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8"/>
  </p:notesMasterIdLst>
  <p:sldIdLst>
    <p:sldId id="470" r:id="rId11"/>
    <p:sldId id="471" r:id="rId12"/>
    <p:sldId id="353" r:id="rId13"/>
    <p:sldId id="352" r:id="rId14"/>
    <p:sldId id="475" r:id="rId15"/>
    <p:sldId id="481" r:id="rId16"/>
    <p:sldId id="473" r:id="rId17"/>
    <p:sldId id="474" r:id="rId18"/>
    <p:sldId id="476" r:id="rId19"/>
    <p:sldId id="477" r:id="rId20"/>
    <p:sldId id="478" r:id="rId21"/>
    <p:sldId id="479" r:id="rId22"/>
    <p:sldId id="480" r:id="rId23"/>
    <p:sldId id="472" r:id="rId24"/>
    <p:sldId id="482" r:id="rId25"/>
    <p:sldId id="483" r:id="rId26"/>
    <p:sldId id="484" r:id="rId27"/>
    <p:sldId id="485" r:id="rId28"/>
    <p:sldId id="486" r:id="rId29"/>
    <p:sldId id="487" r:id="rId30"/>
    <p:sldId id="488" r:id="rId31"/>
    <p:sldId id="490" r:id="rId32"/>
    <p:sldId id="489" r:id="rId33"/>
    <p:sldId id="491" r:id="rId34"/>
    <p:sldId id="492" r:id="rId35"/>
    <p:sldId id="493" r:id="rId36"/>
    <p:sldId id="297" r:id="rId37"/>
  </p:sldIdLst>
  <p:sldSz cx="12190413" cy="6859588"/>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D7A8B"/>
    <a:srgbClr val="D89441"/>
    <a:srgbClr val="7FC4C9"/>
    <a:srgbClr val="D981B2"/>
    <a:srgbClr val="042B69"/>
    <a:srgbClr val="177F61"/>
    <a:srgbClr val="49866C"/>
    <a:srgbClr val="457660"/>
    <a:srgbClr val="C24E7B"/>
    <a:srgbClr val="D12C8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622" autoAdjust="0"/>
    <p:restoredTop sz="97778" autoAdjust="0"/>
  </p:normalViewPr>
  <p:slideViewPr>
    <p:cSldViewPr snapToGrid="0" showGuides="1">
      <p:cViewPr varScale="1">
        <p:scale>
          <a:sx n="107" d="100"/>
          <a:sy n="107" d="100"/>
        </p:scale>
        <p:origin x="888" y="114"/>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tags" Target="tags/tag1.xml"/><Relationship Id="rId3" Type="http://schemas.openxmlformats.org/officeDocument/2006/relationships/slideMaster" Target="slideMasters/slideMaster3.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2019/3/27</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10681773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7568876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31025465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34546799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28179839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5882799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2827727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40781771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3993250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38843147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24424635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4679191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32864910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20427751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15969733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4131414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25</a:t>
            </a:fld>
            <a:endParaRPr lang="zh-CN" altLang="en-US"/>
          </a:p>
        </p:txBody>
      </p:sp>
    </p:spTree>
    <p:extLst>
      <p:ext uri="{BB962C8B-B14F-4D97-AF65-F5344CB8AC3E}">
        <p14:creationId xmlns:p14="http://schemas.microsoft.com/office/powerpoint/2010/main" val="1503548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26</a:t>
            </a:fld>
            <a:endParaRPr lang="zh-CN" altLang="en-US"/>
          </a:p>
        </p:txBody>
      </p:sp>
    </p:spTree>
    <p:extLst>
      <p:ext uri="{BB962C8B-B14F-4D97-AF65-F5344CB8AC3E}">
        <p14:creationId xmlns:p14="http://schemas.microsoft.com/office/powerpoint/2010/main" val="20647434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27</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36648480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24070723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38476384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4458638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10706373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3/27/2019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3/27/2019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3/27/2019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3/27/2019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2019/3/27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3/27/2019</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3/27/2019</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3/27/2019</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3/27/2019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3/27/2019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3/27/2019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3/27/2019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2019/3/27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2019/3/27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2019/3/27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2019/3/27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jp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2019/3/27</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3/27/2019</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2.xml"/><Relationship Id="rId7" Type="http://schemas.openxmlformats.org/officeDocument/2006/relationships/image" Target="../media/image6.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jpg"/><Relationship Id="rId5" Type="http://schemas.openxmlformats.org/officeDocument/2006/relationships/notesSlide" Target="../notesSlides/notesSlide1.xml"/><Relationship Id="rId4" Type="http://schemas.openxmlformats.org/officeDocument/2006/relationships/slideLayout" Target="../slideLayouts/slideLayout43.xml"/><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43.xml"/><Relationship Id="rId4" Type="http://schemas.openxmlformats.org/officeDocument/2006/relationships/image" Target="../media/image16.jpg"/></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1.xml"/><Relationship Id="rId1" Type="http://schemas.openxmlformats.org/officeDocument/2006/relationships/slideLayout" Target="../slideLayouts/slideLayout43.xml"/><Relationship Id="rId5" Type="http://schemas.openxmlformats.org/officeDocument/2006/relationships/image" Target="../media/image17.jpeg"/><Relationship Id="rId4" Type="http://schemas.openxmlformats.org/officeDocument/2006/relationships/image" Target="../media/image16.jp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0.xml"/><Relationship Id="rId1" Type="http://schemas.openxmlformats.org/officeDocument/2006/relationships/slideLayout" Target="../slideLayouts/slideLayout43.xml"/><Relationship Id="rId4" Type="http://schemas.openxmlformats.org/officeDocument/2006/relationships/image" Target="../media/image21.jp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5.xml"/><Relationship Id="rId1" Type="http://schemas.openxmlformats.org/officeDocument/2006/relationships/slideLayout" Target="../slideLayouts/slideLayout4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3.xml"/></Relationships>
</file>

<file path=ppt/slides/_rels/slide2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7.xml"/><Relationship Id="rId1" Type="http://schemas.openxmlformats.org/officeDocument/2006/relationships/slideLayout" Target="../slideLayouts/slideLayout43.xml"/><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5.xml"/><Relationship Id="rId1" Type="http://schemas.openxmlformats.org/officeDocument/2006/relationships/slideLayout" Target="../slideLayouts/slideLayout43.xml"/><Relationship Id="rId6" Type="http://schemas.openxmlformats.org/officeDocument/2006/relationships/image" Target="../media/image13.jpg"/><Relationship Id="rId5" Type="http://schemas.openxmlformats.org/officeDocument/2006/relationships/image" Target="../media/image12.jpg"/><Relationship Id="rId4" Type="http://schemas.openxmlformats.org/officeDocument/2006/relationships/image" Target="../media/image11.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27" name="PA_MakeIt Last.mp3">
            <a:hlinkClick r:id="" action="ppaction://media"/>
          </p:cNvPr>
          <p:cNvPicPr>
            <a:picLocks noChangeAspect="1"/>
          </p:cNvPicPr>
          <p:nvPr>
            <a:audioFile r:link="rId2"/>
            <p:custDataLst>
              <p:tags r:id="rId3"/>
            </p:custDataLst>
            <p:extLst>
              <p:ext uri="{DAA4B4D4-6D71-4841-9C94-3DE7FCFB9230}">
                <p14:media xmlns:p14="http://schemas.microsoft.com/office/powerpoint/2010/main" r:embed="rId1"/>
              </p:ext>
            </p:extLst>
          </p:nvPr>
        </p:nvPicPr>
        <p:blipFill>
          <a:blip r:embed="rId7" cstate="print"/>
          <a:stretch>
            <a:fillRect/>
          </a:stretch>
        </p:blipFill>
        <p:spPr>
          <a:xfrm>
            <a:off x="-765599" y="-1676722"/>
            <a:ext cx="609600" cy="609600"/>
          </a:xfrm>
          <a:prstGeom prst="rect">
            <a:avLst/>
          </a:prstGeom>
        </p:spPr>
      </p:pic>
      <p:sp>
        <p:nvSpPr>
          <p:cNvPr id="19" name="TextBox 4"/>
          <p:cNvSpPr txBox="1"/>
          <p:nvPr/>
        </p:nvSpPr>
        <p:spPr>
          <a:xfrm>
            <a:off x="3023577" y="2820692"/>
            <a:ext cx="6135013" cy="984885"/>
          </a:xfrm>
          <a:prstGeom prst="rect">
            <a:avLst/>
          </a:prstGeom>
          <a:noFill/>
        </p:spPr>
        <p:txBody>
          <a:bodyPr wrap="none" rtlCol="0">
            <a:spAutoFit/>
          </a:bodyPr>
          <a:lstStyle/>
          <a:p>
            <a:pPr algn="ctr"/>
            <a:r>
              <a:rPr lang="zh-CN" altLang="en-US" sz="5800" dirty="0">
                <a:solidFill>
                  <a:schemeClr val="bg1"/>
                </a:solidFill>
                <a:latin typeface="张海山锐线体简" panose="02000000000000000000" pitchFamily="2" charset="-122"/>
                <a:ea typeface="张海山锐线体简" panose="02000000000000000000" pitchFamily="2" charset="-122"/>
              </a:rPr>
              <a:t>教学工作总结汇报</a:t>
            </a:r>
            <a:endParaRPr lang="en-US" altLang="zh-CN" sz="5800" dirty="0">
              <a:solidFill>
                <a:schemeClr val="bg1"/>
              </a:solidFill>
              <a:latin typeface="张海山锐线体简" panose="02000000000000000000" pitchFamily="2" charset="-122"/>
              <a:ea typeface="张海山锐线体简" panose="02000000000000000000" pitchFamily="2" charset="-122"/>
            </a:endParaRPr>
          </a:p>
        </p:txBody>
      </p:sp>
      <p:sp>
        <p:nvSpPr>
          <p:cNvPr id="20" name="TextBox 23"/>
          <p:cNvSpPr txBox="1"/>
          <p:nvPr/>
        </p:nvSpPr>
        <p:spPr>
          <a:xfrm>
            <a:off x="3889758" y="4547912"/>
            <a:ext cx="4402648" cy="461665"/>
          </a:xfrm>
          <a:prstGeom prst="rect">
            <a:avLst/>
          </a:prstGeom>
          <a:noFill/>
        </p:spPr>
        <p:txBody>
          <a:bodyPr wrap="square" rtlCol="0">
            <a:spAutoFit/>
          </a:bodyPr>
          <a:lstStyle/>
          <a:p>
            <a:pPr algn="ctr"/>
            <a:r>
              <a:rPr lang="en-US" altLang="zh-CN" sz="800" dirty="0">
                <a:solidFill>
                  <a:schemeClr val="bg1"/>
                </a:solidFill>
                <a:latin typeface="微软雅黑" pitchFamily="34" charset="-122"/>
                <a:ea typeface="微软雅黑" pitchFamily="34" charset="-122"/>
              </a:rPr>
              <a:t>Your content to play here, or through your copy, </a:t>
            </a:r>
          </a:p>
          <a:p>
            <a:pPr algn="ctr"/>
            <a:r>
              <a:rPr lang="en-US" altLang="zh-CN" sz="800" dirty="0">
                <a:solidFill>
                  <a:schemeClr val="bg1"/>
                </a:solidFill>
                <a:latin typeface="微软雅黑" pitchFamily="34" charset="-122"/>
                <a:ea typeface="微软雅黑" pitchFamily="34" charset="-122"/>
              </a:rPr>
              <a:t>paste in this box, and select only the text. Your content to play here, or through your copy, paste in this box, and select only the text.</a:t>
            </a:r>
            <a:endParaRPr lang="zh-CN" altLang="en-US" sz="800" dirty="0">
              <a:solidFill>
                <a:schemeClr val="bg1"/>
              </a:solidFill>
              <a:latin typeface="微软雅黑" pitchFamily="34" charset="-122"/>
              <a:ea typeface="微软雅黑" pitchFamily="34" charset="-122"/>
            </a:endParaRPr>
          </a:p>
        </p:txBody>
      </p:sp>
      <p:sp>
        <p:nvSpPr>
          <p:cNvPr id="21" name="矩形 20"/>
          <p:cNvSpPr/>
          <p:nvPr/>
        </p:nvSpPr>
        <p:spPr>
          <a:xfrm>
            <a:off x="3805468" y="3805577"/>
            <a:ext cx="4571229" cy="479866"/>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微软雅黑" pitchFamily="34" charset="-122"/>
                <a:ea typeface="微软雅黑" pitchFamily="34" charset="-122"/>
              </a:rPr>
              <a:t>适用教育类汇报</a:t>
            </a:r>
            <a:r>
              <a:rPr lang="en-US" altLang="zh-CN" sz="1600" dirty="0">
                <a:solidFill>
                  <a:schemeClr val="bg1"/>
                </a:solidFill>
                <a:latin typeface="微软雅黑" pitchFamily="34" charset="-122"/>
                <a:ea typeface="微软雅黑" pitchFamily="34" charset="-122"/>
              </a:rPr>
              <a:t>/ </a:t>
            </a:r>
            <a:r>
              <a:rPr lang="zh-CN" altLang="en-US" sz="1600" dirty="0">
                <a:solidFill>
                  <a:schemeClr val="bg1"/>
                </a:solidFill>
                <a:latin typeface="微软雅黑" pitchFamily="34" charset="-122"/>
                <a:ea typeface="微软雅黑" pitchFamily="34" charset="-122"/>
              </a:rPr>
              <a:t>工作计划</a:t>
            </a:r>
            <a:r>
              <a:rPr lang="en-US" altLang="zh-CN" sz="1600" dirty="0">
                <a:solidFill>
                  <a:schemeClr val="bg1"/>
                </a:solidFill>
                <a:latin typeface="微软雅黑" pitchFamily="34" charset="-122"/>
                <a:ea typeface="微软雅黑" pitchFamily="34" charset="-122"/>
              </a:rPr>
              <a:t>/ </a:t>
            </a:r>
            <a:r>
              <a:rPr lang="zh-CN" altLang="en-US" sz="1600" dirty="0">
                <a:solidFill>
                  <a:schemeClr val="bg1"/>
                </a:solidFill>
                <a:latin typeface="微软雅黑" pitchFamily="34" charset="-122"/>
                <a:ea typeface="微软雅黑" pitchFamily="34" charset="-122"/>
              </a:rPr>
              <a:t>工作总结等</a:t>
            </a:r>
          </a:p>
        </p:txBody>
      </p:sp>
      <p:sp>
        <p:nvSpPr>
          <p:cNvPr id="22" name="TextBox 4"/>
          <p:cNvSpPr txBox="1"/>
          <p:nvPr/>
        </p:nvSpPr>
        <p:spPr>
          <a:xfrm>
            <a:off x="4604141" y="1489746"/>
            <a:ext cx="2973891" cy="1569660"/>
          </a:xfrm>
          <a:prstGeom prst="rect">
            <a:avLst/>
          </a:prstGeom>
          <a:noFill/>
        </p:spPr>
        <p:txBody>
          <a:bodyPr wrap="none" rtlCol="0">
            <a:spAutoFit/>
          </a:bodyPr>
          <a:lstStyle/>
          <a:p>
            <a:pPr algn="ctr"/>
            <a:r>
              <a:rPr lang="en-US" altLang="zh-CN" sz="9600" dirty="0">
                <a:solidFill>
                  <a:schemeClr val="bg1"/>
                </a:solidFill>
                <a:latin typeface="张海山锐线体简" panose="02000000000000000000" pitchFamily="2" charset="-122"/>
                <a:ea typeface="张海山锐线体简" panose="02000000000000000000" pitchFamily="2" charset="-122"/>
              </a:rPr>
              <a:t>20XX</a:t>
            </a:r>
          </a:p>
        </p:txBody>
      </p:sp>
      <p:pic>
        <p:nvPicPr>
          <p:cNvPr id="25" name="图片 2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653448" y="1899482"/>
            <a:ext cx="1424080" cy="1506238"/>
          </a:xfrm>
          <a:prstGeom prst="rect">
            <a:avLst/>
          </a:prstGeom>
        </p:spPr>
      </p:pic>
      <p:pic>
        <p:nvPicPr>
          <p:cNvPr id="28" name="图片 2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251679" y="3507305"/>
            <a:ext cx="1441896" cy="1562702"/>
          </a:xfrm>
          <a:prstGeom prst="rect">
            <a:avLst/>
          </a:prstGeom>
        </p:spPr>
      </p:pic>
    </p:spTree>
    <p:extLst>
      <p:ext uri="{BB962C8B-B14F-4D97-AF65-F5344CB8AC3E}">
        <p14:creationId xmlns:p14="http://schemas.microsoft.com/office/powerpoint/2010/main" val="1462424996"/>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7"/>
                                        </p:tgtEl>
                                      </p:cBhvr>
                                    </p:cmd>
                                  </p:childTnLst>
                                </p:cTn>
                              </p:par>
                              <p:par>
                                <p:cTn id="7" presetID="14" presetClass="entr" presetSubtype="10"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randombar(horizontal)">
                                      <p:cBhvr>
                                        <p:cTn id="9" dur="750"/>
                                        <p:tgtEl>
                                          <p:spTgt spid="5"/>
                                        </p:tgtEl>
                                      </p:cBhvr>
                                    </p:animEffect>
                                  </p:childTnLst>
                                </p:cTn>
                              </p:par>
                            </p:childTnLst>
                          </p:cTn>
                        </p:par>
                        <p:par>
                          <p:cTn id="10" fill="hold">
                            <p:stCondLst>
                              <p:cond delay="750"/>
                            </p:stCondLst>
                            <p:childTnLst>
                              <p:par>
                                <p:cTn id="11" presetID="14" presetClass="entr" presetSubtype="10" fill="hold" grpId="0" nodeType="afterEffect">
                                  <p:stCondLst>
                                    <p:cond delay="0"/>
                                  </p:stCondLst>
                                  <p:iterate type="lt">
                                    <p:tmPct val="30000"/>
                                  </p:iterate>
                                  <p:childTnLst>
                                    <p:set>
                                      <p:cBhvr>
                                        <p:cTn id="12" dur="1" fill="hold">
                                          <p:stCondLst>
                                            <p:cond delay="0"/>
                                          </p:stCondLst>
                                        </p:cTn>
                                        <p:tgtEl>
                                          <p:spTgt spid="19"/>
                                        </p:tgtEl>
                                        <p:attrNameLst>
                                          <p:attrName>style.visibility</p:attrName>
                                        </p:attrNameLst>
                                      </p:cBhvr>
                                      <p:to>
                                        <p:strVal val="visible"/>
                                      </p:to>
                                    </p:set>
                                    <p:animEffect transition="in" filter="randombar(horizontal)">
                                      <p:cBhvr>
                                        <p:cTn id="13" dur="500"/>
                                        <p:tgtEl>
                                          <p:spTgt spid="19"/>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500"/>
                                        <p:tgtEl>
                                          <p:spTgt spid="21"/>
                                        </p:tgtEl>
                                        <p:attrNameLst>
                                          <p:attrName>ppt_x</p:attrName>
                                        </p:attrNameLst>
                                      </p:cBhvr>
                                      <p:tavLst>
                                        <p:tav tm="0">
                                          <p:val>
                                            <p:strVal val="#ppt_x-#ppt_w*1.125000"/>
                                          </p:val>
                                        </p:tav>
                                        <p:tav tm="100000">
                                          <p:val>
                                            <p:strVal val="#ppt_x"/>
                                          </p:val>
                                        </p:tav>
                                      </p:tavLst>
                                    </p:anim>
                                    <p:animEffect transition="in" filter="wipe(right)">
                                      <p:cBhvr>
                                        <p:cTn id="17" dur="500"/>
                                        <p:tgtEl>
                                          <p:spTgt spid="21"/>
                                        </p:tgtEl>
                                      </p:cBhvr>
                                    </p:animEffect>
                                  </p:childTnLst>
                                </p:cTn>
                              </p:par>
                            </p:childTnLst>
                          </p:cTn>
                        </p:par>
                        <p:par>
                          <p:cTn id="18" fill="hold">
                            <p:stCondLst>
                              <p:cond delay="2300"/>
                            </p:stCondLst>
                            <p:childTnLst>
                              <p:par>
                                <p:cTn id="19" presetID="14" presetClass="entr" presetSubtype="10" fill="hold" grpId="0" nodeType="afterEffect">
                                  <p:stCondLst>
                                    <p:cond delay="0"/>
                                  </p:stCondLst>
                                  <p:iterate type="lt">
                                    <p:tmPct val="30000"/>
                                  </p:iterate>
                                  <p:childTnLst>
                                    <p:set>
                                      <p:cBhvr>
                                        <p:cTn id="20" dur="1" fill="hold">
                                          <p:stCondLst>
                                            <p:cond delay="0"/>
                                          </p:stCondLst>
                                        </p:cTn>
                                        <p:tgtEl>
                                          <p:spTgt spid="22"/>
                                        </p:tgtEl>
                                        <p:attrNameLst>
                                          <p:attrName>style.visibility</p:attrName>
                                        </p:attrNameLst>
                                      </p:cBhvr>
                                      <p:to>
                                        <p:strVal val="visible"/>
                                      </p:to>
                                    </p:set>
                                    <p:animEffect transition="in" filter="randombar(horizontal)">
                                      <p:cBhvr>
                                        <p:cTn id="21" dur="500"/>
                                        <p:tgtEl>
                                          <p:spTgt spid="22"/>
                                        </p:tgtEl>
                                      </p:cBhvr>
                                    </p:animEffect>
                                  </p:childTnLst>
                                </p:cTn>
                              </p:par>
                            </p:childTnLst>
                          </p:cTn>
                        </p:par>
                        <p:par>
                          <p:cTn id="22" fill="hold">
                            <p:stCondLst>
                              <p:cond delay="3250"/>
                            </p:stCondLst>
                            <p:childTnLst>
                              <p:par>
                                <p:cTn id="23" presetID="22" presetClass="entr" presetSubtype="8" fill="hold" grpId="0" nodeType="afterEffect">
                                  <p:stCondLst>
                                    <p:cond delay="0"/>
                                  </p:stCondLst>
                                  <p:iterate type="lt">
                                    <p:tmPct val="30000"/>
                                  </p:iterate>
                                  <p:childTnLst>
                                    <p:set>
                                      <p:cBhvr>
                                        <p:cTn id="24" dur="1" fill="hold">
                                          <p:stCondLst>
                                            <p:cond delay="0"/>
                                          </p:stCondLst>
                                        </p:cTn>
                                        <p:tgtEl>
                                          <p:spTgt spid="20"/>
                                        </p:tgtEl>
                                        <p:attrNameLst>
                                          <p:attrName>style.visibility</p:attrName>
                                        </p:attrNameLst>
                                      </p:cBhvr>
                                      <p:to>
                                        <p:strVal val="visible"/>
                                      </p:to>
                                    </p:set>
                                    <p:animEffect transition="in" filter="wipe(left)">
                                      <p:cBhvr>
                                        <p:cTn id="25" dur="20"/>
                                        <p:tgtEl>
                                          <p:spTgt spid="20"/>
                                        </p:tgtEl>
                                      </p:cBhvr>
                                    </p:animEffect>
                                  </p:childTnLst>
                                </p:cTn>
                              </p:par>
                              <p:par>
                                <p:cTn id="26" presetID="2" presetClass="entr" presetSubtype="3" fill="hold" nodeType="withEffect">
                                  <p:stCondLst>
                                    <p:cond delay="50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1000" fill="hold"/>
                                        <p:tgtEl>
                                          <p:spTgt spid="25"/>
                                        </p:tgtEl>
                                        <p:attrNameLst>
                                          <p:attrName>ppt_x</p:attrName>
                                        </p:attrNameLst>
                                      </p:cBhvr>
                                      <p:tavLst>
                                        <p:tav tm="0">
                                          <p:val>
                                            <p:strVal val="1+#ppt_w/2"/>
                                          </p:val>
                                        </p:tav>
                                        <p:tav tm="100000">
                                          <p:val>
                                            <p:strVal val="#ppt_x"/>
                                          </p:val>
                                        </p:tav>
                                      </p:tavLst>
                                    </p:anim>
                                    <p:anim calcmode="lin" valueType="num">
                                      <p:cBhvr additive="base">
                                        <p:cTn id="29" dur="1000" fill="hold"/>
                                        <p:tgtEl>
                                          <p:spTgt spid="25"/>
                                        </p:tgtEl>
                                        <p:attrNameLst>
                                          <p:attrName>ppt_y</p:attrName>
                                        </p:attrNameLst>
                                      </p:cBhvr>
                                      <p:tavLst>
                                        <p:tav tm="0">
                                          <p:val>
                                            <p:strVal val="0-#ppt_h/2"/>
                                          </p:val>
                                        </p:tav>
                                        <p:tav tm="100000">
                                          <p:val>
                                            <p:strVal val="#ppt_y"/>
                                          </p:val>
                                        </p:tav>
                                      </p:tavLst>
                                    </p:anim>
                                  </p:childTnLst>
                                </p:cTn>
                              </p:par>
                              <p:par>
                                <p:cTn id="30" presetID="2" presetClass="entr" presetSubtype="4" fill="hold" nodeType="withEffect">
                                  <p:stCondLst>
                                    <p:cond delay="50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1000" fill="hold"/>
                                        <p:tgtEl>
                                          <p:spTgt spid="28"/>
                                        </p:tgtEl>
                                        <p:attrNameLst>
                                          <p:attrName>ppt_x</p:attrName>
                                        </p:attrNameLst>
                                      </p:cBhvr>
                                      <p:tavLst>
                                        <p:tav tm="0">
                                          <p:val>
                                            <p:strVal val="#ppt_x"/>
                                          </p:val>
                                        </p:tav>
                                        <p:tav tm="100000">
                                          <p:val>
                                            <p:strVal val="#ppt_x"/>
                                          </p:val>
                                        </p:tav>
                                      </p:tavLst>
                                    </p:anim>
                                    <p:anim calcmode="lin" valueType="num">
                                      <p:cBhvr additive="base">
                                        <p:cTn id="33" dur="10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numSld="100">
                <p:cTn id="34" fill="hold" display="0">
                  <p:stCondLst>
                    <p:cond delay="indefinite"/>
                  </p:stCondLst>
                  <p:endCondLst>
                    <p:cond evt="onStopAudio" delay="0">
                      <p:tgtEl>
                        <p:sldTgt/>
                      </p:tgtEl>
                    </p:cond>
                  </p:endCondLst>
                </p:cTn>
                <p:tgtEl>
                  <p:spTgt spid="27"/>
                </p:tgtEl>
              </p:cMediaNode>
            </p:audio>
          </p:childTnLst>
        </p:cTn>
      </p:par>
    </p:tnLst>
    <p:bldLst>
      <p:bldP spid="19" grpId="0"/>
      <p:bldP spid="20" grpId="0"/>
      <p:bldP spid="21" grpId="0" animBg="1"/>
      <p:bldP spid="2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61546" y="391886"/>
            <a:ext cx="5059940" cy="950162"/>
            <a:chOff x="3204063" y="333151"/>
            <a:chExt cx="5813816" cy="849266"/>
          </a:xfrm>
          <a:noFill/>
        </p:grpSpPr>
        <p:sp>
          <p:nvSpPr>
            <p:cNvPr id="6" name="梯形 5"/>
            <p:cNvSpPr/>
            <p:nvPr/>
          </p:nvSpPr>
          <p:spPr>
            <a:xfrm rot="5400000">
              <a:off x="5686338" y="-2149124"/>
              <a:ext cx="849266" cy="5813816"/>
            </a:xfrm>
            <a:prstGeom prst="trapezoid">
              <a:avLst>
                <a:gd name="adj" fmla="val 0"/>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3914519" y="511499"/>
              <a:ext cx="4392903" cy="394806"/>
            </a:xfrm>
            <a:prstGeom prst="rect">
              <a:avLst/>
            </a:prstGeom>
            <a:grp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cap="small" dirty="0">
                  <a:solidFill>
                    <a:schemeClr val="bg1"/>
                  </a:solidFill>
                  <a:latin typeface="微软雅黑" panose="020B0503020204020204" pitchFamily="34" charset="-122"/>
                  <a:ea typeface="微软雅黑" panose="020B0503020204020204" pitchFamily="34" charset="-122"/>
                </a:rPr>
                <a:t>点击加入标题文字</a:t>
              </a:r>
              <a:endParaRPr lang="en-US" sz="2800" cap="small" dirty="0">
                <a:solidFill>
                  <a:schemeClr val="bg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flipH="1">
            <a:off x="1622824" y="2033570"/>
            <a:ext cx="8781262" cy="4077670"/>
            <a:chOff x="424160" y="1943522"/>
            <a:chExt cx="7424440" cy="4313729"/>
          </a:xfrm>
        </p:grpSpPr>
        <p:grpSp>
          <p:nvGrpSpPr>
            <p:cNvPr id="7" name="Group 2"/>
            <p:cNvGrpSpPr>
              <a:grpSpLocks/>
            </p:cNvGrpSpPr>
            <p:nvPr/>
          </p:nvGrpSpPr>
          <p:grpSpPr bwMode="auto">
            <a:xfrm>
              <a:off x="424908" y="1943522"/>
              <a:ext cx="3659550" cy="2100990"/>
              <a:chOff x="0" y="0"/>
              <a:chExt cx="3888432" cy="2232248"/>
            </a:xfrm>
            <a:solidFill>
              <a:srgbClr val="F58C65"/>
            </a:solidFill>
          </p:grpSpPr>
          <p:sp>
            <p:nvSpPr>
              <p:cNvPr id="24" name="矩形 3"/>
              <p:cNvSpPr>
                <a:spLocks noChangeArrowheads="1"/>
              </p:cNvSpPr>
              <p:nvPr/>
            </p:nvSpPr>
            <p:spPr bwMode="auto">
              <a:xfrm>
                <a:off x="0" y="0"/>
                <a:ext cx="3888432" cy="223224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1600">
                  <a:solidFill>
                    <a:srgbClr val="1D7A8B"/>
                  </a:solidFill>
                  <a:ea typeface="造字工房悦黑体验版常规体" pitchFamily="50" charset="-122"/>
                </a:endParaRPr>
              </a:p>
            </p:txBody>
          </p:sp>
          <p:sp>
            <p:nvSpPr>
              <p:cNvPr id="25" name="Freeform 16"/>
              <p:cNvSpPr>
                <a:spLocks noEditPoints="1"/>
              </p:cNvSpPr>
              <p:nvPr/>
            </p:nvSpPr>
            <p:spPr bwMode="auto">
              <a:xfrm>
                <a:off x="146398" y="100657"/>
                <a:ext cx="715302" cy="775731"/>
              </a:xfrm>
              <a:custGeom>
                <a:avLst/>
                <a:gdLst>
                  <a:gd name="T0" fmla="*/ 448 w 1053"/>
                  <a:gd name="T1" fmla="*/ 1024 h 1145"/>
                  <a:gd name="T2" fmla="*/ 432 w 1053"/>
                  <a:gd name="T3" fmla="*/ 1076 h 1145"/>
                  <a:gd name="T4" fmla="*/ 447 w 1053"/>
                  <a:gd name="T5" fmla="*/ 1101 h 1145"/>
                  <a:gd name="T6" fmla="*/ 462 w 1053"/>
                  <a:gd name="T7" fmla="*/ 1108 h 1145"/>
                  <a:gd name="T8" fmla="*/ 492 w 1053"/>
                  <a:gd name="T9" fmla="*/ 1138 h 1145"/>
                  <a:gd name="T10" fmla="*/ 523 w 1053"/>
                  <a:gd name="T11" fmla="*/ 1145 h 1145"/>
                  <a:gd name="T12" fmla="*/ 556 w 1053"/>
                  <a:gd name="T13" fmla="*/ 1140 h 1145"/>
                  <a:gd name="T14" fmla="*/ 590 w 1053"/>
                  <a:gd name="T15" fmla="*/ 1109 h 1145"/>
                  <a:gd name="T16" fmla="*/ 597 w 1053"/>
                  <a:gd name="T17" fmla="*/ 1107 h 1145"/>
                  <a:gd name="T18" fmla="*/ 619 w 1053"/>
                  <a:gd name="T19" fmla="*/ 1086 h 1145"/>
                  <a:gd name="T20" fmla="*/ 622 w 1053"/>
                  <a:gd name="T21" fmla="*/ 1040 h 1145"/>
                  <a:gd name="T22" fmla="*/ 527 w 1053"/>
                  <a:gd name="T23" fmla="*/ 240 h 1145"/>
                  <a:gd name="T24" fmla="*/ 303 w 1053"/>
                  <a:gd name="T25" fmla="*/ 705 h 1145"/>
                  <a:gd name="T26" fmla="*/ 428 w 1053"/>
                  <a:gd name="T27" fmla="*/ 935 h 1145"/>
                  <a:gd name="T28" fmla="*/ 437 w 1053"/>
                  <a:gd name="T29" fmla="*/ 996 h 1145"/>
                  <a:gd name="T30" fmla="*/ 648 w 1053"/>
                  <a:gd name="T31" fmla="*/ 964 h 1145"/>
                  <a:gd name="T32" fmla="*/ 724 w 1053"/>
                  <a:gd name="T33" fmla="*/ 739 h 1145"/>
                  <a:gd name="T34" fmla="*/ 807 w 1053"/>
                  <a:gd name="T35" fmla="*/ 532 h 1145"/>
                  <a:gd name="T36" fmla="*/ 527 w 1053"/>
                  <a:gd name="T37" fmla="*/ 240 h 1145"/>
                  <a:gd name="T38" fmla="*/ 912 w 1053"/>
                  <a:gd name="T39" fmla="*/ 699 h 1145"/>
                  <a:gd name="T40" fmla="*/ 868 w 1053"/>
                  <a:gd name="T41" fmla="*/ 775 h 1145"/>
                  <a:gd name="T42" fmla="*/ 982 w 1053"/>
                  <a:gd name="T43" fmla="*/ 790 h 1145"/>
                  <a:gd name="T44" fmla="*/ 338 w 1053"/>
                  <a:gd name="T45" fmla="*/ 200 h 1145"/>
                  <a:gd name="T46" fmla="*/ 323 w 1053"/>
                  <a:gd name="T47" fmla="*/ 87 h 1145"/>
                  <a:gd name="T48" fmla="*/ 247 w 1053"/>
                  <a:gd name="T49" fmla="*/ 130 h 1145"/>
                  <a:gd name="T50" fmla="*/ 338 w 1053"/>
                  <a:gd name="T51" fmla="*/ 200 h 1145"/>
                  <a:gd name="T52" fmla="*/ 730 w 1053"/>
                  <a:gd name="T53" fmla="*/ 87 h 1145"/>
                  <a:gd name="T54" fmla="*/ 715 w 1053"/>
                  <a:gd name="T55" fmla="*/ 200 h 1145"/>
                  <a:gd name="T56" fmla="*/ 806 w 1053"/>
                  <a:gd name="T57" fmla="*/ 130 h 1145"/>
                  <a:gd name="T58" fmla="*/ 1009 w 1053"/>
                  <a:gd name="T59" fmla="*/ 483 h 1145"/>
                  <a:gd name="T60" fmla="*/ 903 w 1053"/>
                  <a:gd name="T61" fmla="*/ 526 h 1145"/>
                  <a:gd name="T62" fmla="*/ 1009 w 1053"/>
                  <a:gd name="T63" fmla="*/ 570 h 1145"/>
                  <a:gd name="T64" fmla="*/ 1009 w 1053"/>
                  <a:gd name="T65" fmla="*/ 483 h 1145"/>
                  <a:gd name="T66" fmla="*/ 570 w 1053"/>
                  <a:gd name="T67" fmla="*/ 106 h 1145"/>
                  <a:gd name="T68" fmla="*/ 526 w 1053"/>
                  <a:gd name="T69" fmla="*/ 0 h 1145"/>
                  <a:gd name="T70" fmla="*/ 483 w 1053"/>
                  <a:gd name="T71" fmla="*/ 106 h 1145"/>
                  <a:gd name="T72" fmla="*/ 184 w 1053"/>
                  <a:gd name="T73" fmla="*/ 278 h 1145"/>
                  <a:gd name="T74" fmla="*/ 70 w 1053"/>
                  <a:gd name="T75" fmla="*/ 263 h 1145"/>
                  <a:gd name="T76" fmla="*/ 140 w 1053"/>
                  <a:gd name="T77" fmla="*/ 354 h 1145"/>
                  <a:gd name="T78" fmla="*/ 184 w 1053"/>
                  <a:gd name="T79" fmla="*/ 278 h 1145"/>
                  <a:gd name="T80" fmla="*/ 966 w 1053"/>
                  <a:gd name="T81" fmla="*/ 323 h 1145"/>
                  <a:gd name="T82" fmla="*/ 923 w 1053"/>
                  <a:gd name="T83" fmla="*/ 247 h 1145"/>
                  <a:gd name="T84" fmla="*/ 852 w 1053"/>
                  <a:gd name="T85" fmla="*/ 338 h 1145"/>
                  <a:gd name="T86" fmla="*/ 140 w 1053"/>
                  <a:gd name="T87" fmla="*/ 699 h 1145"/>
                  <a:gd name="T88" fmla="*/ 70 w 1053"/>
                  <a:gd name="T89" fmla="*/ 790 h 1145"/>
                  <a:gd name="T90" fmla="*/ 184 w 1053"/>
                  <a:gd name="T91" fmla="*/ 775 h 1145"/>
                  <a:gd name="T92" fmla="*/ 140 w 1053"/>
                  <a:gd name="T93" fmla="*/ 699 h 1145"/>
                  <a:gd name="T94" fmla="*/ 106 w 1053"/>
                  <a:gd name="T95" fmla="*/ 483 h 1145"/>
                  <a:gd name="T96" fmla="*/ 0 w 1053"/>
                  <a:gd name="T97" fmla="*/ 526 h 1145"/>
                  <a:gd name="T98" fmla="*/ 106 w 1053"/>
                  <a:gd name="T99" fmla="*/ 570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53" h="1145">
                    <a:moveTo>
                      <a:pt x="606" y="1024"/>
                    </a:moveTo>
                    <a:lnTo>
                      <a:pt x="448" y="1024"/>
                    </a:lnTo>
                    <a:cubicBezTo>
                      <a:pt x="439" y="1024"/>
                      <a:pt x="432" y="1031"/>
                      <a:pt x="432" y="1040"/>
                    </a:cubicBezTo>
                    <a:lnTo>
                      <a:pt x="432" y="1076"/>
                    </a:lnTo>
                    <a:cubicBezTo>
                      <a:pt x="432" y="1079"/>
                      <a:pt x="433" y="1083"/>
                      <a:pt x="435" y="1086"/>
                    </a:cubicBezTo>
                    <a:lnTo>
                      <a:pt x="447" y="1101"/>
                    </a:lnTo>
                    <a:cubicBezTo>
                      <a:pt x="449" y="1103"/>
                      <a:pt x="452" y="1105"/>
                      <a:pt x="455" y="1106"/>
                    </a:cubicBezTo>
                    <a:cubicBezTo>
                      <a:pt x="457" y="1107"/>
                      <a:pt x="459" y="1107"/>
                      <a:pt x="462" y="1108"/>
                    </a:cubicBezTo>
                    <a:cubicBezTo>
                      <a:pt x="463" y="1108"/>
                      <a:pt x="464" y="1108"/>
                      <a:pt x="465" y="1109"/>
                    </a:cubicBezTo>
                    <a:lnTo>
                      <a:pt x="492" y="1138"/>
                    </a:lnTo>
                    <a:cubicBezTo>
                      <a:pt x="494" y="1139"/>
                      <a:pt x="496" y="1141"/>
                      <a:pt x="498" y="1142"/>
                    </a:cubicBezTo>
                    <a:cubicBezTo>
                      <a:pt x="504" y="1144"/>
                      <a:pt x="513" y="1145"/>
                      <a:pt x="523" y="1145"/>
                    </a:cubicBezTo>
                    <a:lnTo>
                      <a:pt x="525" y="1145"/>
                    </a:lnTo>
                    <a:cubicBezTo>
                      <a:pt x="542" y="1145"/>
                      <a:pt x="551" y="1142"/>
                      <a:pt x="556" y="1140"/>
                    </a:cubicBezTo>
                    <a:cubicBezTo>
                      <a:pt x="558" y="1139"/>
                      <a:pt x="560" y="1138"/>
                      <a:pt x="561" y="1137"/>
                    </a:cubicBezTo>
                    <a:cubicBezTo>
                      <a:pt x="561" y="1137"/>
                      <a:pt x="589" y="1109"/>
                      <a:pt x="590" y="1109"/>
                    </a:cubicBezTo>
                    <a:cubicBezTo>
                      <a:pt x="591" y="1108"/>
                      <a:pt x="592" y="1108"/>
                      <a:pt x="593" y="1108"/>
                    </a:cubicBezTo>
                    <a:cubicBezTo>
                      <a:pt x="595" y="1108"/>
                      <a:pt x="596" y="1108"/>
                      <a:pt x="597" y="1107"/>
                    </a:cubicBezTo>
                    <a:cubicBezTo>
                      <a:pt x="602" y="1107"/>
                      <a:pt x="606" y="1105"/>
                      <a:pt x="609" y="1101"/>
                    </a:cubicBezTo>
                    <a:lnTo>
                      <a:pt x="619" y="1086"/>
                    </a:lnTo>
                    <a:cubicBezTo>
                      <a:pt x="621" y="1083"/>
                      <a:pt x="622" y="1080"/>
                      <a:pt x="622" y="1077"/>
                    </a:cubicBezTo>
                    <a:lnTo>
                      <a:pt x="622" y="1040"/>
                    </a:lnTo>
                    <a:cubicBezTo>
                      <a:pt x="622" y="1031"/>
                      <a:pt x="615" y="1024"/>
                      <a:pt x="606" y="1024"/>
                    </a:cubicBezTo>
                    <a:close/>
                    <a:moveTo>
                      <a:pt x="527" y="240"/>
                    </a:moveTo>
                    <a:cubicBezTo>
                      <a:pt x="373" y="240"/>
                      <a:pt x="248" y="370"/>
                      <a:pt x="247" y="531"/>
                    </a:cubicBezTo>
                    <a:cubicBezTo>
                      <a:pt x="247" y="594"/>
                      <a:pt x="266" y="654"/>
                      <a:pt x="303" y="705"/>
                    </a:cubicBezTo>
                    <a:cubicBezTo>
                      <a:pt x="304" y="707"/>
                      <a:pt x="322" y="730"/>
                      <a:pt x="331" y="740"/>
                    </a:cubicBezTo>
                    <a:cubicBezTo>
                      <a:pt x="396" y="820"/>
                      <a:pt x="428" y="884"/>
                      <a:pt x="428" y="935"/>
                    </a:cubicBezTo>
                    <a:cubicBezTo>
                      <a:pt x="415" y="939"/>
                      <a:pt x="406" y="950"/>
                      <a:pt x="406" y="964"/>
                    </a:cubicBezTo>
                    <a:cubicBezTo>
                      <a:pt x="406" y="982"/>
                      <a:pt x="420" y="996"/>
                      <a:pt x="437" y="996"/>
                    </a:cubicBezTo>
                    <a:lnTo>
                      <a:pt x="617" y="996"/>
                    </a:lnTo>
                    <a:cubicBezTo>
                      <a:pt x="634" y="996"/>
                      <a:pt x="648" y="982"/>
                      <a:pt x="648" y="964"/>
                    </a:cubicBezTo>
                    <a:cubicBezTo>
                      <a:pt x="648" y="954"/>
                      <a:pt x="643" y="944"/>
                      <a:pt x="635" y="939"/>
                    </a:cubicBezTo>
                    <a:cubicBezTo>
                      <a:pt x="634" y="881"/>
                      <a:pt x="663" y="815"/>
                      <a:pt x="724" y="739"/>
                    </a:cubicBezTo>
                    <a:cubicBezTo>
                      <a:pt x="733" y="729"/>
                      <a:pt x="750" y="707"/>
                      <a:pt x="751" y="706"/>
                    </a:cubicBezTo>
                    <a:cubicBezTo>
                      <a:pt x="787" y="655"/>
                      <a:pt x="807" y="595"/>
                      <a:pt x="807" y="532"/>
                    </a:cubicBezTo>
                    <a:cubicBezTo>
                      <a:pt x="807" y="454"/>
                      <a:pt x="778" y="381"/>
                      <a:pt x="726" y="326"/>
                    </a:cubicBezTo>
                    <a:cubicBezTo>
                      <a:pt x="673" y="271"/>
                      <a:pt x="603" y="240"/>
                      <a:pt x="527" y="240"/>
                    </a:cubicBezTo>
                    <a:close/>
                    <a:moveTo>
                      <a:pt x="966" y="730"/>
                    </a:moveTo>
                    <a:lnTo>
                      <a:pt x="912" y="699"/>
                    </a:lnTo>
                    <a:cubicBezTo>
                      <a:pt x="891" y="687"/>
                      <a:pt x="864" y="694"/>
                      <a:pt x="852" y="715"/>
                    </a:cubicBezTo>
                    <a:cubicBezTo>
                      <a:pt x="840" y="736"/>
                      <a:pt x="847" y="762"/>
                      <a:pt x="868" y="775"/>
                    </a:cubicBezTo>
                    <a:lnTo>
                      <a:pt x="923" y="806"/>
                    </a:lnTo>
                    <a:cubicBezTo>
                      <a:pt x="943" y="818"/>
                      <a:pt x="970" y="811"/>
                      <a:pt x="982" y="790"/>
                    </a:cubicBezTo>
                    <a:cubicBezTo>
                      <a:pt x="994" y="769"/>
                      <a:pt x="987" y="742"/>
                      <a:pt x="966" y="730"/>
                    </a:cubicBezTo>
                    <a:close/>
                    <a:moveTo>
                      <a:pt x="338" y="200"/>
                    </a:moveTo>
                    <a:cubicBezTo>
                      <a:pt x="359" y="188"/>
                      <a:pt x="366" y="162"/>
                      <a:pt x="354" y="141"/>
                    </a:cubicBezTo>
                    <a:lnTo>
                      <a:pt x="323" y="87"/>
                    </a:lnTo>
                    <a:cubicBezTo>
                      <a:pt x="311" y="66"/>
                      <a:pt x="284" y="58"/>
                      <a:pt x="263" y="71"/>
                    </a:cubicBezTo>
                    <a:cubicBezTo>
                      <a:pt x="242" y="83"/>
                      <a:pt x="235" y="109"/>
                      <a:pt x="247" y="130"/>
                    </a:cubicBezTo>
                    <a:lnTo>
                      <a:pt x="278" y="184"/>
                    </a:lnTo>
                    <a:cubicBezTo>
                      <a:pt x="290" y="205"/>
                      <a:pt x="317" y="213"/>
                      <a:pt x="338" y="200"/>
                    </a:cubicBezTo>
                    <a:close/>
                    <a:moveTo>
                      <a:pt x="790" y="71"/>
                    </a:moveTo>
                    <a:cubicBezTo>
                      <a:pt x="769" y="58"/>
                      <a:pt x="742" y="66"/>
                      <a:pt x="730" y="87"/>
                    </a:cubicBezTo>
                    <a:lnTo>
                      <a:pt x="699" y="141"/>
                    </a:lnTo>
                    <a:cubicBezTo>
                      <a:pt x="686" y="162"/>
                      <a:pt x="694" y="188"/>
                      <a:pt x="715" y="200"/>
                    </a:cubicBezTo>
                    <a:cubicBezTo>
                      <a:pt x="735" y="213"/>
                      <a:pt x="762" y="205"/>
                      <a:pt x="774" y="184"/>
                    </a:cubicBezTo>
                    <a:lnTo>
                      <a:pt x="806" y="130"/>
                    </a:lnTo>
                    <a:cubicBezTo>
                      <a:pt x="818" y="109"/>
                      <a:pt x="811" y="83"/>
                      <a:pt x="790" y="71"/>
                    </a:cubicBezTo>
                    <a:close/>
                    <a:moveTo>
                      <a:pt x="1009" y="483"/>
                    </a:moveTo>
                    <a:lnTo>
                      <a:pt x="947" y="483"/>
                    </a:lnTo>
                    <a:cubicBezTo>
                      <a:pt x="922" y="483"/>
                      <a:pt x="903" y="502"/>
                      <a:pt x="903" y="526"/>
                    </a:cubicBezTo>
                    <a:cubicBezTo>
                      <a:pt x="903" y="551"/>
                      <a:pt x="922" y="570"/>
                      <a:pt x="947" y="570"/>
                    </a:cubicBezTo>
                    <a:lnTo>
                      <a:pt x="1009" y="570"/>
                    </a:lnTo>
                    <a:cubicBezTo>
                      <a:pt x="1033" y="570"/>
                      <a:pt x="1053" y="551"/>
                      <a:pt x="1053" y="526"/>
                    </a:cubicBezTo>
                    <a:cubicBezTo>
                      <a:pt x="1053" y="502"/>
                      <a:pt x="1033" y="483"/>
                      <a:pt x="1009" y="483"/>
                    </a:cubicBezTo>
                    <a:close/>
                    <a:moveTo>
                      <a:pt x="526" y="150"/>
                    </a:moveTo>
                    <a:cubicBezTo>
                      <a:pt x="550" y="150"/>
                      <a:pt x="570" y="130"/>
                      <a:pt x="570" y="106"/>
                    </a:cubicBezTo>
                    <a:lnTo>
                      <a:pt x="570" y="44"/>
                    </a:lnTo>
                    <a:cubicBezTo>
                      <a:pt x="570" y="20"/>
                      <a:pt x="550" y="0"/>
                      <a:pt x="526" y="0"/>
                    </a:cubicBezTo>
                    <a:cubicBezTo>
                      <a:pt x="502" y="0"/>
                      <a:pt x="483" y="20"/>
                      <a:pt x="483" y="44"/>
                    </a:cubicBezTo>
                    <a:lnTo>
                      <a:pt x="483" y="106"/>
                    </a:lnTo>
                    <a:cubicBezTo>
                      <a:pt x="483" y="130"/>
                      <a:pt x="502" y="150"/>
                      <a:pt x="526" y="150"/>
                    </a:cubicBezTo>
                    <a:close/>
                    <a:moveTo>
                      <a:pt x="184" y="278"/>
                    </a:moveTo>
                    <a:lnTo>
                      <a:pt x="130" y="247"/>
                    </a:lnTo>
                    <a:cubicBezTo>
                      <a:pt x="109" y="235"/>
                      <a:pt x="82" y="242"/>
                      <a:pt x="70" y="263"/>
                    </a:cubicBezTo>
                    <a:cubicBezTo>
                      <a:pt x="58" y="284"/>
                      <a:pt x="65" y="311"/>
                      <a:pt x="86" y="323"/>
                    </a:cubicBezTo>
                    <a:lnTo>
                      <a:pt x="140" y="354"/>
                    </a:lnTo>
                    <a:cubicBezTo>
                      <a:pt x="161" y="366"/>
                      <a:pt x="188" y="359"/>
                      <a:pt x="200" y="338"/>
                    </a:cubicBezTo>
                    <a:cubicBezTo>
                      <a:pt x="212" y="317"/>
                      <a:pt x="205" y="291"/>
                      <a:pt x="184" y="278"/>
                    </a:cubicBezTo>
                    <a:close/>
                    <a:moveTo>
                      <a:pt x="912" y="354"/>
                    </a:moveTo>
                    <a:lnTo>
                      <a:pt x="966" y="323"/>
                    </a:lnTo>
                    <a:cubicBezTo>
                      <a:pt x="987" y="311"/>
                      <a:pt x="994" y="284"/>
                      <a:pt x="982" y="263"/>
                    </a:cubicBezTo>
                    <a:cubicBezTo>
                      <a:pt x="970" y="242"/>
                      <a:pt x="943" y="235"/>
                      <a:pt x="923" y="247"/>
                    </a:cubicBezTo>
                    <a:lnTo>
                      <a:pt x="868" y="278"/>
                    </a:lnTo>
                    <a:cubicBezTo>
                      <a:pt x="847" y="291"/>
                      <a:pt x="840" y="317"/>
                      <a:pt x="852" y="338"/>
                    </a:cubicBezTo>
                    <a:cubicBezTo>
                      <a:pt x="864" y="359"/>
                      <a:pt x="891" y="366"/>
                      <a:pt x="912" y="354"/>
                    </a:cubicBezTo>
                    <a:close/>
                    <a:moveTo>
                      <a:pt x="140" y="699"/>
                    </a:moveTo>
                    <a:lnTo>
                      <a:pt x="86" y="730"/>
                    </a:lnTo>
                    <a:cubicBezTo>
                      <a:pt x="65" y="742"/>
                      <a:pt x="58" y="769"/>
                      <a:pt x="70" y="790"/>
                    </a:cubicBezTo>
                    <a:cubicBezTo>
                      <a:pt x="82" y="811"/>
                      <a:pt x="109" y="818"/>
                      <a:pt x="130" y="806"/>
                    </a:cubicBezTo>
                    <a:lnTo>
                      <a:pt x="184" y="775"/>
                    </a:lnTo>
                    <a:cubicBezTo>
                      <a:pt x="205" y="762"/>
                      <a:pt x="212" y="736"/>
                      <a:pt x="200" y="715"/>
                    </a:cubicBezTo>
                    <a:cubicBezTo>
                      <a:pt x="188" y="694"/>
                      <a:pt x="161" y="687"/>
                      <a:pt x="140" y="699"/>
                    </a:cubicBezTo>
                    <a:close/>
                    <a:moveTo>
                      <a:pt x="150" y="526"/>
                    </a:moveTo>
                    <a:cubicBezTo>
                      <a:pt x="150" y="502"/>
                      <a:pt x="130" y="483"/>
                      <a:pt x="106" y="483"/>
                    </a:cubicBezTo>
                    <a:lnTo>
                      <a:pt x="44" y="483"/>
                    </a:lnTo>
                    <a:cubicBezTo>
                      <a:pt x="19" y="483"/>
                      <a:pt x="0" y="502"/>
                      <a:pt x="0" y="526"/>
                    </a:cubicBezTo>
                    <a:cubicBezTo>
                      <a:pt x="0" y="551"/>
                      <a:pt x="19" y="570"/>
                      <a:pt x="44" y="570"/>
                    </a:cubicBezTo>
                    <a:lnTo>
                      <a:pt x="106" y="570"/>
                    </a:lnTo>
                    <a:cubicBezTo>
                      <a:pt x="130" y="570"/>
                      <a:pt x="150" y="551"/>
                      <a:pt x="150" y="526"/>
                    </a:cubicBezTo>
                    <a:close/>
                  </a:path>
                </a:pathLst>
              </a:custGeom>
              <a:solidFill>
                <a:srgbClr val="1D7A8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600">
                  <a:solidFill>
                    <a:srgbClr val="1D7A8B"/>
                  </a:solidFill>
                </a:endParaRPr>
              </a:p>
            </p:txBody>
          </p:sp>
        </p:grpSp>
        <p:sp>
          <p:nvSpPr>
            <p:cNvPr id="8" name="矩形 4"/>
            <p:cNvSpPr>
              <a:spLocks noChangeArrowheads="1"/>
            </p:cNvSpPr>
            <p:nvPr/>
          </p:nvSpPr>
          <p:spPr bwMode="auto">
            <a:xfrm>
              <a:off x="4187556" y="1943522"/>
              <a:ext cx="3661044" cy="2100990"/>
            </a:xfrm>
            <a:prstGeom prst="rect">
              <a:avLst/>
            </a:prstGeom>
            <a:blipFill dpi="0" rotWithShape="1">
              <a:blip r:embed="rId3"/>
              <a:srcRect/>
              <a:stretch>
                <a:fillRect/>
              </a:stretch>
            </a:blipFill>
            <a:ln>
              <a:noFill/>
            </a:ln>
            <a:extLst/>
          </p:spPr>
          <p:txBody>
            <a:bodyPr anchor="ctr"/>
            <a:lstStyle/>
            <a:p>
              <a:pPr algn="ctr"/>
              <a:endParaRPr lang="zh-CN" altLang="en-US" sz="1600">
                <a:solidFill>
                  <a:srgbClr val="1D7A8B"/>
                </a:solidFill>
                <a:ea typeface="造字工房悦黑体验版常规体" pitchFamily="50" charset="-122"/>
              </a:endParaRPr>
            </a:p>
          </p:txBody>
        </p:sp>
        <p:grpSp>
          <p:nvGrpSpPr>
            <p:cNvPr id="9" name="Group 11"/>
            <p:cNvGrpSpPr>
              <a:grpSpLocks/>
            </p:cNvGrpSpPr>
            <p:nvPr/>
          </p:nvGrpSpPr>
          <p:grpSpPr bwMode="auto">
            <a:xfrm>
              <a:off x="4187556" y="4150463"/>
              <a:ext cx="3661044" cy="2100990"/>
              <a:chOff x="-3997934" y="2344818"/>
              <a:chExt cx="3888432" cy="2232248"/>
            </a:xfrm>
            <a:solidFill>
              <a:srgbClr val="F58C65"/>
            </a:solidFill>
          </p:grpSpPr>
          <p:sp>
            <p:nvSpPr>
              <p:cNvPr id="22" name="矩形 6"/>
              <p:cNvSpPr>
                <a:spLocks noChangeArrowheads="1"/>
              </p:cNvSpPr>
              <p:nvPr/>
            </p:nvSpPr>
            <p:spPr bwMode="auto">
              <a:xfrm>
                <a:off x="-3997934" y="2344818"/>
                <a:ext cx="3888432" cy="223224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1600">
                  <a:solidFill>
                    <a:srgbClr val="1D7A8B"/>
                  </a:solidFill>
                  <a:ea typeface="造字工房悦黑体验版常规体" pitchFamily="50" charset="-122"/>
                </a:endParaRPr>
              </a:p>
            </p:txBody>
          </p:sp>
          <p:sp>
            <p:nvSpPr>
              <p:cNvPr id="23" name="Freeform 34"/>
              <p:cNvSpPr>
                <a:spLocks noEditPoints="1"/>
              </p:cNvSpPr>
              <p:nvPr/>
            </p:nvSpPr>
            <p:spPr bwMode="auto">
              <a:xfrm>
                <a:off x="-1273928" y="3649106"/>
                <a:ext cx="866775" cy="822325"/>
              </a:xfrm>
              <a:custGeom>
                <a:avLst/>
                <a:gdLst>
                  <a:gd name="T0" fmla="*/ 1071 w 1131"/>
                  <a:gd name="T1" fmla="*/ 191 h 1073"/>
                  <a:gd name="T2" fmla="*/ 821 w 1131"/>
                  <a:gd name="T3" fmla="*/ 233 h 1073"/>
                  <a:gd name="T4" fmla="*/ 818 w 1131"/>
                  <a:gd name="T5" fmla="*/ 304 h 1073"/>
                  <a:gd name="T6" fmla="*/ 916 w 1131"/>
                  <a:gd name="T7" fmla="*/ 327 h 1073"/>
                  <a:gd name="T8" fmla="*/ 934 w 1131"/>
                  <a:gd name="T9" fmla="*/ 325 h 1073"/>
                  <a:gd name="T10" fmla="*/ 1124 w 1131"/>
                  <a:gd name="T11" fmla="*/ 217 h 1073"/>
                  <a:gd name="T12" fmla="*/ 262 w 1131"/>
                  <a:gd name="T13" fmla="*/ 315 h 1073"/>
                  <a:gd name="T14" fmla="*/ 212 w 1131"/>
                  <a:gd name="T15" fmla="*/ 247 h 1073"/>
                  <a:gd name="T16" fmla="*/ 229 w 1131"/>
                  <a:gd name="T17" fmla="*/ 260 h 1073"/>
                  <a:gd name="T18" fmla="*/ 273 w 1131"/>
                  <a:gd name="T19" fmla="*/ 282 h 1073"/>
                  <a:gd name="T20" fmla="*/ 278 w 1131"/>
                  <a:gd name="T21" fmla="*/ 291 h 1073"/>
                  <a:gd name="T22" fmla="*/ 178 w 1131"/>
                  <a:gd name="T23" fmla="*/ 394 h 1073"/>
                  <a:gd name="T24" fmla="*/ 166 w 1131"/>
                  <a:gd name="T25" fmla="*/ 322 h 1073"/>
                  <a:gd name="T26" fmla="*/ 178 w 1131"/>
                  <a:gd name="T27" fmla="*/ 394 h 1073"/>
                  <a:gd name="T28" fmla="*/ 621 w 1131"/>
                  <a:gd name="T29" fmla="*/ 507 h 1073"/>
                  <a:gd name="T30" fmla="*/ 590 w 1131"/>
                  <a:gd name="T31" fmla="*/ 496 h 1073"/>
                  <a:gd name="T32" fmla="*/ 608 w 1131"/>
                  <a:gd name="T33" fmla="*/ 452 h 1073"/>
                  <a:gd name="T34" fmla="*/ 772 w 1131"/>
                  <a:gd name="T35" fmla="*/ 287 h 1073"/>
                  <a:gd name="T36" fmla="*/ 682 w 1131"/>
                  <a:gd name="T37" fmla="*/ 313 h 1073"/>
                  <a:gd name="T38" fmla="*/ 616 w 1131"/>
                  <a:gd name="T39" fmla="*/ 161 h 1073"/>
                  <a:gd name="T40" fmla="*/ 432 w 1131"/>
                  <a:gd name="T41" fmla="*/ 112 h 1073"/>
                  <a:gd name="T42" fmla="*/ 239 w 1131"/>
                  <a:gd name="T43" fmla="*/ 210 h 1073"/>
                  <a:gd name="T44" fmla="*/ 172 w 1131"/>
                  <a:gd name="T45" fmla="*/ 238 h 1073"/>
                  <a:gd name="T46" fmla="*/ 145 w 1131"/>
                  <a:gd name="T47" fmla="*/ 216 h 1073"/>
                  <a:gd name="T48" fmla="*/ 12 w 1131"/>
                  <a:gd name="T49" fmla="*/ 322 h 1073"/>
                  <a:gd name="T50" fmla="*/ 25 w 1131"/>
                  <a:gd name="T51" fmla="*/ 376 h 1073"/>
                  <a:gd name="T52" fmla="*/ 187 w 1131"/>
                  <a:gd name="T53" fmla="*/ 513 h 1073"/>
                  <a:gd name="T54" fmla="*/ 320 w 1131"/>
                  <a:gd name="T55" fmla="*/ 407 h 1073"/>
                  <a:gd name="T56" fmla="*/ 307 w 1131"/>
                  <a:gd name="T57" fmla="*/ 354 h 1073"/>
                  <a:gd name="T58" fmla="*/ 302 w 1131"/>
                  <a:gd name="T59" fmla="*/ 324 h 1073"/>
                  <a:gd name="T60" fmla="*/ 307 w 1131"/>
                  <a:gd name="T61" fmla="*/ 268 h 1073"/>
                  <a:gd name="T62" fmla="*/ 553 w 1131"/>
                  <a:gd name="T63" fmla="*/ 228 h 1073"/>
                  <a:gd name="T64" fmla="*/ 444 w 1131"/>
                  <a:gd name="T65" fmla="*/ 531 h 1073"/>
                  <a:gd name="T66" fmla="*/ 712 w 1131"/>
                  <a:gd name="T67" fmla="*/ 654 h 1073"/>
                  <a:gd name="T68" fmla="*/ 586 w 1131"/>
                  <a:gd name="T69" fmla="*/ 920 h 1073"/>
                  <a:gd name="T70" fmla="*/ 662 w 1131"/>
                  <a:gd name="T71" fmla="*/ 908 h 1073"/>
                  <a:gd name="T72" fmla="*/ 849 w 1131"/>
                  <a:gd name="T73" fmla="*/ 611 h 1073"/>
                  <a:gd name="T74" fmla="*/ 416 w 1131"/>
                  <a:gd name="T75" fmla="*/ 578 h 1073"/>
                  <a:gd name="T76" fmla="*/ 108 w 1131"/>
                  <a:gd name="T77" fmla="*/ 980 h 1073"/>
                  <a:gd name="T78" fmla="*/ 146 w 1131"/>
                  <a:gd name="T79" fmla="*/ 1073 h 1073"/>
                  <a:gd name="T80" fmla="*/ 425 w 1131"/>
                  <a:gd name="T81" fmla="*/ 828 h 1073"/>
                  <a:gd name="T82" fmla="*/ 513 w 1131"/>
                  <a:gd name="T83" fmla="*/ 624 h 1073"/>
                  <a:gd name="T84" fmla="*/ 416 w 1131"/>
                  <a:gd name="T85" fmla="*/ 578 h 1073"/>
                  <a:gd name="T86" fmla="*/ 871 w 1131"/>
                  <a:gd name="T87" fmla="*/ 154 h 1073"/>
                  <a:gd name="T88" fmla="*/ 700 w 1131"/>
                  <a:gd name="T89" fmla="*/ 66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31" h="1073">
                    <a:moveTo>
                      <a:pt x="1124" y="217"/>
                    </a:moveTo>
                    <a:cubicBezTo>
                      <a:pt x="1116" y="195"/>
                      <a:pt x="1093" y="183"/>
                      <a:pt x="1071" y="191"/>
                    </a:cubicBezTo>
                    <a:lnTo>
                      <a:pt x="916" y="243"/>
                    </a:lnTo>
                    <a:lnTo>
                      <a:pt x="821" y="233"/>
                    </a:lnTo>
                    <a:cubicBezTo>
                      <a:pt x="835" y="262"/>
                      <a:pt x="827" y="287"/>
                      <a:pt x="821" y="299"/>
                    </a:cubicBezTo>
                    <a:cubicBezTo>
                      <a:pt x="820" y="301"/>
                      <a:pt x="819" y="302"/>
                      <a:pt x="818" y="304"/>
                    </a:cubicBezTo>
                    <a:lnTo>
                      <a:pt x="809" y="316"/>
                    </a:lnTo>
                    <a:lnTo>
                      <a:pt x="916" y="327"/>
                    </a:lnTo>
                    <a:cubicBezTo>
                      <a:pt x="918" y="327"/>
                      <a:pt x="919" y="327"/>
                      <a:pt x="921" y="327"/>
                    </a:cubicBezTo>
                    <a:cubicBezTo>
                      <a:pt x="925" y="327"/>
                      <a:pt x="930" y="327"/>
                      <a:pt x="934" y="325"/>
                    </a:cubicBezTo>
                    <a:lnTo>
                      <a:pt x="1098" y="270"/>
                    </a:lnTo>
                    <a:cubicBezTo>
                      <a:pt x="1119" y="263"/>
                      <a:pt x="1131" y="239"/>
                      <a:pt x="1124" y="217"/>
                    </a:cubicBezTo>
                    <a:close/>
                    <a:moveTo>
                      <a:pt x="275" y="301"/>
                    </a:moveTo>
                    <a:lnTo>
                      <a:pt x="262" y="315"/>
                    </a:lnTo>
                    <a:lnTo>
                      <a:pt x="199" y="262"/>
                    </a:lnTo>
                    <a:lnTo>
                      <a:pt x="212" y="247"/>
                    </a:lnTo>
                    <a:cubicBezTo>
                      <a:pt x="215" y="243"/>
                      <a:pt x="220" y="241"/>
                      <a:pt x="225" y="243"/>
                    </a:cubicBezTo>
                    <a:cubicBezTo>
                      <a:pt x="225" y="249"/>
                      <a:pt x="227" y="254"/>
                      <a:pt x="229" y="260"/>
                    </a:cubicBezTo>
                    <a:cubicBezTo>
                      <a:pt x="237" y="274"/>
                      <a:pt x="251" y="283"/>
                      <a:pt x="267" y="283"/>
                    </a:cubicBezTo>
                    <a:cubicBezTo>
                      <a:pt x="269" y="283"/>
                      <a:pt x="271" y="282"/>
                      <a:pt x="273" y="282"/>
                    </a:cubicBezTo>
                    <a:lnTo>
                      <a:pt x="274" y="283"/>
                    </a:lnTo>
                    <a:cubicBezTo>
                      <a:pt x="276" y="285"/>
                      <a:pt x="278" y="288"/>
                      <a:pt x="278" y="291"/>
                    </a:cubicBezTo>
                    <a:cubicBezTo>
                      <a:pt x="278" y="295"/>
                      <a:pt x="277" y="298"/>
                      <a:pt x="275" y="301"/>
                    </a:cubicBezTo>
                    <a:close/>
                    <a:moveTo>
                      <a:pt x="178" y="394"/>
                    </a:moveTo>
                    <a:lnTo>
                      <a:pt x="135" y="358"/>
                    </a:lnTo>
                    <a:lnTo>
                      <a:pt x="166" y="322"/>
                    </a:lnTo>
                    <a:lnTo>
                      <a:pt x="208" y="358"/>
                    </a:lnTo>
                    <a:lnTo>
                      <a:pt x="178" y="394"/>
                    </a:lnTo>
                    <a:close/>
                    <a:moveTo>
                      <a:pt x="816" y="577"/>
                    </a:moveTo>
                    <a:lnTo>
                      <a:pt x="621" y="507"/>
                    </a:lnTo>
                    <a:lnTo>
                      <a:pt x="613" y="504"/>
                    </a:lnTo>
                    <a:lnTo>
                      <a:pt x="590" y="496"/>
                    </a:lnTo>
                    <a:cubicBezTo>
                      <a:pt x="579" y="491"/>
                      <a:pt x="573" y="479"/>
                      <a:pt x="577" y="467"/>
                    </a:cubicBezTo>
                    <a:cubicBezTo>
                      <a:pt x="582" y="454"/>
                      <a:pt x="595" y="447"/>
                      <a:pt x="608" y="452"/>
                    </a:cubicBezTo>
                    <a:lnTo>
                      <a:pt x="649" y="466"/>
                    </a:lnTo>
                    <a:lnTo>
                      <a:pt x="772" y="287"/>
                    </a:lnTo>
                    <a:lnTo>
                      <a:pt x="746" y="275"/>
                    </a:lnTo>
                    <a:lnTo>
                      <a:pt x="682" y="313"/>
                    </a:lnTo>
                    <a:lnTo>
                      <a:pt x="693" y="193"/>
                    </a:lnTo>
                    <a:cubicBezTo>
                      <a:pt x="672" y="182"/>
                      <a:pt x="641" y="166"/>
                      <a:pt x="616" y="161"/>
                    </a:cubicBezTo>
                    <a:lnTo>
                      <a:pt x="464" y="110"/>
                    </a:lnTo>
                    <a:cubicBezTo>
                      <a:pt x="454" y="106"/>
                      <a:pt x="442" y="107"/>
                      <a:pt x="432" y="112"/>
                    </a:cubicBezTo>
                    <a:lnTo>
                      <a:pt x="248" y="203"/>
                    </a:lnTo>
                    <a:cubicBezTo>
                      <a:pt x="245" y="205"/>
                      <a:pt x="242" y="207"/>
                      <a:pt x="239" y="210"/>
                    </a:cubicBezTo>
                    <a:cubicBezTo>
                      <a:pt x="220" y="203"/>
                      <a:pt x="198" y="207"/>
                      <a:pt x="184" y="223"/>
                    </a:cubicBezTo>
                    <a:lnTo>
                      <a:pt x="172" y="238"/>
                    </a:lnTo>
                    <a:lnTo>
                      <a:pt x="154" y="224"/>
                    </a:lnTo>
                    <a:lnTo>
                      <a:pt x="145" y="216"/>
                    </a:lnTo>
                    <a:cubicBezTo>
                      <a:pt x="131" y="204"/>
                      <a:pt x="111" y="206"/>
                      <a:pt x="99" y="219"/>
                    </a:cubicBezTo>
                    <a:lnTo>
                      <a:pt x="12" y="322"/>
                    </a:lnTo>
                    <a:cubicBezTo>
                      <a:pt x="0" y="336"/>
                      <a:pt x="2" y="356"/>
                      <a:pt x="16" y="368"/>
                    </a:cubicBezTo>
                    <a:lnTo>
                      <a:pt x="25" y="376"/>
                    </a:lnTo>
                    <a:lnTo>
                      <a:pt x="178" y="506"/>
                    </a:lnTo>
                    <a:lnTo>
                      <a:pt x="187" y="513"/>
                    </a:lnTo>
                    <a:cubicBezTo>
                      <a:pt x="200" y="525"/>
                      <a:pt x="221" y="523"/>
                      <a:pt x="232" y="510"/>
                    </a:cubicBezTo>
                    <a:lnTo>
                      <a:pt x="320" y="407"/>
                    </a:lnTo>
                    <a:cubicBezTo>
                      <a:pt x="331" y="393"/>
                      <a:pt x="330" y="373"/>
                      <a:pt x="316" y="361"/>
                    </a:cubicBezTo>
                    <a:lnTo>
                      <a:pt x="307" y="354"/>
                    </a:lnTo>
                    <a:lnTo>
                      <a:pt x="290" y="339"/>
                    </a:lnTo>
                    <a:lnTo>
                      <a:pt x="302" y="324"/>
                    </a:lnTo>
                    <a:cubicBezTo>
                      <a:pt x="311" y="314"/>
                      <a:pt x="315" y="301"/>
                      <a:pt x="314" y="289"/>
                    </a:cubicBezTo>
                    <a:cubicBezTo>
                      <a:pt x="313" y="281"/>
                      <a:pt x="311" y="274"/>
                      <a:pt x="307" y="268"/>
                    </a:cubicBezTo>
                    <a:lnTo>
                      <a:pt x="454" y="195"/>
                    </a:lnTo>
                    <a:lnTo>
                      <a:pt x="553" y="228"/>
                    </a:lnTo>
                    <a:lnTo>
                      <a:pt x="454" y="473"/>
                    </a:lnTo>
                    <a:cubicBezTo>
                      <a:pt x="445" y="494"/>
                      <a:pt x="439" y="513"/>
                      <a:pt x="444" y="531"/>
                    </a:cubicBezTo>
                    <a:cubicBezTo>
                      <a:pt x="448" y="549"/>
                      <a:pt x="460" y="564"/>
                      <a:pt x="479" y="571"/>
                    </a:cubicBezTo>
                    <a:lnTo>
                      <a:pt x="712" y="654"/>
                    </a:lnTo>
                    <a:lnTo>
                      <a:pt x="574" y="845"/>
                    </a:lnTo>
                    <a:cubicBezTo>
                      <a:pt x="557" y="869"/>
                      <a:pt x="562" y="903"/>
                      <a:pt x="586" y="920"/>
                    </a:cubicBezTo>
                    <a:cubicBezTo>
                      <a:pt x="596" y="927"/>
                      <a:pt x="607" y="931"/>
                      <a:pt x="618" y="931"/>
                    </a:cubicBezTo>
                    <a:cubicBezTo>
                      <a:pt x="635" y="931"/>
                      <a:pt x="651" y="923"/>
                      <a:pt x="662" y="908"/>
                    </a:cubicBezTo>
                    <a:lnTo>
                      <a:pt x="842" y="659"/>
                    </a:lnTo>
                    <a:cubicBezTo>
                      <a:pt x="851" y="645"/>
                      <a:pt x="854" y="628"/>
                      <a:pt x="849" y="611"/>
                    </a:cubicBezTo>
                    <a:cubicBezTo>
                      <a:pt x="844" y="595"/>
                      <a:pt x="832" y="582"/>
                      <a:pt x="816" y="577"/>
                    </a:cubicBezTo>
                    <a:close/>
                    <a:moveTo>
                      <a:pt x="416" y="578"/>
                    </a:moveTo>
                    <a:lnTo>
                      <a:pt x="343" y="758"/>
                    </a:lnTo>
                    <a:lnTo>
                      <a:pt x="108" y="980"/>
                    </a:lnTo>
                    <a:cubicBezTo>
                      <a:pt x="87" y="1001"/>
                      <a:pt x="86" y="1035"/>
                      <a:pt x="106" y="1056"/>
                    </a:cubicBezTo>
                    <a:cubicBezTo>
                      <a:pt x="117" y="1067"/>
                      <a:pt x="131" y="1073"/>
                      <a:pt x="146" y="1073"/>
                    </a:cubicBezTo>
                    <a:cubicBezTo>
                      <a:pt x="159" y="1073"/>
                      <a:pt x="172" y="1068"/>
                      <a:pt x="183" y="1058"/>
                    </a:cubicBezTo>
                    <a:lnTo>
                      <a:pt x="425" y="828"/>
                    </a:lnTo>
                    <a:cubicBezTo>
                      <a:pt x="431" y="823"/>
                      <a:pt x="435" y="816"/>
                      <a:pt x="438" y="809"/>
                    </a:cubicBezTo>
                    <a:lnTo>
                      <a:pt x="513" y="624"/>
                    </a:lnTo>
                    <a:cubicBezTo>
                      <a:pt x="493" y="623"/>
                      <a:pt x="476" y="620"/>
                      <a:pt x="464" y="614"/>
                    </a:cubicBezTo>
                    <a:cubicBezTo>
                      <a:pt x="442" y="604"/>
                      <a:pt x="426" y="591"/>
                      <a:pt x="416" y="578"/>
                    </a:cubicBezTo>
                    <a:close/>
                    <a:moveTo>
                      <a:pt x="741" y="195"/>
                    </a:moveTo>
                    <a:cubicBezTo>
                      <a:pt x="789" y="220"/>
                      <a:pt x="847" y="201"/>
                      <a:pt x="871" y="154"/>
                    </a:cubicBezTo>
                    <a:cubicBezTo>
                      <a:pt x="895" y="107"/>
                      <a:pt x="877" y="49"/>
                      <a:pt x="830" y="24"/>
                    </a:cubicBezTo>
                    <a:cubicBezTo>
                      <a:pt x="782" y="0"/>
                      <a:pt x="724" y="19"/>
                      <a:pt x="700" y="66"/>
                    </a:cubicBezTo>
                    <a:cubicBezTo>
                      <a:pt x="676" y="113"/>
                      <a:pt x="694" y="171"/>
                      <a:pt x="741" y="195"/>
                    </a:cubicBezTo>
                    <a:close/>
                  </a:path>
                </a:pathLst>
              </a:custGeom>
              <a:solidFill>
                <a:srgbClr val="1D7A8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600">
                  <a:solidFill>
                    <a:srgbClr val="1D7A8B"/>
                  </a:solidFill>
                </a:endParaRPr>
              </a:p>
            </p:txBody>
          </p:sp>
        </p:grpSp>
        <p:grpSp>
          <p:nvGrpSpPr>
            <p:cNvPr id="10" name="Group 14"/>
            <p:cNvGrpSpPr>
              <a:grpSpLocks/>
            </p:cNvGrpSpPr>
            <p:nvPr/>
          </p:nvGrpSpPr>
          <p:grpSpPr bwMode="auto">
            <a:xfrm>
              <a:off x="1006793" y="2418212"/>
              <a:ext cx="2366976" cy="1286624"/>
              <a:chOff x="-190301" y="0"/>
              <a:chExt cx="2514497" cy="1366816"/>
            </a:xfrm>
          </p:grpSpPr>
          <p:sp>
            <p:nvSpPr>
              <p:cNvPr id="18" name="文本框 54"/>
              <p:cNvSpPr txBox="1">
                <a:spLocks noChangeArrowheads="1"/>
              </p:cNvSpPr>
              <p:nvPr/>
            </p:nvSpPr>
            <p:spPr bwMode="auto">
              <a:xfrm>
                <a:off x="-190301" y="0"/>
                <a:ext cx="2514497" cy="380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dirty="0">
                    <a:solidFill>
                      <a:srgbClr val="1D7A8B"/>
                    </a:solidFill>
                    <a:latin typeface="微软雅黑" pitchFamily="34" charset="-122"/>
                    <a:ea typeface="微软雅黑" pitchFamily="34" charset="-122"/>
                  </a:rPr>
                  <a:t>请输入您想要的文字</a:t>
                </a:r>
              </a:p>
            </p:txBody>
          </p:sp>
          <p:sp>
            <p:nvSpPr>
              <p:cNvPr id="19" name="文本框 55"/>
              <p:cNvSpPr txBox="1">
                <a:spLocks noChangeArrowheads="1"/>
              </p:cNvSpPr>
              <p:nvPr/>
            </p:nvSpPr>
            <p:spPr bwMode="auto">
              <a:xfrm>
                <a:off x="-190301" y="320690"/>
                <a:ext cx="2514497" cy="380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rgbClr val="1D7A8B"/>
                    </a:solidFill>
                    <a:latin typeface="微软雅黑" pitchFamily="34" charset="-122"/>
                    <a:ea typeface="微软雅黑" pitchFamily="34" charset="-122"/>
                  </a:rPr>
                  <a:t>请输入您想要的文字</a:t>
                </a:r>
              </a:p>
            </p:txBody>
          </p:sp>
          <p:sp>
            <p:nvSpPr>
              <p:cNvPr id="20" name="文本框 56"/>
              <p:cNvSpPr txBox="1">
                <a:spLocks noChangeArrowheads="1"/>
              </p:cNvSpPr>
              <p:nvPr/>
            </p:nvSpPr>
            <p:spPr bwMode="auto">
              <a:xfrm>
                <a:off x="-190301" y="669845"/>
                <a:ext cx="2514497" cy="380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dirty="0">
                    <a:solidFill>
                      <a:srgbClr val="1D7A8B"/>
                    </a:solidFill>
                    <a:latin typeface="微软雅黑" pitchFamily="34" charset="-122"/>
                    <a:ea typeface="微软雅黑" pitchFamily="34" charset="-122"/>
                  </a:rPr>
                  <a:t>请输入您想要的文字</a:t>
                </a:r>
              </a:p>
            </p:txBody>
          </p:sp>
          <p:sp>
            <p:nvSpPr>
              <p:cNvPr id="21" name="文本框 57"/>
              <p:cNvSpPr txBox="1">
                <a:spLocks noChangeArrowheads="1"/>
              </p:cNvSpPr>
              <p:nvPr/>
            </p:nvSpPr>
            <p:spPr bwMode="auto">
              <a:xfrm>
                <a:off x="-190301" y="986340"/>
                <a:ext cx="2514497" cy="380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rgbClr val="1D7A8B"/>
                    </a:solidFill>
                    <a:latin typeface="微软雅黑" pitchFamily="34" charset="-122"/>
                    <a:ea typeface="微软雅黑" pitchFamily="34" charset="-122"/>
                  </a:rPr>
                  <a:t>请输入您想要的文字</a:t>
                </a:r>
              </a:p>
            </p:txBody>
          </p:sp>
        </p:grpSp>
        <p:grpSp>
          <p:nvGrpSpPr>
            <p:cNvPr id="12" name="Group 29"/>
            <p:cNvGrpSpPr>
              <a:grpSpLocks/>
            </p:cNvGrpSpPr>
            <p:nvPr/>
          </p:nvGrpSpPr>
          <p:grpSpPr bwMode="auto">
            <a:xfrm>
              <a:off x="4309861" y="4526405"/>
              <a:ext cx="2366976" cy="1286622"/>
              <a:chOff x="-4309230" y="2344494"/>
              <a:chExt cx="2514497" cy="1366814"/>
            </a:xfrm>
          </p:grpSpPr>
          <p:sp>
            <p:nvSpPr>
              <p:cNvPr id="14" name="文本框 54"/>
              <p:cNvSpPr txBox="1">
                <a:spLocks noChangeArrowheads="1"/>
              </p:cNvSpPr>
              <p:nvPr/>
            </p:nvSpPr>
            <p:spPr bwMode="auto">
              <a:xfrm>
                <a:off x="-4309230" y="2344494"/>
                <a:ext cx="2514497" cy="380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dirty="0">
                    <a:solidFill>
                      <a:srgbClr val="1D7A8B"/>
                    </a:solidFill>
                    <a:latin typeface="微软雅黑" pitchFamily="34" charset="-122"/>
                    <a:ea typeface="微软雅黑" pitchFamily="34" charset="-122"/>
                  </a:rPr>
                  <a:t>请输入您想要的文字</a:t>
                </a:r>
              </a:p>
            </p:txBody>
          </p:sp>
          <p:sp>
            <p:nvSpPr>
              <p:cNvPr id="15" name="文本框 55"/>
              <p:cNvSpPr txBox="1">
                <a:spLocks noChangeArrowheads="1"/>
              </p:cNvSpPr>
              <p:nvPr/>
            </p:nvSpPr>
            <p:spPr bwMode="auto">
              <a:xfrm>
                <a:off x="-4309230" y="2665184"/>
                <a:ext cx="2514497" cy="380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dirty="0">
                    <a:solidFill>
                      <a:srgbClr val="1D7A8B"/>
                    </a:solidFill>
                    <a:latin typeface="微软雅黑" pitchFamily="34" charset="-122"/>
                    <a:ea typeface="微软雅黑" pitchFamily="34" charset="-122"/>
                  </a:rPr>
                  <a:t>请输入您想要的文字</a:t>
                </a:r>
              </a:p>
            </p:txBody>
          </p:sp>
          <p:sp>
            <p:nvSpPr>
              <p:cNvPr id="16" name="文本框 56"/>
              <p:cNvSpPr txBox="1">
                <a:spLocks noChangeArrowheads="1"/>
              </p:cNvSpPr>
              <p:nvPr/>
            </p:nvSpPr>
            <p:spPr bwMode="auto">
              <a:xfrm>
                <a:off x="-4309230" y="3014337"/>
                <a:ext cx="2514497" cy="380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dirty="0">
                    <a:solidFill>
                      <a:srgbClr val="1D7A8B"/>
                    </a:solidFill>
                    <a:latin typeface="微软雅黑" pitchFamily="34" charset="-122"/>
                    <a:ea typeface="微软雅黑" pitchFamily="34" charset="-122"/>
                  </a:rPr>
                  <a:t>请输入您想要的文字</a:t>
                </a:r>
              </a:p>
            </p:txBody>
          </p:sp>
          <p:sp>
            <p:nvSpPr>
              <p:cNvPr id="17" name="文本框 57"/>
              <p:cNvSpPr txBox="1">
                <a:spLocks noChangeArrowheads="1"/>
              </p:cNvSpPr>
              <p:nvPr/>
            </p:nvSpPr>
            <p:spPr bwMode="auto">
              <a:xfrm>
                <a:off x="-4309230" y="3330832"/>
                <a:ext cx="2514497" cy="380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dirty="0">
                    <a:solidFill>
                      <a:srgbClr val="1D7A8B"/>
                    </a:solidFill>
                    <a:latin typeface="微软雅黑" pitchFamily="34" charset="-122"/>
                    <a:ea typeface="微软雅黑" pitchFamily="34" charset="-122"/>
                  </a:rPr>
                  <a:t>请输入您想要的文字</a:t>
                </a:r>
              </a:p>
            </p:txBody>
          </p:sp>
        </p:grpSp>
        <p:sp>
          <p:nvSpPr>
            <p:cNvPr id="13" name="矩形 4"/>
            <p:cNvSpPr>
              <a:spLocks noChangeArrowheads="1"/>
            </p:cNvSpPr>
            <p:nvPr/>
          </p:nvSpPr>
          <p:spPr bwMode="auto">
            <a:xfrm>
              <a:off x="424160" y="4150463"/>
              <a:ext cx="3661045" cy="2106788"/>
            </a:xfrm>
            <a:prstGeom prst="rect">
              <a:avLst/>
            </a:prstGeom>
            <a:blipFill dpi="0" rotWithShape="1">
              <a:blip r:embed="rId4"/>
              <a:srcRect/>
              <a:stretch>
                <a:fillRect/>
              </a:stretch>
            </a:blipFill>
            <a:ln>
              <a:noFill/>
            </a:ln>
            <a:extLst/>
          </p:spPr>
          <p:txBody>
            <a:bodyPr anchor="ctr"/>
            <a:lstStyle/>
            <a:p>
              <a:pPr algn="ctr"/>
              <a:endParaRPr lang="zh-CN" altLang="en-US" sz="1600">
                <a:solidFill>
                  <a:srgbClr val="1D7A8B"/>
                </a:solidFill>
                <a:ea typeface="造字工房悦黑体验版常规体" pitchFamily="50" charset="-122"/>
              </a:endParaRPr>
            </a:p>
          </p:txBody>
        </p:sp>
      </p:grpSp>
    </p:spTree>
    <p:extLst>
      <p:ext uri="{BB962C8B-B14F-4D97-AF65-F5344CB8AC3E}">
        <p14:creationId xmlns:p14="http://schemas.microsoft.com/office/powerpoint/2010/main" val="38820562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61546" y="391886"/>
            <a:ext cx="5059940" cy="950162"/>
            <a:chOff x="3204063" y="333151"/>
            <a:chExt cx="5813816" cy="849266"/>
          </a:xfrm>
          <a:noFill/>
        </p:grpSpPr>
        <p:sp>
          <p:nvSpPr>
            <p:cNvPr id="6" name="梯形 5"/>
            <p:cNvSpPr/>
            <p:nvPr/>
          </p:nvSpPr>
          <p:spPr>
            <a:xfrm rot="5400000">
              <a:off x="5686338" y="-2149124"/>
              <a:ext cx="849266" cy="5813816"/>
            </a:xfrm>
            <a:prstGeom prst="trapezoid">
              <a:avLst>
                <a:gd name="adj" fmla="val 0"/>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3914519" y="511499"/>
              <a:ext cx="4392903" cy="394806"/>
            </a:xfrm>
            <a:prstGeom prst="rect">
              <a:avLst/>
            </a:prstGeom>
            <a:grp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cap="small" dirty="0">
                  <a:solidFill>
                    <a:schemeClr val="bg1"/>
                  </a:solidFill>
                  <a:latin typeface="微软雅黑" panose="020B0503020204020204" pitchFamily="34" charset="-122"/>
                  <a:ea typeface="微软雅黑" panose="020B0503020204020204" pitchFamily="34" charset="-122"/>
                </a:rPr>
                <a:t>点击加入标题文字</a:t>
              </a:r>
              <a:endParaRPr lang="en-US" sz="2800" cap="small" dirty="0">
                <a:solidFill>
                  <a:schemeClr val="bg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739025" y="2176895"/>
            <a:ext cx="8876936" cy="3680348"/>
            <a:chOff x="835604" y="2931783"/>
            <a:chExt cx="10728384" cy="4447946"/>
          </a:xfrm>
        </p:grpSpPr>
        <p:grpSp>
          <p:nvGrpSpPr>
            <p:cNvPr id="7" name="组合 6"/>
            <p:cNvGrpSpPr/>
            <p:nvPr/>
          </p:nvGrpSpPr>
          <p:grpSpPr>
            <a:xfrm>
              <a:off x="835604" y="5079065"/>
              <a:ext cx="10728384" cy="2300664"/>
              <a:chOff x="626600" y="3613087"/>
              <a:chExt cx="8044968" cy="1725217"/>
            </a:xfrm>
          </p:grpSpPr>
          <p:sp>
            <p:nvSpPr>
              <p:cNvPr id="12" name="矩形 11"/>
              <p:cNvSpPr/>
              <p:nvPr/>
            </p:nvSpPr>
            <p:spPr>
              <a:xfrm>
                <a:off x="626600" y="4633230"/>
                <a:ext cx="7741149" cy="5408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a:solidFill>
                    <a:schemeClr val="bg1"/>
                  </a:solidFill>
                </a:endParaRPr>
              </a:p>
            </p:txBody>
          </p:sp>
          <p:sp>
            <p:nvSpPr>
              <p:cNvPr id="13" name="文本框 14"/>
              <p:cNvSpPr txBox="1"/>
              <p:nvPr/>
            </p:nvSpPr>
            <p:spPr>
              <a:xfrm>
                <a:off x="1010904" y="4627030"/>
                <a:ext cx="7100174" cy="711274"/>
              </a:xfrm>
              <a:prstGeom prst="rect">
                <a:avLst/>
              </a:prstGeom>
              <a:noFill/>
            </p:spPr>
            <p:txBody>
              <a:bodyPr wrap="square" rtlCol="0">
                <a:spAutoFit/>
              </a:bodyPr>
              <a:lstStyle/>
              <a:p>
                <a:pPr>
                  <a:lnSpc>
                    <a:spcPct val="150000"/>
                  </a:lnSpc>
                </a:pPr>
                <a:r>
                  <a:rPr lang="en-US" altLang="zh-CN" sz="1000" i="1" dirty="0">
                    <a:solidFill>
                      <a:srgbClr val="1D7A8B"/>
                    </a:solidFill>
                    <a:latin typeface="冬青黑体简体中文 W3" panose="020B0300000000000000" pitchFamily="34" charset="-122"/>
                    <a:ea typeface="冬青黑体简体中文 W3" panose="020B0300000000000000" pitchFamily="34" charset="-122"/>
                  </a:rPr>
                  <a:t>Lorem ipsum dolor sit </a:t>
                </a:r>
                <a:r>
                  <a:rPr lang="en-US" altLang="zh-CN" sz="1000" i="1" dirty="0" err="1">
                    <a:solidFill>
                      <a:srgbClr val="1D7A8B"/>
                    </a:solidFill>
                    <a:latin typeface="冬青黑体简体中文 W3" panose="020B0300000000000000" pitchFamily="34" charset="-122"/>
                    <a:ea typeface="冬青黑体简体中文 W3" panose="020B0300000000000000" pitchFamily="34" charset="-122"/>
                  </a:rPr>
                  <a:t>amet</a:t>
                </a:r>
                <a:r>
                  <a:rPr lang="en-US" altLang="zh-CN" sz="1000" i="1" dirty="0">
                    <a:solidFill>
                      <a:srgbClr val="1D7A8B"/>
                    </a:solidFill>
                    <a:latin typeface="冬青黑体简体中文 W3" panose="020B0300000000000000" pitchFamily="34" charset="-122"/>
                    <a:ea typeface="冬青黑体简体中文 W3" panose="020B0300000000000000" pitchFamily="34" charset="-122"/>
                  </a:rPr>
                  <a:t>, </a:t>
                </a:r>
                <a:r>
                  <a:rPr lang="en-US" altLang="zh-CN" sz="1000" i="1" dirty="0" err="1">
                    <a:solidFill>
                      <a:srgbClr val="1D7A8B"/>
                    </a:solidFill>
                    <a:latin typeface="冬青黑体简体中文 W3" panose="020B0300000000000000" pitchFamily="34" charset="-122"/>
                    <a:ea typeface="冬青黑体简体中文 W3" panose="020B0300000000000000" pitchFamily="34" charset="-122"/>
                  </a:rPr>
                  <a:t>consectetur</a:t>
                </a:r>
                <a:r>
                  <a:rPr lang="en-US" altLang="zh-CN" sz="1000" i="1" dirty="0">
                    <a:solidFill>
                      <a:srgbClr val="1D7A8B"/>
                    </a:solidFill>
                    <a:latin typeface="冬青黑体简体中文 W3" panose="020B0300000000000000" pitchFamily="34" charset="-122"/>
                    <a:ea typeface="冬青黑体简体中文 W3" panose="020B0300000000000000" pitchFamily="34" charset="-122"/>
                  </a:rPr>
                  <a:t> </a:t>
                </a:r>
                <a:r>
                  <a:rPr lang="en-US" altLang="zh-CN" sz="1000" i="1" dirty="0" err="1">
                    <a:solidFill>
                      <a:srgbClr val="1D7A8B"/>
                    </a:solidFill>
                    <a:latin typeface="冬青黑体简体中文 W3" panose="020B0300000000000000" pitchFamily="34" charset="-122"/>
                    <a:ea typeface="冬青黑体简体中文 W3" panose="020B0300000000000000" pitchFamily="34" charset="-122"/>
                  </a:rPr>
                  <a:t>adipisicing</a:t>
                </a:r>
                <a:r>
                  <a:rPr lang="en-US" altLang="zh-CN" sz="1000" i="1" dirty="0">
                    <a:solidFill>
                      <a:srgbClr val="1D7A8B"/>
                    </a:solidFill>
                    <a:latin typeface="冬青黑体简体中文 W3" panose="020B0300000000000000" pitchFamily="34" charset="-122"/>
                    <a:ea typeface="冬青黑体简体中文 W3" panose="020B0300000000000000" pitchFamily="34" charset="-122"/>
                  </a:rPr>
                  <a:t> </a:t>
                </a:r>
                <a:r>
                  <a:rPr lang="en-US" altLang="zh-CN" sz="1000" i="1" dirty="0" err="1">
                    <a:solidFill>
                      <a:srgbClr val="1D7A8B"/>
                    </a:solidFill>
                    <a:latin typeface="冬青黑体简体中文 W3" panose="020B0300000000000000" pitchFamily="34" charset="-122"/>
                    <a:ea typeface="冬青黑体简体中文 W3" panose="020B0300000000000000" pitchFamily="34" charset="-122"/>
                  </a:rPr>
                  <a:t>elit</a:t>
                </a:r>
                <a:r>
                  <a:rPr lang="en-US" altLang="zh-CN" sz="1000" i="1" dirty="0">
                    <a:solidFill>
                      <a:srgbClr val="1D7A8B"/>
                    </a:solidFill>
                    <a:latin typeface="冬青黑体简体中文 W3" panose="020B0300000000000000" pitchFamily="34" charset="-122"/>
                    <a:ea typeface="冬青黑体简体中文 W3" panose="020B0300000000000000" pitchFamily="34" charset="-122"/>
                  </a:rPr>
                  <a:t>, </a:t>
                </a:r>
                <a:r>
                  <a:rPr lang="en-US" altLang="zh-CN" sz="1000" i="1" dirty="0" err="1">
                    <a:solidFill>
                      <a:srgbClr val="1D7A8B"/>
                    </a:solidFill>
                    <a:latin typeface="冬青黑体简体中文 W3" panose="020B0300000000000000" pitchFamily="34" charset="-122"/>
                    <a:ea typeface="冬青黑体简体中文 W3" panose="020B0300000000000000" pitchFamily="34" charset="-122"/>
                  </a:rPr>
                  <a:t>sed</a:t>
                </a:r>
                <a:r>
                  <a:rPr lang="en-US" altLang="zh-CN" sz="1000" i="1" dirty="0">
                    <a:solidFill>
                      <a:srgbClr val="1D7A8B"/>
                    </a:solidFill>
                    <a:latin typeface="冬青黑体简体中文 W3" panose="020B0300000000000000" pitchFamily="34" charset="-122"/>
                    <a:ea typeface="冬青黑体简体中文 W3" panose="020B0300000000000000" pitchFamily="34" charset="-122"/>
                  </a:rPr>
                  <a:t> do </a:t>
                </a:r>
                <a:r>
                  <a:rPr lang="en-US" altLang="zh-CN" sz="1000" i="1" dirty="0" err="1">
                    <a:solidFill>
                      <a:srgbClr val="1D7A8B"/>
                    </a:solidFill>
                    <a:latin typeface="冬青黑体简体中文 W3" panose="020B0300000000000000" pitchFamily="34" charset="-122"/>
                    <a:ea typeface="冬青黑体简体中文 W3" panose="020B0300000000000000" pitchFamily="34" charset="-122"/>
                  </a:rPr>
                  <a:t>eiusmod</a:t>
                </a:r>
                <a:r>
                  <a:rPr lang="en-US" altLang="zh-CN" sz="1000" i="1" dirty="0">
                    <a:solidFill>
                      <a:srgbClr val="1D7A8B"/>
                    </a:solidFill>
                    <a:latin typeface="冬青黑体简体中文 W3" panose="020B0300000000000000" pitchFamily="34" charset="-122"/>
                    <a:ea typeface="冬青黑体简体中文 W3" panose="020B0300000000000000" pitchFamily="34" charset="-122"/>
                  </a:rPr>
                  <a:t> </a:t>
                </a:r>
                <a:r>
                  <a:rPr lang="en-US" altLang="zh-CN" sz="1000" i="1" dirty="0" err="1">
                    <a:solidFill>
                      <a:srgbClr val="1D7A8B"/>
                    </a:solidFill>
                    <a:latin typeface="冬青黑体简体中文 W3" panose="020B0300000000000000" pitchFamily="34" charset="-122"/>
                    <a:ea typeface="冬青黑体简体中文 W3" panose="020B0300000000000000" pitchFamily="34" charset="-122"/>
                  </a:rPr>
                  <a:t>tempor</a:t>
                </a:r>
                <a:r>
                  <a:rPr lang="en-US" altLang="zh-CN" sz="1000" i="1" dirty="0">
                    <a:solidFill>
                      <a:srgbClr val="1D7A8B"/>
                    </a:solidFill>
                    <a:latin typeface="冬青黑体简体中文 W3" panose="020B0300000000000000" pitchFamily="34" charset="-122"/>
                    <a:ea typeface="冬青黑体简体中文 W3" panose="020B0300000000000000" pitchFamily="34" charset="-122"/>
                  </a:rPr>
                  <a:t> </a:t>
                </a:r>
                <a:r>
                  <a:rPr lang="en-US" altLang="zh-CN" sz="1000" i="1" dirty="0" err="1">
                    <a:solidFill>
                      <a:srgbClr val="1D7A8B"/>
                    </a:solidFill>
                    <a:latin typeface="冬青黑体简体中文 W3" panose="020B0300000000000000" pitchFamily="34" charset="-122"/>
                    <a:ea typeface="冬青黑体简体中文 W3" panose="020B0300000000000000" pitchFamily="34" charset="-122"/>
                  </a:rPr>
                  <a:t>incididunt</a:t>
                </a:r>
                <a:r>
                  <a:rPr lang="en-US" altLang="zh-CN" sz="1000" i="1" dirty="0">
                    <a:solidFill>
                      <a:srgbClr val="1D7A8B"/>
                    </a:solidFill>
                    <a:latin typeface="冬青黑体简体中文 W3" panose="020B0300000000000000" pitchFamily="34" charset="-122"/>
                    <a:ea typeface="冬青黑体简体中文 W3" panose="020B0300000000000000" pitchFamily="34" charset="-122"/>
                  </a:rPr>
                  <a:t> </a:t>
                </a:r>
                <a:r>
                  <a:rPr lang="en-US" altLang="zh-CN" sz="1000" i="1" dirty="0" err="1">
                    <a:solidFill>
                      <a:srgbClr val="1D7A8B"/>
                    </a:solidFill>
                    <a:latin typeface="冬青黑体简体中文 W3" panose="020B0300000000000000" pitchFamily="34" charset="-122"/>
                    <a:ea typeface="冬青黑体简体中文 W3" panose="020B0300000000000000" pitchFamily="34" charset="-122"/>
                  </a:rPr>
                  <a:t>ut</a:t>
                </a:r>
                <a:r>
                  <a:rPr lang="en-US" altLang="zh-CN" sz="1000" i="1" dirty="0">
                    <a:solidFill>
                      <a:srgbClr val="1D7A8B"/>
                    </a:solidFill>
                    <a:latin typeface="冬青黑体简体中文 W3" panose="020B0300000000000000" pitchFamily="34" charset="-122"/>
                    <a:ea typeface="冬青黑体简体中文 W3" panose="020B0300000000000000" pitchFamily="34" charset="-122"/>
                  </a:rPr>
                  <a:t> </a:t>
                </a:r>
                <a:r>
                  <a:rPr lang="en-US" altLang="zh-CN" sz="1000" i="1" dirty="0" err="1">
                    <a:solidFill>
                      <a:srgbClr val="1D7A8B"/>
                    </a:solidFill>
                    <a:latin typeface="冬青黑体简体中文 W3" panose="020B0300000000000000" pitchFamily="34" charset="-122"/>
                    <a:ea typeface="冬青黑体简体中文 W3" panose="020B0300000000000000" pitchFamily="34" charset="-122"/>
                  </a:rPr>
                  <a:t>labore</a:t>
                </a:r>
                <a:r>
                  <a:rPr lang="en-US" altLang="zh-CN" sz="1000" i="1" dirty="0">
                    <a:solidFill>
                      <a:srgbClr val="1D7A8B"/>
                    </a:solidFill>
                    <a:latin typeface="冬青黑体简体中文 W3" panose="020B0300000000000000" pitchFamily="34" charset="-122"/>
                    <a:ea typeface="冬青黑体简体中文 W3" panose="020B0300000000000000" pitchFamily="34" charset="-122"/>
                  </a:rPr>
                  <a:t> et </a:t>
                </a:r>
                <a:r>
                  <a:rPr lang="en-US" altLang="zh-CN" sz="1000" i="1" dirty="0" err="1">
                    <a:solidFill>
                      <a:srgbClr val="1D7A8B"/>
                    </a:solidFill>
                    <a:latin typeface="冬青黑体简体中文 W3" panose="020B0300000000000000" pitchFamily="34" charset="-122"/>
                    <a:ea typeface="冬青黑体简体中文 W3" panose="020B0300000000000000" pitchFamily="34" charset="-122"/>
                  </a:rPr>
                  <a:t>dolore</a:t>
                </a:r>
                <a:r>
                  <a:rPr lang="en-US" altLang="zh-CN" sz="1000" i="1" dirty="0">
                    <a:solidFill>
                      <a:srgbClr val="1D7A8B"/>
                    </a:solidFill>
                    <a:latin typeface="冬青黑体简体中文 W3" panose="020B0300000000000000" pitchFamily="34" charset="-122"/>
                    <a:ea typeface="冬青黑体简体中文 W3" panose="020B0300000000000000" pitchFamily="34" charset="-122"/>
                  </a:rPr>
                  <a:t> magna </a:t>
                </a:r>
                <a:r>
                  <a:rPr lang="en-US" altLang="zh-CN" sz="1000" i="1" dirty="0" err="1">
                    <a:solidFill>
                      <a:srgbClr val="1D7A8B"/>
                    </a:solidFill>
                    <a:latin typeface="冬青黑体简体中文 W3" panose="020B0300000000000000" pitchFamily="34" charset="-122"/>
                    <a:ea typeface="冬青黑体简体中文 W3" panose="020B0300000000000000" pitchFamily="34" charset="-122"/>
                  </a:rPr>
                  <a:t>aliqua</a:t>
                </a:r>
                <a:r>
                  <a:rPr lang="en-US" altLang="zh-CN" sz="1000" i="1" dirty="0">
                    <a:solidFill>
                      <a:srgbClr val="1D7A8B"/>
                    </a:solidFill>
                    <a:latin typeface="冬青黑体简体中文 W3" panose="020B0300000000000000" pitchFamily="34" charset="-122"/>
                    <a:ea typeface="冬青黑体简体中文 W3" panose="020B0300000000000000" pitchFamily="34" charset="-122"/>
                  </a:rPr>
                  <a:t>. Lorem ipsum dolor sit </a:t>
                </a:r>
                <a:r>
                  <a:rPr lang="en-US" altLang="zh-CN" sz="1000" i="1" dirty="0" err="1">
                    <a:solidFill>
                      <a:srgbClr val="1D7A8B"/>
                    </a:solidFill>
                    <a:latin typeface="冬青黑体简体中文 W3" panose="020B0300000000000000" pitchFamily="34" charset="-122"/>
                    <a:ea typeface="冬青黑体简体中文 W3" panose="020B0300000000000000" pitchFamily="34" charset="-122"/>
                  </a:rPr>
                  <a:t>amet</a:t>
                </a:r>
                <a:r>
                  <a:rPr lang="en-US" altLang="zh-CN" sz="1000" i="1" dirty="0">
                    <a:solidFill>
                      <a:srgbClr val="1D7A8B"/>
                    </a:solidFill>
                    <a:latin typeface="冬青黑体简体中文 W3" panose="020B0300000000000000" pitchFamily="34" charset="-122"/>
                    <a:ea typeface="冬青黑体简体中文 W3" panose="020B0300000000000000" pitchFamily="34" charset="-122"/>
                  </a:rPr>
                  <a:t>, </a:t>
                </a:r>
                <a:r>
                  <a:rPr lang="en-US" altLang="zh-CN" sz="1000" i="1" dirty="0" err="1">
                    <a:solidFill>
                      <a:srgbClr val="1D7A8B"/>
                    </a:solidFill>
                    <a:latin typeface="冬青黑体简体中文 W3" panose="020B0300000000000000" pitchFamily="34" charset="-122"/>
                    <a:ea typeface="冬青黑体简体中文 W3" panose="020B0300000000000000" pitchFamily="34" charset="-122"/>
                  </a:rPr>
                  <a:t>consectetur</a:t>
                </a:r>
                <a:r>
                  <a:rPr lang="en-US" altLang="zh-CN" sz="1000" i="1" dirty="0">
                    <a:solidFill>
                      <a:srgbClr val="1D7A8B"/>
                    </a:solidFill>
                    <a:latin typeface="冬青黑体简体中文 W3" panose="020B0300000000000000" pitchFamily="34" charset="-122"/>
                    <a:ea typeface="冬青黑体简体中文 W3" panose="020B0300000000000000" pitchFamily="34" charset="-122"/>
                  </a:rPr>
                  <a:t> </a:t>
                </a:r>
                <a:r>
                  <a:rPr lang="en-US" altLang="zh-CN" sz="1000" i="1" dirty="0" err="1">
                    <a:solidFill>
                      <a:srgbClr val="1D7A8B"/>
                    </a:solidFill>
                    <a:latin typeface="冬青黑体简体中文 W3" panose="020B0300000000000000" pitchFamily="34" charset="-122"/>
                    <a:ea typeface="冬青黑体简体中文 W3" panose="020B0300000000000000" pitchFamily="34" charset="-122"/>
                  </a:rPr>
                  <a:t>adipisicing</a:t>
                </a:r>
                <a:r>
                  <a:rPr lang="en-US" altLang="zh-CN" sz="1000" i="1" dirty="0">
                    <a:solidFill>
                      <a:srgbClr val="1D7A8B"/>
                    </a:solidFill>
                    <a:latin typeface="冬青黑体简体中文 W3" panose="020B0300000000000000" pitchFamily="34" charset="-122"/>
                    <a:ea typeface="冬青黑体简体中文 W3" panose="020B0300000000000000" pitchFamily="34" charset="-122"/>
                  </a:rPr>
                  <a:t> </a:t>
                </a:r>
                <a:r>
                  <a:rPr lang="en-US" altLang="zh-CN" sz="1000" i="1" dirty="0" err="1">
                    <a:solidFill>
                      <a:srgbClr val="1D7A8B"/>
                    </a:solidFill>
                    <a:latin typeface="冬青黑体简体中文 W3" panose="020B0300000000000000" pitchFamily="34" charset="-122"/>
                    <a:ea typeface="冬青黑体简体中文 W3" panose="020B0300000000000000" pitchFamily="34" charset="-122"/>
                  </a:rPr>
                  <a:t>elit</a:t>
                </a:r>
                <a:r>
                  <a:rPr lang="en-US" altLang="zh-CN" sz="1000" i="1" dirty="0">
                    <a:solidFill>
                      <a:srgbClr val="1D7A8B"/>
                    </a:solidFill>
                    <a:latin typeface="冬青黑体简体中文 W3" panose="020B0300000000000000" pitchFamily="34" charset="-122"/>
                    <a:ea typeface="冬青黑体简体中文 W3" panose="020B0300000000000000" pitchFamily="34" charset="-122"/>
                  </a:rPr>
                  <a:t>, </a:t>
                </a:r>
                <a:r>
                  <a:rPr lang="en-US" altLang="zh-CN" sz="1000" i="1" dirty="0" err="1">
                    <a:solidFill>
                      <a:srgbClr val="1D7A8B"/>
                    </a:solidFill>
                    <a:latin typeface="冬青黑体简体中文 W3" panose="020B0300000000000000" pitchFamily="34" charset="-122"/>
                    <a:ea typeface="冬青黑体简体中文 W3" panose="020B0300000000000000" pitchFamily="34" charset="-122"/>
                  </a:rPr>
                  <a:t>sed</a:t>
                </a:r>
                <a:r>
                  <a:rPr lang="en-US" altLang="zh-CN" sz="1000" i="1" dirty="0">
                    <a:solidFill>
                      <a:srgbClr val="1D7A8B"/>
                    </a:solidFill>
                    <a:latin typeface="冬青黑体简体中文 W3" panose="020B0300000000000000" pitchFamily="34" charset="-122"/>
                    <a:ea typeface="冬青黑体简体中文 W3" panose="020B0300000000000000" pitchFamily="34" charset="-122"/>
                  </a:rPr>
                  <a:t> do </a:t>
                </a:r>
                <a:r>
                  <a:rPr lang="en-US" altLang="zh-CN" sz="1000" i="1" dirty="0" err="1">
                    <a:solidFill>
                      <a:srgbClr val="1D7A8B"/>
                    </a:solidFill>
                    <a:latin typeface="冬青黑体简体中文 W3" panose="020B0300000000000000" pitchFamily="34" charset="-122"/>
                    <a:ea typeface="冬青黑体简体中文 W3" panose="020B0300000000000000" pitchFamily="34" charset="-122"/>
                  </a:rPr>
                  <a:t>eiusmod</a:t>
                </a:r>
                <a:r>
                  <a:rPr lang="en-US" altLang="zh-CN" sz="1000" i="1" dirty="0">
                    <a:solidFill>
                      <a:srgbClr val="1D7A8B"/>
                    </a:solidFill>
                    <a:latin typeface="冬青黑体简体中文 W3" panose="020B0300000000000000" pitchFamily="34" charset="-122"/>
                    <a:ea typeface="冬青黑体简体中文 W3" panose="020B0300000000000000" pitchFamily="34" charset="-122"/>
                  </a:rPr>
                  <a:t> </a:t>
                </a:r>
                <a:r>
                  <a:rPr lang="en-US" altLang="zh-CN" sz="1000" i="1" dirty="0" err="1">
                    <a:solidFill>
                      <a:srgbClr val="1D7A8B"/>
                    </a:solidFill>
                    <a:latin typeface="冬青黑体简体中文 W3" panose="020B0300000000000000" pitchFamily="34" charset="-122"/>
                    <a:ea typeface="冬青黑体简体中文 W3" panose="020B0300000000000000" pitchFamily="34" charset="-122"/>
                  </a:rPr>
                  <a:t>tempor</a:t>
                </a:r>
                <a:r>
                  <a:rPr lang="en-US" altLang="zh-CN" sz="1000" i="1" dirty="0">
                    <a:solidFill>
                      <a:srgbClr val="1D7A8B"/>
                    </a:solidFill>
                    <a:latin typeface="冬青黑体简体中文 W3" panose="020B0300000000000000" pitchFamily="34" charset="-122"/>
                    <a:ea typeface="冬青黑体简体中文 W3" panose="020B0300000000000000" pitchFamily="34" charset="-122"/>
                  </a:rPr>
                  <a:t> </a:t>
                </a:r>
                <a:r>
                  <a:rPr lang="en-US" altLang="zh-CN" sz="1000" i="1" dirty="0" err="1">
                    <a:solidFill>
                      <a:srgbClr val="1D7A8B"/>
                    </a:solidFill>
                    <a:latin typeface="冬青黑体简体中文 W3" panose="020B0300000000000000" pitchFamily="34" charset="-122"/>
                    <a:ea typeface="冬青黑体简体中文 W3" panose="020B0300000000000000" pitchFamily="34" charset="-122"/>
                  </a:rPr>
                  <a:t>incididunt</a:t>
                </a:r>
                <a:r>
                  <a:rPr lang="en-US" altLang="zh-CN" sz="1000" i="1" dirty="0">
                    <a:solidFill>
                      <a:srgbClr val="1D7A8B"/>
                    </a:solidFill>
                    <a:latin typeface="冬青黑体简体中文 W3" panose="020B0300000000000000" pitchFamily="34" charset="-122"/>
                    <a:ea typeface="冬青黑体简体中文 W3" panose="020B0300000000000000" pitchFamily="34" charset="-122"/>
                  </a:rPr>
                  <a:t> </a:t>
                </a:r>
                <a:r>
                  <a:rPr lang="en-US" altLang="zh-CN" sz="1000" i="1" dirty="0" err="1">
                    <a:solidFill>
                      <a:srgbClr val="1D7A8B"/>
                    </a:solidFill>
                    <a:latin typeface="冬青黑体简体中文 W3" panose="020B0300000000000000" pitchFamily="34" charset="-122"/>
                    <a:ea typeface="冬青黑体简体中文 W3" panose="020B0300000000000000" pitchFamily="34" charset="-122"/>
                  </a:rPr>
                  <a:t>ut</a:t>
                </a:r>
                <a:r>
                  <a:rPr lang="en-US" altLang="zh-CN" sz="1000" i="1" dirty="0">
                    <a:solidFill>
                      <a:srgbClr val="1D7A8B"/>
                    </a:solidFill>
                    <a:latin typeface="冬青黑体简体中文 W3" panose="020B0300000000000000" pitchFamily="34" charset="-122"/>
                    <a:ea typeface="冬青黑体简体中文 W3" panose="020B0300000000000000" pitchFamily="34" charset="-122"/>
                  </a:rPr>
                  <a:t> </a:t>
                </a:r>
                <a:r>
                  <a:rPr lang="en-US" altLang="zh-CN" sz="1000" i="1" dirty="0" err="1">
                    <a:solidFill>
                      <a:srgbClr val="1D7A8B"/>
                    </a:solidFill>
                    <a:latin typeface="冬青黑体简体中文 W3" panose="020B0300000000000000" pitchFamily="34" charset="-122"/>
                    <a:ea typeface="冬青黑体简体中文 W3" panose="020B0300000000000000" pitchFamily="34" charset="-122"/>
                  </a:rPr>
                  <a:t>labore</a:t>
                </a:r>
                <a:r>
                  <a:rPr lang="en-US" altLang="zh-CN" sz="1000" i="1" dirty="0">
                    <a:solidFill>
                      <a:srgbClr val="1D7A8B"/>
                    </a:solidFill>
                    <a:latin typeface="冬青黑体简体中文 W3" panose="020B0300000000000000" pitchFamily="34" charset="-122"/>
                    <a:ea typeface="冬青黑体简体中文 W3" panose="020B0300000000000000" pitchFamily="34" charset="-122"/>
                  </a:rPr>
                  <a:t> et </a:t>
                </a:r>
                <a:r>
                  <a:rPr lang="en-US" altLang="zh-CN" sz="1000" i="1" dirty="0" err="1">
                    <a:solidFill>
                      <a:srgbClr val="1D7A8B"/>
                    </a:solidFill>
                    <a:latin typeface="冬青黑体简体中文 W3" panose="020B0300000000000000" pitchFamily="34" charset="-122"/>
                    <a:ea typeface="冬青黑体简体中文 W3" panose="020B0300000000000000" pitchFamily="34" charset="-122"/>
                  </a:rPr>
                  <a:t>dolore</a:t>
                </a:r>
                <a:r>
                  <a:rPr lang="en-US" altLang="zh-CN" sz="1000" i="1" dirty="0">
                    <a:solidFill>
                      <a:srgbClr val="1D7A8B"/>
                    </a:solidFill>
                    <a:latin typeface="冬青黑体简体中文 W3" panose="020B0300000000000000" pitchFamily="34" charset="-122"/>
                    <a:ea typeface="冬青黑体简体中文 W3" panose="020B0300000000000000" pitchFamily="34" charset="-122"/>
                  </a:rPr>
                  <a:t> magna </a:t>
                </a:r>
                <a:r>
                  <a:rPr lang="en-US" altLang="zh-CN" sz="1000" i="1" dirty="0" err="1">
                    <a:solidFill>
                      <a:srgbClr val="1D7A8B"/>
                    </a:solidFill>
                    <a:latin typeface="冬青黑体简体中文 W3" panose="020B0300000000000000" pitchFamily="34" charset="-122"/>
                    <a:ea typeface="冬青黑体简体中文 W3" panose="020B0300000000000000" pitchFamily="34" charset="-122"/>
                  </a:rPr>
                  <a:t>aliqua</a:t>
                </a:r>
                <a:r>
                  <a:rPr lang="en-US" altLang="zh-CN" sz="1000" i="1" dirty="0">
                    <a:solidFill>
                      <a:srgbClr val="1D7A8B"/>
                    </a:solidFill>
                    <a:latin typeface="冬青黑体简体中文 W3" panose="020B0300000000000000" pitchFamily="34" charset="-122"/>
                    <a:ea typeface="冬青黑体简体中文 W3" panose="020B0300000000000000" pitchFamily="34" charset="-122"/>
                  </a:rPr>
                  <a:t>. </a:t>
                </a:r>
                <a:endParaRPr lang="zh-CN" altLang="en-US" sz="1000" dirty="0">
                  <a:solidFill>
                    <a:srgbClr val="1D7A8B"/>
                  </a:solidFill>
                </a:endParaRPr>
              </a:p>
              <a:p>
                <a:pPr>
                  <a:lnSpc>
                    <a:spcPct val="150000"/>
                  </a:lnSpc>
                </a:pPr>
                <a:endParaRPr lang="zh-CN" altLang="en-US" sz="1000" dirty="0">
                  <a:solidFill>
                    <a:srgbClr val="1D7A8B"/>
                  </a:solidFill>
                </a:endParaRPr>
              </a:p>
            </p:txBody>
          </p:sp>
          <p:sp>
            <p:nvSpPr>
              <p:cNvPr id="14" name="矩形 13"/>
              <p:cNvSpPr/>
              <p:nvPr/>
            </p:nvSpPr>
            <p:spPr>
              <a:xfrm>
                <a:off x="757391" y="3923946"/>
                <a:ext cx="2334282" cy="567973"/>
              </a:xfrm>
              <a:prstGeom prst="rect">
                <a:avLst/>
              </a:prstGeom>
            </p:spPr>
            <p:txBody>
              <a:bodyPr wrap="square">
                <a:spAutoFit/>
              </a:bodyPr>
              <a:lstStyle/>
              <a:p>
                <a:pPr>
                  <a:lnSpc>
                    <a:spcPct val="150000"/>
                  </a:lnSpc>
                </a:pPr>
                <a:r>
                  <a:rPr lang="en-US" altLang="zh-CN" sz="800" i="1" dirty="0">
                    <a:solidFill>
                      <a:schemeClr val="bg1"/>
                    </a:solidFill>
                    <a:latin typeface="冬青黑体简体中文 W3" panose="020B0300000000000000" pitchFamily="34" charset="-122"/>
                    <a:ea typeface="冬青黑体简体中文 W3" panose="020B0300000000000000" pitchFamily="34" charset="-122"/>
                  </a:rPr>
                  <a:t>Lorem ipsum dolor sit </a:t>
                </a:r>
                <a:r>
                  <a:rPr lang="en-US" altLang="zh-CN" sz="800" i="1" dirty="0" err="1">
                    <a:solidFill>
                      <a:schemeClr val="bg1"/>
                    </a:solidFill>
                    <a:latin typeface="冬青黑体简体中文 W3" panose="020B0300000000000000" pitchFamily="34" charset="-122"/>
                    <a:ea typeface="冬青黑体简体中文 W3" panose="020B0300000000000000" pitchFamily="34" charset="-122"/>
                  </a:rPr>
                  <a:t>amet</a:t>
                </a:r>
                <a:r>
                  <a:rPr lang="en-US" altLang="zh-CN" sz="800" i="1"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800" i="1" dirty="0" err="1">
                    <a:solidFill>
                      <a:schemeClr val="bg1"/>
                    </a:solidFill>
                    <a:latin typeface="冬青黑体简体中文 W3" panose="020B0300000000000000" pitchFamily="34" charset="-122"/>
                    <a:ea typeface="冬青黑体简体中文 W3" panose="020B0300000000000000" pitchFamily="34" charset="-122"/>
                  </a:rPr>
                  <a:t>consectetur</a:t>
                </a:r>
                <a:r>
                  <a:rPr lang="en-US" altLang="zh-CN" sz="800" i="1"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800" i="1" dirty="0" err="1">
                    <a:solidFill>
                      <a:schemeClr val="bg1"/>
                    </a:solidFill>
                    <a:latin typeface="冬青黑体简体中文 W3" panose="020B0300000000000000" pitchFamily="34" charset="-122"/>
                    <a:ea typeface="冬青黑体简体中文 W3" panose="020B0300000000000000" pitchFamily="34" charset="-122"/>
                  </a:rPr>
                  <a:t>adipisicing</a:t>
                </a:r>
                <a:r>
                  <a:rPr lang="en-US" altLang="zh-CN" sz="800" i="1"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800" i="1" dirty="0" err="1">
                    <a:solidFill>
                      <a:schemeClr val="bg1"/>
                    </a:solidFill>
                    <a:latin typeface="冬青黑体简体中文 W3" panose="020B0300000000000000" pitchFamily="34" charset="-122"/>
                    <a:ea typeface="冬青黑体简体中文 W3" panose="020B0300000000000000" pitchFamily="34" charset="-122"/>
                  </a:rPr>
                  <a:t>elit</a:t>
                </a:r>
                <a:r>
                  <a:rPr lang="en-US" altLang="zh-CN" sz="800" i="1"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800" i="1" dirty="0" err="1">
                    <a:solidFill>
                      <a:schemeClr val="bg1"/>
                    </a:solidFill>
                    <a:latin typeface="冬青黑体简体中文 W3" panose="020B0300000000000000" pitchFamily="34" charset="-122"/>
                    <a:ea typeface="冬青黑体简体中文 W3" panose="020B0300000000000000" pitchFamily="34" charset="-122"/>
                  </a:rPr>
                  <a:t>sed</a:t>
                </a:r>
                <a:r>
                  <a:rPr lang="en-US" altLang="zh-CN" sz="800" i="1" dirty="0">
                    <a:solidFill>
                      <a:schemeClr val="bg1"/>
                    </a:solidFill>
                    <a:latin typeface="冬青黑体简体中文 W3" panose="020B0300000000000000" pitchFamily="34" charset="-122"/>
                    <a:ea typeface="冬青黑体简体中文 W3" panose="020B0300000000000000" pitchFamily="34" charset="-122"/>
                  </a:rPr>
                  <a:t> do </a:t>
                </a:r>
                <a:r>
                  <a:rPr lang="en-US" altLang="zh-CN" sz="800" i="1" dirty="0" err="1">
                    <a:solidFill>
                      <a:schemeClr val="bg1"/>
                    </a:solidFill>
                    <a:latin typeface="冬青黑体简体中文 W3" panose="020B0300000000000000" pitchFamily="34" charset="-122"/>
                    <a:ea typeface="冬青黑体简体中文 W3" panose="020B0300000000000000" pitchFamily="34" charset="-122"/>
                  </a:rPr>
                  <a:t>eiusmod</a:t>
                </a:r>
                <a:r>
                  <a:rPr lang="en-US" altLang="zh-CN" sz="800" i="1"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800" i="1" dirty="0" err="1">
                    <a:solidFill>
                      <a:schemeClr val="bg1"/>
                    </a:solidFill>
                    <a:latin typeface="冬青黑体简体中文 W3" panose="020B0300000000000000" pitchFamily="34" charset="-122"/>
                    <a:ea typeface="冬青黑体简体中文 W3" panose="020B0300000000000000" pitchFamily="34" charset="-122"/>
                  </a:rPr>
                  <a:t>tempor</a:t>
                </a:r>
                <a:r>
                  <a:rPr lang="en-US" altLang="zh-CN" sz="800" i="1"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800" i="1" dirty="0" err="1">
                    <a:solidFill>
                      <a:schemeClr val="bg1"/>
                    </a:solidFill>
                    <a:latin typeface="冬青黑体简体中文 W3" panose="020B0300000000000000" pitchFamily="34" charset="-122"/>
                    <a:ea typeface="冬青黑体简体中文 W3" panose="020B0300000000000000" pitchFamily="34" charset="-122"/>
                  </a:rPr>
                  <a:t>incididunt</a:t>
                </a:r>
                <a:r>
                  <a:rPr lang="en-US" altLang="zh-CN" sz="800" i="1" dirty="0">
                    <a:solidFill>
                      <a:schemeClr val="bg1"/>
                    </a:solidFill>
                    <a:latin typeface="冬青黑体简体中文 W3" panose="020B0300000000000000" pitchFamily="34" charset="-122"/>
                    <a:ea typeface="冬青黑体简体中文 W3" panose="020B0300000000000000" pitchFamily="34" charset="-122"/>
                  </a:rPr>
                  <a:t> </a:t>
                </a:r>
                <a:endParaRPr lang="zh-CN" altLang="en-US" sz="800" dirty="0">
                  <a:solidFill>
                    <a:schemeClr val="bg1"/>
                  </a:solidFill>
                </a:endParaRPr>
              </a:p>
            </p:txBody>
          </p:sp>
          <p:sp>
            <p:nvSpPr>
              <p:cNvPr id="15" name="矩形 14"/>
              <p:cNvSpPr/>
              <p:nvPr/>
            </p:nvSpPr>
            <p:spPr>
              <a:xfrm>
                <a:off x="757391" y="3613087"/>
                <a:ext cx="2571921" cy="230118"/>
              </a:xfrm>
              <a:prstGeom prst="rect">
                <a:avLst/>
              </a:prstGeom>
            </p:spPr>
            <p:txBody>
              <a:bodyPr wrap="square">
                <a:spAutoFit/>
              </a:bodyPr>
              <a:lstStyle/>
              <a:p>
                <a:pPr fontAlgn="base"/>
                <a:r>
                  <a:rPr lang="en-US" altLang="zh-CN" sz="1050" dirty="0">
                    <a:solidFill>
                      <a:schemeClr val="bg1"/>
                    </a:solidFill>
                    <a:latin typeface="Impact" panose="020B0806030902050204" pitchFamily="34" charset="0"/>
                    <a:ea typeface="冬青黑体简体中文 W3" panose="020B0300000000000000" pitchFamily="34" charset="-122"/>
                  </a:rPr>
                  <a:t>We try to create a new PPT visual enjoyment</a:t>
                </a:r>
              </a:p>
            </p:txBody>
          </p:sp>
          <p:sp>
            <p:nvSpPr>
              <p:cNvPr id="16" name="矩形 15"/>
              <p:cNvSpPr/>
              <p:nvPr/>
            </p:nvSpPr>
            <p:spPr>
              <a:xfrm>
                <a:off x="3428684" y="3923946"/>
                <a:ext cx="2334282" cy="585755"/>
              </a:xfrm>
              <a:prstGeom prst="rect">
                <a:avLst/>
              </a:prstGeom>
            </p:spPr>
            <p:txBody>
              <a:bodyPr wrap="square">
                <a:spAutoFit/>
              </a:bodyPr>
              <a:lstStyle/>
              <a:p>
                <a:pPr>
                  <a:lnSpc>
                    <a:spcPct val="150000"/>
                  </a:lnSpc>
                </a:pPr>
                <a:r>
                  <a:rPr lang="en-US" altLang="zh-CN" sz="800" i="1">
                    <a:solidFill>
                      <a:schemeClr val="bg1"/>
                    </a:solidFill>
                    <a:latin typeface="冬青黑体简体中文 W3" panose="020B0300000000000000" pitchFamily="34" charset="-122"/>
                    <a:ea typeface="冬青黑体简体中文 W3" panose="020B0300000000000000" pitchFamily="34" charset="-122"/>
                  </a:rPr>
                  <a:t>Lorem ipsum dolor sit amet, consectetur adipisicing elit, sed do eiusmod tempor incididunt </a:t>
                </a:r>
                <a:endParaRPr lang="zh-CN" altLang="en-US" sz="800">
                  <a:solidFill>
                    <a:schemeClr val="bg1"/>
                  </a:solidFill>
                </a:endParaRPr>
              </a:p>
            </p:txBody>
          </p:sp>
          <p:sp>
            <p:nvSpPr>
              <p:cNvPr id="17" name="矩形 16"/>
              <p:cNvSpPr/>
              <p:nvPr/>
            </p:nvSpPr>
            <p:spPr>
              <a:xfrm>
                <a:off x="3428684" y="3613087"/>
                <a:ext cx="2571921" cy="230118"/>
              </a:xfrm>
              <a:prstGeom prst="rect">
                <a:avLst/>
              </a:prstGeom>
            </p:spPr>
            <p:txBody>
              <a:bodyPr wrap="square">
                <a:spAutoFit/>
              </a:bodyPr>
              <a:lstStyle/>
              <a:p>
                <a:pPr fontAlgn="base"/>
                <a:r>
                  <a:rPr lang="en-US" altLang="zh-CN" sz="1050">
                    <a:solidFill>
                      <a:schemeClr val="bg1"/>
                    </a:solidFill>
                    <a:latin typeface="Impact" panose="020B0806030902050204" pitchFamily="34" charset="0"/>
                    <a:ea typeface="冬青黑体简体中文 W3" panose="020B0300000000000000" pitchFamily="34" charset="-122"/>
                  </a:rPr>
                  <a:t>We try to create a new PPT visual enjoyment</a:t>
                </a:r>
                <a:endParaRPr lang="en-US" altLang="zh-CN" sz="1050" dirty="0">
                  <a:solidFill>
                    <a:schemeClr val="bg1"/>
                  </a:solidFill>
                  <a:latin typeface="Impact" panose="020B0806030902050204" pitchFamily="34" charset="0"/>
                  <a:ea typeface="冬青黑体简体中文 W3" panose="020B0300000000000000" pitchFamily="34" charset="-122"/>
                </a:endParaRPr>
              </a:p>
            </p:txBody>
          </p:sp>
          <p:sp>
            <p:nvSpPr>
              <p:cNvPr id="18" name="矩形 17"/>
              <p:cNvSpPr/>
              <p:nvPr/>
            </p:nvSpPr>
            <p:spPr>
              <a:xfrm>
                <a:off x="6099647" y="3923946"/>
                <a:ext cx="2334282" cy="567973"/>
              </a:xfrm>
              <a:prstGeom prst="rect">
                <a:avLst/>
              </a:prstGeom>
            </p:spPr>
            <p:txBody>
              <a:bodyPr wrap="square">
                <a:spAutoFit/>
              </a:bodyPr>
              <a:lstStyle/>
              <a:p>
                <a:pPr>
                  <a:lnSpc>
                    <a:spcPct val="150000"/>
                  </a:lnSpc>
                </a:pPr>
                <a:r>
                  <a:rPr lang="en-US" altLang="zh-CN" sz="800" i="1">
                    <a:solidFill>
                      <a:schemeClr val="bg1"/>
                    </a:solidFill>
                    <a:latin typeface="冬青黑体简体中文 W3" panose="020B0300000000000000" pitchFamily="34" charset="-122"/>
                    <a:ea typeface="冬青黑体简体中文 W3" panose="020B0300000000000000" pitchFamily="34" charset="-122"/>
                  </a:rPr>
                  <a:t>Lorem ipsum dolor sit amet, consectetur adipisicing elit, sed do eiusmod tempor incididunt </a:t>
                </a:r>
                <a:endParaRPr lang="zh-CN" altLang="en-US" sz="800">
                  <a:solidFill>
                    <a:schemeClr val="bg1"/>
                  </a:solidFill>
                </a:endParaRPr>
              </a:p>
            </p:txBody>
          </p:sp>
          <p:sp>
            <p:nvSpPr>
              <p:cNvPr id="19" name="矩形 18"/>
              <p:cNvSpPr/>
              <p:nvPr/>
            </p:nvSpPr>
            <p:spPr>
              <a:xfrm>
                <a:off x="6099647" y="3613087"/>
                <a:ext cx="2571921" cy="230118"/>
              </a:xfrm>
              <a:prstGeom prst="rect">
                <a:avLst/>
              </a:prstGeom>
            </p:spPr>
            <p:txBody>
              <a:bodyPr wrap="square">
                <a:spAutoFit/>
              </a:bodyPr>
              <a:lstStyle/>
              <a:p>
                <a:pPr fontAlgn="base"/>
                <a:r>
                  <a:rPr lang="en-US" altLang="zh-CN" sz="1050">
                    <a:solidFill>
                      <a:schemeClr val="bg1"/>
                    </a:solidFill>
                    <a:latin typeface="Impact" panose="020B0806030902050204" pitchFamily="34" charset="0"/>
                    <a:ea typeface="冬青黑体简体中文 W3" panose="020B0300000000000000" pitchFamily="34" charset="-122"/>
                  </a:rPr>
                  <a:t>We try to create a new PPT visual enjoyment</a:t>
                </a:r>
                <a:endParaRPr lang="en-US" altLang="zh-CN" sz="1050" dirty="0">
                  <a:solidFill>
                    <a:schemeClr val="bg1"/>
                  </a:solidFill>
                  <a:latin typeface="Impact" panose="020B0806030902050204" pitchFamily="34" charset="0"/>
                  <a:ea typeface="冬青黑体简体中文 W3" panose="020B0300000000000000" pitchFamily="34" charset="-122"/>
                </a:endParaRPr>
              </a:p>
            </p:txBody>
          </p:sp>
        </p:grpSp>
        <p:sp>
          <p:nvSpPr>
            <p:cNvPr id="8" name="矩形 7"/>
            <p:cNvSpPr/>
            <p:nvPr/>
          </p:nvSpPr>
          <p:spPr bwMode="auto">
            <a:xfrm>
              <a:off x="835604" y="2940042"/>
              <a:ext cx="3353235" cy="1901480"/>
            </a:xfrm>
            <a:prstGeom prst="rect">
              <a:avLst/>
            </a:prstGeom>
            <a:blipFill dpi="0" rotWithShape="1">
              <a:blip r:embed="rId3"/>
              <a:srcRect/>
              <a:stretch>
                <a:fillRect/>
              </a:stretch>
            </a:blipFill>
            <a:ln w="127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400">
                <a:solidFill>
                  <a:schemeClr val="bg1"/>
                </a:solidFill>
              </a:endParaRPr>
            </a:p>
          </p:txBody>
        </p:sp>
        <p:sp>
          <p:nvSpPr>
            <p:cNvPr id="9" name="矩形 8"/>
            <p:cNvSpPr/>
            <p:nvPr/>
          </p:nvSpPr>
          <p:spPr bwMode="auto">
            <a:xfrm>
              <a:off x="4320600" y="2931783"/>
              <a:ext cx="3353235" cy="1901480"/>
            </a:xfrm>
            <a:prstGeom prst="rect">
              <a:avLst/>
            </a:prstGeom>
            <a:blipFill dpi="0" rotWithShape="1">
              <a:blip r:embed="rId4"/>
              <a:srcRect/>
              <a:stretch>
                <a:fillRect/>
              </a:stretch>
            </a:blipFill>
            <a:ln w="127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400">
                <a:solidFill>
                  <a:schemeClr val="bg1"/>
                </a:solidFill>
              </a:endParaRPr>
            </a:p>
          </p:txBody>
        </p:sp>
        <p:sp>
          <p:nvSpPr>
            <p:cNvPr id="10" name="矩形 9"/>
            <p:cNvSpPr/>
            <p:nvPr/>
          </p:nvSpPr>
          <p:spPr bwMode="auto">
            <a:xfrm>
              <a:off x="7805595" y="2931783"/>
              <a:ext cx="3353235" cy="1901480"/>
            </a:xfrm>
            <a:prstGeom prst="rect">
              <a:avLst/>
            </a:prstGeom>
            <a:blipFill dpi="0" rotWithShape="1">
              <a:blip r:embed="rId5"/>
              <a:srcRect/>
              <a:stretch>
                <a:fillRect/>
              </a:stretch>
            </a:blipFill>
            <a:ln w="127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400">
                <a:solidFill>
                  <a:schemeClr val="bg1"/>
                </a:solidFill>
              </a:endParaRPr>
            </a:p>
          </p:txBody>
        </p:sp>
      </p:grpSp>
    </p:spTree>
    <p:extLst>
      <p:ext uri="{BB962C8B-B14F-4D97-AF65-F5344CB8AC3E}">
        <p14:creationId xmlns:p14="http://schemas.microsoft.com/office/powerpoint/2010/main" val="66109921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61546" y="391886"/>
            <a:ext cx="5059940" cy="950162"/>
            <a:chOff x="3204063" y="333151"/>
            <a:chExt cx="5813816" cy="849266"/>
          </a:xfrm>
          <a:noFill/>
        </p:grpSpPr>
        <p:sp>
          <p:nvSpPr>
            <p:cNvPr id="6" name="梯形 5"/>
            <p:cNvSpPr/>
            <p:nvPr/>
          </p:nvSpPr>
          <p:spPr>
            <a:xfrm rot="5400000">
              <a:off x="5686338" y="-2149124"/>
              <a:ext cx="849266" cy="5813816"/>
            </a:xfrm>
            <a:prstGeom prst="trapezoid">
              <a:avLst>
                <a:gd name="adj" fmla="val 0"/>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3914519" y="511499"/>
              <a:ext cx="4392903" cy="394806"/>
            </a:xfrm>
            <a:prstGeom prst="rect">
              <a:avLst/>
            </a:prstGeom>
            <a:grp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cap="small" dirty="0">
                  <a:solidFill>
                    <a:schemeClr val="bg1"/>
                  </a:solidFill>
                  <a:latin typeface="微软雅黑" panose="020B0503020204020204" pitchFamily="34" charset="-122"/>
                  <a:ea typeface="微软雅黑" panose="020B0503020204020204" pitchFamily="34" charset="-122"/>
                </a:rPr>
                <a:t>点击加入标题文字</a:t>
              </a:r>
              <a:endParaRPr lang="en-US" sz="2800" cap="small" dirty="0">
                <a:solidFill>
                  <a:schemeClr val="bg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329714" y="2040338"/>
            <a:ext cx="9688703" cy="3819309"/>
            <a:chOff x="524774" y="932613"/>
            <a:chExt cx="8095305" cy="3191188"/>
          </a:xfrm>
        </p:grpSpPr>
        <p:grpSp>
          <p:nvGrpSpPr>
            <p:cNvPr id="7" name="淘宝店chenying0907出品 46"/>
            <p:cNvGrpSpPr/>
            <p:nvPr/>
          </p:nvGrpSpPr>
          <p:grpSpPr>
            <a:xfrm>
              <a:off x="524774" y="932613"/>
              <a:ext cx="1892961" cy="3191188"/>
              <a:chOff x="699698" y="1340769"/>
              <a:chExt cx="2523948" cy="4254917"/>
            </a:xfrm>
          </p:grpSpPr>
          <p:sp>
            <p:nvSpPr>
              <p:cNvPr id="30" name="淘宝店chenying0907出品 70"/>
              <p:cNvSpPr>
                <a:spLocks/>
              </p:cNvSpPr>
              <p:nvPr/>
            </p:nvSpPr>
            <p:spPr bwMode="auto">
              <a:xfrm rot="5400000">
                <a:off x="-165787" y="2206254"/>
                <a:ext cx="4254917" cy="2523948"/>
              </a:xfrm>
              <a:custGeom>
                <a:avLst/>
                <a:gdLst>
                  <a:gd name="connsiteX0" fmla="*/ 135606 w 5137844"/>
                  <a:gd name="connsiteY0" fmla="*/ 1261974 h 2523948"/>
                  <a:gd name="connsiteX1" fmla="*/ 162467 w 5137844"/>
                  <a:gd name="connsiteY1" fmla="*/ 1378906 h 2523948"/>
                  <a:gd name="connsiteX2" fmla="*/ 690261 w 5137844"/>
                  <a:gd name="connsiteY2" fmla="*/ 2293610 h 2523948"/>
                  <a:gd name="connsiteX3" fmla="*/ 893838 w 5137844"/>
                  <a:gd name="connsiteY3" fmla="*/ 2410541 h 2523948"/>
                  <a:gd name="connsiteX4" fmla="*/ 1084338 w 5137844"/>
                  <a:gd name="connsiteY4" fmla="*/ 2410541 h 2523948"/>
                  <a:gd name="connsiteX5" fmla="*/ 1934122 w 5137844"/>
                  <a:gd name="connsiteY5" fmla="*/ 2410541 h 2523948"/>
                  <a:gd name="connsiteX6" fmla="*/ 1949425 w 5137844"/>
                  <a:gd name="connsiteY6" fmla="*/ 2410541 h 2523948"/>
                  <a:gd name="connsiteX7" fmla="*/ 1956221 w 5137844"/>
                  <a:gd name="connsiteY7" fmla="*/ 2410541 h 2523948"/>
                  <a:gd name="connsiteX8" fmla="*/ 2124622 w 5137844"/>
                  <a:gd name="connsiteY8" fmla="*/ 2410541 h 2523948"/>
                  <a:gd name="connsiteX9" fmla="*/ 2139925 w 5137844"/>
                  <a:gd name="connsiteY9" fmla="*/ 2410541 h 2523948"/>
                  <a:gd name="connsiteX10" fmla="*/ 2146721 w 5137844"/>
                  <a:gd name="connsiteY10" fmla="*/ 2410541 h 2523948"/>
                  <a:gd name="connsiteX11" fmla="*/ 2989710 w 5137844"/>
                  <a:gd name="connsiteY11" fmla="*/ 2410541 h 2523948"/>
                  <a:gd name="connsiteX12" fmla="*/ 2996506 w 5137844"/>
                  <a:gd name="connsiteY12" fmla="*/ 2410541 h 2523948"/>
                  <a:gd name="connsiteX13" fmla="*/ 3011809 w 5137844"/>
                  <a:gd name="connsiteY13" fmla="*/ 2410541 h 2523948"/>
                  <a:gd name="connsiteX14" fmla="*/ 3180210 w 5137844"/>
                  <a:gd name="connsiteY14" fmla="*/ 2410541 h 2523948"/>
                  <a:gd name="connsiteX15" fmla="*/ 3187006 w 5137844"/>
                  <a:gd name="connsiteY15" fmla="*/ 2410541 h 2523948"/>
                  <a:gd name="connsiteX16" fmla="*/ 3202309 w 5137844"/>
                  <a:gd name="connsiteY16" fmla="*/ 2410541 h 2523948"/>
                  <a:gd name="connsiteX17" fmla="*/ 4052093 w 5137844"/>
                  <a:gd name="connsiteY17" fmla="*/ 2410541 h 2523948"/>
                  <a:gd name="connsiteX18" fmla="*/ 4242593 w 5137844"/>
                  <a:gd name="connsiteY18" fmla="*/ 2410541 h 2523948"/>
                  <a:gd name="connsiteX19" fmla="*/ 4446171 w 5137844"/>
                  <a:gd name="connsiteY19" fmla="*/ 2293610 h 2523948"/>
                  <a:gd name="connsiteX20" fmla="*/ 4973965 w 5137844"/>
                  <a:gd name="connsiteY20" fmla="*/ 1378906 h 2523948"/>
                  <a:gd name="connsiteX21" fmla="*/ 4973965 w 5137844"/>
                  <a:gd name="connsiteY21" fmla="*/ 1145043 h 2523948"/>
                  <a:gd name="connsiteX22" fmla="*/ 4446171 w 5137844"/>
                  <a:gd name="connsiteY22" fmla="*/ 230339 h 2523948"/>
                  <a:gd name="connsiteX23" fmla="*/ 4242593 w 5137844"/>
                  <a:gd name="connsiteY23" fmla="*/ 113407 h 2523948"/>
                  <a:gd name="connsiteX24" fmla="*/ 4133871 w 5137844"/>
                  <a:gd name="connsiteY24" fmla="*/ 113407 h 2523948"/>
                  <a:gd name="connsiteX25" fmla="*/ 4052093 w 5137844"/>
                  <a:gd name="connsiteY25" fmla="*/ 113407 h 2523948"/>
                  <a:gd name="connsiteX26" fmla="*/ 4050394 w 5137844"/>
                  <a:gd name="connsiteY26" fmla="*/ 113407 h 2523948"/>
                  <a:gd name="connsiteX27" fmla="*/ 4038503 w 5137844"/>
                  <a:gd name="connsiteY27" fmla="*/ 113407 h 2523948"/>
                  <a:gd name="connsiteX28" fmla="*/ 4030245 w 5137844"/>
                  <a:gd name="connsiteY28" fmla="*/ 113407 h 2523948"/>
                  <a:gd name="connsiteX29" fmla="*/ 4006226 w 5137844"/>
                  <a:gd name="connsiteY29" fmla="*/ 113407 h 2523948"/>
                  <a:gd name="connsiteX30" fmla="*/ 3943371 w 5137844"/>
                  <a:gd name="connsiteY30" fmla="*/ 113407 h 2523948"/>
                  <a:gd name="connsiteX31" fmla="*/ 3875656 w 5137844"/>
                  <a:gd name="connsiteY31" fmla="*/ 113407 h 2523948"/>
                  <a:gd name="connsiteX32" fmla="*/ 3839745 w 5137844"/>
                  <a:gd name="connsiteY32" fmla="*/ 113407 h 2523948"/>
                  <a:gd name="connsiteX33" fmla="*/ 3776065 w 5137844"/>
                  <a:gd name="connsiteY33" fmla="*/ 113407 h 2523948"/>
                  <a:gd name="connsiteX34" fmla="*/ 3685156 w 5137844"/>
                  <a:gd name="connsiteY34" fmla="*/ 113407 h 2523948"/>
                  <a:gd name="connsiteX35" fmla="*/ 3659911 w 5137844"/>
                  <a:gd name="connsiteY35" fmla="*/ 113407 h 2523948"/>
                  <a:gd name="connsiteX36" fmla="*/ 3585565 w 5137844"/>
                  <a:gd name="connsiteY36" fmla="*/ 113407 h 2523948"/>
                  <a:gd name="connsiteX37" fmla="*/ 3525919 w 5137844"/>
                  <a:gd name="connsiteY37" fmla="*/ 113407 h 2523948"/>
                  <a:gd name="connsiteX38" fmla="*/ 3469411 w 5137844"/>
                  <a:gd name="connsiteY38" fmla="*/ 113407 h 2523948"/>
                  <a:gd name="connsiteX39" fmla="*/ 3372816 w 5137844"/>
                  <a:gd name="connsiteY39" fmla="*/ 113407 h 2523948"/>
                  <a:gd name="connsiteX40" fmla="*/ 3335419 w 5137844"/>
                  <a:gd name="connsiteY40" fmla="*/ 113407 h 2523948"/>
                  <a:gd name="connsiteX41" fmla="*/ 3202309 w 5137844"/>
                  <a:gd name="connsiteY41" fmla="*/ 113407 h 2523948"/>
                  <a:gd name="connsiteX42" fmla="*/ 3200246 w 5137844"/>
                  <a:gd name="connsiteY42" fmla="*/ 113407 h 2523948"/>
                  <a:gd name="connsiteX43" fmla="*/ 3187006 w 5137844"/>
                  <a:gd name="connsiteY43" fmla="*/ 113407 h 2523948"/>
                  <a:gd name="connsiteX44" fmla="*/ 3185815 w 5137844"/>
                  <a:gd name="connsiteY44" fmla="*/ 113407 h 2523948"/>
                  <a:gd name="connsiteX45" fmla="*/ 3182316 w 5137844"/>
                  <a:gd name="connsiteY45" fmla="*/ 113407 h 2523948"/>
                  <a:gd name="connsiteX46" fmla="*/ 3180210 w 5137844"/>
                  <a:gd name="connsiteY46" fmla="*/ 113407 h 2523948"/>
                  <a:gd name="connsiteX47" fmla="*/ 3163716 w 5137844"/>
                  <a:gd name="connsiteY47" fmla="*/ 113407 h 2523948"/>
                  <a:gd name="connsiteX48" fmla="*/ 3146643 w 5137844"/>
                  <a:gd name="connsiteY48" fmla="*/ 113407 h 2523948"/>
                  <a:gd name="connsiteX49" fmla="*/ 3124544 w 5137844"/>
                  <a:gd name="connsiteY49" fmla="*/ 113407 h 2523948"/>
                  <a:gd name="connsiteX50" fmla="*/ 3070360 w 5137844"/>
                  <a:gd name="connsiteY50" fmla="*/ 113407 h 2523948"/>
                  <a:gd name="connsiteX51" fmla="*/ 3048262 w 5137844"/>
                  <a:gd name="connsiteY51" fmla="*/ 113407 h 2523948"/>
                  <a:gd name="connsiteX52" fmla="*/ 3014437 w 5137844"/>
                  <a:gd name="connsiteY52" fmla="*/ 113407 h 2523948"/>
                  <a:gd name="connsiteX53" fmla="*/ 3011809 w 5137844"/>
                  <a:gd name="connsiteY53" fmla="*/ 113407 h 2523948"/>
                  <a:gd name="connsiteX54" fmla="*/ 3009746 w 5137844"/>
                  <a:gd name="connsiteY54" fmla="*/ 113407 h 2523948"/>
                  <a:gd name="connsiteX55" fmla="*/ 2996506 w 5137844"/>
                  <a:gd name="connsiteY55" fmla="*/ 113407 h 2523948"/>
                  <a:gd name="connsiteX56" fmla="*/ 2995315 w 5137844"/>
                  <a:gd name="connsiteY56" fmla="*/ 113407 h 2523948"/>
                  <a:gd name="connsiteX57" fmla="*/ 2992338 w 5137844"/>
                  <a:gd name="connsiteY57" fmla="*/ 113407 h 2523948"/>
                  <a:gd name="connsiteX58" fmla="*/ 2989710 w 5137844"/>
                  <a:gd name="connsiteY58" fmla="*/ 113407 h 2523948"/>
                  <a:gd name="connsiteX59" fmla="*/ 2987648 w 5137844"/>
                  <a:gd name="connsiteY59" fmla="*/ 113407 h 2523948"/>
                  <a:gd name="connsiteX60" fmla="*/ 2973216 w 5137844"/>
                  <a:gd name="connsiteY60" fmla="*/ 113407 h 2523948"/>
                  <a:gd name="connsiteX61" fmla="*/ 2956143 w 5137844"/>
                  <a:gd name="connsiteY61" fmla="*/ 113407 h 2523948"/>
                  <a:gd name="connsiteX62" fmla="*/ 2944597 w 5137844"/>
                  <a:gd name="connsiteY62" fmla="*/ 113407 h 2523948"/>
                  <a:gd name="connsiteX63" fmla="*/ 2934044 w 5137844"/>
                  <a:gd name="connsiteY63" fmla="*/ 113407 h 2523948"/>
                  <a:gd name="connsiteX64" fmla="*/ 2922498 w 5137844"/>
                  <a:gd name="connsiteY64" fmla="*/ 113407 h 2523948"/>
                  <a:gd name="connsiteX65" fmla="*/ 2879860 w 5137844"/>
                  <a:gd name="connsiteY65" fmla="*/ 113407 h 2523948"/>
                  <a:gd name="connsiteX66" fmla="*/ 2859294 w 5137844"/>
                  <a:gd name="connsiteY66" fmla="*/ 113407 h 2523948"/>
                  <a:gd name="connsiteX67" fmla="*/ 2857762 w 5137844"/>
                  <a:gd name="connsiteY67" fmla="*/ 113407 h 2523948"/>
                  <a:gd name="connsiteX68" fmla="*/ 2837195 w 5137844"/>
                  <a:gd name="connsiteY68" fmla="*/ 113407 h 2523948"/>
                  <a:gd name="connsiteX69" fmla="*/ 2823937 w 5137844"/>
                  <a:gd name="connsiteY69" fmla="*/ 113407 h 2523948"/>
                  <a:gd name="connsiteX70" fmla="*/ 2801838 w 5137844"/>
                  <a:gd name="connsiteY70" fmla="*/ 113407 h 2523948"/>
                  <a:gd name="connsiteX71" fmla="*/ 2756982 w 5137844"/>
                  <a:gd name="connsiteY71" fmla="*/ 113407 h 2523948"/>
                  <a:gd name="connsiteX72" fmla="*/ 2754097 w 5137844"/>
                  <a:gd name="connsiteY72" fmla="*/ 113407 h 2523948"/>
                  <a:gd name="connsiteX73" fmla="*/ 2734884 w 5137844"/>
                  <a:gd name="connsiteY73" fmla="*/ 113407 h 2523948"/>
                  <a:gd name="connsiteX74" fmla="*/ 2731998 w 5137844"/>
                  <a:gd name="connsiteY74" fmla="*/ 113407 h 2523948"/>
                  <a:gd name="connsiteX75" fmla="*/ 2668794 w 5137844"/>
                  <a:gd name="connsiteY75" fmla="*/ 113407 h 2523948"/>
                  <a:gd name="connsiteX76" fmla="*/ 2646695 w 5137844"/>
                  <a:gd name="connsiteY76" fmla="*/ 113407 h 2523948"/>
                  <a:gd name="connsiteX77" fmla="*/ 2636115 w 5137844"/>
                  <a:gd name="connsiteY77" fmla="*/ 113407 h 2523948"/>
                  <a:gd name="connsiteX78" fmla="*/ 2614017 w 5137844"/>
                  <a:gd name="connsiteY78" fmla="*/ 113407 h 2523948"/>
                  <a:gd name="connsiteX79" fmla="*/ 2566482 w 5137844"/>
                  <a:gd name="connsiteY79" fmla="*/ 113407 h 2523948"/>
                  <a:gd name="connsiteX80" fmla="*/ 2544384 w 5137844"/>
                  <a:gd name="connsiteY80" fmla="*/ 113407 h 2523948"/>
                  <a:gd name="connsiteX81" fmla="*/ 2495147 w 5137844"/>
                  <a:gd name="connsiteY81" fmla="*/ 113407 h 2523948"/>
                  <a:gd name="connsiteX82" fmla="*/ 2473049 w 5137844"/>
                  <a:gd name="connsiteY82" fmla="*/ 113407 h 2523948"/>
                  <a:gd name="connsiteX83" fmla="*/ 2445615 w 5137844"/>
                  <a:gd name="connsiteY83" fmla="*/ 113407 h 2523948"/>
                  <a:gd name="connsiteX84" fmla="*/ 2423517 w 5137844"/>
                  <a:gd name="connsiteY84" fmla="*/ 113407 h 2523948"/>
                  <a:gd name="connsiteX85" fmla="*/ 2332532 w 5137844"/>
                  <a:gd name="connsiteY85" fmla="*/ 113407 h 2523948"/>
                  <a:gd name="connsiteX86" fmla="*/ 2310433 w 5137844"/>
                  <a:gd name="connsiteY86" fmla="*/ 113407 h 2523948"/>
                  <a:gd name="connsiteX87" fmla="*/ 2304647 w 5137844"/>
                  <a:gd name="connsiteY87" fmla="*/ 113407 h 2523948"/>
                  <a:gd name="connsiteX88" fmla="*/ 2282549 w 5137844"/>
                  <a:gd name="connsiteY88" fmla="*/ 113407 h 2523948"/>
                  <a:gd name="connsiteX89" fmla="*/ 2146721 w 5137844"/>
                  <a:gd name="connsiteY89" fmla="*/ 113407 h 2523948"/>
                  <a:gd name="connsiteX90" fmla="*/ 2142032 w 5137844"/>
                  <a:gd name="connsiteY90" fmla="*/ 113407 h 2523948"/>
                  <a:gd name="connsiteX91" fmla="*/ 2139925 w 5137844"/>
                  <a:gd name="connsiteY91" fmla="*/ 113407 h 2523948"/>
                  <a:gd name="connsiteX92" fmla="*/ 2137864 w 5137844"/>
                  <a:gd name="connsiteY92" fmla="*/ 113407 h 2523948"/>
                  <a:gd name="connsiteX93" fmla="*/ 2124622 w 5137844"/>
                  <a:gd name="connsiteY93" fmla="*/ 113407 h 2523948"/>
                  <a:gd name="connsiteX94" fmla="*/ 2123432 w 5137844"/>
                  <a:gd name="connsiteY94" fmla="*/ 113407 h 2523948"/>
                  <a:gd name="connsiteX95" fmla="*/ 2119933 w 5137844"/>
                  <a:gd name="connsiteY95" fmla="*/ 113407 h 2523948"/>
                  <a:gd name="connsiteX96" fmla="*/ 2097049 w 5137844"/>
                  <a:gd name="connsiteY96" fmla="*/ 113407 h 2523948"/>
                  <a:gd name="connsiteX97" fmla="*/ 1981658 w 5137844"/>
                  <a:gd name="connsiteY97" fmla="*/ 113407 h 2523948"/>
                  <a:gd name="connsiteX98" fmla="*/ 1956221 w 5137844"/>
                  <a:gd name="connsiteY98" fmla="*/ 113407 h 2523948"/>
                  <a:gd name="connsiteX99" fmla="*/ 1949425 w 5137844"/>
                  <a:gd name="connsiteY99" fmla="*/ 113407 h 2523948"/>
                  <a:gd name="connsiteX100" fmla="*/ 1947364 w 5137844"/>
                  <a:gd name="connsiteY100" fmla="*/ 113407 h 2523948"/>
                  <a:gd name="connsiteX101" fmla="*/ 1934122 w 5137844"/>
                  <a:gd name="connsiteY101" fmla="*/ 113407 h 2523948"/>
                  <a:gd name="connsiteX102" fmla="*/ 1932932 w 5137844"/>
                  <a:gd name="connsiteY102" fmla="*/ 113407 h 2523948"/>
                  <a:gd name="connsiteX103" fmla="*/ 1906549 w 5137844"/>
                  <a:gd name="connsiteY103" fmla="*/ 113407 h 2523948"/>
                  <a:gd name="connsiteX104" fmla="*/ 1882214 w 5137844"/>
                  <a:gd name="connsiteY104" fmla="*/ 113407 h 2523948"/>
                  <a:gd name="connsiteX105" fmla="*/ 1861030 w 5137844"/>
                  <a:gd name="connsiteY105" fmla="*/ 113407 h 2523948"/>
                  <a:gd name="connsiteX106" fmla="*/ 1791158 w 5137844"/>
                  <a:gd name="connsiteY106" fmla="*/ 113407 h 2523948"/>
                  <a:gd name="connsiteX107" fmla="*/ 1747978 w 5137844"/>
                  <a:gd name="connsiteY107" fmla="*/ 113407 h 2523948"/>
                  <a:gd name="connsiteX108" fmla="*/ 1691714 w 5137844"/>
                  <a:gd name="connsiteY108" fmla="*/ 113407 h 2523948"/>
                  <a:gd name="connsiteX109" fmla="*/ 1573733 w 5137844"/>
                  <a:gd name="connsiteY109" fmla="*/ 113407 h 2523948"/>
                  <a:gd name="connsiteX110" fmla="*/ 1557478 w 5137844"/>
                  <a:gd name="connsiteY110" fmla="*/ 113407 h 2523948"/>
                  <a:gd name="connsiteX111" fmla="*/ 1383233 w 5137844"/>
                  <a:gd name="connsiteY111" fmla="*/ 113407 h 2523948"/>
                  <a:gd name="connsiteX112" fmla="*/ 1354259 w 5137844"/>
                  <a:gd name="connsiteY112" fmla="*/ 113407 h 2523948"/>
                  <a:gd name="connsiteX113" fmla="*/ 1163759 w 5137844"/>
                  <a:gd name="connsiteY113" fmla="*/ 113407 h 2523948"/>
                  <a:gd name="connsiteX114" fmla="*/ 1084338 w 5137844"/>
                  <a:gd name="connsiteY114" fmla="*/ 113407 h 2523948"/>
                  <a:gd name="connsiteX115" fmla="*/ 893838 w 5137844"/>
                  <a:gd name="connsiteY115" fmla="*/ 113407 h 2523948"/>
                  <a:gd name="connsiteX116" fmla="*/ 690261 w 5137844"/>
                  <a:gd name="connsiteY116" fmla="*/ 230339 h 2523948"/>
                  <a:gd name="connsiteX117" fmla="*/ 162467 w 5137844"/>
                  <a:gd name="connsiteY117" fmla="*/ 1145043 h 2523948"/>
                  <a:gd name="connsiteX118" fmla="*/ 135606 w 5137844"/>
                  <a:gd name="connsiteY118" fmla="*/ 1261974 h 2523948"/>
                  <a:gd name="connsiteX119" fmla="*/ 0 w 5137844"/>
                  <a:gd name="connsiteY119" fmla="*/ 1261974 h 2523948"/>
                  <a:gd name="connsiteX120" fmla="*/ 29513 w 5137844"/>
                  <a:gd name="connsiteY120" fmla="*/ 1133497 h 2523948"/>
                  <a:gd name="connsiteX121" fmla="*/ 609420 w 5137844"/>
                  <a:gd name="connsiteY121" fmla="*/ 128477 h 2523948"/>
                  <a:gd name="connsiteX122" fmla="*/ 833098 w 5137844"/>
                  <a:gd name="connsiteY122" fmla="*/ 0 h 2523948"/>
                  <a:gd name="connsiteX123" fmla="*/ 1974790 w 5137844"/>
                  <a:gd name="connsiteY123" fmla="*/ 0 h 2523948"/>
                  <a:gd name="connsiteX124" fmla="*/ 1976098 w 5137844"/>
                  <a:gd name="connsiteY124" fmla="*/ 0 h 2523948"/>
                  <a:gd name="connsiteX125" fmla="*/ 1990647 w 5137844"/>
                  <a:gd name="connsiteY125" fmla="*/ 0 h 2523948"/>
                  <a:gd name="connsiteX126" fmla="*/ 1992912 w 5137844"/>
                  <a:gd name="connsiteY126" fmla="*/ 0 h 2523948"/>
                  <a:gd name="connsiteX127" fmla="*/ 2000379 w 5137844"/>
                  <a:gd name="connsiteY127" fmla="*/ 0 h 2523948"/>
                  <a:gd name="connsiteX128" fmla="*/ 2180255 w 5137844"/>
                  <a:gd name="connsiteY128" fmla="*/ 0 h 2523948"/>
                  <a:gd name="connsiteX129" fmla="*/ 2204536 w 5137844"/>
                  <a:gd name="connsiteY129" fmla="*/ 0 h 2523948"/>
                  <a:gd name="connsiteX130" fmla="*/ 2358928 w 5137844"/>
                  <a:gd name="connsiteY130" fmla="*/ 0 h 2523948"/>
                  <a:gd name="connsiteX131" fmla="*/ 2383208 w 5137844"/>
                  <a:gd name="connsiteY131" fmla="*/ 0 h 2523948"/>
                  <a:gd name="connsiteX132" fmla="*/ 2513815 w 5137844"/>
                  <a:gd name="connsiteY132" fmla="*/ 0 h 2523948"/>
                  <a:gd name="connsiteX133" fmla="*/ 2538095 w 5137844"/>
                  <a:gd name="connsiteY133" fmla="*/ 0 h 2523948"/>
                  <a:gd name="connsiteX134" fmla="*/ 2646616 w 5137844"/>
                  <a:gd name="connsiteY134" fmla="*/ 0 h 2523948"/>
                  <a:gd name="connsiteX135" fmla="*/ 2670896 w 5137844"/>
                  <a:gd name="connsiteY135" fmla="*/ 0 h 2523948"/>
                  <a:gd name="connsiteX136" fmla="*/ 2759029 w 5137844"/>
                  <a:gd name="connsiteY136" fmla="*/ 0 h 2523948"/>
                  <a:gd name="connsiteX137" fmla="*/ 2783310 w 5137844"/>
                  <a:gd name="connsiteY137" fmla="*/ 0 h 2523948"/>
                  <a:gd name="connsiteX138" fmla="*/ 2852754 w 5137844"/>
                  <a:gd name="connsiteY138" fmla="*/ 0 h 2523948"/>
                  <a:gd name="connsiteX139" fmla="*/ 2877035 w 5137844"/>
                  <a:gd name="connsiteY139" fmla="*/ 0 h 2523948"/>
                  <a:gd name="connsiteX140" fmla="*/ 2929490 w 5137844"/>
                  <a:gd name="connsiteY140" fmla="*/ 0 h 2523948"/>
                  <a:gd name="connsiteX141" fmla="*/ 2953771 w 5137844"/>
                  <a:gd name="connsiteY141" fmla="*/ 0 h 2523948"/>
                  <a:gd name="connsiteX142" fmla="*/ 2990936 w 5137844"/>
                  <a:gd name="connsiteY142" fmla="*/ 0 h 2523948"/>
                  <a:gd name="connsiteX143" fmla="*/ 3015216 w 5137844"/>
                  <a:gd name="connsiteY143" fmla="*/ 0 h 2523948"/>
                  <a:gd name="connsiteX144" fmla="*/ 3074750 w 5137844"/>
                  <a:gd name="connsiteY144" fmla="*/ 0 h 2523948"/>
                  <a:gd name="connsiteX145" fmla="*/ 3099031 w 5137844"/>
                  <a:gd name="connsiteY145" fmla="*/ 0 h 2523948"/>
                  <a:gd name="connsiteX146" fmla="*/ 3117790 w 5137844"/>
                  <a:gd name="connsiteY146" fmla="*/ 0 h 2523948"/>
                  <a:gd name="connsiteX147" fmla="*/ 3135912 w 5137844"/>
                  <a:gd name="connsiteY147" fmla="*/ 0 h 2523948"/>
                  <a:gd name="connsiteX148" fmla="*/ 3142071 w 5137844"/>
                  <a:gd name="connsiteY148" fmla="*/ 0 h 2523948"/>
                  <a:gd name="connsiteX149" fmla="*/ 3143379 w 5137844"/>
                  <a:gd name="connsiteY149" fmla="*/ 0 h 2523948"/>
                  <a:gd name="connsiteX150" fmla="*/ 3157927 w 5137844"/>
                  <a:gd name="connsiteY150" fmla="*/ 0 h 2523948"/>
                  <a:gd name="connsiteX151" fmla="*/ 3160193 w 5137844"/>
                  <a:gd name="connsiteY151" fmla="*/ 0 h 2523948"/>
                  <a:gd name="connsiteX152" fmla="*/ 3347536 w 5137844"/>
                  <a:gd name="connsiteY152" fmla="*/ 0 h 2523948"/>
                  <a:gd name="connsiteX153" fmla="*/ 4303193 w 5137844"/>
                  <a:gd name="connsiteY153" fmla="*/ 0 h 2523948"/>
                  <a:gd name="connsiteX154" fmla="*/ 4526872 w 5137844"/>
                  <a:gd name="connsiteY154" fmla="*/ 128477 h 2523948"/>
                  <a:gd name="connsiteX155" fmla="*/ 5106779 w 5137844"/>
                  <a:gd name="connsiteY155" fmla="*/ 1133497 h 2523948"/>
                  <a:gd name="connsiteX156" fmla="*/ 5106779 w 5137844"/>
                  <a:gd name="connsiteY156" fmla="*/ 1390451 h 2523948"/>
                  <a:gd name="connsiteX157" fmla="*/ 4526872 w 5137844"/>
                  <a:gd name="connsiteY157" fmla="*/ 2395471 h 2523948"/>
                  <a:gd name="connsiteX158" fmla="*/ 4303193 w 5137844"/>
                  <a:gd name="connsiteY158" fmla="*/ 2523948 h 2523948"/>
                  <a:gd name="connsiteX159" fmla="*/ 3160193 w 5137844"/>
                  <a:gd name="connsiteY159" fmla="*/ 2523948 h 2523948"/>
                  <a:gd name="connsiteX160" fmla="*/ 3143379 w 5137844"/>
                  <a:gd name="connsiteY160" fmla="*/ 2523948 h 2523948"/>
                  <a:gd name="connsiteX161" fmla="*/ 3135912 w 5137844"/>
                  <a:gd name="connsiteY161" fmla="*/ 2523948 h 2523948"/>
                  <a:gd name="connsiteX162" fmla="*/ 2000379 w 5137844"/>
                  <a:gd name="connsiteY162" fmla="*/ 2523948 h 2523948"/>
                  <a:gd name="connsiteX163" fmla="*/ 1992912 w 5137844"/>
                  <a:gd name="connsiteY163" fmla="*/ 2523948 h 2523948"/>
                  <a:gd name="connsiteX164" fmla="*/ 1976098 w 5137844"/>
                  <a:gd name="connsiteY164" fmla="*/ 2523948 h 2523948"/>
                  <a:gd name="connsiteX165" fmla="*/ 833098 w 5137844"/>
                  <a:gd name="connsiteY165" fmla="*/ 2523948 h 2523948"/>
                  <a:gd name="connsiteX166" fmla="*/ 609420 w 5137844"/>
                  <a:gd name="connsiteY166" fmla="*/ 2395471 h 2523948"/>
                  <a:gd name="connsiteX167" fmla="*/ 29513 w 5137844"/>
                  <a:gd name="connsiteY167" fmla="*/ 1390451 h 2523948"/>
                  <a:gd name="connsiteX168" fmla="*/ 0 w 5137844"/>
                  <a:gd name="connsiteY168" fmla="*/ 1261974 h 2523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5137844" h="2523948">
                    <a:moveTo>
                      <a:pt x="135606" y="1261974"/>
                    </a:moveTo>
                    <a:cubicBezTo>
                      <a:pt x="135606" y="1304409"/>
                      <a:pt x="144559" y="1346843"/>
                      <a:pt x="162467" y="1378906"/>
                    </a:cubicBezTo>
                    <a:cubicBezTo>
                      <a:pt x="162467" y="1378906"/>
                      <a:pt x="162467" y="1378906"/>
                      <a:pt x="690261" y="2293610"/>
                    </a:cubicBezTo>
                    <a:cubicBezTo>
                      <a:pt x="727960" y="2357733"/>
                      <a:pt x="820324" y="2410541"/>
                      <a:pt x="893838" y="2410541"/>
                    </a:cubicBezTo>
                    <a:lnTo>
                      <a:pt x="1084338" y="2410541"/>
                    </a:lnTo>
                    <a:lnTo>
                      <a:pt x="1934122" y="2410541"/>
                    </a:lnTo>
                    <a:lnTo>
                      <a:pt x="1949425" y="2410541"/>
                    </a:lnTo>
                    <a:lnTo>
                      <a:pt x="1956221" y="2410541"/>
                    </a:lnTo>
                    <a:lnTo>
                      <a:pt x="2124622" y="2410541"/>
                    </a:lnTo>
                    <a:lnTo>
                      <a:pt x="2139925" y="2410541"/>
                    </a:lnTo>
                    <a:lnTo>
                      <a:pt x="2146721" y="2410541"/>
                    </a:lnTo>
                    <a:lnTo>
                      <a:pt x="2989710" y="2410541"/>
                    </a:lnTo>
                    <a:lnTo>
                      <a:pt x="2996506" y="2410541"/>
                    </a:lnTo>
                    <a:lnTo>
                      <a:pt x="3011809" y="2410541"/>
                    </a:lnTo>
                    <a:lnTo>
                      <a:pt x="3180210" y="2410541"/>
                    </a:lnTo>
                    <a:lnTo>
                      <a:pt x="3187006" y="2410541"/>
                    </a:lnTo>
                    <a:lnTo>
                      <a:pt x="3202309" y="2410541"/>
                    </a:lnTo>
                    <a:lnTo>
                      <a:pt x="4052093" y="2410541"/>
                    </a:lnTo>
                    <a:lnTo>
                      <a:pt x="4242593" y="2410541"/>
                    </a:lnTo>
                    <a:cubicBezTo>
                      <a:pt x="4317992" y="2410541"/>
                      <a:pt x="4408471" y="2357733"/>
                      <a:pt x="4446171" y="2293610"/>
                    </a:cubicBezTo>
                    <a:cubicBezTo>
                      <a:pt x="4446171" y="2293610"/>
                      <a:pt x="4446171" y="2293610"/>
                      <a:pt x="4973965" y="1378906"/>
                    </a:cubicBezTo>
                    <a:cubicBezTo>
                      <a:pt x="5011664" y="1314782"/>
                      <a:pt x="5011664" y="1209166"/>
                      <a:pt x="4973965" y="1145043"/>
                    </a:cubicBezTo>
                    <a:cubicBezTo>
                      <a:pt x="4973965" y="1145043"/>
                      <a:pt x="4973965" y="1145043"/>
                      <a:pt x="4446171" y="230339"/>
                    </a:cubicBezTo>
                    <a:cubicBezTo>
                      <a:pt x="4408471" y="166215"/>
                      <a:pt x="4317992" y="113407"/>
                      <a:pt x="4242593" y="113407"/>
                    </a:cubicBezTo>
                    <a:cubicBezTo>
                      <a:pt x="4242593" y="113407"/>
                      <a:pt x="4242593" y="113407"/>
                      <a:pt x="4133871" y="113407"/>
                    </a:cubicBezTo>
                    <a:lnTo>
                      <a:pt x="4052093" y="113407"/>
                    </a:lnTo>
                    <a:lnTo>
                      <a:pt x="4050394" y="113407"/>
                    </a:lnTo>
                    <a:lnTo>
                      <a:pt x="4038503" y="113407"/>
                    </a:lnTo>
                    <a:lnTo>
                      <a:pt x="4030245" y="113407"/>
                    </a:lnTo>
                    <a:lnTo>
                      <a:pt x="4006226" y="113407"/>
                    </a:lnTo>
                    <a:lnTo>
                      <a:pt x="3943371" y="113407"/>
                    </a:lnTo>
                    <a:lnTo>
                      <a:pt x="3875656" y="113407"/>
                    </a:lnTo>
                    <a:lnTo>
                      <a:pt x="3839745" y="113407"/>
                    </a:lnTo>
                    <a:lnTo>
                      <a:pt x="3776065" y="113407"/>
                    </a:lnTo>
                    <a:lnTo>
                      <a:pt x="3685156" y="113407"/>
                    </a:lnTo>
                    <a:lnTo>
                      <a:pt x="3659911" y="113407"/>
                    </a:lnTo>
                    <a:lnTo>
                      <a:pt x="3585565" y="113407"/>
                    </a:lnTo>
                    <a:lnTo>
                      <a:pt x="3525919" y="113407"/>
                    </a:lnTo>
                    <a:lnTo>
                      <a:pt x="3469411" y="113407"/>
                    </a:lnTo>
                    <a:lnTo>
                      <a:pt x="3372816" y="113407"/>
                    </a:lnTo>
                    <a:lnTo>
                      <a:pt x="3335419" y="113407"/>
                    </a:lnTo>
                    <a:lnTo>
                      <a:pt x="3202309" y="113407"/>
                    </a:lnTo>
                    <a:lnTo>
                      <a:pt x="3200246" y="113407"/>
                    </a:lnTo>
                    <a:lnTo>
                      <a:pt x="3187006" y="113407"/>
                    </a:lnTo>
                    <a:lnTo>
                      <a:pt x="3185815" y="113407"/>
                    </a:lnTo>
                    <a:lnTo>
                      <a:pt x="3182316" y="113407"/>
                    </a:lnTo>
                    <a:lnTo>
                      <a:pt x="3180210" y="113407"/>
                    </a:lnTo>
                    <a:cubicBezTo>
                      <a:pt x="3180210" y="113407"/>
                      <a:pt x="3180210" y="113407"/>
                      <a:pt x="3163716" y="113407"/>
                    </a:cubicBezTo>
                    <a:lnTo>
                      <a:pt x="3146643" y="113407"/>
                    </a:lnTo>
                    <a:lnTo>
                      <a:pt x="3124544" y="113407"/>
                    </a:lnTo>
                    <a:lnTo>
                      <a:pt x="3070360" y="113407"/>
                    </a:lnTo>
                    <a:lnTo>
                      <a:pt x="3048262" y="113407"/>
                    </a:lnTo>
                    <a:lnTo>
                      <a:pt x="3014437" y="113407"/>
                    </a:lnTo>
                    <a:lnTo>
                      <a:pt x="3011809" y="113407"/>
                    </a:lnTo>
                    <a:lnTo>
                      <a:pt x="3009746" y="113407"/>
                    </a:lnTo>
                    <a:lnTo>
                      <a:pt x="2996506" y="113407"/>
                    </a:lnTo>
                    <a:lnTo>
                      <a:pt x="2995315" y="113407"/>
                    </a:lnTo>
                    <a:lnTo>
                      <a:pt x="2992338" y="113407"/>
                    </a:lnTo>
                    <a:lnTo>
                      <a:pt x="2989710" y="113407"/>
                    </a:lnTo>
                    <a:lnTo>
                      <a:pt x="2987648" y="113407"/>
                    </a:lnTo>
                    <a:lnTo>
                      <a:pt x="2973216" y="113407"/>
                    </a:lnTo>
                    <a:lnTo>
                      <a:pt x="2956143" y="113407"/>
                    </a:lnTo>
                    <a:lnTo>
                      <a:pt x="2944597" y="113407"/>
                    </a:lnTo>
                    <a:lnTo>
                      <a:pt x="2934044" y="113407"/>
                    </a:lnTo>
                    <a:lnTo>
                      <a:pt x="2922498" y="113407"/>
                    </a:lnTo>
                    <a:lnTo>
                      <a:pt x="2879860" y="113407"/>
                    </a:lnTo>
                    <a:lnTo>
                      <a:pt x="2859294" y="113407"/>
                    </a:lnTo>
                    <a:lnTo>
                      <a:pt x="2857762" y="113407"/>
                    </a:lnTo>
                    <a:lnTo>
                      <a:pt x="2837195" y="113407"/>
                    </a:lnTo>
                    <a:lnTo>
                      <a:pt x="2823937" y="113407"/>
                    </a:lnTo>
                    <a:lnTo>
                      <a:pt x="2801838" y="113407"/>
                    </a:lnTo>
                    <a:lnTo>
                      <a:pt x="2756982" y="113407"/>
                    </a:lnTo>
                    <a:lnTo>
                      <a:pt x="2754097" y="113407"/>
                    </a:lnTo>
                    <a:lnTo>
                      <a:pt x="2734884" y="113407"/>
                    </a:lnTo>
                    <a:lnTo>
                      <a:pt x="2731998" y="113407"/>
                    </a:lnTo>
                    <a:lnTo>
                      <a:pt x="2668794" y="113407"/>
                    </a:lnTo>
                    <a:lnTo>
                      <a:pt x="2646695" y="113407"/>
                    </a:lnTo>
                    <a:lnTo>
                      <a:pt x="2636115" y="113407"/>
                    </a:lnTo>
                    <a:lnTo>
                      <a:pt x="2614017" y="113407"/>
                    </a:lnTo>
                    <a:lnTo>
                      <a:pt x="2566482" y="113407"/>
                    </a:lnTo>
                    <a:lnTo>
                      <a:pt x="2544384" y="113407"/>
                    </a:lnTo>
                    <a:lnTo>
                      <a:pt x="2495147" y="113407"/>
                    </a:lnTo>
                    <a:lnTo>
                      <a:pt x="2473049" y="113407"/>
                    </a:lnTo>
                    <a:lnTo>
                      <a:pt x="2445615" y="113407"/>
                    </a:lnTo>
                    <a:lnTo>
                      <a:pt x="2423517" y="113407"/>
                    </a:lnTo>
                    <a:lnTo>
                      <a:pt x="2332532" y="113407"/>
                    </a:lnTo>
                    <a:lnTo>
                      <a:pt x="2310433" y="113407"/>
                    </a:lnTo>
                    <a:lnTo>
                      <a:pt x="2304647" y="113407"/>
                    </a:lnTo>
                    <a:lnTo>
                      <a:pt x="2282549" y="113407"/>
                    </a:lnTo>
                    <a:lnTo>
                      <a:pt x="2146721" y="113407"/>
                    </a:lnTo>
                    <a:lnTo>
                      <a:pt x="2142032" y="113407"/>
                    </a:lnTo>
                    <a:lnTo>
                      <a:pt x="2139925" y="113407"/>
                    </a:lnTo>
                    <a:lnTo>
                      <a:pt x="2137864" y="113407"/>
                    </a:lnTo>
                    <a:lnTo>
                      <a:pt x="2124622" y="113407"/>
                    </a:lnTo>
                    <a:lnTo>
                      <a:pt x="2123432" y="113407"/>
                    </a:lnTo>
                    <a:lnTo>
                      <a:pt x="2119933" y="113407"/>
                    </a:lnTo>
                    <a:lnTo>
                      <a:pt x="2097049" y="113407"/>
                    </a:lnTo>
                    <a:cubicBezTo>
                      <a:pt x="2073661" y="113407"/>
                      <a:pt x="2037517" y="113407"/>
                      <a:pt x="1981658" y="113407"/>
                    </a:cubicBezTo>
                    <a:lnTo>
                      <a:pt x="1956221" y="113407"/>
                    </a:lnTo>
                    <a:lnTo>
                      <a:pt x="1949425" y="113407"/>
                    </a:lnTo>
                    <a:lnTo>
                      <a:pt x="1947364" y="113407"/>
                    </a:lnTo>
                    <a:lnTo>
                      <a:pt x="1934122" y="113407"/>
                    </a:lnTo>
                    <a:lnTo>
                      <a:pt x="1932932" y="113407"/>
                    </a:lnTo>
                    <a:lnTo>
                      <a:pt x="1906549" y="113407"/>
                    </a:lnTo>
                    <a:lnTo>
                      <a:pt x="1882214" y="113407"/>
                    </a:lnTo>
                    <a:lnTo>
                      <a:pt x="1861030" y="113407"/>
                    </a:lnTo>
                    <a:lnTo>
                      <a:pt x="1791158" y="113407"/>
                    </a:lnTo>
                    <a:lnTo>
                      <a:pt x="1747978" y="113407"/>
                    </a:lnTo>
                    <a:lnTo>
                      <a:pt x="1691714" y="113407"/>
                    </a:lnTo>
                    <a:lnTo>
                      <a:pt x="1573733" y="113407"/>
                    </a:lnTo>
                    <a:lnTo>
                      <a:pt x="1557478" y="113407"/>
                    </a:lnTo>
                    <a:lnTo>
                      <a:pt x="1383233" y="113407"/>
                    </a:lnTo>
                    <a:lnTo>
                      <a:pt x="1354259" y="113407"/>
                    </a:lnTo>
                    <a:lnTo>
                      <a:pt x="1163759" y="113407"/>
                    </a:lnTo>
                    <a:lnTo>
                      <a:pt x="1084338" y="113407"/>
                    </a:lnTo>
                    <a:lnTo>
                      <a:pt x="893838" y="113407"/>
                    </a:lnTo>
                    <a:cubicBezTo>
                      <a:pt x="820324" y="113407"/>
                      <a:pt x="727960" y="166215"/>
                      <a:pt x="690261" y="230339"/>
                    </a:cubicBezTo>
                    <a:cubicBezTo>
                      <a:pt x="690261" y="230339"/>
                      <a:pt x="690261" y="230339"/>
                      <a:pt x="162467" y="1145043"/>
                    </a:cubicBezTo>
                    <a:cubicBezTo>
                      <a:pt x="144559" y="1177105"/>
                      <a:pt x="135606" y="1219539"/>
                      <a:pt x="135606" y="1261974"/>
                    </a:cubicBezTo>
                    <a:close/>
                    <a:moveTo>
                      <a:pt x="0" y="1261974"/>
                    </a:moveTo>
                    <a:cubicBezTo>
                      <a:pt x="0" y="1215349"/>
                      <a:pt x="9837" y="1168725"/>
                      <a:pt x="29513" y="1133497"/>
                    </a:cubicBezTo>
                    <a:cubicBezTo>
                      <a:pt x="609420" y="128477"/>
                      <a:pt x="609420" y="128477"/>
                      <a:pt x="609420" y="128477"/>
                    </a:cubicBezTo>
                    <a:cubicBezTo>
                      <a:pt x="650842" y="58022"/>
                      <a:pt x="752325" y="0"/>
                      <a:pt x="833098" y="0"/>
                    </a:cubicBezTo>
                    <a:cubicBezTo>
                      <a:pt x="1702959" y="0"/>
                      <a:pt x="1920424" y="0"/>
                      <a:pt x="1974790" y="0"/>
                    </a:cubicBezTo>
                    <a:lnTo>
                      <a:pt x="1976098" y="0"/>
                    </a:lnTo>
                    <a:lnTo>
                      <a:pt x="1990647" y="0"/>
                    </a:lnTo>
                    <a:lnTo>
                      <a:pt x="1992912" y="0"/>
                    </a:lnTo>
                    <a:lnTo>
                      <a:pt x="2000379" y="0"/>
                    </a:lnTo>
                    <a:lnTo>
                      <a:pt x="2180255" y="0"/>
                    </a:lnTo>
                    <a:lnTo>
                      <a:pt x="2204536" y="0"/>
                    </a:lnTo>
                    <a:lnTo>
                      <a:pt x="2358928" y="0"/>
                    </a:lnTo>
                    <a:lnTo>
                      <a:pt x="2383208" y="0"/>
                    </a:lnTo>
                    <a:lnTo>
                      <a:pt x="2513815" y="0"/>
                    </a:lnTo>
                    <a:lnTo>
                      <a:pt x="2538095" y="0"/>
                    </a:lnTo>
                    <a:lnTo>
                      <a:pt x="2646616" y="0"/>
                    </a:lnTo>
                    <a:lnTo>
                      <a:pt x="2670896" y="0"/>
                    </a:lnTo>
                    <a:lnTo>
                      <a:pt x="2759029" y="0"/>
                    </a:lnTo>
                    <a:lnTo>
                      <a:pt x="2783310" y="0"/>
                    </a:lnTo>
                    <a:lnTo>
                      <a:pt x="2852754" y="0"/>
                    </a:lnTo>
                    <a:lnTo>
                      <a:pt x="2877035" y="0"/>
                    </a:lnTo>
                    <a:lnTo>
                      <a:pt x="2929490" y="0"/>
                    </a:lnTo>
                    <a:lnTo>
                      <a:pt x="2953771" y="0"/>
                    </a:lnTo>
                    <a:lnTo>
                      <a:pt x="2990936" y="0"/>
                    </a:lnTo>
                    <a:lnTo>
                      <a:pt x="3015216" y="0"/>
                    </a:lnTo>
                    <a:lnTo>
                      <a:pt x="3074750" y="0"/>
                    </a:lnTo>
                    <a:lnTo>
                      <a:pt x="3099031" y="0"/>
                    </a:lnTo>
                    <a:lnTo>
                      <a:pt x="3117790" y="0"/>
                    </a:lnTo>
                    <a:cubicBezTo>
                      <a:pt x="3135912" y="0"/>
                      <a:pt x="3135912" y="0"/>
                      <a:pt x="3135912" y="0"/>
                    </a:cubicBezTo>
                    <a:lnTo>
                      <a:pt x="3142071" y="0"/>
                    </a:lnTo>
                    <a:lnTo>
                      <a:pt x="3143379" y="0"/>
                    </a:lnTo>
                    <a:lnTo>
                      <a:pt x="3157927" y="0"/>
                    </a:lnTo>
                    <a:lnTo>
                      <a:pt x="3160193" y="0"/>
                    </a:lnTo>
                    <a:lnTo>
                      <a:pt x="3347536" y="0"/>
                    </a:lnTo>
                    <a:cubicBezTo>
                      <a:pt x="4303193" y="0"/>
                      <a:pt x="4303193" y="0"/>
                      <a:pt x="4303193" y="0"/>
                    </a:cubicBezTo>
                    <a:cubicBezTo>
                      <a:pt x="4386037" y="0"/>
                      <a:pt x="4485449" y="58022"/>
                      <a:pt x="4526872" y="128477"/>
                    </a:cubicBezTo>
                    <a:cubicBezTo>
                      <a:pt x="5106779" y="1133497"/>
                      <a:pt x="5106779" y="1133497"/>
                      <a:pt x="5106779" y="1133497"/>
                    </a:cubicBezTo>
                    <a:cubicBezTo>
                      <a:pt x="5148200" y="1203952"/>
                      <a:pt x="5148200" y="1319996"/>
                      <a:pt x="5106779" y="1390451"/>
                    </a:cubicBezTo>
                    <a:cubicBezTo>
                      <a:pt x="4526872" y="2395471"/>
                      <a:pt x="4526872" y="2395471"/>
                      <a:pt x="4526872" y="2395471"/>
                    </a:cubicBezTo>
                    <a:cubicBezTo>
                      <a:pt x="4485449" y="2465926"/>
                      <a:pt x="4386037" y="2523948"/>
                      <a:pt x="4303193" y="2523948"/>
                    </a:cubicBezTo>
                    <a:lnTo>
                      <a:pt x="3160193" y="2523948"/>
                    </a:lnTo>
                    <a:lnTo>
                      <a:pt x="3143379" y="2523948"/>
                    </a:lnTo>
                    <a:lnTo>
                      <a:pt x="3135912" y="2523948"/>
                    </a:lnTo>
                    <a:lnTo>
                      <a:pt x="2000379" y="2523948"/>
                    </a:lnTo>
                    <a:lnTo>
                      <a:pt x="1992912" y="2523948"/>
                    </a:lnTo>
                    <a:lnTo>
                      <a:pt x="1976098" y="2523948"/>
                    </a:lnTo>
                    <a:lnTo>
                      <a:pt x="833098" y="2523948"/>
                    </a:lnTo>
                    <a:cubicBezTo>
                      <a:pt x="752325" y="2523948"/>
                      <a:pt x="650842" y="2465926"/>
                      <a:pt x="609420" y="2395471"/>
                    </a:cubicBezTo>
                    <a:cubicBezTo>
                      <a:pt x="29513" y="1390451"/>
                      <a:pt x="29513" y="1390451"/>
                      <a:pt x="29513" y="1390451"/>
                    </a:cubicBezTo>
                    <a:cubicBezTo>
                      <a:pt x="9837" y="1355223"/>
                      <a:pt x="0" y="1308599"/>
                      <a:pt x="0" y="1261974"/>
                    </a:cubicBezTo>
                    <a:close/>
                  </a:path>
                </a:pathLst>
              </a:custGeom>
              <a:solidFill>
                <a:schemeClr val="bg1"/>
              </a:solidFill>
              <a:ln w="25400">
                <a:noFill/>
              </a:ln>
              <a:effectLst/>
            </p:spPr>
            <p:txBody>
              <a:bodyPr vert="horz" wrap="square" lIns="91440" tIns="45720" rIns="91440" bIns="45720" numCol="1" anchor="t" anchorCtr="0" compatLnSpc="1">
                <a:prstTxWarp prst="textNoShape">
                  <a:avLst/>
                </a:prstTxWarp>
                <a:noAutofit/>
              </a:bodyPr>
              <a:lstStyle/>
              <a:p>
                <a:endParaRPr lang="zh-CN" altLang="en-US">
                  <a:solidFill>
                    <a:schemeClr val="bg1"/>
                  </a:solidFill>
                </a:endParaRPr>
              </a:p>
            </p:txBody>
          </p:sp>
          <p:sp>
            <p:nvSpPr>
              <p:cNvPr id="31" name="淘宝店chenying0907出品 45"/>
              <p:cNvSpPr/>
              <p:nvPr/>
            </p:nvSpPr>
            <p:spPr>
              <a:xfrm>
                <a:off x="773540" y="2423160"/>
                <a:ext cx="2376264" cy="6267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8" name="TextBox 29"/>
            <p:cNvSpPr txBox="1"/>
            <p:nvPr/>
          </p:nvSpPr>
          <p:spPr>
            <a:xfrm>
              <a:off x="818545" y="2523660"/>
              <a:ext cx="1264683" cy="803625"/>
            </a:xfrm>
            <a:prstGeom prst="rect">
              <a:avLst/>
            </a:prstGeom>
            <a:noFill/>
          </p:spPr>
          <p:txBody>
            <a:bodyPr wrap="square" lIns="0" tIns="0" rIns="0" bIns="0" rtlCol="0">
              <a:spAutoFit/>
            </a:bodyPr>
            <a:lstStyle/>
            <a:p>
              <a:pPr algn="just">
                <a:lnSpc>
                  <a:spcPts val="1500"/>
                </a:lnSpc>
              </a:pPr>
              <a:r>
                <a:rPr lang="zh-CN" altLang="en-US" sz="1200" dirty="0">
                  <a:solidFill>
                    <a:schemeClr val="bg1"/>
                  </a:solidFill>
                  <a:latin typeface="微软雅黑" pitchFamily="34" charset="-122"/>
                  <a:ea typeface="微软雅黑" pitchFamily="34" charset="-122"/>
                </a:rPr>
                <a:t>点击输入简要文字内容，文字内容需概括精炼，言简意赅的说明分项内容</a:t>
              </a:r>
              <a:r>
                <a:rPr lang="en-US" altLang="zh-CN" sz="1200" dirty="0">
                  <a:solidFill>
                    <a:schemeClr val="bg1"/>
                  </a:solidFill>
                  <a:latin typeface="微软雅黑" pitchFamily="34" charset="-122"/>
                  <a:ea typeface="微软雅黑" pitchFamily="34" charset="-122"/>
                </a:rPr>
                <a:t>COOLLA</a:t>
              </a:r>
              <a:r>
                <a:rPr lang="zh-CN" altLang="en-US" sz="1200" dirty="0">
                  <a:solidFill>
                    <a:schemeClr val="bg1"/>
                  </a:solidFill>
                  <a:latin typeface="微软雅黑" pitchFamily="34" charset="-122"/>
                  <a:ea typeface="微软雅黑" pitchFamily="34" charset="-122"/>
                </a:rPr>
                <a:t>专业设计</a:t>
              </a:r>
              <a:r>
                <a:rPr lang="en-US" altLang="zh-CN" sz="1200" dirty="0">
                  <a:solidFill>
                    <a:schemeClr val="bg1"/>
                  </a:solidFill>
                  <a:latin typeface="微软雅黑" pitchFamily="34" charset="-122"/>
                  <a:ea typeface="微软雅黑" pitchFamily="34" charset="-122"/>
                </a:rPr>
                <a:t>……</a:t>
              </a:r>
            </a:p>
          </p:txBody>
        </p:sp>
        <p:sp>
          <p:nvSpPr>
            <p:cNvPr id="9" name="TextBox 30"/>
            <p:cNvSpPr txBox="1"/>
            <p:nvPr/>
          </p:nvSpPr>
          <p:spPr>
            <a:xfrm>
              <a:off x="636844" y="1817842"/>
              <a:ext cx="1662128" cy="270018"/>
            </a:xfrm>
            <a:prstGeom prst="rect">
              <a:avLst/>
            </a:prstGeom>
            <a:noFill/>
          </p:spPr>
          <p:txBody>
            <a:bodyPr wrap="square" lIns="0" tIns="0" rIns="0" bIns="0" rtlCol="0">
              <a:spAutoFit/>
            </a:bodyPr>
            <a:lstStyle/>
            <a:p>
              <a:pPr algn="ctr"/>
              <a:r>
                <a:rPr lang="zh-CN" altLang="en-US" sz="2100" b="1" dirty="0">
                  <a:solidFill>
                    <a:srgbClr val="1D7A8B"/>
                  </a:solidFill>
                  <a:latin typeface="微软雅黑" pitchFamily="34" charset="-122"/>
                  <a:ea typeface="微软雅黑" pitchFamily="34" charset="-122"/>
                </a:rPr>
                <a:t>加入你的标题</a:t>
              </a:r>
            </a:p>
          </p:txBody>
        </p:sp>
        <p:sp>
          <p:nvSpPr>
            <p:cNvPr id="10" name="TextBox 20"/>
            <p:cNvSpPr txBox="1"/>
            <p:nvPr/>
          </p:nvSpPr>
          <p:spPr>
            <a:xfrm>
              <a:off x="1336647" y="1206322"/>
              <a:ext cx="269215" cy="385740"/>
            </a:xfrm>
            <a:prstGeom prst="rect">
              <a:avLst/>
            </a:prstGeom>
            <a:noFill/>
          </p:spPr>
          <p:txBody>
            <a:bodyPr wrap="none" lIns="0" tIns="0" rIns="0" bIns="0" rtlCol="0">
              <a:spAutoFit/>
            </a:bodyPr>
            <a:lstStyle/>
            <a:p>
              <a:pPr algn="ctr"/>
              <a:r>
                <a:rPr lang="en-US" altLang="zh-CN" sz="3000" spc="300" dirty="0">
                  <a:solidFill>
                    <a:schemeClr val="bg1"/>
                  </a:solidFill>
                  <a:latin typeface="Agency FB" panose="020B0503020202020204" pitchFamily="34" charset="0"/>
                  <a:ea typeface="微软雅黑" pitchFamily="34" charset="-122"/>
                </a:rPr>
                <a:t>01</a:t>
              </a:r>
              <a:endParaRPr lang="zh-CN" altLang="en-US" sz="3000" spc="300" dirty="0">
                <a:solidFill>
                  <a:schemeClr val="bg1"/>
                </a:solidFill>
                <a:latin typeface="Agency FB" panose="020B0503020202020204" pitchFamily="34" charset="0"/>
                <a:ea typeface="微软雅黑" pitchFamily="34" charset="-122"/>
              </a:endParaRPr>
            </a:p>
          </p:txBody>
        </p:sp>
        <p:grpSp>
          <p:nvGrpSpPr>
            <p:cNvPr id="12" name="淘宝店chenying0907出品 77"/>
            <p:cNvGrpSpPr/>
            <p:nvPr/>
          </p:nvGrpSpPr>
          <p:grpSpPr>
            <a:xfrm>
              <a:off x="2592221" y="932613"/>
              <a:ext cx="1892961" cy="3191188"/>
              <a:chOff x="699698" y="1340769"/>
              <a:chExt cx="2523948" cy="4254917"/>
            </a:xfrm>
            <a:solidFill>
              <a:schemeClr val="tx1">
                <a:lumMod val="75000"/>
                <a:lumOff val="25000"/>
              </a:schemeClr>
            </a:solidFill>
          </p:grpSpPr>
          <p:sp>
            <p:nvSpPr>
              <p:cNvPr id="28" name="淘宝店chenying0907出品 78"/>
              <p:cNvSpPr>
                <a:spLocks/>
              </p:cNvSpPr>
              <p:nvPr/>
            </p:nvSpPr>
            <p:spPr bwMode="auto">
              <a:xfrm rot="5400000">
                <a:off x="-165787" y="2206254"/>
                <a:ext cx="4254917" cy="2523948"/>
              </a:xfrm>
              <a:custGeom>
                <a:avLst/>
                <a:gdLst>
                  <a:gd name="connsiteX0" fmla="*/ 135606 w 5137844"/>
                  <a:gd name="connsiteY0" fmla="*/ 1261974 h 2523948"/>
                  <a:gd name="connsiteX1" fmla="*/ 162467 w 5137844"/>
                  <a:gd name="connsiteY1" fmla="*/ 1378906 h 2523948"/>
                  <a:gd name="connsiteX2" fmla="*/ 690261 w 5137844"/>
                  <a:gd name="connsiteY2" fmla="*/ 2293610 h 2523948"/>
                  <a:gd name="connsiteX3" fmla="*/ 893838 w 5137844"/>
                  <a:gd name="connsiteY3" fmla="*/ 2410541 h 2523948"/>
                  <a:gd name="connsiteX4" fmla="*/ 1084338 w 5137844"/>
                  <a:gd name="connsiteY4" fmla="*/ 2410541 h 2523948"/>
                  <a:gd name="connsiteX5" fmla="*/ 1934122 w 5137844"/>
                  <a:gd name="connsiteY5" fmla="*/ 2410541 h 2523948"/>
                  <a:gd name="connsiteX6" fmla="*/ 1949425 w 5137844"/>
                  <a:gd name="connsiteY6" fmla="*/ 2410541 h 2523948"/>
                  <a:gd name="connsiteX7" fmla="*/ 1956221 w 5137844"/>
                  <a:gd name="connsiteY7" fmla="*/ 2410541 h 2523948"/>
                  <a:gd name="connsiteX8" fmla="*/ 2124622 w 5137844"/>
                  <a:gd name="connsiteY8" fmla="*/ 2410541 h 2523948"/>
                  <a:gd name="connsiteX9" fmla="*/ 2139925 w 5137844"/>
                  <a:gd name="connsiteY9" fmla="*/ 2410541 h 2523948"/>
                  <a:gd name="connsiteX10" fmla="*/ 2146721 w 5137844"/>
                  <a:gd name="connsiteY10" fmla="*/ 2410541 h 2523948"/>
                  <a:gd name="connsiteX11" fmla="*/ 2989710 w 5137844"/>
                  <a:gd name="connsiteY11" fmla="*/ 2410541 h 2523948"/>
                  <a:gd name="connsiteX12" fmla="*/ 2996506 w 5137844"/>
                  <a:gd name="connsiteY12" fmla="*/ 2410541 h 2523948"/>
                  <a:gd name="connsiteX13" fmla="*/ 3011809 w 5137844"/>
                  <a:gd name="connsiteY13" fmla="*/ 2410541 h 2523948"/>
                  <a:gd name="connsiteX14" fmla="*/ 3180210 w 5137844"/>
                  <a:gd name="connsiteY14" fmla="*/ 2410541 h 2523948"/>
                  <a:gd name="connsiteX15" fmla="*/ 3187006 w 5137844"/>
                  <a:gd name="connsiteY15" fmla="*/ 2410541 h 2523948"/>
                  <a:gd name="connsiteX16" fmla="*/ 3202309 w 5137844"/>
                  <a:gd name="connsiteY16" fmla="*/ 2410541 h 2523948"/>
                  <a:gd name="connsiteX17" fmla="*/ 4052093 w 5137844"/>
                  <a:gd name="connsiteY17" fmla="*/ 2410541 h 2523948"/>
                  <a:gd name="connsiteX18" fmla="*/ 4242593 w 5137844"/>
                  <a:gd name="connsiteY18" fmla="*/ 2410541 h 2523948"/>
                  <a:gd name="connsiteX19" fmla="*/ 4446171 w 5137844"/>
                  <a:gd name="connsiteY19" fmla="*/ 2293610 h 2523948"/>
                  <a:gd name="connsiteX20" fmla="*/ 4973965 w 5137844"/>
                  <a:gd name="connsiteY20" fmla="*/ 1378906 h 2523948"/>
                  <a:gd name="connsiteX21" fmla="*/ 4973965 w 5137844"/>
                  <a:gd name="connsiteY21" fmla="*/ 1145043 h 2523948"/>
                  <a:gd name="connsiteX22" fmla="*/ 4446171 w 5137844"/>
                  <a:gd name="connsiteY22" fmla="*/ 230339 h 2523948"/>
                  <a:gd name="connsiteX23" fmla="*/ 4242593 w 5137844"/>
                  <a:gd name="connsiteY23" fmla="*/ 113407 h 2523948"/>
                  <a:gd name="connsiteX24" fmla="*/ 4133871 w 5137844"/>
                  <a:gd name="connsiteY24" fmla="*/ 113407 h 2523948"/>
                  <a:gd name="connsiteX25" fmla="*/ 4052093 w 5137844"/>
                  <a:gd name="connsiteY25" fmla="*/ 113407 h 2523948"/>
                  <a:gd name="connsiteX26" fmla="*/ 4050394 w 5137844"/>
                  <a:gd name="connsiteY26" fmla="*/ 113407 h 2523948"/>
                  <a:gd name="connsiteX27" fmla="*/ 4038503 w 5137844"/>
                  <a:gd name="connsiteY27" fmla="*/ 113407 h 2523948"/>
                  <a:gd name="connsiteX28" fmla="*/ 4030245 w 5137844"/>
                  <a:gd name="connsiteY28" fmla="*/ 113407 h 2523948"/>
                  <a:gd name="connsiteX29" fmla="*/ 4006226 w 5137844"/>
                  <a:gd name="connsiteY29" fmla="*/ 113407 h 2523948"/>
                  <a:gd name="connsiteX30" fmla="*/ 3943371 w 5137844"/>
                  <a:gd name="connsiteY30" fmla="*/ 113407 h 2523948"/>
                  <a:gd name="connsiteX31" fmla="*/ 3875656 w 5137844"/>
                  <a:gd name="connsiteY31" fmla="*/ 113407 h 2523948"/>
                  <a:gd name="connsiteX32" fmla="*/ 3839745 w 5137844"/>
                  <a:gd name="connsiteY32" fmla="*/ 113407 h 2523948"/>
                  <a:gd name="connsiteX33" fmla="*/ 3776065 w 5137844"/>
                  <a:gd name="connsiteY33" fmla="*/ 113407 h 2523948"/>
                  <a:gd name="connsiteX34" fmla="*/ 3685156 w 5137844"/>
                  <a:gd name="connsiteY34" fmla="*/ 113407 h 2523948"/>
                  <a:gd name="connsiteX35" fmla="*/ 3659911 w 5137844"/>
                  <a:gd name="connsiteY35" fmla="*/ 113407 h 2523948"/>
                  <a:gd name="connsiteX36" fmla="*/ 3585565 w 5137844"/>
                  <a:gd name="connsiteY36" fmla="*/ 113407 h 2523948"/>
                  <a:gd name="connsiteX37" fmla="*/ 3525919 w 5137844"/>
                  <a:gd name="connsiteY37" fmla="*/ 113407 h 2523948"/>
                  <a:gd name="connsiteX38" fmla="*/ 3469411 w 5137844"/>
                  <a:gd name="connsiteY38" fmla="*/ 113407 h 2523948"/>
                  <a:gd name="connsiteX39" fmla="*/ 3372816 w 5137844"/>
                  <a:gd name="connsiteY39" fmla="*/ 113407 h 2523948"/>
                  <a:gd name="connsiteX40" fmla="*/ 3335419 w 5137844"/>
                  <a:gd name="connsiteY40" fmla="*/ 113407 h 2523948"/>
                  <a:gd name="connsiteX41" fmla="*/ 3202309 w 5137844"/>
                  <a:gd name="connsiteY41" fmla="*/ 113407 h 2523948"/>
                  <a:gd name="connsiteX42" fmla="*/ 3200246 w 5137844"/>
                  <a:gd name="connsiteY42" fmla="*/ 113407 h 2523948"/>
                  <a:gd name="connsiteX43" fmla="*/ 3187006 w 5137844"/>
                  <a:gd name="connsiteY43" fmla="*/ 113407 h 2523948"/>
                  <a:gd name="connsiteX44" fmla="*/ 3185815 w 5137844"/>
                  <a:gd name="connsiteY44" fmla="*/ 113407 h 2523948"/>
                  <a:gd name="connsiteX45" fmla="*/ 3182316 w 5137844"/>
                  <a:gd name="connsiteY45" fmla="*/ 113407 h 2523948"/>
                  <a:gd name="connsiteX46" fmla="*/ 3180210 w 5137844"/>
                  <a:gd name="connsiteY46" fmla="*/ 113407 h 2523948"/>
                  <a:gd name="connsiteX47" fmla="*/ 3163716 w 5137844"/>
                  <a:gd name="connsiteY47" fmla="*/ 113407 h 2523948"/>
                  <a:gd name="connsiteX48" fmla="*/ 3146643 w 5137844"/>
                  <a:gd name="connsiteY48" fmla="*/ 113407 h 2523948"/>
                  <a:gd name="connsiteX49" fmla="*/ 3124544 w 5137844"/>
                  <a:gd name="connsiteY49" fmla="*/ 113407 h 2523948"/>
                  <a:gd name="connsiteX50" fmla="*/ 3070360 w 5137844"/>
                  <a:gd name="connsiteY50" fmla="*/ 113407 h 2523948"/>
                  <a:gd name="connsiteX51" fmla="*/ 3048262 w 5137844"/>
                  <a:gd name="connsiteY51" fmla="*/ 113407 h 2523948"/>
                  <a:gd name="connsiteX52" fmla="*/ 3014437 w 5137844"/>
                  <a:gd name="connsiteY52" fmla="*/ 113407 h 2523948"/>
                  <a:gd name="connsiteX53" fmla="*/ 3011809 w 5137844"/>
                  <a:gd name="connsiteY53" fmla="*/ 113407 h 2523948"/>
                  <a:gd name="connsiteX54" fmla="*/ 3009746 w 5137844"/>
                  <a:gd name="connsiteY54" fmla="*/ 113407 h 2523948"/>
                  <a:gd name="connsiteX55" fmla="*/ 2996506 w 5137844"/>
                  <a:gd name="connsiteY55" fmla="*/ 113407 h 2523948"/>
                  <a:gd name="connsiteX56" fmla="*/ 2995315 w 5137844"/>
                  <a:gd name="connsiteY56" fmla="*/ 113407 h 2523948"/>
                  <a:gd name="connsiteX57" fmla="*/ 2992338 w 5137844"/>
                  <a:gd name="connsiteY57" fmla="*/ 113407 h 2523948"/>
                  <a:gd name="connsiteX58" fmla="*/ 2989710 w 5137844"/>
                  <a:gd name="connsiteY58" fmla="*/ 113407 h 2523948"/>
                  <a:gd name="connsiteX59" fmla="*/ 2987648 w 5137844"/>
                  <a:gd name="connsiteY59" fmla="*/ 113407 h 2523948"/>
                  <a:gd name="connsiteX60" fmla="*/ 2973216 w 5137844"/>
                  <a:gd name="connsiteY60" fmla="*/ 113407 h 2523948"/>
                  <a:gd name="connsiteX61" fmla="*/ 2956143 w 5137844"/>
                  <a:gd name="connsiteY61" fmla="*/ 113407 h 2523948"/>
                  <a:gd name="connsiteX62" fmla="*/ 2944597 w 5137844"/>
                  <a:gd name="connsiteY62" fmla="*/ 113407 h 2523948"/>
                  <a:gd name="connsiteX63" fmla="*/ 2934044 w 5137844"/>
                  <a:gd name="connsiteY63" fmla="*/ 113407 h 2523948"/>
                  <a:gd name="connsiteX64" fmla="*/ 2922498 w 5137844"/>
                  <a:gd name="connsiteY64" fmla="*/ 113407 h 2523948"/>
                  <a:gd name="connsiteX65" fmla="*/ 2879860 w 5137844"/>
                  <a:gd name="connsiteY65" fmla="*/ 113407 h 2523948"/>
                  <a:gd name="connsiteX66" fmla="*/ 2859294 w 5137844"/>
                  <a:gd name="connsiteY66" fmla="*/ 113407 h 2523948"/>
                  <a:gd name="connsiteX67" fmla="*/ 2857762 w 5137844"/>
                  <a:gd name="connsiteY67" fmla="*/ 113407 h 2523948"/>
                  <a:gd name="connsiteX68" fmla="*/ 2837195 w 5137844"/>
                  <a:gd name="connsiteY68" fmla="*/ 113407 h 2523948"/>
                  <a:gd name="connsiteX69" fmla="*/ 2823937 w 5137844"/>
                  <a:gd name="connsiteY69" fmla="*/ 113407 h 2523948"/>
                  <a:gd name="connsiteX70" fmla="*/ 2801838 w 5137844"/>
                  <a:gd name="connsiteY70" fmla="*/ 113407 h 2523948"/>
                  <a:gd name="connsiteX71" fmla="*/ 2756982 w 5137844"/>
                  <a:gd name="connsiteY71" fmla="*/ 113407 h 2523948"/>
                  <a:gd name="connsiteX72" fmla="*/ 2754097 w 5137844"/>
                  <a:gd name="connsiteY72" fmla="*/ 113407 h 2523948"/>
                  <a:gd name="connsiteX73" fmla="*/ 2734884 w 5137844"/>
                  <a:gd name="connsiteY73" fmla="*/ 113407 h 2523948"/>
                  <a:gd name="connsiteX74" fmla="*/ 2731998 w 5137844"/>
                  <a:gd name="connsiteY74" fmla="*/ 113407 h 2523948"/>
                  <a:gd name="connsiteX75" fmla="*/ 2668794 w 5137844"/>
                  <a:gd name="connsiteY75" fmla="*/ 113407 h 2523948"/>
                  <a:gd name="connsiteX76" fmla="*/ 2646695 w 5137844"/>
                  <a:gd name="connsiteY76" fmla="*/ 113407 h 2523948"/>
                  <a:gd name="connsiteX77" fmla="*/ 2636115 w 5137844"/>
                  <a:gd name="connsiteY77" fmla="*/ 113407 h 2523948"/>
                  <a:gd name="connsiteX78" fmla="*/ 2614017 w 5137844"/>
                  <a:gd name="connsiteY78" fmla="*/ 113407 h 2523948"/>
                  <a:gd name="connsiteX79" fmla="*/ 2566482 w 5137844"/>
                  <a:gd name="connsiteY79" fmla="*/ 113407 h 2523948"/>
                  <a:gd name="connsiteX80" fmla="*/ 2544384 w 5137844"/>
                  <a:gd name="connsiteY80" fmla="*/ 113407 h 2523948"/>
                  <a:gd name="connsiteX81" fmla="*/ 2495147 w 5137844"/>
                  <a:gd name="connsiteY81" fmla="*/ 113407 h 2523948"/>
                  <a:gd name="connsiteX82" fmla="*/ 2473049 w 5137844"/>
                  <a:gd name="connsiteY82" fmla="*/ 113407 h 2523948"/>
                  <a:gd name="connsiteX83" fmla="*/ 2445615 w 5137844"/>
                  <a:gd name="connsiteY83" fmla="*/ 113407 h 2523948"/>
                  <a:gd name="connsiteX84" fmla="*/ 2423517 w 5137844"/>
                  <a:gd name="connsiteY84" fmla="*/ 113407 h 2523948"/>
                  <a:gd name="connsiteX85" fmla="*/ 2332532 w 5137844"/>
                  <a:gd name="connsiteY85" fmla="*/ 113407 h 2523948"/>
                  <a:gd name="connsiteX86" fmla="*/ 2310433 w 5137844"/>
                  <a:gd name="connsiteY86" fmla="*/ 113407 h 2523948"/>
                  <a:gd name="connsiteX87" fmla="*/ 2304647 w 5137844"/>
                  <a:gd name="connsiteY87" fmla="*/ 113407 h 2523948"/>
                  <a:gd name="connsiteX88" fmla="*/ 2282549 w 5137844"/>
                  <a:gd name="connsiteY88" fmla="*/ 113407 h 2523948"/>
                  <a:gd name="connsiteX89" fmla="*/ 2146721 w 5137844"/>
                  <a:gd name="connsiteY89" fmla="*/ 113407 h 2523948"/>
                  <a:gd name="connsiteX90" fmla="*/ 2142032 w 5137844"/>
                  <a:gd name="connsiteY90" fmla="*/ 113407 h 2523948"/>
                  <a:gd name="connsiteX91" fmla="*/ 2139925 w 5137844"/>
                  <a:gd name="connsiteY91" fmla="*/ 113407 h 2523948"/>
                  <a:gd name="connsiteX92" fmla="*/ 2137864 w 5137844"/>
                  <a:gd name="connsiteY92" fmla="*/ 113407 h 2523948"/>
                  <a:gd name="connsiteX93" fmla="*/ 2124622 w 5137844"/>
                  <a:gd name="connsiteY93" fmla="*/ 113407 h 2523948"/>
                  <a:gd name="connsiteX94" fmla="*/ 2123432 w 5137844"/>
                  <a:gd name="connsiteY94" fmla="*/ 113407 h 2523948"/>
                  <a:gd name="connsiteX95" fmla="*/ 2119933 w 5137844"/>
                  <a:gd name="connsiteY95" fmla="*/ 113407 h 2523948"/>
                  <a:gd name="connsiteX96" fmla="*/ 2097049 w 5137844"/>
                  <a:gd name="connsiteY96" fmla="*/ 113407 h 2523948"/>
                  <a:gd name="connsiteX97" fmla="*/ 1981658 w 5137844"/>
                  <a:gd name="connsiteY97" fmla="*/ 113407 h 2523948"/>
                  <a:gd name="connsiteX98" fmla="*/ 1956221 w 5137844"/>
                  <a:gd name="connsiteY98" fmla="*/ 113407 h 2523948"/>
                  <a:gd name="connsiteX99" fmla="*/ 1949425 w 5137844"/>
                  <a:gd name="connsiteY99" fmla="*/ 113407 h 2523948"/>
                  <a:gd name="connsiteX100" fmla="*/ 1947364 w 5137844"/>
                  <a:gd name="connsiteY100" fmla="*/ 113407 h 2523948"/>
                  <a:gd name="connsiteX101" fmla="*/ 1934122 w 5137844"/>
                  <a:gd name="connsiteY101" fmla="*/ 113407 h 2523948"/>
                  <a:gd name="connsiteX102" fmla="*/ 1932932 w 5137844"/>
                  <a:gd name="connsiteY102" fmla="*/ 113407 h 2523948"/>
                  <a:gd name="connsiteX103" fmla="*/ 1906549 w 5137844"/>
                  <a:gd name="connsiteY103" fmla="*/ 113407 h 2523948"/>
                  <a:gd name="connsiteX104" fmla="*/ 1882214 w 5137844"/>
                  <a:gd name="connsiteY104" fmla="*/ 113407 h 2523948"/>
                  <a:gd name="connsiteX105" fmla="*/ 1861030 w 5137844"/>
                  <a:gd name="connsiteY105" fmla="*/ 113407 h 2523948"/>
                  <a:gd name="connsiteX106" fmla="*/ 1791158 w 5137844"/>
                  <a:gd name="connsiteY106" fmla="*/ 113407 h 2523948"/>
                  <a:gd name="connsiteX107" fmla="*/ 1747978 w 5137844"/>
                  <a:gd name="connsiteY107" fmla="*/ 113407 h 2523948"/>
                  <a:gd name="connsiteX108" fmla="*/ 1691714 w 5137844"/>
                  <a:gd name="connsiteY108" fmla="*/ 113407 h 2523948"/>
                  <a:gd name="connsiteX109" fmla="*/ 1573733 w 5137844"/>
                  <a:gd name="connsiteY109" fmla="*/ 113407 h 2523948"/>
                  <a:gd name="connsiteX110" fmla="*/ 1557478 w 5137844"/>
                  <a:gd name="connsiteY110" fmla="*/ 113407 h 2523948"/>
                  <a:gd name="connsiteX111" fmla="*/ 1383233 w 5137844"/>
                  <a:gd name="connsiteY111" fmla="*/ 113407 h 2523948"/>
                  <a:gd name="connsiteX112" fmla="*/ 1354259 w 5137844"/>
                  <a:gd name="connsiteY112" fmla="*/ 113407 h 2523948"/>
                  <a:gd name="connsiteX113" fmla="*/ 1163759 w 5137844"/>
                  <a:gd name="connsiteY113" fmla="*/ 113407 h 2523948"/>
                  <a:gd name="connsiteX114" fmla="*/ 1084338 w 5137844"/>
                  <a:gd name="connsiteY114" fmla="*/ 113407 h 2523948"/>
                  <a:gd name="connsiteX115" fmla="*/ 893838 w 5137844"/>
                  <a:gd name="connsiteY115" fmla="*/ 113407 h 2523948"/>
                  <a:gd name="connsiteX116" fmla="*/ 690261 w 5137844"/>
                  <a:gd name="connsiteY116" fmla="*/ 230339 h 2523948"/>
                  <a:gd name="connsiteX117" fmla="*/ 162467 w 5137844"/>
                  <a:gd name="connsiteY117" fmla="*/ 1145043 h 2523948"/>
                  <a:gd name="connsiteX118" fmla="*/ 135606 w 5137844"/>
                  <a:gd name="connsiteY118" fmla="*/ 1261974 h 2523948"/>
                  <a:gd name="connsiteX119" fmla="*/ 0 w 5137844"/>
                  <a:gd name="connsiteY119" fmla="*/ 1261974 h 2523948"/>
                  <a:gd name="connsiteX120" fmla="*/ 29513 w 5137844"/>
                  <a:gd name="connsiteY120" fmla="*/ 1133497 h 2523948"/>
                  <a:gd name="connsiteX121" fmla="*/ 609420 w 5137844"/>
                  <a:gd name="connsiteY121" fmla="*/ 128477 h 2523948"/>
                  <a:gd name="connsiteX122" fmla="*/ 833098 w 5137844"/>
                  <a:gd name="connsiteY122" fmla="*/ 0 h 2523948"/>
                  <a:gd name="connsiteX123" fmla="*/ 1974790 w 5137844"/>
                  <a:gd name="connsiteY123" fmla="*/ 0 h 2523948"/>
                  <a:gd name="connsiteX124" fmla="*/ 1976098 w 5137844"/>
                  <a:gd name="connsiteY124" fmla="*/ 0 h 2523948"/>
                  <a:gd name="connsiteX125" fmla="*/ 1990647 w 5137844"/>
                  <a:gd name="connsiteY125" fmla="*/ 0 h 2523948"/>
                  <a:gd name="connsiteX126" fmla="*/ 1992912 w 5137844"/>
                  <a:gd name="connsiteY126" fmla="*/ 0 h 2523948"/>
                  <a:gd name="connsiteX127" fmla="*/ 2000379 w 5137844"/>
                  <a:gd name="connsiteY127" fmla="*/ 0 h 2523948"/>
                  <a:gd name="connsiteX128" fmla="*/ 2180255 w 5137844"/>
                  <a:gd name="connsiteY128" fmla="*/ 0 h 2523948"/>
                  <a:gd name="connsiteX129" fmla="*/ 2204536 w 5137844"/>
                  <a:gd name="connsiteY129" fmla="*/ 0 h 2523948"/>
                  <a:gd name="connsiteX130" fmla="*/ 2358928 w 5137844"/>
                  <a:gd name="connsiteY130" fmla="*/ 0 h 2523948"/>
                  <a:gd name="connsiteX131" fmla="*/ 2383208 w 5137844"/>
                  <a:gd name="connsiteY131" fmla="*/ 0 h 2523948"/>
                  <a:gd name="connsiteX132" fmla="*/ 2513815 w 5137844"/>
                  <a:gd name="connsiteY132" fmla="*/ 0 h 2523948"/>
                  <a:gd name="connsiteX133" fmla="*/ 2538095 w 5137844"/>
                  <a:gd name="connsiteY133" fmla="*/ 0 h 2523948"/>
                  <a:gd name="connsiteX134" fmla="*/ 2646616 w 5137844"/>
                  <a:gd name="connsiteY134" fmla="*/ 0 h 2523948"/>
                  <a:gd name="connsiteX135" fmla="*/ 2670896 w 5137844"/>
                  <a:gd name="connsiteY135" fmla="*/ 0 h 2523948"/>
                  <a:gd name="connsiteX136" fmla="*/ 2759029 w 5137844"/>
                  <a:gd name="connsiteY136" fmla="*/ 0 h 2523948"/>
                  <a:gd name="connsiteX137" fmla="*/ 2783310 w 5137844"/>
                  <a:gd name="connsiteY137" fmla="*/ 0 h 2523948"/>
                  <a:gd name="connsiteX138" fmla="*/ 2852754 w 5137844"/>
                  <a:gd name="connsiteY138" fmla="*/ 0 h 2523948"/>
                  <a:gd name="connsiteX139" fmla="*/ 2877035 w 5137844"/>
                  <a:gd name="connsiteY139" fmla="*/ 0 h 2523948"/>
                  <a:gd name="connsiteX140" fmla="*/ 2929490 w 5137844"/>
                  <a:gd name="connsiteY140" fmla="*/ 0 h 2523948"/>
                  <a:gd name="connsiteX141" fmla="*/ 2953771 w 5137844"/>
                  <a:gd name="connsiteY141" fmla="*/ 0 h 2523948"/>
                  <a:gd name="connsiteX142" fmla="*/ 2990936 w 5137844"/>
                  <a:gd name="connsiteY142" fmla="*/ 0 h 2523948"/>
                  <a:gd name="connsiteX143" fmla="*/ 3015216 w 5137844"/>
                  <a:gd name="connsiteY143" fmla="*/ 0 h 2523948"/>
                  <a:gd name="connsiteX144" fmla="*/ 3074750 w 5137844"/>
                  <a:gd name="connsiteY144" fmla="*/ 0 h 2523948"/>
                  <a:gd name="connsiteX145" fmla="*/ 3099031 w 5137844"/>
                  <a:gd name="connsiteY145" fmla="*/ 0 h 2523948"/>
                  <a:gd name="connsiteX146" fmla="*/ 3117790 w 5137844"/>
                  <a:gd name="connsiteY146" fmla="*/ 0 h 2523948"/>
                  <a:gd name="connsiteX147" fmla="*/ 3135912 w 5137844"/>
                  <a:gd name="connsiteY147" fmla="*/ 0 h 2523948"/>
                  <a:gd name="connsiteX148" fmla="*/ 3142071 w 5137844"/>
                  <a:gd name="connsiteY148" fmla="*/ 0 h 2523948"/>
                  <a:gd name="connsiteX149" fmla="*/ 3143379 w 5137844"/>
                  <a:gd name="connsiteY149" fmla="*/ 0 h 2523948"/>
                  <a:gd name="connsiteX150" fmla="*/ 3157927 w 5137844"/>
                  <a:gd name="connsiteY150" fmla="*/ 0 h 2523948"/>
                  <a:gd name="connsiteX151" fmla="*/ 3160193 w 5137844"/>
                  <a:gd name="connsiteY151" fmla="*/ 0 h 2523948"/>
                  <a:gd name="connsiteX152" fmla="*/ 3347536 w 5137844"/>
                  <a:gd name="connsiteY152" fmla="*/ 0 h 2523948"/>
                  <a:gd name="connsiteX153" fmla="*/ 4303193 w 5137844"/>
                  <a:gd name="connsiteY153" fmla="*/ 0 h 2523948"/>
                  <a:gd name="connsiteX154" fmla="*/ 4526872 w 5137844"/>
                  <a:gd name="connsiteY154" fmla="*/ 128477 h 2523948"/>
                  <a:gd name="connsiteX155" fmla="*/ 5106779 w 5137844"/>
                  <a:gd name="connsiteY155" fmla="*/ 1133497 h 2523948"/>
                  <a:gd name="connsiteX156" fmla="*/ 5106779 w 5137844"/>
                  <a:gd name="connsiteY156" fmla="*/ 1390451 h 2523948"/>
                  <a:gd name="connsiteX157" fmla="*/ 4526872 w 5137844"/>
                  <a:gd name="connsiteY157" fmla="*/ 2395471 h 2523948"/>
                  <a:gd name="connsiteX158" fmla="*/ 4303193 w 5137844"/>
                  <a:gd name="connsiteY158" fmla="*/ 2523948 h 2523948"/>
                  <a:gd name="connsiteX159" fmla="*/ 3160193 w 5137844"/>
                  <a:gd name="connsiteY159" fmla="*/ 2523948 h 2523948"/>
                  <a:gd name="connsiteX160" fmla="*/ 3143379 w 5137844"/>
                  <a:gd name="connsiteY160" fmla="*/ 2523948 h 2523948"/>
                  <a:gd name="connsiteX161" fmla="*/ 3135912 w 5137844"/>
                  <a:gd name="connsiteY161" fmla="*/ 2523948 h 2523948"/>
                  <a:gd name="connsiteX162" fmla="*/ 2000379 w 5137844"/>
                  <a:gd name="connsiteY162" fmla="*/ 2523948 h 2523948"/>
                  <a:gd name="connsiteX163" fmla="*/ 1992912 w 5137844"/>
                  <a:gd name="connsiteY163" fmla="*/ 2523948 h 2523948"/>
                  <a:gd name="connsiteX164" fmla="*/ 1976098 w 5137844"/>
                  <a:gd name="connsiteY164" fmla="*/ 2523948 h 2523948"/>
                  <a:gd name="connsiteX165" fmla="*/ 833098 w 5137844"/>
                  <a:gd name="connsiteY165" fmla="*/ 2523948 h 2523948"/>
                  <a:gd name="connsiteX166" fmla="*/ 609420 w 5137844"/>
                  <a:gd name="connsiteY166" fmla="*/ 2395471 h 2523948"/>
                  <a:gd name="connsiteX167" fmla="*/ 29513 w 5137844"/>
                  <a:gd name="connsiteY167" fmla="*/ 1390451 h 2523948"/>
                  <a:gd name="connsiteX168" fmla="*/ 0 w 5137844"/>
                  <a:gd name="connsiteY168" fmla="*/ 1261974 h 2523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5137844" h="2523948">
                    <a:moveTo>
                      <a:pt x="135606" y="1261974"/>
                    </a:moveTo>
                    <a:cubicBezTo>
                      <a:pt x="135606" y="1304409"/>
                      <a:pt x="144559" y="1346843"/>
                      <a:pt x="162467" y="1378906"/>
                    </a:cubicBezTo>
                    <a:cubicBezTo>
                      <a:pt x="162467" y="1378906"/>
                      <a:pt x="162467" y="1378906"/>
                      <a:pt x="690261" y="2293610"/>
                    </a:cubicBezTo>
                    <a:cubicBezTo>
                      <a:pt x="727960" y="2357733"/>
                      <a:pt x="820324" y="2410541"/>
                      <a:pt x="893838" y="2410541"/>
                    </a:cubicBezTo>
                    <a:lnTo>
                      <a:pt x="1084338" y="2410541"/>
                    </a:lnTo>
                    <a:lnTo>
                      <a:pt x="1934122" y="2410541"/>
                    </a:lnTo>
                    <a:lnTo>
                      <a:pt x="1949425" y="2410541"/>
                    </a:lnTo>
                    <a:lnTo>
                      <a:pt x="1956221" y="2410541"/>
                    </a:lnTo>
                    <a:lnTo>
                      <a:pt x="2124622" y="2410541"/>
                    </a:lnTo>
                    <a:lnTo>
                      <a:pt x="2139925" y="2410541"/>
                    </a:lnTo>
                    <a:lnTo>
                      <a:pt x="2146721" y="2410541"/>
                    </a:lnTo>
                    <a:lnTo>
                      <a:pt x="2989710" y="2410541"/>
                    </a:lnTo>
                    <a:lnTo>
                      <a:pt x="2996506" y="2410541"/>
                    </a:lnTo>
                    <a:lnTo>
                      <a:pt x="3011809" y="2410541"/>
                    </a:lnTo>
                    <a:lnTo>
                      <a:pt x="3180210" y="2410541"/>
                    </a:lnTo>
                    <a:lnTo>
                      <a:pt x="3187006" y="2410541"/>
                    </a:lnTo>
                    <a:lnTo>
                      <a:pt x="3202309" y="2410541"/>
                    </a:lnTo>
                    <a:lnTo>
                      <a:pt x="4052093" y="2410541"/>
                    </a:lnTo>
                    <a:lnTo>
                      <a:pt x="4242593" y="2410541"/>
                    </a:lnTo>
                    <a:cubicBezTo>
                      <a:pt x="4317992" y="2410541"/>
                      <a:pt x="4408471" y="2357733"/>
                      <a:pt x="4446171" y="2293610"/>
                    </a:cubicBezTo>
                    <a:cubicBezTo>
                      <a:pt x="4446171" y="2293610"/>
                      <a:pt x="4446171" y="2293610"/>
                      <a:pt x="4973965" y="1378906"/>
                    </a:cubicBezTo>
                    <a:cubicBezTo>
                      <a:pt x="5011664" y="1314782"/>
                      <a:pt x="5011664" y="1209166"/>
                      <a:pt x="4973965" y="1145043"/>
                    </a:cubicBezTo>
                    <a:cubicBezTo>
                      <a:pt x="4973965" y="1145043"/>
                      <a:pt x="4973965" y="1145043"/>
                      <a:pt x="4446171" y="230339"/>
                    </a:cubicBezTo>
                    <a:cubicBezTo>
                      <a:pt x="4408471" y="166215"/>
                      <a:pt x="4317992" y="113407"/>
                      <a:pt x="4242593" y="113407"/>
                    </a:cubicBezTo>
                    <a:cubicBezTo>
                      <a:pt x="4242593" y="113407"/>
                      <a:pt x="4242593" y="113407"/>
                      <a:pt x="4133871" y="113407"/>
                    </a:cubicBezTo>
                    <a:lnTo>
                      <a:pt x="4052093" y="113407"/>
                    </a:lnTo>
                    <a:lnTo>
                      <a:pt x="4050394" y="113407"/>
                    </a:lnTo>
                    <a:lnTo>
                      <a:pt x="4038503" y="113407"/>
                    </a:lnTo>
                    <a:lnTo>
                      <a:pt x="4030245" y="113407"/>
                    </a:lnTo>
                    <a:lnTo>
                      <a:pt x="4006226" y="113407"/>
                    </a:lnTo>
                    <a:lnTo>
                      <a:pt x="3943371" y="113407"/>
                    </a:lnTo>
                    <a:lnTo>
                      <a:pt x="3875656" y="113407"/>
                    </a:lnTo>
                    <a:lnTo>
                      <a:pt x="3839745" y="113407"/>
                    </a:lnTo>
                    <a:lnTo>
                      <a:pt x="3776065" y="113407"/>
                    </a:lnTo>
                    <a:lnTo>
                      <a:pt x="3685156" y="113407"/>
                    </a:lnTo>
                    <a:lnTo>
                      <a:pt x="3659911" y="113407"/>
                    </a:lnTo>
                    <a:lnTo>
                      <a:pt x="3585565" y="113407"/>
                    </a:lnTo>
                    <a:lnTo>
                      <a:pt x="3525919" y="113407"/>
                    </a:lnTo>
                    <a:lnTo>
                      <a:pt x="3469411" y="113407"/>
                    </a:lnTo>
                    <a:lnTo>
                      <a:pt x="3372816" y="113407"/>
                    </a:lnTo>
                    <a:lnTo>
                      <a:pt x="3335419" y="113407"/>
                    </a:lnTo>
                    <a:lnTo>
                      <a:pt x="3202309" y="113407"/>
                    </a:lnTo>
                    <a:lnTo>
                      <a:pt x="3200246" y="113407"/>
                    </a:lnTo>
                    <a:lnTo>
                      <a:pt x="3187006" y="113407"/>
                    </a:lnTo>
                    <a:lnTo>
                      <a:pt x="3185815" y="113407"/>
                    </a:lnTo>
                    <a:lnTo>
                      <a:pt x="3182316" y="113407"/>
                    </a:lnTo>
                    <a:lnTo>
                      <a:pt x="3180210" y="113407"/>
                    </a:lnTo>
                    <a:cubicBezTo>
                      <a:pt x="3180210" y="113407"/>
                      <a:pt x="3180210" y="113407"/>
                      <a:pt x="3163716" y="113407"/>
                    </a:cubicBezTo>
                    <a:lnTo>
                      <a:pt x="3146643" y="113407"/>
                    </a:lnTo>
                    <a:lnTo>
                      <a:pt x="3124544" y="113407"/>
                    </a:lnTo>
                    <a:lnTo>
                      <a:pt x="3070360" y="113407"/>
                    </a:lnTo>
                    <a:lnTo>
                      <a:pt x="3048262" y="113407"/>
                    </a:lnTo>
                    <a:lnTo>
                      <a:pt x="3014437" y="113407"/>
                    </a:lnTo>
                    <a:lnTo>
                      <a:pt x="3011809" y="113407"/>
                    </a:lnTo>
                    <a:lnTo>
                      <a:pt x="3009746" y="113407"/>
                    </a:lnTo>
                    <a:lnTo>
                      <a:pt x="2996506" y="113407"/>
                    </a:lnTo>
                    <a:lnTo>
                      <a:pt x="2995315" y="113407"/>
                    </a:lnTo>
                    <a:lnTo>
                      <a:pt x="2992338" y="113407"/>
                    </a:lnTo>
                    <a:lnTo>
                      <a:pt x="2989710" y="113407"/>
                    </a:lnTo>
                    <a:lnTo>
                      <a:pt x="2987648" y="113407"/>
                    </a:lnTo>
                    <a:lnTo>
                      <a:pt x="2973216" y="113407"/>
                    </a:lnTo>
                    <a:lnTo>
                      <a:pt x="2956143" y="113407"/>
                    </a:lnTo>
                    <a:lnTo>
                      <a:pt x="2944597" y="113407"/>
                    </a:lnTo>
                    <a:lnTo>
                      <a:pt x="2934044" y="113407"/>
                    </a:lnTo>
                    <a:lnTo>
                      <a:pt x="2922498" y="113407"/>
                    </a:lnTo>
                    <a:lnTo>
                      <a:pt x="2879860" y="113407"/>
                    </a:lnTo>
                    <a:lnTo>
                      <a:pt x="2859294" y="113407"/>
                    </a:lnTo>
                    <a:lnTo>
                      <a:pt x="2857762" y="113407"/>
                    </a:lnTo>
                    <a:lnTo>
                      <a:pt x="2837195" y="113407"/>
                    </a:lnTo>
                    <a:lnTo>
                      <a:pt x="2823937" y="113407"/>
                    </a:lnTo>
                    <a:lnTo>
                      <a:pt x="2801838" y="113407"/>
                    </a:lnTo>
                    <a:lnTo>
                      <a:pt x="2756982" y="113407"/>
                    </a:lnTo>
                    <a:lnTo>
                      <a:pt x="2754097" y="113407"/>
                    </a:lnTo>
                    <a:lnTo>
                      <a:pt x="2734884" y="113407"/>
                    </a:lnTo>
                    <a:lnTo>
                      <a:pt x="2731998" y="113407"/>
                    </a:lnTo>
                    <a:lnTo>
                      <a:pt x="2668794" y="113407"/>
                    </a:lnTo>
                    <a:lnTo>
                      <a:pt x="2646695" y="113407"/>
                    </a:lnTo>
                    <a:lnTo>
                      <a:pt x="2636115" y="113407"/>
                    </a:lnTo>
                    <a:lnTo>
                      <a:pt x="2614017" y="113407"/>
                    </a:lnTo>
                    <a:lnTo>
                      <a:pt x="2566482" y="113407"/>
                    </a:lnTo>
                    <a:lnTo>
                      <a:pt x="2544384" y="113407"/>
                    </a:lnTo>
                    <a:lnTo>
                      <a:pt x="2495147" y="113407"/>
                    </a:lnTo>
                    <a:lnTo>
                      <a:pt x="2473049" y="113407"/>
                    </a:lnTo>
                    <a:lnTo>
                      <a:pt x="2445615" y="113407"/>
                    </a:lnTo>
                    <a:lnTo>
                      <a:pt x="2423517" y="113407"/>
                    </a:lnTo>
                    <a:lnTo>
                      <a:pt x="2332532" y="113407"/>
                    </a:lnTo>
                    <a:lnTo>
                      <a:pt x="2310433" y="113407"/>
                    </a:lnTo>
                    <a:lnTo>
                      <a:pt x="2304647" y="113407"/>
                    </a:lnTo>
                    <a:lnTo>
                      <a:pt x="2282549" y="113407"/>
                    </a:lnTo>
                    <a:lnTo>
                      <a:pt x="2146721" y="113407"/>
                    </a:lnTo>
                    <a:lnTo>
                      <a:pt x="2142032" y="113407"/>
                    </a:lnTo>
                    <a:lnTo>
                      <a:pt x="2139925" y="113407"/>
                    </a:lnTo>
                    <a:lnTo>
                      <a:pt x="2137864" y="113407"/>
                    </a:lnTo>
                    <a:lnTo>
                      <a:pt x="2124622" y="113407"/>
                    </a:lnTo>
                    <a:lnTo>
                      <a:pt x="2123432" y="113407"/>
                    </a:lnTo>
                    <a:lnTo>
                      <a:pt x="2119933" y="113407"/>
                    </a:lnTo>
                    <a:lnTo>
                      <a:pt x="2097049" y="113407"/>
                    </a:lnTo>
                    <a:cubicBezTo>
                      <a:pt x="2073661" y="113407"/>
                      <a:pt x="2037517" y="113407"/>
                      <a:pt x="1981658" y="113407"/>
                    </a:cubicBezTo>
                    <a:lnTo>
                      <a:pt x="1956221" y="113407"/>
                    </a:lnTo>
                    <a:lnTo>
                      <a:pt x="1949425" y="113407"/>
                    </a:lnTo>
                    <a:lnTo>
                      <a:pt x="1947364" y="113407"/>
                    </a:lnTo>
                    <a:lnTo>
                      <a:pt x="1934122" y="113407"/>
                    </a:lnTo>
                    <a:lnTo>
                      <a:pt x="1932932" y="113407"/>
                    </a:lnTo>
                    <a:lnTo>
                      <a:pt x="1906549" y="113407"/>
                    </a:lnTo>
                    <a:lnTo>
                      <a:pt x="1882214" y="113407"/>
                    </a:lnTo>
                    <a:lnTo>
                      <a:pt x="1861030" y="113407"/>
                    </a:lnTo>
                    <a:lnTo>
                      <a:pt x="1791158" y="113407"/>
                    </a:lnTo>
                    <a:lnTo>
                      <a:pt x="1747978" y="113407"/>
                    </a:lnTo>
                    <a:lnTo>
                      <a:pt x="1691714" y="113407"/>
                    </a:lnTo>
                    <a:lnTo>
                      <a:pt x="1573733" y="113407"/>
                    </a:lnTo>
                    <a:lnTo>
                      <a:pt x="1557478" y="113407"/>
                    </a:lnTo>
                    <a:lnTo>
                      <a:pt x="1383233" y="113407"/>
                    </a:lnTo>
                    <a:lnTo>
                      <a:pt x="1354259" y="113407"/>
                    </a:lnTo>
                    <a:lnTo>
                      <a:pt x="1163759" y="113407"/>
                    </a:lnTo>
                    <a:lnTo>
                      <a:pt x="1084338" y="113407"/>
                    </a:lnTo>
                    <a:lnTo>
                      <a:pt x="893838" y="113407"/>
                    </a:lnTo>
                    <a:cubicBezTo>
                      <a:pt x="820324" y="113407"/>
                      <a:pt x="727960" y="166215"/>
                      <a:pt x="690261" y="230339"/>
                    </a:cubicBezTo>
                    <a:cubicBezTo>
                      <a:pt x="690261" y="230339"/>
                      <a:pt x="690261" y="230339"/>
                      <a:pt x="162467" y="1145043"/>
                    </a:cubicBezTo>
                    <a:cubicBezTo>
                      <a:pt x="144559" y="1177105"/>
                      <a:pt x="135606" y="1219539"/>
                      <a:pt x="135606" y="1261974"/>
                    </a:cubicBezTo>
                    <a:close/>
                    <a:moveTo>
                      <a:pt x="0" y="1261974"/>
                    </a:moveTo>
                    <a:cubicBezTo>
                      <a:pt x="0" y="1215349"/>
                      <a:pt x="9837" y="1168725"/>
                      <a:pt x="29513" y="1133497"/>
                    </a:cubicBezTo>
                    <a:cubicBezTo>
                      <a:pt x="609420" y="128477"/>
                      <a:pt x="609420" y="128477"/>
                      <a:pt x="609420" y="128477"/>
                    </a:cubicBezTo>
                    <a:cubicBezTo>
                      <a:pt x="650842" y="58022"/>
                      <a:pt x="752325" y="0"/>
                      <a:pt x="833098" y="0"/>
                    </a:cubicBezTo>
                    <a:cubicBezTo>
                      <a:pt x="1702959" y="0"/>
                      <a:pt x="1920424" y="0"/>
                      <a:pt x="1974790" y="0"/>
                    </a:cubicBezTo>
                    <a:lnTo>
                      <a:pt x="1976098" y="0"/>
                    </a:lnTo>
                    <a:lnTo>
                      <a:pt x="1990647" y="0"/>
                    </a:lnTo>
                    <a:lnTo>
                      <a:pt x="1992912" y="0"/>
                    </a:lnTo>
                    <a:lnTo>
                      <a:pt x="2000379" y="0"/>
                    </a:lnTo>
                    <a:lnTo>
                      <a:pt x="2180255" y="0"/>
                    </a:lnTo>
                    <a:lnTo>
                      <a:pt x="2204536" y="0"/>
                    </a:lnTo>
                    <a:lnTo>
                      <a:pt x="2358928" y="0"/>
                    </a:lnTo>
                    <a:lnTo>
                      <a:pt x="2383208" y="0"/>
                    </a:lnTo>
                    <a:lnTo>
                      <a:pt x="2513815" y="0"/>
                    </a:lnTo>
                    <a:lnTo>
                      <a:pt x="2538095" y="0"/>
                    </a:lnTo>
                    <a:lnTo>
                      <a:pt x="2646616" y="0"/>
                    </a:lnTo>
                    <a:lnTo>
                      <a:pt x="2670896" y="0"/>
                    </a:lnTo>
                    <a:lnTo>
                      <a:pt x="2759029" y="0"/>
                    </a:lnTo>
                    <a:lnTo>
                      <a:pt x="2783310" y="0"/>
                    </a:lnTo>
                    <a:lnTo>
                      <a:pt x="2852754" y="0"/>
                    </a:lnTo>
                    <a:lnTo>
                      <a:pt x="2877035" y="0"/>
                    </a:lnTo>
                    <a:lnTo>
                      <a:pt x="2929490" y="0"/>
                    </a:lnTo>
                    <a:lnTo>
                      <a:pt x="2953771" y="0"/>
                    </a:lnTo>
                    <a:lnTo>
                      <a:pt x="2990936" y="0"/>
                    </a:lnTo>
                    <a:lnTo>
                      <a:pt x="3015216" y="0"/>
                    </a:lnTo>
                    <a:lnTo>
                      <a:pt x="3074750" y="0"/>
                    </a:lnTo>
                    <a:lnTo>
                      <a:pt x="3099031" y="0"/>
                    </a:lnTo>
                    <a:lnTo>
                      <a:pt x="3117790" y="0"/>
                    </a:lnTo>
                    <a:cubicBezTo>
                      <a:pt x="3135912" y="0"/>
                      <a:pt x="3135912" y="0"/>
                      <a:pt x="3135912" y="0"/>
                    </a:cubicBezTo>
                    <a:lnTo>
                      <a:pt x="3142071" y="0"/>
                    </a:lnTo>
                    <a:lnTo>
                      <a:pt x="3143379" y="0"/>
                    </a:lnTo>
                    <a:lnTo>
                      <a:pt x="3157927" y="0"/>
                    </a:lnTo>
                    <a:lnTo>
                      <a:pt x="3160193" y="0"/>
                    </a:lnTo>
                    <a:lnTo>
                      <a:pt x="3347536" y="0"/>
                    </a:lnTo>
                    <a:cubicBezTo>
                      <a:pt x="4303193" y="0"/>
                      <a:pt x="4303193" y="0"/>
                      <a:pt x="4303193" y="0"/>
                    </a:cubicBezTo>
                    <a:cubicBezTo>
                      <a:pt x="4386037" y="0"/>
                      <a:pt x="4485449" y="58022"/>
                      <a:pt x="4526872" y="128477"/>
                    </a:cubicBezTo>
                    <a:cubicBezTo>
                      <a:pt x="5106779" y="1133497"/>
                      <a:pt x="5106779" y="1133497"/>
                      <a:pt x="5106779" y="1133497"/>
                    </a:cubicBezTo>
                    <a:cubicBezTo>
                      <a:pt x="5148200" y="1203952"/>
                      <a:pt x="5148200" y="1319996"/>
                      <a:pt x="5106779" y="1390451"/>
                    </a:cubicBezTo>
                    <a:cubicBezTo>
                      <a:pt x="4526872" y="2395471"/>
                      <a:pt x="4526872" y="2395471"/>
                      <a:pt x="4526872" y="2395471"/>
                    </a:cubicBezTo>
                    <a:cubicBezTo>
                      <a:pt x="4485449" y="2465926"/>
                      <a:pt x="4386037" y="2523948"/>
                      <a:pt x="4303193" y="2523948"/>
                    </a:cubicBezTo>
                    <a:lnTo>
                      <a:pt x="3160193" y="2523948"/>
                    </a:lnTo>
                    <a:lnTo>
                      <a:pt x="3143379" y="2523948"/>
                    </a:lnTo>
                    <a:lnTo>
                      <a:pt x="3135912" y="2523948"/>
                    </a:lnTo>
                    <a:lnTo>
                      <a:pt x="2000379" y="2523948"/>
                    </a:lnTo>
                    <a:lnTo>
                      <a:pt x="1992912" y="2523948"/>
                    </a:lnTo>
                    <a:lnTo>
                      <a:pt x="1976098" y="2523948"/>
                    </a:lnTo>
                    <a:lnTo>
                      <a:pt x="833098" y="2523948"/>
                    </a:lnTo>
                    <a:cubicBezTo>
                      <a:pt x="752325" y="2523948"/>
                      <a:pt x="650842" y="2465926"/>
                      <a:pt x="609420" y="2395471"/>
                    </a:cubicBezTo>
                    <a:cubicBezTo>
                      <a:pt x="29513" y="1390451"/>
                      <a:pt x="29513" y="1390451"/>
                      <a:pt x="29513" y="1390451"/>
                    </a:cubicBezTo>
                    <a:cubicBezTo>
                      <a:pt x="9837" y="1355223"/>
                      <a:pt x="0" y="1308599"/>
                      <a:pt x="0" y="1261974"/>
                    </a:cubicBezTo>
                    <a:close/>
                  </a:path>
                </a:pathLst>
              </a:custGeom>
              <a:solidFill>
                <a:schemeClr val="bg1"/>
              </a:solidFill>
              <a:ln w="25400">
                <a:noFill/>
              </a:ln>
              <a:effectLst/>
            </p:spPr>
            <p:txBody>
              <a:bodyPr vert="horz" wrap="square" lIns="91440" tIns="45720" rIns="91440" bIns="45720" numCol="1" anchor="t" anchorCtr="0" compatLnSpc="1">
                <a:prstTxWarp prst="textNoShape">
                  <a:avLst/>
                </a:prstTxWarp>
                <a:noAutofit/>
              </a:bodyPr>
              <a:lstStyle/>
              <a:p>
                <a:endParaRPr lang="zh-CN" altLang="en-US">
                  <a:solidFill>
                    <a:schemeClr val="bg1"/>
                  </a:solidFill>
                </a:endParaRPr>
              </a:p>
            </p:txBody>
          </p:sp>
          <p:sp>
            <p:nvSpPr>
              <p:cNvPr id="29" name="淘宝店chenying0907出品 79"/>
              <p:cNvSpPr/>
              <p:nvPr/>
            </p:nvSpPr>
            <p:spPr>
              <a:xfrm>
                <a:off x="773540" y="2423160"/>
                <a:ext cx="2376264" cy="6267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13" name="TextBox 29"/>
            <p:cNvSpPr txBox="1"/>
            <p:nvPr/>
          </p:nvSpPr>
          <p:spPr>
            <a:xfrm>
              <a:off x="2906360" y="2523660"/>
              <a:ext cx="1264683" cy="803625"/>
            </a:xfrm>
            <a:prstGeom prst="rect">
              <a:avLst/>
            </a:prstGeom>
            <a:noFill/>
          </p:spPr>
          <p:txBody>
            <a:bodyPr wrap="square" lIns="0" tIns="0" rIns="0" bIns="0" rtlCol="0">
              <a:spAutoFit/>
            </a:bodyPr>
            <a:lstStyle/>
            <a:p>
              <a:pPr algn="just">
                <a:lnSpc>
                  <a:spcPts val="1500"/>
                </a:lnSpc>
              </a:pPr>
              <a:r>
                <a:rPr lang="zh-CN" altLang="en-US" sz="1200" dirty="0">
                  <a:solidFill>
                    <a:schemeClr val="bg1"/>
                  </a:solidFill>
                  <a:latin typeface="微软雅黑" pitchFamily="34" charset="-122"/>
                  <a:ea typeface="微软雅黑" pitchFamily="34" charset="-122"/>
                </a:rPr>
                <a:t>点击输入简要文字内容，文字内容需概括精炼，言简意赅的说明分项内容</a:t>
              </a:r>
              <a:r>
                <a:rPr lang="en-US" altLang="zh-CN" sz="1200" dirty="0">
                  <a:solidFill>
                    <a:schemeClr val="bg1"/>
                  </a:solidFill>
                  <a:latin typeface="微软雅黑" pitchFamily="34" charset="-122"/>
                  <a:ea typeface="微软雅黑" pitchFamily="34" charset="-122"/>
                </a:rPr>
                <a:t>COOLLA</a:t>
              </a:r>
              <a:r>
                <a:rPr lang="zh-CN" altLang="en-US" sz="1200" dirty="0">
                  <a:solidFill>
                    <a:schemeClr val="bg1"/>
                  </a:solidFill>
                  <a:latin typeface="微软雅黑" pitchFamily="34" charset="-122"/>
                  <a:ea typeface="微软雅黑" pitchFamily="34" charset="-122"/>
                </a:rPr>
                <a:t>专业设计</a:t>
              </a:r>
              <a:r>
                <a:rPr lang="en-US" altLang="zh-CN" sz="1200" dirty="0">
                  <a:solidFill>
                    <a:schemeClr val="bg1"/>
                  </a:solidFill>
                  <a:latin typeface="微软雅黑" pitchFamily="34" charset="-122"/>
                  <a:ea typeface="微软雅黑" pitchFamily="34" charset="-122"/>
                </a:rPr>
                <a:t>……</a:t>
              </a:r>
            </a:p>
          </p:txBody>
        </p:sp>
        <p:sp>
          <p:nvSpPr>
            <p:cNvPr id="14" name="TextBox 30"/>
            <p:cNvSpPr txBox="1"/>
            <p:nvPr/>
          </p:nvSpPr>
          <p:spPr>
            <a:xfrm>
              <a:off x="2707638" y="1817842"/>
              <a:ext cx="1662128" cy="270018"/>
            </a:xfrm>
            <a:prstGeom prst="rect">
              <a:avLst/>
            </a:prstGeom>
            <a:noFill/>
          </p:spPr>
          <p:txBody>
            <a:bodyPr wrap="square" lIns="0" tIns="0" rIns="0" bIns="0" rtlCol="0">
              <a:spAutoFit/>
            </a:bodyPr>
            <a:lstStyle/>
            <a:p>
              <a:pPr algn="ctr"/>
              <a:r>
                <a:rPr lang="zh-CN" altLang="en-US" sz="2100" b="1" dirty="0">
                  <a:solidFill>
                    <a:srgbClr val="1D7A8B"/>
                  </a:solidFill>
                  <a:latin typeface="微软雅黑" pitchFamily="34" charset="-122"/>
                  <a:ea typeface="微软雅黑" pitchFamily="34" charset="-122"/>
                </a:rPr>
                <a:t>加入你的标题</a:t>
              </a:r>
            </a:p>
          </p:txBody>
        </p:sp>
        <p:sp>
          <p:nvSpPr>
            <p:cNvPr id="15" name="TextBox 20"/>
            <p:cNvSpPr txBox="1"/>
            <p:nvPr/>
          </p:nvSpPr>
          <p:spPr>
            <a:xfrm>
              <a:off x="3406104" y="1206322"/>
              <a:ext cx="265196" cy="385740"/>
            </a:xfrm>
            <a:prstGeom prst="rect">
              <a:avLst/>
            </a:prstGeom>
            <a:noFill/>
          </p:spPr>
          <p:txBody>
            <a:bodyPr wrap="none" lIns="0" tIns="0" rIns="0" bIns="0" rtlCol="0">
              <a:spAutoFit/>
            </a:bodyPr>
            <a:lstStyle/>
            <a:p>
              <a:pPr algn="ctr"/>
              <a:r>
                <a:rPr lang="en-US" altLang="zh-CN" sz="3000" dirty="0">
                  <a:solidFill>
                    <a:schemeClr val="bg1"/>
                  </a:solidFill>
                  <a:latin typeface="Agency FB" panose="020B0503020202020204" pitchFamily="34" charset="0"/>
                  <a:ea typeface="微软雅黑" pitchFamily="34" charset="-122"/>
                </a:rPr>
                <a:t>02</a:t>
              </a:r>
              <a:endParaRPr lang="zh-CN" altLang="en-US" sz="3000" dirty="0">
                <a:solidFill>
                  <a:schemeClr val="bg1"/>
                </a:solidFill>
                <a:latin typeface="Agency FB" panose="020B0503020202020204" pitchFamily="34" charset="0"/>
                <a:ea typeface="微软雅黑" pitchFamily="34" charset="-122"/>
              </a:endParaRPr>
            </a:p>
          </p:txBody>
        </p:sp>
        <p:grpSp>
          <p:nvGrpSpPr>
            <p:cNvPr id="16" name="淘宝店chenying0907出品 84"/>
            <p:cNvGrpSpPr/>
            <p:nvPr/>
          </p:nvGrpSpPr>
          <p:grpSpPr>
            <a:xfrm>
              <a:off x="4659669" y="932613"/>
              <a:ext cx="1892961" cy="3191188"/>
              <a:chOff x="699698" y="1340769"/>
              <a:chExt cx="2523948" cy="4254917"/>
            </a:xfrm>
          </p:grpSpPr>
          <p:sp>
            <p:nvSpPr>
              <p:cNvPr id="26" name="淘宝店chenying0907出品 85"/>
              <p:cNvSpPr>
                <a:spLocks/>
              </p:cNvSpPr>
              <p:nvPr/>
            </p:nvSpPr>
            <p:spPr bwMode="auto">
              <a:xfrm rot="5400000">
                <a:off x="-165787" y="2206254"/>
                <a:ext cx="4254917" cy="2523948"/>
              </a:xfrm>
              <a:custGeom>
                <a:avLst/>
                <a:gdLst>
                  <a:gd name="connsiteX0" fmla="*/ 135606 w 5137844"/>
                  <a:gd name="connsiteY0" fmla="*/ 1261974 h 2523948"/>
                  <a:gd name="connsiteX1" fmla="*/ 162467 w 5137844"/>
                  <a:gd name="connsiteY1" fmla="*/ 1378906 h 2523948"/>
                  <a:gd name="connsiteX2" fmla="*/ 690261 w 5137844"/>
                  <a:gd name="connsiteY2" fmla="*/ 2293610 h 2523948"/>
                  <a:gd name="connsiteX3" fmla="*/ 893838 w 5137844"/>
                  <a:gd name="connsiteY3" fmla="*/ 2410541 h 2523948"/>
                  <a:gd name="connsiteX4" fmla="*/ 1084338 w 5137844"/>
                  <a:gd name="connsiteY4" fmla="*/ 2410541 h 2523948"/>
                  <a:gd name="connsiteX5" fmla="*/ 1934122 w 5137844"/>
                  <a:gd name="connsiteY5" fmla="*/ 2410541 h 2523948"/>
                  <a:gd name="connsiteX6" fmla="*/ 1949425 w 5137844"/>
                  <a:gd name="connsiteY6" fmla="*/ 2410541 h 2523948"/>
                  <a:gd name="connsiteX7" fmla="*/ 1956221 w 5137844"/>
                  <a:gd name="connsiteY7" fmla="*/ 2410541 h 2523948"/>
                  <a:gd name="connsiteX8" fmla="*/ 2124622 w 5137844"/>
                  <a:gd name="connsiteY8" fmla="*/ 2410541 h 2523948"/>
                  <a:gd name="connsiteX9" fmla="*/ 2139925 w 5137844"/>
                  <a:gd name="connsiteY9" fmla="*/ 2410541 h 2523948"/>
                  <a:gd name="connsiteX10" fmla="*/ 2146721 w 5137844"/>
                  <a:gd name="connsiteY10" fmla="*/ 2410541 h 2523948"/>
                  <a:gd name="connsiteX11" fmla="*/ 2989710 w 5137844"/>
                  <a:gd name="connsiteY11" fmla="*/ 2410541 h 2523948"/>
                  <a:gd name="connsiteX12" fmla="*/ 2996506 w 5137844"/>
                  <a:gd name="connsiteY12" fmla="*/ 2410541 h 2523948"/>
                  <a:gd name="connsiteX13" fmla="*/ 3011809 w 5137844"/>
                  <a:gd name="connsiteY13" fmla="*/ 2410541 h 2523948"/>
                  <a:gd name="connsiteX14" fmla="*/ 3180210 w 5137844"/>
                  <a:gd name="connsiteY14" fmla="*/ 2410541 h 2523948"/>
                  <a:gd name="connsiteX15" fmla="*/ 3187006 w 5137844"/>
                  <a:gd name="connsiteY15" fmla="*/ 2410541 h 2523948"/>
                  <a:gd name="connsiteX16" fmla="*/ 3202309 w 5137844"/>
                  <a:gd name="connsiteY16" fmla="*/ 2410541 h 2523948"/>
                  <a:gd name="connsiteX17" fmla="*/ 4052093 w 5137844"/>
                  <a:gd name="connsiteY17" fmla="*/ 2410541 h 2523948"/>
                  <a:gd name="connsiteX18" fmla="*/ 4242593 w 5137844"/>
                  <a:gd name="connsiteY18" fmla="*/ 2410541 h 2523948"/>
                  <a:gd name="connsiteX19" fmla="*/ 4446171 w 5137844"/>
                  <a:gd name="connsiteY19" fmla="*/ 2293610 h 2523948"/>
                  <a:gd name="connsiteX20" fmla="*/ 4973965 w 5137844"/>
                  <a:gd name="connsiteY20" fmla="*/ 1378906 h 2523948"/>
                  <a:gd name="connsiteX21" fmla="*/ 4973965 w 5137844"/>
                  <a:gd name="connsiteY21" fmla="*/ 1145043 h 2523948"/>
                  <a:gd name="connsiteX22" fmla="*/ 4446171 w 5137844"/>
                  <a:gd name="connsiteY22" fmla="*/ 230339 h 2523948"/>
                  <a:gd name="connsiteX23" fmla="*/ 4242593 w 5137844"/>
                  <a:gd name="connsiteY23" fmla="*/ 113407 h 2523948"/>
                  <a:gd name="connsiteX24" fmla="*/ 4133871 w 5137844"/>
                  <a:gd name="connsiteY24" fmla="*/ 113407 h 2523948"/>
                  <a:gd name="connsiteX25" fmla="*/ 4052093 w 5137844"/>
                  <a:gd name="connsiteY25" fmla="*/ 113407 h 2523948"/>
                  <a:gd name="connsiteX26" fmla="*/ 4050394 w 5137844"/>
                  <a:gd name="connsiteY26" fmla="*/ 113407 h 2523948"/>
                  <a:gd name="connsiteX27" fmla="*/ 4038503 w 5137844"/>
                  <a:gd name="connsiteY27" fmla="*/ 113407 h 2523948"/>
                  <a:gd name="connsiteX28" fmla="*/ 4030245 w 5137844"/>
                  <a:gd name="connsiteY28" fmla="*/ 113407 h 2523948"/>
                  <a:gd name="connsiteX29" fmla="*/ 4006226 w 5137844"/>
                  <a:gd name="connsiteY29" fmla="*/ 113407 h 2523948"/>
                  <a:gd name="connsiteX30" fmla="*/ 3943371 w 5137844"/>
                  <a:gd name="connsiteY30" fmla="*/ 113407 h 2523948"/>
                  <a:gd name="connsiteX31" fmla="*/ 3875656 w 5137844"/>
                  <a:gd name="connsiteY31" fmla="*/ 113407 h 2523948"/>
                  <a:gd name="connsiteX32" fmla="*/ 3839745 w 5137844"/>
                  <a:gd name="connsiteY32" fmla="*/ 113407 h 2523948"/>
                  <a:gd name="connsiteX33" fmla="*/ 3776065 w 5137844"/>
                  <a:gd name="connsiteY33" fmla="*/ 113407 h 2523948"/>
                  <a:gd name="connsiteX34" fmla="*/ 3685156 w 5137844"/>
                  <a:gd name="connsiteY34" fmla="*/ 113407 h 2523948"/>
                  <a:gd name="connsiteX35" fmla="*/ 3659911 w 5137844"/>
                  <a:gd name="connsiteY35" fmla="*/ 113407 h 2523948"/>
                  <a:gd name="connsiteX36" fmla="*/ 3585565 w 5137844"/>
                  <a:gd name="connsiteY36" fmla="*/ 113407 h 2523948"/>
                  <a:gd name="connsiteX37" fmla="*/ 3525919 w 5137844"/>
                  <a:gd name="connsiteY37" fmla="*/ 113407 h 2523948"/>
                  <a:gd name="connsiteX38" fmla="*/ 3469411 w 5137844"/>
                  <a:gd name="connsiteY38" fmla="*/ 113407 h 2523948"/>
                  <a:gd name="connsiteX39" fmla="*/ 3372816 w 5137844"/>
                  <a:gd name="connsiteY39" fmla="*/ 113407 h 2523948"/>
                  <a:gd name="connsiteX40" fmla="*/ 3335419 w 5137844"/>
                  <a:gd name="connsiteY40" fmla="*/ 113407 h 2523948"/>
                  <a:gd name="connsiteX41" fmla="*/ 3202309 w 5137844"/>
                  <a:gd name="connsiteY41" fmla="*/ 113407 h 2523948"/>
                  <a:gd name="connsiteX42" fmla="*/ 3200246 w 5137844"/>
                  <a:gd name="connsiteY42" fmla="*/ 113407 h 2523948"/>
                  <a:gd name="connsiteX43" fmla="*/ 3187006 w 5137844"/>
                  <a:gd name="connsiteY43" fmla="*/ 113407 h 2523948"/>
                  <a:gd name="connsiteX44" fmla="*/ 3185815 w 5137844"/>
                  <a:gd name="connsiteY44" fmla="*/ 113407 h 2523948"/>
                  <a:gd name="connsiteX45" fmla="*/ 3182316 w 5137844"/>
                  <a:gd name="connsiteY45" fmla="*/ 113407 h 2523948"/>
                  <a:gd name="connsiteX46" fmla="*/ 3180210 w 5137844"/>
                  <a:gd name="connsiteY46" fmla="*/ 113407 h 2523948"/>
                  <a:gd name="connsiteX47" fmla="*/ 3163716 w 5137844"/>
                  <a:gd name="connsiteY47" fmla="*/ 113407 h 2523948"/>
                  <a:gd name="connsiteX48" fmla="*/ 3146643 w 5137844"/>
                  <a:gd name="connsiteY48" fmla="*/ 113407 h 2523948"/>
                  <a:gd name="connsiteX49" fmla="*/ 3124544 w 5137844"/>
                  <a:gd name="connsiteY49" fmla="*/ 113407 h 2523948"/>
                  <a:gd name="connsiteX50" fmla="*/ 3070360 w 5137844"/>
                  <a:gd name="connsiteY50" fmla="*/ 113407 h 2523948"/>
                  <a:gd name="connsiteX51" fmla="*/ 3048262 w 5137844"/>
                  <a:gd name="connsiteY51" fmla="*/ 113407 h 2523948"/>
                  <a:gd name="connsiteX52" fmla="*/ 3014437 w 5137844"/>
                  <a:gd name="connsiteY52" fmla="*/ 113407 h 2523948"/>
                  <a:gd name="connsiteX53" fmla="*/ 3011809 w 5137844"/>
                  <a:gd name="connsiteY53" fmla="*/ 113407 h 2523948"/>
                  <a:gd name="connsiteX54" fmla="*/ 3009746 w 5137844"/>
                  <a:gd name="connsiteY54" fmla="*/ 113407 h 2523948"/>
                  <a:gd name="connsiteX55" fmla="*/ 2996506 w 5137844"/>
                  <a:gd name="connsiteY55" fmla="*/ 113407 h 2523948"/>
                  <a:gd name="connsiteX56" fmla="*/ 2995315 w 5137844"/>
                  <a:gd name="connsiteY56" fmla="*/ 113407 h 2523948"/>
                  <a:gd name="connsiteX57" fmla="*/ 2992338 w 5137844"/>
                  <a:gd name="connsiteY57" fmla="*/ 113407 h 2523948"/>
                  <a:gd name="connsiteX58" fmla="*/ 2989710 w 5137844"/>
                  <a:gd name="connsiteY58" fmla="*/ 113407 h 2523948"/>
                  <a:gd name="connsiteX59" fmla="*/ 2987648 w 5137844"/>
                  <a:gd name="connsiteY59" fmla="*/ 113407 h 2523948"/>
                  <a:gd name="connsiteX60" fmla="*/ 2973216 w 5137844"/>
                  <a:gd name="connsiteY60" fmla="*/ 113407 h 2523948"/>
                  <a:gd name="connsiteX61" fmla="*/ 2956143 w 5137844"/>
                  <a:gd name="connsiteY61" fmla="*/ 113407 h 2523948"/>
                  <a:gd name="connsiteX62" fmla="*/ 2944597 w 5137844"/>
                  <a:gd name="connsiteY62" fmla="*/ 113407 h 2523948"/>
                  <a:gd name="connsiteX63" fmla="*/ 2934044 w 5137844"/>
                  <a:gd name="connsiteY63" fmla="*/ 113407 h 2523948"/>
                  <a:gd name="connsiteX64" fmla="*/ 2922498 w 5137844"/>
                  <a:gd name="connsiteY64" fmla="*/ 113407 h 2523948"/>
                  <a:gd name="connsiteX65" fmla="*/ 2879860 w 5137844"/>
                  <a:gd name="connsiteY65" fmla="*/ 113407 h 2523948"/>
                  <a:gd name="connsiteX66" fmla="*/ 2859294 w 5137844"/>
                  <a:gd name="connsiteY66" fmla="*/ 113407 h 2523948"/>
                  <a:gd name="connsiteX67" fmla="*/ 2857762 w 5137844"/>
                  <a:gd name="connsiteY67" fmla="*/ 113407 h 2523948"/>
                  <a:gd name="connsiteX68" fmla="*/ 2837195 w 5137844"/>
                  <a:gd name="connsiteY68" fmla="*/ 113407 h 2523948"/>
                  <a:gd name="connsiteX69" fmla="*/ 2823937 w 5137844"/>
                  <a:gd name="connsiteY69" fmla="*/ 113407 h 2523948"/>
                  <a:gd name="connsiteX70" fmla="*/ 2801838 w 5137844"/>
                  <a:gd name="connsiteY70" fmla="*/ 113407 h 2523948"/>
                  <a:gd name="connsiteX71" fmla="*/ 2756982 w 5137844"/>
                  <a:gd name="connsiteY71" fmla="*/ 113407 h 2523948"/>
                  <a:gd name="connsiteX72" fmla="*/ 2754097 w 5137844"/>
                  <a:gd name="connsiteY72" fmla="*/ 113407 h 2523948"/>
                  <a:gd name="connsiteX73" fmla="*/ 2734884 w 5137844"/>
                  <a:gd name="connsiteY73" fmla="*/ 113407 h 2523948"/>
                  <a:gd name="connsiteX74" fmla="*/ 2731998 w 5137844"/>
                  <a:gd name="connsiteY74" fmla="*/ 113407 h 2523948"/>
                  <a:gd name="connsiteX75" fmla="*/ 2668794 w 5137844"/>
                  <a:gd name="connsiteY75" fmla="*/ 113407 h 2523948"/>
                  <a:gd name="connsiteX76" fmla="*/ 2646695 w 5137844"/>
                  <a:gd name="connsiteY76" fmla="*/ 113407 h 2523948"/>
                  <a:gd name="connsiteX77" fmla="*/ 2636115 w 5137844"/>
                  <a:gd name="connsiteY77" fmla="*/ 113407 h 2523948"/>
                  <a:gd name="connsiteX78" fmla="*/ 2614017 w 5137844"/>
                  <a:gd name="connsiteY78" fmla="*/ 113407 h 2523948"/>
                  <a:gd name="connsiteX79" fmla="*/ 2566482 w 5137844"/>
                  <a:gd name="connsiteY79" fmla="*/ 113407 h 2523948"/>
                  <a:gd name="connsiteX80" fmla="*/ 2544384 w 5137844"/>
                  <a:gd name="connsiteY80" fmla="*/ 113407 h 2523948"/>
                  <a:gd name="connsiteX81" fmla="*/ 2495147 w 5137844"/>
                  <a:gd name="connsiteY81" fmla="*/ 113407 h 2523948"/>
                  <a:gd name="connsiteX82" fmla="*/ 2473049 w 5137844"/>
                  <a:gd name="connsiteY82" fmla="*/ 113407 h 2523948"/>
                  <a:gd name="connsiteX83" fmla="*/ 2445615 w 5137844"/>
                  <a:gd name="connsiteY83" fmla="*/ 113407 h 2523948"/>
                  <a:gd name="connsiteX84" fmla="*/ 2423517 w 5137844"/>
                  <a:gd name="connsiteY84" fmla="*/ 113407 h 2523948"/>
                  <a:gd name="connsiteX85" fmla="*/ 2332532 w 5137844"/>
                  <a:gd name="connsiteY85" fmla="*/ 113407 h 2523948"/>
                  <a:gd name="connsiteX86" fmla="*/ 2310433 w 5137844"/>
                  <a:gd name="connsiteY86" fmla="*/ 113407 h 2523948"/>
                  <a:gd name="connsiteX87" fmla="*/ 2304647 w 5137844"/>
                  <a:gd name="connsiteY87" fmla="*/ 113407 h 2523948"/>
                  <a:gd name="connsiteX88" fmla="*/ 2282549 w 5137844"/>
                  <a:gd name="connsiteY88" fmla="*/ 113407 h 2523948"/>
                  <a:gd name="connsiteX89" fmla="*/ 2146721 w 5137844"/>
                  <a:gd name="connsiteY89" fmla="*/ 113407 h 2523948"/>
                  <a:gd name="connsiteX90" fmla="*/ 2142032 w 5137844"/>
                  <a:gd name="connsiteY90" fmla="*/ 113407 h 2523948"/>
                  <a:gd name="connsiteX91" fmla="*/ 2139925 w 5137844"/>
                  <a:gd name="connsiteY91" fmla="*/ 113407 h 2523948"/>
                  <a:gd name="connsiteX92" fmla="*/ 2137864 w 5137844"/>
                  <a:gd name="connsiteY92" fmla="*/ 113407 h 2523948"/>
                  <a:gd name="connsiteX93" fmla="*/ 2124622 w 5137844"/>
                  <a:gd name="connsiteY93" fmla="*/ 113407 h 2523948"/>
                  <a:gd name="connsiteX94" fmla="*/ 2123432 w 5137844"/>
                  <a:gd name="connsiteY94" fmla="*/ 113407 h 2523948"/>
                  <a:gd name="connsiteX95" fmla="*/ 2119933 w 5137844"/>
                  <a:gd name="connsiteY95" fmla="*/ 113407 h 2523948"/>
                  <a:gd name="connsiteX96" fmla="*/ 2097049 w 5137844"/>
                  <a:gd name="connsiteY96" fmla="*/ 113407 h 2523948"/>
                  <a:gd name="connsiteX97" fmla="*/ 1981658 w 5137844"/>
                  <a:gd name="connsiteY97" fmla="*/ 113407 h 2523948"/>
                  <a:gd name="connsiteX98" fmla="*/ 1956221 w 5137844"/>
                  <a:gd name="connsiteY98" fmla="*/ 113407 h 2523948"/>
                  <a:gd name="connsiteX99" fmla="*/ 1949425 w 5137844"/>
                  <a:gd name="connsiteY99" fmla="*/ 113407 h 2523948"/>
                  <a:gd name="connsiteX100" fmla="*/ 1947364 w 5137844"/>
                  <a:gd name="connsiteY100" fmla="*/ 113407 h 2523948"/>
                  <a:gd name="connsiteX101" fmla="*/ 1934122 w 5137844"/>
                  <a:gd name="connsiteY101" fmla="*/ 113407 h 2523948"/>
                  <a:gd name="connsiteX102" fmla="*/ 1932932 w 5137844"/>
                  <a:gd name="connsiteY102" fmla="*/ 113407 h 2523948"/>
                  <a:gd name="connsiteX103" fmla="*/ 1906549 w 5137844"/>
                  <a:gd name="connsiteY103" fmla="*/ 113407 h 2523948"/>
                  <a:gd name="connsiteX104" fmla="*/ 1882214 w 5137844"/>
                  <a:gd name="connsiteY104" fmla="*/ 113407 h 2523948"/>
                  <a:gd name="connsiteX105" fmla="*/ 1861030 w 5137844"/>
                  <a:gd name="connsiteY105" fmla="*/ 113407 h 2523948"/>
                  <a:gd name="connsiteX106" fmla="*/ 1791158 w 5137844"/>
                  <a:gd name="connsiteY106" fmla="*/ 113407 h 2523948"/>
                  <a:gd name="connsiteX107" fmla="*/ 1747978 w 5137844"/>
                  <a:gd name="connsiteY107" fmla="*/ 113407 h 2523948"/>
                  <a:gd name="connsiteX108" fmla="*/ 1691714 w 5137844"/>
                  <a:gd name="connsiteY108" fmla="*/ 113407 h 2523948"/>
                  <a:gd name="connsiteX109" fmla="*/ 1573733 w 5137844"/>
                  <a:gd name="connsiteY109" fmla="*/ 113407 h 2523948"/>
                  <a:gd name="connsiteX110" fmla="*/ 1557478 w 5137844"/>
                  <a:gd name="connsiteY110" fmla="*/ 113407 h 2523948"/>
                  <a:gd name="connsiteX111" fmla="*/ 1383233 w 5137844"/>
                  <a:gd name="connsiteY111" fmla="*/ 113407 h 2523948"/>
                  <a:gd name="connsiteX112" fmla="*/ 1354259 w 5137844"/>
                  <a:gd name="connsiteY112" fmla="*/ 113407 h 2523948"/>
                  <a:gd name="connsiteX113" fmla="*/ 1163759 w 5137844"/>
                  <a:gd name="connsiteY113" fmla="*/ 113407 h 2523948"/>
                  <a:gd name="connsiteX114" fmla="*/ 1084338 w 5137844"/>
                  <a:gd name="connsiteY114" fmla="*/ 113407 h 2523948"/>
                  <a:gd name="connsiteX115" fmla="*/ 893838 w 5137844"/>
                  <a:gd name="connsiteY115" fmla="*/ 113407 h 2523948"/>
                  <a:gd name="connsiteX116" fmla="*/ 690261 w 5137844"/>
                  <a:gd name="connsiteY116" fmla="*/ 230339 h 2523948"/>
                  <a:gd name="connsiteX117" fmla="*/ 162467 w 5137844"/>
                  <a:gd name="connsiteY117" fmla="*/ 1145043 h 2523948"/>
                  <a:gd name="connsiteX118" fmla="*/ 135606 w 5137844"/>
                  <a:gd name="connsiteY118" fmla="*/ 1261974 h 2523948"/>
                  <a:gd name="connsiteX119" fmla="*/ 0 w 5137844"/>
                  <a:gd name="connsiteY119" fmla="*/ 1261974 h 2523948"/>
                  <a:gd name="connsiteX120" fmla="*/ 29513 w 5137844"/>
                  <a:gd name="connsiteY120" fmla="*/ 1133497 h 2523948"/>
                  <a:gd name="connsiteX121" fmla="*/ 609420 w 5137844"/>
                  <a:gd name="connsiteY121" fmla="*/ 128477 h 2523948"/>
                  <a:gd name="connsiteX122" fmla="*/ 833098 w 5137844"/>
                  <a:gd name="connsiteY122" fmla="*/ 0 h 2523948"/>
                  <a:gd name="connsiteX123" fmla="*/ 1974790 w 5137844"/>
                  <a:gd name="connsiteY123" fmla="*/ 0 h 2523948"/>
                  <a:gd name="connsiteX124" fmla="*/ 1976098 w 5137844"/>
                  <a:gd name="connsiteY124" fmla="*/ 0 h 2523948"/>
                  <a:gd name="connsiteX125" fmla="*/ 1990647 w 5137844"/>
                  <a:gd name="connsiteY125" fmla="*/ 0 h 2523948"/>
                  <a:gd name="connsiteX126" fmla="*/ 1992912 w 5137844"/>
                  <a:gd name="connsiteY126" fmla="*/ 0 h 2523948"/>
                  <a:gd name="connsiteX127" fmla="*/ 2000379 w 5137844"/>
                  <a:gd name="connsiteY127" fmla="*/ 0 h 2523948"/>
                  <a:gd name="connsiteX128" fmla="*/ 2180255 w 5137844"/>
                  <a:gd name="connsiteY128" fmla="*/ 0 h 2523948"/>
                  <a:gd name="connsiteX129" fmla="*/ 2204536 w 5137844"/>
                  <a:gd name="connsiteY129" fmla="*/ 0 h 2523948"/>
                  <a:gd name="connsiteX130" fmla="*/ 2358928 w 5137844"/>
                  <a:gd name="connsiteY130" fmla="*/ 0 h 2523948"/>
                  <a:gd name="connsiteX131" fmla="*/ 2383208 w 5137844"/>
                  <a:gd name="connsiteY131" fmla="*/ 0 h 2523948"/>
                  <a:gd name="connsiteX132" fmla="*/ 2513815 w 5137844"/>
                  <a:gd name="connsiteY132" fmla="*/ 0 h 2523948"/>
                  <a:gd name="connsiteX133" fmla="*/ 2538095 w 5137844"/>
                  <a:gd name="connsiteY133" fmla="*/ 0 h 2523948"/>
                  <a:gd name="connsiteX134" fmla="*/ 2646616 w 5137844"/>
                  <a:gd name="connsiteY134" fmla="*/ 0 h 2523948"/>
                  <a:gd name="connsiteX135" fmla="*/ 2670896 w 5137844"/>
                  <a:gd name="connsiteY135" fmla="*/ 0 h 2523948"/>
                  <a:gd name="connsiteX136" fmla="*/ 2759029 w 5137844"/>
                  <a:gd name="connsiteY136" fmla="*/ 0 h 2523948"/>
                  <a:gd name="connsiteX137" fmla="*/ 2783310 w 5137844"/>
                  <a:gd name="connsiteY137" fmla="*/ 0 h 2523948"/>
                  <a:gd name="connsiteX138" fmla="*/ 2852754 w 5137844"/>
                  <a:gd name="connsiteY138" fmla="*/ 0 h 2523948"/>
                  <a:gd name="connsiteX139" fmla="*/ 2877035 w 5137844"/>
                  <a:gd name="connsiteY139" fmla="*/ 0 h 2523948"/>
                  <a:gd name="connsiteX140" fmla="*/ 2929490 w 5137844"/>
                  <a:gd name="connsiteY140" fmla="*/ 0 h 2523948"/>
                  <a:gd name="connsiteX141" fmla="*/ 2953771 w 5137844"/>
                  <a:gd name="connsiteY141" fmla="*/ 0 h 2523948"/>
                  <a:gd name="connsiteX142" fmla="*/ 2990936 w 5137844"/>
                  <a:gd name="connsiteY142" fmla="*/ 0 h 2523948"/>
                  <a:gd name="connsiteX143" fmla="*/ 3015216 w 5137844"/>
                  <a:gd name="connsiteY143" fmla="*/ 0 h 2523948"/>
                  <a:gd name="connsiteX144" fmla="*/ 3074750 w 5137844"/>
                  <a:gd name="connsiteY144" fmla="*/ 0 h 2523948"/>
                  <a:gd name="connsiteX145" fmla="*/ 3099031 w 5137844"/>
                  <a:gd name="connsiteY145" fmla="*/ 0 h 2523948"/>
                  <a:gd name="connsiteX146" fmla="*/ 3117790 w 5137844"/>
                  <a:gd name="connsiteY146" fmla="*/ 0 h 2523948"/>
                  <a:gd name="connsiteX147" fmla="*/ 3135912 w 5137844"/>
                  <a:gd name="connsiteY147" fmla="*/ 0 h 2523948"/>
                  <a:gd name="connsiteX148" fmla="*/ 3142071 w 5137844"/>
                  <a:gd name="connsiteY148" fmla="*/ 0 h 2523948"/>
                  <a:gd name="connsiteX149" fmla="*/ 3143379 w 5137844"/>
                  <a:gd name="connsiteY149" fmla="*/ 0 h 2523948"/>
                  <a:gd name="connsiteX150" fmla="*/ 3157927 w 5137844"/>
                  <a:gd name="connsiteY150" fmla="*/ 0 h 2523948"/>
                  <a:gd name="connsiteX151" fmla="*/ 3160193 w 5137844"/>
                  <a:gd name="connsiteY151" fmla="*/ 0 h 2523948"/>
                  <a:gd name="connsiteX152" fmla="*/ 3347536 w 5137844"/>
                  <a:gd name="connsiteY152" fmla="*/ 0 h 2523948"/>
                  <a:gd name="connsiteX153" fmla="*/ 4303193 w 5137844"/>
                  <a:gd name="connsiteY153" fmla="*/ 0 h 2523948"/>
                  <a:gd name="connsiteX154" fmla="*/ 4526872 w 5137844"/>
                  <a:gd name="connsiteY154" fmla="*/ 128477 h 2523948"/>
                  <a:gd name="connsiteX155" fmla="*/ 5106779 w 5137844"/>
                  <a:gd name="connsiteY155" fmla="*/ 1133497 h 2523948"/>
                  <a:gd name="connsiteX156" fmla="*/ 5106779 w 5137844"/>
                  <a:gd name="connsiteY156" fmla="*/ 1390451 h 2523948"/>
                  <a:gd name="connsiteX157" fmla="*/ 4526872 w 5137844"/>
                  <a:gd name="connsiteY157" fmla="*/ 2395471 h 2523948"/>
                  <a:gd name="connsiteX158" fmla="*/ 4303193 w 5137844"/>
                  <a:gd name="connsiteY158" fmla="*/ 2523948 h 2523948"/>
                  <a:gd name="connsiteX159" fmla="*/ 3160193 w 5137844"/>
                  <a:gd name="connsiteY159" fmla="*/ 2523948 h 2523948"/>
                  <a:gd name="connsiteX160" fmla="*/ 3143379 w 5137844"/>
                  <a:gd name="connsiteY160" fmla="*/ 2523948 h 2523948"/>
                  <a:gd name="connsiteX161" fmla="*/ 3135912 w 5137844"/>
                  <a:gd name="connsiteY161" fmla="*/ 2523948 h 2523948"/>
                  <a:gd name="connsiteX162" fmla="*/ 2000379 w 5137844"/>
                  <a:gd name="connsiteY162" fmla="*/ 2523948 h 2523948"/>
                  <a:gd name="connsiteX163" fmla="*/ 1992912 w 5137844"/>
                  <a:gd name="connsiteY163" fmla="*/ 2523948 h 2523948"/>
                  <a:gd name="connsiteX164" fmla="*/ 1976098 w 5137844"/>
                  <a:gd name="connsiteY164" fmla="*/ 2523948 h 2523948"/>
                  <a:gd name="connsiteX165" fmla="*/ 833098 w 5137844"/>
                  <a:gd name="connsiteY165" fmla="*/ 2523948 h 2523948"/>
                  <a:gd name="connsiteX166" fmla="*/ 609420 w 5137844"/>
                  <a:gd name="connsiteY166" fmla="*/ 2395471 h 2523948"/>
                  <a:gd name="connsiteX167" fmla="*/ 29513 w 5137844"/>
                  <a:gd name="connsiteY167" fmla="*/ 1390451 h 2523948"/>
                  <a:gd name="connsiteX168" fmla="*/ 0 w 5137844"/>
                  <a:gd name="connsiteY168" fmla="*/ 1261974 h 2523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5137844" h="2523948">
                    <a:moveTo>
                      <a:pt x="135606" y="1261974"/>
                    </a:moveTo>
                    <a:cubicBezTo>
                      <a:pt x="135606" y="1304409"/>
                      <a:pt x="144559" y="1346843"/>
                      <a:pt x="162467" y="1378906"/>
                    </a:cubicBezTo>
                    <a:cubicBezTo>
                      <a:pt x="162467" y="1378906"/>
                      <a:pt x="162467" y="1378906"/>
                      <a:pt x="690261" y="2293610"/>
                    </a:cubicBezTo>
                    <a:cubicBezTo>
                      <a:pt x="727960" y="2357733"/>
                      <a:pt x="820324" y="2410541"/>
                      <a:pt x="893838" y="2410541"/>
                    </a:cubicBezTo>
                    <a:lnTo>
                      <a:pt x="1084338" y="2410541"/>
                    </a:lnTo>
                    <a:lnTo>
                      <a:pt x="1934122" y="2410541"/>
                    </a:lnTo>
                    <a:lnTo>
                      <a:pt x="1949425" y="2410541"/>
                    </a:lnTo>
                    <a:lnTo>
                      <a:pt x="1956221" y="2410541"/>
                    </a:lnTo>
                    <a:lnTo>
                      <a:pt x="2124622" y="2410541"/>
                    </a:lnTo>
                    <a:lnTo>
                      <a:pt x="2139925" y="2410541"/>
                    </a:lnTo>
                    <a:lnTo>
                      <a:pt x="2146721" y="2410541"/>
                    </a:lnTo>
                    <a:lnTo>
                      <a:pt x="2989710" y="2410541"/>
                    </a:lnTo>
                    <a:lnTo>
                      <a:pt x="2996506" y="2410541"/>
                    </a:lnTo>
                    <a:lnTo>
                      <a:pt x="3011809" y="2410541"/>
                    </a:lnTo>
                    <a:lnTo>
                      <a:pt x="3180210" y="2410541"/>
                    </a:lnTo>
                    <a:lnTo>
                      <a:pt x="3187006" y="2410541"/>
                    </a:lnTo>
                    <a:lnTo>
                      <a:pt x="3202309" y="2410541"/>
                    </a:lnTo>
                    <a:lnTo>
                      <a:pt x="4052093" y="2410541"/>
                    </a:lnTo>
                    <a:lnTo>
                      <a:pt x="4242593" y="2410541"/>
                    </a:lnTo>
                    <a:cubicBezTo>
                      <a:pt x="4317992" y="2410541"/>
                      <a:pt x="4408471" y="2357733"/>
                      <a:pt x="4446171" y="2293610"/>
                    </a:cubicBezTo>
                    <a:cubicBezTo>
                      <a:pt x="4446171" y="2293610"/>
                      <a:pt x="4446171" y="2293610"/>
                      <a:pt x="4973965" y="1378906"/>
                    </a:cubicBezTo>
                    <a:cubicBezTo>
                      <a:pt x="5011664" y="1314782"/>
                      <a:pt x="5011664" y="1209166"/>
                      <a:pt x="4973965" y="1145043"/>
                    </a:cubicBezTo>
                    <a:cubicBezTo>
                      <a:pt x="4973965" y="1145043"/>
                      <a:pt x="4973965" y="1145043"/>
                      <a:pt x="4446171" y="230339"/>
                    </a:cubicBezTo>
                    <a:cubicBezTo>
                      <a:pt x="4408471" y="166215"/>
                      <a:pt x="4317992" y="113407"/>
                      <a:pt x="4242593" y="113407"/>
                    </a:cubicBezTo>
                    <a:cubicBezTo>
                      <a:pt x="4242593" y="113407"/>
                      <a:pt x="4242593" y="113407"/>
                      <a:pt x="4133871" y="113407"/>
                    </a:cubicBezTo>
                    <a:lnTo>
                      <a:pt x="4052093" y="113407"/>
                    </a:lnTo>
                    <a:lnTo>
                      <a:pt x="4050394" y="113407"/>
                    </a:lnTo>
                    <a:lnTo>
                      <a:pt x="4038503" y="113407"/>
                    </a:lnTo>
                    <a:lnTo>
                      <a:pt x="4030245" y="113407"/>
                    </a:lnTo>
                    <a:lnTo>
                      <a:pt x="4006226" y="113407"/>
                    </a:lnTo>
                    <a:lnTo>
                      <a:pt x="3943371" y="113407"/>
                    </a:lnTo>
                    <a:lnTo>
                      <a:pt x="3875656" y="113407"/>
                    </a:lnTo>
                    <a:lnTo>
                      <a:pt x="3839745" y="113407"/>
                    </a:lnTo>
                    <a:lnTo>
                      <a:pt x="3776065" y="113407"/>
                    </a:lnTo>
                    <a:lnTo>
                      <a:pt x="3685156" y="113407"/>
                    </a:lnTo>
                    <a:lnTo>
                      <a:pt x="3659911" y="113407"/>
                    </a:lnTo>
                    <a:lnTo>
                      <a:pt x="3585565" y="113407"/>
                    </a:lnTo>
                    <a:lnTo>
                      <a:pt x="3525919" y="113407"/>
                    </a:lnTo>
                    <a:lnTo>
                      <a:pt x="3469411" y="113407"/>
                    </a:lnTo>
                    <a:lnTo>
                      <a:pt x="3372816" y="113407"/>
                    </a:lnTo>
                    <a:lnTo>
                      <a:pt x="3335419" y="113407"/>
                    </a:lnTo>
                    <a:lnTo>
                      <a:pt x="3202309" y="113407"/>
                    </a:lnTo>
                    <a:lnTo>
                      <a:pt x="3200246" y="113407"/>
                    </a:lnTo>
                    <a:lnTo>
                      <a:pt x="3187006" y="113407"/>
                    </a:lnTo>
                    <a:lnTo>
                      <a:pt x="3185815" y="113407"/>
                    </a:lnTo>
                    <a:lnTo>
                      <a:pt x="3182316" y="113407"/>
                    </a:lnTo>
                    <a:lnTo>
                      <a:pt x="3180210" y="113407"/>
                    </a:lnTo>
                    <a:cubicBezTo>
                      <a:pt x="3180210" y="113407"/>
                      <a:pt x="3180210" y="113407"/>
                      <a:pt x="3163716" y="113407"/>
                    </a:cubicBezTo>
                    <a:lnTo>
                      <a:pt x="3146643" y="113407"/>
                    </a:lnTo>
                    <a:lnTo>
                      <a:pt x="3124544" y="113407"/>
                    </a:lnTo>
                    <a:lnTo>
                      <a:pt x="3070360" y="113407"/>
                    </a:lnTo>
                    <a:lnTo>
                      <a:pt x="3048262" y="113407"/>
                    </a:lnTo>
                    <a:lnTo>
                      <a:pt x="3014437" y="113407"/>
                    </a:lnTo>
                    <a:lnTo>
                      <a:pt x="3011809" y="113407"/>
                    </a:lnTo>
                    <a:lnTo>
                      <a:pt x="3009746" y="113407"/>
                    </a:lnTo>
                    <a:lnTo>
                      <a:pt x="2996506" y="113407"/>
                    </a:lnTo>
                    <a:lnTo>
                      <a:pt x="2995315" y="113407"/>
                    </a:lnTo>
                    <a:lnTo>
                      <a:pt x="2992338" y="113407"/>
                    </a:lnTo>
                    <a:lnTo>
                      <a:pt x="2989710" y="113407"/>
                    </a:lnTo>
                    <a:lnTo>
                      <a:pt x="2987648" y="113407"/>
                    </a:lnTo>
                    <a:lnTo>
                      <a:pt x="2973216" y="113407"/>
                    </a:lnTo>
                    <a:lnTo>
                      <a:pt x="2956143" y="113407"/>
                    </a:lnTo>
                    <a:lnTo>
                      <a:pt x="2944597" y="113407"/>
                    </a:lnTo>
                    <a:lnTo>
                      <a:pt x="2934044" y="113407"/>
                    </a:lnTo>
                    <a:lnTo>
                      <a:pt x="2922498" y="113407"/>
                    </a:lnTo>
                    <a:lnTo>
                      <a:pt x="2879860" y="113407"/>
                    </a:lnTo>
                    <a:lnTo>
                      <a:pt x="2859294" y="113407"/>
                    </a:lnTo>
                    <a:lnTo>
                      <a:pt x="2857762" y="113407"/>
                    </a:lnTo>
                    <a:lnTo>
                      <a:pt x="2837195" y="113407"/>
                    </a:lnTo>
                    <a:lnTo>
                      <a:pt x="2823937" y="113407"/>
                    </a:lnTo>
                    <a:lnTo>
                      <a:pt x="2801838" y="113407"/>
                    </a:lnTo>
                    <a:lnTo>
                      <a:pt x="2756982" y="113407"/>
                    </a:lnTo>
                    <a:lnTo>
                      <a:pt x="2754097" y="113407"/>
                    </a:lnTo>
                    <a:lnTo>
                      <a:pt x="2734884" y="113407"/>
                    </a:lnTo>
                    <a:lnTo>
                      <a:pt x="2731998" y="113407"/>
                    </a:lnTo>
                    <a:lnTo>
                      <a:pt x="2668794" y="113407"/>
                    </a:lnTo>
                    <a:lnTo>
                      <a:pt x="2646695" y="113407"/>
                    </a:lnTo>
                    <a:lnTo>
                      <a:pt x="2636115" y="113407"/>
                    </a:lnTo>
                    <a:lnTo>
                      <a:pt x="2614017" y="113407"/>
                    </a:lnTo>
                    <a:lnTo>
                      <a:pt x="2566482" y="113407"/>
                    </a:lnTo>
                    <a:lnTo>
                      <a:pt x="2544384" y="113407"/>
                    </a:lnTo>
                    <a:lnTo>
                      <a:pt x="2495147" y="113407"/>
                    </a:lnTo>
                    <a:lnTo>
                      <a:pt x="2473049" y="113407"/>
                    </a:lnTo>
                    <a:lnTo>
                      <a:pt x="2445615" y="113407"/>
                    </a:lnTo>
                    <a:lnTo>
                      <a:pt x="2423517" y="113407"/>
                    </a:lnTo>
                    <a:lnTo>
                      <a:pt x="2332532" y="113407"/>
                    </a:lnTo>
                    <a:lnTo>
                      <a:pt x="2310433" y="113407"/>
                    </a:lnTo>
                    <a:lnTo>
                      <a:pt x="2304647" y="113407"/>
                    </a:lnTo>
                    <a:lnTo>
                      <a:pt x="2282549" y="113407"/>
                    </a:lnTo>
                    <a:lnTo>
                      <a:pt x="2146721" y="113407"/>
                    </a:lnTo>
                    <a:lnTo>
                      <a:pt x="2142032" y="113407"/>
                    </a:lnTo>
                    <a:lnTo>
                      <a:pt x="2139925" y="113407"/>
                    </a:lnTo>
                    <a:lnTo>
                      <a:pt x="2137864" y="113407"/>
                    </a:lnTo>
                    <a:lnTo>
                      <a:pt x="2124622" y="113407"/>
                    </a:lnTo>
                    <a:lnTo>
                      <a:pt x="2123432" y="113407"/>
                    </a:lnTo>
                    <a:lnTo>
                      <a:pt x="2119933" y="113407"/>
                    </a:lnTo>
                    <a:lnTo>
                      <a:pt x="2097049" y="113407"/>
                    </a:lnTo>
                    <a:cubicBezTo>
                      <a:pt x="2073661" y="113407"/>
                      <a:pt x="2037517" y="113407"/>
                      <a:pt x="1981658" y="113407"/>
                    </a:cubicBezTo>
                    <a:lnTo>
                      <a:pt x="1956221" y="113407"/>
                    </a:lnTo>
                    <a:lnTo>
                      <a:pt x="1949425" y="113407"/>
                    </a:lnTo>
                    <a:lnTo>
                      <a:pt x="1947364" y="113407"/>
                    </a:lnTo>
                    <a:lnTo>
                      <a:pt x="1934122" y="113407"/>
                    </a:lnTo>
                    <a:lnTo>
                      <a:pt x="1932932" y="113407"/>
                    </a:lnTo>
                    <a:lnTo>
                      <a:pt x="1906549" y="113407"/>
                    </a:lnTo>
                    <a:lnTo>
                      <a:pt x="1882214" y="113407"/>
                    </a:lnTo>
                    <a:lnTo>
                      <a:pt x="1861030" y="113407"/>
                    </a:lnTo>
                    <a:lnTo>
                      <a:pt x="1791158" y="113407"/>
                    </a:lnTo>
                    <a:lnTo>
                      <a:pt x="1747978" y="113407"/>
                    </a:lnTo>
                    <a:lnTo>
                      <a:pt x="1691714" y="113407"/>
                    </a:lnTo>
                    <a:lnTo>
                      <a:pt x="1573733" y="113407"/>
                    </a:lnTo>
                    <a:lnTo>
                      <a:pt x="1557478" y="113407"/>
                    </a:lnTo>
                    <a:lnTo>
                      <a:pt x="1383233" y="113407"/>
                    </a:lnTo>
                    <a:lnTo>
                      <a:pt x="1354259" y="113407"/>
                    </a:lnTo>
                    <a:lnTo>
                      <a:pt x="1163759" y="113407"/>
                    </a:lnTo>
                    <a:lnTo>
                      <a:pt x="1084338" y="113407"/>
                    </a:lnTo>
                    <a:lnTo>
                      <a:pt x="893838" y="113407"/>
                    </a:lnTo>
                    <a:cubicBezTo>
                      <a:pt x="820324" y="113407"/>
                      <a:pt x="727960" y="166215"/>
                      <a:pt x="690261" y="230339"/>
                    </a:cubicBezTo>
                    <a:cubicBezTo>
                      <a:pt x="690261" y="230339"/>
                      <a:pt x="690261" y="230339"/>
                      <a:pt x="162467" y="1145043"/>
                    </a:cubicBezTo>
                    <a:cubicBezTo>
                      <a:pt x="144559" y="1177105"/>
                      <a:pt x="135606" y="1219539"/>
                      <a:pt x="135606" y="1261974"/>
                    </a:cubicBezTo>
                    <a:close/>
                    <a:moveTo>
                      <a:pt x="0" y="1261974"/>
                    </a:moveTo>
                    <a:cubicBezTo>
                      <a:pt x="0" y="1215349"/>
                      <a:pt x="9837" y="1168725"/>
                      <a:pt x="29513" y="1133497"/>
                    </a:cubicBezTo>
                    <a:cubicBezTo>
                      <a:pt x="609420" y="128477"/>
                      <a:pt x="609420" y="128477"/>
                      <a:pt x="609420" y="128477"/>
                    </a:cubicBezTo>
                    <a:cubicBezTo>
                      <a:pt x="650842" y="58022"/>
                      <a:pt x="752325" y="0"/>
                      <a:pt x="833098" y="0"/>
                    </a:cubicBezTo>
                    <a:cubicBezTo>
                      <a:pt x="1702959" y="0"/>
                      <a:pt x="1920424" y="0"/>
                      <a:pt x="1974790" y="0"/>
                    </a:cubicBezTo>
                    <a:lnTo>
                      <a:pt x="1976098" y="0"/>
                    </a:lnTo>
                    <a:lnTo>
                      <a:pt x="1990647" y="0"/>
                    </a:lnTo>
                    <a:lnTo>
                      <a:pt x="1992912" y="0"/>
                    </a:lnTo>
                    <a:lnTo>
                      <a:pt x="2000379" y="0"/>
                    </a:lnTo>
                    <a:lnTo>
                      <a:pt x="2180255" y="0"/>
                    </a:lnTo>
                    <a:lnTo>
                      <a:pt x="2204536" y="0"/>
                    </a:lnTo>
                    <a:lnTo>
                      <a:pt x="2358928" y="0"/>
                    </a:lnTo>
                    <a:lnTo>
                      <a:pt x="2383208" y="0"/>
                    </a:lnTo>
                    <a:lnTo>
                      <a:pt x="2513815" y="0"/>
                    </a:lnTo>
                    <a:lnTo>
                      <a:pt x="2538095" y="0"/>
                    </a:lnTo>
                    <a:lnTo>
                      <a:pt x="2646616" y="0"/>
                    </a:lnTo>
                    <a:lnTo>
                      <a:pt x="2670896" y="0"/>
                    </a:lnTo>
                    <a:lnTo>
                      <a:pt x="2759029" y="0"/>
                    </a:lnTo>
                    <a:lnTo>
                      <a:pt x="2783310" y="0"/>
                    </a:lnTo>
                    <a:lnTo>
                      <a:pt x="2852754" y="0"/>
                    </a:lnTo>
                    <a:lnTo>
                      <a:pt x="2877035" y="0"/>
                    </a:lnTo>
                    <a:lnTo>
                      <a:pt x="2929490" y="0"/>
                    </a:lnTo>
                    <a:lnTo>
                      <a:pt x="2953771" y="0"/>
                    </a:lnTo>
                    <a:lnTo>
                      <a:pt x="2990936" y="0"/>
                    </a:lnTo>
                    <a:lnTo>
                      <a:pt x="3015216" y="0"/>
                    </a:lnTo>
                    <a:lnTo>
                      <a:pt x="3074750" y="0"/>
                    </a:lnTo>
                    <a:lnTo>
                      <a:pt x="3099031" y="0"/>
                    </a:lnTo>
                    <a:lnTo>
                      <a:pt x="3117790" y="0"/>
                    </a:lnTo>
                    <a:cubicBezTo>
                      <a:pt x="3135912" y="0"/>
                      <a:pt x="3135912" y="0"/>
                      <a:pt x="3135912" y="0"/>
                    </a:cubicBezTo>
                    <a:lnTo>
                      <a:pt x="3142071" y="0"/>
                    </a:lnTo>
                    <a:lnTo>
                      <a:pt x="3143379" y="0"/>
                    </a:lnTo>
                    <a:lnTo>
                      <a:pt x="3157927" y="0"/>
                    </a:lnTo>
                    <a:lnTo>
                      <a:pt x="3160193" y="0"/>
                    </a:lnTo>
                    <a:lnTo>
                      <a:pt x="3347536" y="0"/>
                    </a:lnTo>
                    <a:cubicBezTo>
                      <a:pt x="4303193" y="0"/>
                      <a:pt x="4303193" y="0"/>
                      <a:pt x="4303193" y="0"/>
                    </a:cubicBezTo>
                    <a:cubicBezTo>
                      <a:pt x="4386037" y="0"/>
                      <a:pt x="4485449" y="58022"/>
                      <a:pt x="4526872" y="128477"/>
                    </a:cubicBezTo>
                    <a:cubicBezTo>
                      <a:pt x="5106779" y="1133497"/>
                      <a:pt x="5106779" y="1133497"/>
                      <a:pt x="5106779" y="1133497"/>
                    </a:cubicBezTo>
                    <a:cubicBezTo>
                      <a:pt x="5148200" y="1203952"/>
                      <a:pt x="5148200" y="1319996"/>
                      <a:pt x="5106779" y="1390451"/>
                    </a:cubicBezTo>
                    <a:cubicBezTo>
                      <a:pt x="4526872" y="2395471"/>
                      <a:pt x="4526872" y="2395471"/>
                      <a:pt x="4526872" y="2395471"/>
                    </a:cubicBezTo>
                    <a:cubicBezTo>
                      <a:pt x="4485449" y="2465926"/>
                      <a:pt x="4386037" y="2523948"/>
                      <a:pt x="4303193" y="2523948"/>
                    </a:cubicBezTo>
                    <a:lnTo>
                      <a:pt x="3160193" y="2523948"/>
                    </a:lnTo>
                    <a:lnTo>
                      <a:pt x="3143379" y="2523948"/>
                    </a:lnTo>
                    <a:lnTo>
                      <a:pt x="3135912" y="2523948"/>
                    </a:lnTo>
                    <a:lnTo>
                      <a:pt x="2000379" y="2523948"/>
                    </a:lnTo>
                    <a:lnTo>
                      <a:pt x="1992912" y="2523948"/>
                    </a:lnTo>
                    <a:lnTo>
                      <a:pt x="1976098" y="2523948"/>
                    </a:lnTo>
                    <a:lnTo>
                      <a:pt x="833098" y="2523948"/>
                    </a:lnTo>
                    <a:cubicBezTo>
                      <a:pt x="752325" y="2523948"/>
                      <a:pt x="650842" y="2465926"/>
                      <a:pt x="609420" y="2395471"/>
                    </a:cubicBezTo>
                    <a:cubicBezTo>
                      <a:pt x="29513" y="1390451"/>
                      <a:pt x="29513" y="1390451"/>
                      <a:pt x="29513" y="1390451"/>
                    </a:cubicBezTo>
                    <a:cubicBezTo>
                      <a:pt x="9837" y="1355223"/>
                      <a:pt x="0" y="1308599"/>
                      <a:pt x="0" y="1261974"/>
                    </a:cubicBezTo>
                    <a:close/>
                  </a:path>
                </a:pathLst>
              </a:custGeom>
              <a:solidFill>
                <a:schemeClr val="bg1"/>
              </a:solidFill>
              <a:ln w="25400">
                <a:noFill/>
              </a:ln>
              <a:effectLst/>
            </p:spPr>
            <p:txBody>
              <a:bodyPr vert="horz" wrap="square" lIns="91440" tIns="45720" rIns="91440" bIns="45720" numCol="1" anchor="t" anchorCtr="0" compatLnSpc="1">
                <a:prstTxWarp prst="textNoShape">
                  <a:avLst/>
                </a:prstTxWarp>
                <a:noAutofit/>
              </a:bodyPr>
              <a:lstStyle/>
              <a:p>
                <a:endParaRPr lang="zh-CN" altLang="en-US">
                  <a:solidFill>
                    <a:schemeClr val="bg1"/>
                  </a:solidFill>
                </a:endParaRPr>
              </a:p>
            </p:txBody>
          </p:sp>
          <p:sp>
            <p:nvSpPr>
              <p:cNvPr id="27" name="淘宝店chenying0907出品 86"/>
              <p:cNvSpPr/>
              <p:nvPr/>
            </p:nvSpPr>
            <p:spPr>
              <a:xfrm>
                <a:off x="773540" y="2423160"/>
                <a:ext cx="2376264" cy="6267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17" name="TextBox 29"/>
            <p:cNvSpPr txBox="1"/>
            <p:nvPr/>
          </p:nvSpPr>
          <p:spPr>
            <a:xfrm>
              <a:off x="4971026" y="2523660"/>
              <a:ext cx="1264683" cy="803625"/>
            </a:xfrm>
            <a:prstGeom prst="rect">
              <a:avLst/>
            </a:prstGeom>
            <a:noFill/>
          </p:spPr>
          <p:txBody>
            <a:bodyPr wrap="square" lIns="0" tIns="0" rIns="0" bIns="0" rtlCol="0">
              <a:spAutoFit/>
            </a:bodyPr>
            <a:lstStyle/>
            <a:p>
              <a:pPr algn="just">
                <a:lnSpc>
                  <a:spcPts val="1500"/>
                </a:lnSpc>
              </a:pPr>
              <a:r>
                <a:rPr lang="zh-CN" altLang="en-US" sz="1200" dirty="0">
                  <a:solidFill>
                    <a:schemeClr val="bg1"/>
                  </a:solidFill>
                  <a:latin typeface="微软雅黑" pitchFamily="34" charset="-122"/>
                  <a:ea typeface="微软雅黑" pitchFamily="34" charset="-122"/>
                </a:rPr>
                <a:t>点击输入简要文字内容，文字内容需概括精炼，言简意赅的说明分项内容</a:t>
              </a:r>
              <a:r>
                <a:rPr lang="en-US" altLang="zh-CN" sz="1200" dirty="0">
                  <a:solidFill>
                    <a:schemeClr val="bg1"/>
                  </a:solidFill>
                  <a:latin typeface="微软雅黑" pitchFamily="34" charset="-122"/>
                  <a:ea typeface="微软雅黑" pitchFamily="34" charset="-122"/>
                </a:rPr>
                <a:t>COOLLA</a:t>
              </a:r>
              <a:r>
                <a:rPr lang="zh-CN" altLang="en-US" sz="1200" dirty="0">
                  <a:solidFill>
                    <a:schemeClr val="bg1"/>
                  </a:solidFill>
                  <a:latin typeface="微软雅黑" pitchFamily="34" charset="-122"/>
                  <a:ea typeface="微软雅黑" pitchFamily="34" charset="-122"/>
                </a:rPr>
                <a:t>专业设计</a:t>
              </a:r>
              <a:r>
                <a:rPr lang="en-US" altLang="zh-CN" sz="1200" dirty="0">
                  <a:solidFill>
                    <a:schemeClr val="bg1"/>
                  </a:solidFill>
                  <a:latin typeface="微软雅黑" pitchFamily="34" charset="-122"/>
                  <a:ea typeface="微软雅黑" pitchFamily="34" charset="-122"/>
                </a:rPr>
                <a:t>……</a:t>
              </a:r>
            </a:p>
          </p:txBody>
        </p:sp>
        <p:sp>
          <p:nvSpPr>
            <p:cNvPr id="18" name="TextBox 30"/>
            <p:cNvSpPr txBox="1"/>
            <p:nvPr/>
          </p:nvSpPr>
          <p:spPr>
            <a:xfrm>
              <a:off x="4789324" y="1817842"/>
              <a:ext cx="1662128" cy="270018"/>
            </a:xfrm>
            <a:prstGeom prst="rect">
              <a:avLst/>
            </a:prstGeom>
            <a:noFill/>
          </p:spPr>
          <p:txBody>
            <a:bodyPr wrap="square" lIns="0" tIns="0" rIns="0" bIns="0" rtlCol="0">
              <a:spAutoFit/>
            </a:bodyPr>
            <a:lstStyle/>
            <a:p>
              <a:pPr algn="ctr"/>
              <a:r>
                <a:rPr lang="zh-CN" altLang="en-US" sz="2100" b="1" dirty="0">
                  <a:solidFill>
                    <a:srgbClr val="1D7A8B"/>
                  </a:solidFill>
                  <a:latin typeface="微软雅黑" pitchFamily="34" charset="-122"/>
                  <a:ea typeface="微软雅黑" pitchFamily="34" charset="-122"/>
                </a:rPr>
                <a:t>加入你的标题</a:t>
              </a:r>
            </a:p>
          </p:txBody>
        </p:sp>
        <p:grpSp>
          <p:nvGrpSpPr>
            <p:cNvPr id="19" name="淘宝店chenying0907出品 90"/>
            <p:cNvGrpSpPr/>
            <p:nvPr/>
          </p:nvGrpSpPr>
          <p:grpSpPr>
            <a:xfrm>
              <a:off x="6727118" y="932613"/>
              <a:ext cx="1892961" cy="3191188"/>
              <a:chOff x="699698" y="1340769"/>
              <a:chExt cx="2523948" cy="4254917"/>
            </a:xfrm>
            <a:solidFill>
              <a:schemeClr val="tx1">
                <a:lumMod val="75000"/>
                <a:lumOff val="25000"/>
              </a:schemeClr>
            </a:solidFill>
          </p:grpSpPr>
          <p:sp>
            <p:nvSpPr>
              <p:cNvPr id="24" name="淘宝店chenying0907出品 91"/>
              <p:cNvSpPr>
                <a:spLocks/>
              </p:cNvSpPr>
              <p:nvPr/>
            </p:nvSpPr>
            <p:spPr bwMode="auto">
              <a:xfrm rot="5400000">
                <a:off x="-165787" y="2206254"/>
                <a:ext cx="4254917" cy="2523948"/>
              </a:xfrm>
              <a:custGeom>
                <a:avLst/>
                <a:gdLst>
                  <a:gd name="connsiteX0" fmla="*/ 135606 w 5137844"/>
                  <a:gd name="connsiteY0" fmla="*/ 1261974 h 2523948"/>
                  <a:gd name="connsiteX1" fmla="*/ 162467 w 5137844"/>
                  <a:gd name="connsiteY1" fmla="*/ 1378906 h 2523948"/>
                  <a:gd name="connsiteX2" fmla="*/ 690261 w 5137844"/>
                  <a:gd name="connsiteY2" fmla="*/ 2293610 h 2523948"/>
                  <a:gd name="connsiteX3" fmla="*/ 893838 w 5137844"/>
                  <a:gd name="connsiteY3" fmla="*/ 2410541 h 2523948"/>
                  <a:gd name="connsiteX4" fmla="*/ 1084338 w 5137844"/>
                  <a:gd name="connsiteY4" fmla="*/ 2410541 h 2523948"/>
                  <a:gd name="connsiteX5" fmla="*/ 1934122 w 5137844"/>
                  <a:gd name="connsiteY5" fmla="*/ 2410541 h 2523948"/>
                  <a:gd name="connsiteX6" fmla="*/ 1949425 w 5137844"/>
                  <a:gd name="connsiteY6" fmla="*/ 2410541 h 2523948"/>
                  <a:gd name="connsiteX7" fmla="*/ 1956221 w 5137844"/>
                  <a:gd name="connsiteY7" fmla="*/ 2410541 h 2523948"/>
                  <a:gd name="connsiteX8" fmla="*/ 2124622 w 5137844"/>
                  <a:gd name="connsiteY8" fmla="*/ 2410541 h 2523948"/>
                  <a:gd name="connsiteX9" fmla="*/ 2139925 w 5137844"/>
                  <a:gd name="connsiteY9" fmla="*/ 2410541 h 2523948"/>
                  <a:gd name="connsiteX10" fmla="*/ 2146721 w 5137844"/>
                  <a:gd name="connsiteY10" fmla="*/ 2410541 h 2523948"/>
                  <a:gd name="connsiteX11" fmla="*/ 2989710 w 5137844"/>
                  <a:gd name="connsiteY11" fmla="*/ 2410541 h 2523948"/>
                  <a:gd name="connsiteX12" fmla="*/ 2996506 w 5137844"/>
                  <a:gd name="connsiteY12" fmla="*/ 2410541 h 2523948"/>
                  <a:gd name="connsiteX13" fmla="*/ 3011809 w 5137844"/>
                  <a:gd name="connsiteY13" fmla="*/ 2410541 h 2523948"/>
                  <a:gd name="connsiteX14" fmla="*/ 3180210 w 5137844"/>
                  <a:gd name="connsiteY14" fmla="*/ 2410541 h 2523948"/>
                  <a:gd name="connsiteX15" fmla="*/ 3187006 w 5137844"/>
                  <a:gd name="connsiteY15" fmla="*/ 2410541 h 2523948"/>
                  <a:gd name="connsiteX16" fmla="*/ 3202309 w 5137844"/>
                  <a:gd name="connsiteY16" fmla="*/ 2410541 h 2523948"/>
                  <a:gd name="connsiteX17" fmla="*/ 4052093 w 5137844"/>
                  <a:gd name="connsiteY17" fmla="*/ 2410541 h 2523948"/>
                  <a:gd name="connsiteX18" fmla="*/ 4242593 w 5137844"/>
                  <a:gd name="connsiteY18" fmla="*/ 2410541 h 2523948"/>
                  <a:gd name="connsiteX19" fmla="*/ 4446171 w 5137844"/>
                  <a:gd name="connsiteY19" fmla="*/ 2293610 h 2523948"/>
                  <a:gd name="connsiteX20" fmla="*/ 4973965 w 5137844"/>
                  <a:gd name="connsiteY20" fmla="*/ 1378906 h 2523948"/>
                  <a:gd name="connsiteX21" fmla="*/ 4973965 w 5137844"/>
                  <a:gd name="connsiteY21" fmla="*/ 1145043 h 2523948"/>
                  <a:gd name="connsiteX22" fmla="*/ 4446171 w 5137844"/>
                  <a:gd name="connsiteY22" fmla="*/ 230339 h 2523948"/>
                  <a:gd name="connsiteX23" fmla="*/ 4242593 w 5137844"/>
                  <a:gd name="connsiteY23" fmla="*/ 113407 h 2523948"/>
                  <a:gd name="connsiteX24" fmla="*/ 4133871 w 5137844"/>
                  <a:gd name="connsiteY24" fmla="*/ 113407 h 2523948"/>
                  <a:gd name="connsiteX25" fmla="*/ 4052093 w 5137844"/>
                  <a:gd name="connsiteY25" fmla="*/ 113407 h 2523948"/>
                  <a:gd name="connsiteX26" fmla="*/ 4050394 w 5137844"/>
                  <a:gd name="connsiteY26" fmla="*/ 113407 h 2523948"/>
                  <a:gd name="connsiteX27" fmla="*/ 4038503 w 5137844"/>
                  <a:gd name="connsiteY27" fmla="*/ 113407 h 2523948"/>
                  <a:gd name="connsiteX28" fmla="*/ 4030245 w 5137844"/>
                  <a:gd name="connsiteY28" fmla="*/ 113407 h 2523948"/>
                  <a:gd name="connsiteX29" fmla="*/ 4006226 w 5137844"/>
                  <a:gd name="connsiteY29" fmla="*/ 113407 h 2523948"/>
                  <a:gd name="connsiteX30" fmla="*/ 3943371 w 5137844"/>
                  <a:gd name="connsiteY30" fmla="*/ 113407 h 2523948"/>
                  <a:gd name="connsiteX31" fmla="*/ 3875656 w 5137844"/>
                  <a:gd name="connsiteY31" fmla="*/ 113407 h 2523948"/>
                  <a:gd name="connsiteX32" fmla="*/ 3839745 w 5137844"/>
                  <a:gd name="connsiteY32" fmla="*/ 113407 h 2523948"/>
                  <a:gd name="connsiteX33" fmla="*/ 3776065 w 5137844"/>
                  <a:gd name="connsiteY33" fmla="*/ 113407 h 2523948"/>
                  <a:gd name="connsiteX34" fmla="*/ 3685156 w 5137844"/>
                  <a:gd name="connsiteY34" fmla="*/ 113407 h 2523948"/>
                  <a:gd name="connsiteX35" fmla="*/ 3659911 w 5137844"/>
                  <a:gd name="connsiteY35" fmla="*/ 113407 h 2523948"/>
                  <a:gd name="connsiteX36" fmla="*/ 3585565 w 5137844"/>
                  <a:gd name="connsiteY36" fmla="*/ 113407 h 2523948"/>
                  <a:gd name="connsiteX37" fmla="*/ 3525919 w 5137844"/>
                  <a:gd name="connsiteY37" fmla="*/ 113407 h 2523948"/>
                  <a:gd name="connsiteX38" fmla="*/ 3469411 w 5137844"/>
                  <a:gd name="connsiteY38" fmla="*/ 113407 h 2523948"/>
                  <a:gd name="connsiteX39" fmla="*/ 3372816 w 5137844"/>
                  <a:gd name="connsiteY39" fmla="*/ 113407 h 2523948"/>
                  <a:gd name="connsiteX40" fmla="*/ 3335419 w 5137844"/>
                  <a:gd name="connsiteY40" fmla="*/ 113407 h 2523948"/>
                  <a:gd name="connsiteX41" fmla="*/ 3202309 w 5137844"/>
                  <a:gd name="connsiteY41" fmla="*/ 113407 h 2523948"/>
                  <a:gd name="connsiteX42" fmla="*/ 3200246 w 5137844"/>
                  <a:gd name="connsiteY42" fmla="*/ 113407 h 2523948"/>
                  <a:gd name="connsiteX43" fmla="*/ 3187006 w 5137844"/>
                  <a:gd name="connsiteY43" fmla="*/ 113407 h 2523948"/>
                  <a:gd name="connsiteX44" fmla="*/ 3185815 w 5137844"/>
                  <a:gd name="connsiteY44" fmla="*/ 113407 h 2523948"/>
                  <a:gd name="connsiteX45" fmla="*/ 3182316 w 5137844"/>
                  <a:gd name="connsiteY45" fmla="*/ 113407 h 2523948"/>
                  <a:gd name="connsiteX46" fmla="*/ 3180210 w 5137844"/>
                  <a:gd name="connsiteY46" fmla="*/ 113407 h 2523948"/>
                  <a:gd name="connsiteX47" fmla="*/ 3163716 w 5137844"/>
                  <a:gd name="connsiteY47" fmla="*/ 113407 h 2523948"/>
                  <a:gd name="connsiteX48" fmla="*/ 3146643 w 5137844"/>
                  <a:gd name="connsiteY48" fmla="*/ 113407 h 2523948"/>
                  <a:gd name="connsiteX49" fmla="*/ 3124544 w 5137844"/>
                  <a:gd name="connsiteY49" fmla="*/ 113407 h 2523948"/>
                  <a:gd name="connsiteX50" fmla="*/ 3070360 w 5137844"/>
                  <a:gd name="connsiteY50" fmla="*/ 113407 h 2523948"/>
                  <a:gd name="connsiteX51" fmla="*/ 3048262 w 5137844"/>
                  <a:gd name="connsiteY51" fmla="*/ 113407 h 2523948"/>
                  <a:gd name="connsiteX52" fmla="*/ 3014437 w 5137844"/>
                  <a:gd name="connsiteY52" fmla="*/ 113407 h 2523948"/>
                  <a:gd name="connsiteX53" fmla="*/ 3011809 w 5137844"/>
                  <a:gd name="connsiteY53" fmla="*/ 113407 h 2523948"/>
                  <a:gd name="connsiteX54" fmla="*/ 3009746 w 5137844"/>
                  <a:gd name="connsiteY54" fmla="*/ 113407 h 2523948"/>
                  <a:gd name="connsiteX55" fmla="*/ 2996506 w 5137844"/>
                  <a:gd name="connsiteY55" fmla="*/ 113407 h 2523948"/>
                  <a:gd name="connsiteX56" fmla="*/ 2995315 w 5137844"/>
                  <a:gd name="connsiteY56" fmla="*/ 113407 h 2523948"/>
                  <a:gd name="connsiteX57" fmla="*/ 2992338 w 5137844"/>
                  <a:gd name="connsiteY57" fmla="*/ 113407 h 2523948"/>
                  <a:gd name="connsiteX58" fmla="*/ 2989710 w 5137844"/>
                  <a:gd name="connsiteY58" fmla="*/ 113407 h 2523948"/>
                  <a:gd name="connsiteX59" fmla="*/ 2987648 w 5137844"/>
                  <a:gd name="connsiteY59" fmla="*/ 113407 h 2523948"/>
                  <a:gd name="connsiteX60" fmla="*/ 2973216 w 5137844"/>
                  <a:gd name="connsiteY60" fmla="*/ 113407 h 2523948"/>
                  <a:gd name="connsiteX61" fmla="*/ 2956143 w 5137844"/>
                  <a:gd name="connsiteY61" fmla="*/ 113407 h 2523948"/>
                  <a:gd name="connsiteX62" fmla="*/ 2944597 w 5137844"/>
                  <a:gd name="connsiteY62" fmla="*/ 113407 h 2523948"/>
                  <a:gd name="connsiteX63" fmla="*/ 2934044 w 5137844"/>
                  <a:gd name="connsiteY63" fmla="*/ 113407 h 2523948"/>
                  <a:gd name="connsiteX64" fmla="*/ 2922498 w 5137844"/>
                  <a:gd name="connsiteY64" fmla="*/ 113407 h 2523948"/>
                  <a:gd name="connsiteX65" fmla="*/ 2879860 w 5137844"/>
                  <a:gd name="connsiteY65" fmla="*/ 113407 h 2523948"/>
                  <a:gd name="connsiteX66" fmla="*/ 2859294 w 5137844"/>
                  <a:gd name="connsiteY66" fmla="*/ 113407 h 2523948"/>
                  <a:gd name="connsiteX67" fmla="*/ 2857762 w 5137844"/>
                  <a:gd name="connsiteY67" fmla="*/ 113407 h 2523948"/>
                  <a:gd name="connsiteX68" fmla="*/ 2837195 w 5137844"/>
                  <a:gd name="connsiteY68" fmla="*/ 113407 h 2523948"/>
                  <a:gd name="connsiteX69" fmla="*/ 2823937 w 5137844"/>
                  <a:gd name="connsiteY69" fmla="*/ 113407 h 2523948"/>
                  <a:gd name="connsiteX70" fmla="*/ 2801838 w 5137844"/>
                  <a:gd name="connsiteY70" fmla="*/ 113407 h 2523948"/>
                  <a:gd name="connsiteX71" fmla="*/ 2756982 w 5137844"/>
                  <a:gd name="connsiteY71" fmla="*/ 113407 h 2523948"/>
                  <a:gd name="connsiteX72" fmla="*/ 2754097 w 5137844"/>
                  <a:gd name="connsiteY72" fmla="*/ 113407 h 2523948"/>
                  <a:gd name="connsiteX73" fmla="*/ 2734884 w 5137844"/>
                  <a:gd name="connsiteY73" fmla="*/ 113407 h 2523948"/>
                  <a:gd name="connsiteX74" fmla="*/ 2731998 w 5137844"/>
                  <a:gd name="connsiteY74" fmla="*/ 113407 h 2523948"/>
                  <a:gd name="connsiteX75" fmla="*/ 2668794 w 5137844"/>
                  <a:gd name="connsiteY75" fmla="*/ 113407 h 2523948"/>
                  <a:gd name="connsiteX76" fmla="*/ 2646695 w 5137844"/>
                  <a:gd name="connsiteY76" fmla="*/ 113407 h 2523948"/>
                  <a:gd name="connsiteX77" fmla="*/ 2636115 w 5137844"/>
                  <a:gd name="connsiteY77" fmla="*/ 113407 h 2523948"/>
                  <a:gd name="connsiteX78" fmla="*/ 2614017 w 5137844"/>
                  <a:gd name="connsiteY78" fmla="*/ 113407 h 2523948"/>
                  <a:gd name="connsiteX79" fmla="*/ 2566482 w 5137844"/>
                  <a:gd name="connsiteY79" fmla="*/ 113407 h 2523948"/>
                  <a:gd name="connsiteX80" fmla="*/ 2544384 w 5137844"/>
                  <a:gd name="connsiteY80" fmla="*/ 113407 h 2523948"/>
                  <a:gd name="connsiteX81" fmla="*/ 2495147 w 5137844"/>
                  <a:gd name="connsiteY81" fmla="*/ 113407 h 2523948"/>
                  <a:gd name="connsiteX82" fmla="*/ 2473049 w 5137844"/>
                  <a:gd name="connsiteY82" fmla="*/ 113407 h 2523948"/>
                  <a:gd name="connsiteX83" fmla="*/ 2445615 w 5137844"/>
                  <a:gd name="connsiteY83" fmla="*/ 113407 h 2523948"/>
                  <a:gd name="connsiteX84" fmla="*/ 2423517 w 5137844"/>
                  <a:gd name="connsiteY84" fmla="*/ 113407 h 2523948"/>
                  <a:gd name="connsiteX85" fmla="*/ 2332532 w 5137844"/>
                  <a:gd name="connsiteY85" fmla="*/ 113407 h 2523948"/>
                  <a:gd name="connsiteX86" fmla="*/ 2310433 w 5137844"/>
                  <a:gd name="connsiteY86" fmla="*/ 113407 h 2523948"/>
                  <a:gd name="connsiteX87" fmla="*/ 2304647 w 5137844"/>
                  <a:gd name="connsiteY87" fmla="*/ 113407 h 2523948"/>
                  <a:gd name="connsiteX88" fmla="*/ 2282549 w 5137844"/>
                  <a:gd name="connsiteY88" fmla="*/ 113407 h 2523948"/>
                  <a:gd name="connsiteX89" fmla="*/ 2146721 w 5137844"/>
                  <a:gd name="connsiteY89" fmla="*/ 113407 h 2523948"/>
                  <a:gd name="connsiteX90" fmla="*/ 2142032 w 5137844"/>
                  <a:gd name="connsiteY90" fmla="*/ 113407 h 2523948"/>
                  <a:gd name="connsiteX91" fmla="*/ 2139925 w 5137844"/>
                  <a:gd name="connsiteY91" fmla="*/ 113407 h 2523948"/>
                  <a:gd name="connsiteX92" fmla="*/ 2137864 w 5137844"/>
                  <a:gd name="connsiteY92" fmla="*/ 113407 h 2523948"/>
                  <a:gd name="connsiteX93" fmla="*/ 2124622 w 5137844"/>
                  <a:gd name="connsiteY93" fmla="*/ 113407 h 2523948"/>
                  <a:gd name="connsiteX94" fmla="*/ 2123432 w 5137844"/>
                  <a:gd name="connsiteY94" fmla="*/ 113407 h 2523948"/>
                  <a:gd name="connsiteX95" fmla="*/ 2119933 w 5137844"/>
                  <a:gd name="connsiteY95" fmla="*/ 113407 h 2523948"/>
                  <a:gd name="connsiteX96" fmla="*/ 2097049 w 5137844"/>
                  <a:gd name="connsiteY96" fmla="*/ 113407 h 2523948"/>
                  <a:gd name="connsiteX97" fmla="*/ 1981658 w 5137844"/>
                  <a:gd name="connsiteY97" fmla="*/ 113407 h 2523948"/>
                  <a:gd name="connsiteX98" fmla="*/ 1956221 w 5137844"/>
                  <a:gd name="connsiteY98" fmla="*/ 113407 h 2523948"/>
                  <a:gd name="connsiteX99" fmla="*/ 1949425 w 5137844"/>
                  <a:gd name="connsiteY99" fmla="*/ 113407 h 2523948"/>
                  <a:gd name="connsiteX100" fmla="*/ 1947364 w 5137844"/>
                  <a:gd name="connsiteY100" fmla="*/ 113407 h 2523948"/>
                  <a:gd name="connsiteX101" fmla="*/ 1934122 w 5137844"/>
                  <a:gd name="connsiteY101" fmla="*/ 113407 h 2523948"/>
                  <a:gd name="connsiteX102" fmla="*/ 1932932 w 5137844"/>
                  <a:gd name="connsiteY102" fmla="*/ 113407 h 2523948"/>
                  <a:gd name="connsiteX103" fmla="*/ 1906549 w 5137844"/>
                  <a:gd name="connsiteY103" fmla="*/ 113407 h 2523948"/>
                  <a:gd name="connsiteX104" fmla="*/ 1882214 w 5137844"/>
                  <a:gd name="connsiteY104" fmla="*/ 113407 h 2523948"/>
                  <a:gd name="connsiteX105" fmla="*/ 1861030 w 5137844"/>
                  <a:gd name="connsiteY105" fmla="*/ 113407 h 2523948"/>
                  <a:gd name="connsiteX106" fmla="*/ 1791158 w 5137844"/>
                  <a:gd name="connsiteY106" fmla="*/ 113407 h 2523948"/>
                  <a:gd name="connsiteX107" fmla="*/ 1747978 w 5137844"/>
                  <a:gd name="connsiteY107" fmla="*/ 113407 h 2523948"/>
                  <a:gd name="connsiteX108" fmla="*/ 1691714 w 5137844"/>
                  <a:gd name="connsiteY108" fmla="*/ 113407 h 2523948"/>
                  <a:gd name="connsiteX109" fmla="*/ 1573733 w 5137844"/>
                  <a:gd name="connsiteY109" fmla="*/ 113407 h 2523948"/>
                  <a:gd name="connsiteX110" fmla="*/ 1557478 w 5137844"/>
                  <a:gd name="connsiteY110" fmla="*/ 113407 h 2523948"/>
                  <a:gd name="connsiteX111" fmla="*/ 1383233 w 5137844"/>
                  <a:gd name="connsiteY111" fmla="*/ 113407 h 2523948"/>
                  <a:gd name="connsiteX112" fmla="*/ 1354259 w 5137844"/>
                  <a:gd name="connsiteY112" fmla="*/ 113407 h 2523948"/>
                  <a:gd name="connsiteX113" fmla="*/ 1163759 w 5137844"/>
                  <a:gd name="connsiteY113" fmla="*/ 113407 h 2523948"/>
                  <a:gd name="connsiteX114" fmla="*/ 1084338 w 5137844"/>
                  <a:gd name="connsiteY114" fmla="*/ 113407 h 2523948"/>
                  <a:gd name="connsiteX115" fmla="*/ 893838 w 5137844"/>
                  <a:gd name="connsiteY115" fmla="*/ 113407 h 2523948"/>
                  <a:gd name="connsiteX116" fmla="*/ 690261 w 5137844"/>
                  <a:gd name="connsiteY116" fmla="*/ 230339 h 2523948"/>
                  <a:gd name="connsiteX117" fmla="*/ 162467 w 5137844"/>
                  <a:gd name="connsiteY117" fmla="*/ 1145043 h 2523948"/>
                  <a:gd name="connsiteX118" fmla="*/ 135606 w 5137844"/>
                  <a:gd name="connsiteY118" fmla="*/ 1261974 h 2523948"/>
                  <a:gd name="connsiteX119" fmla="*/ 0 w 5137844"/>
                  <a:gd name="connsiteY119" fmla="*/ 1261974 h 2523948"/>
                  <a:gd name="connsiteX120" fmla="*/ 29513 w 5137844"/>
                  <a:gd name="connsiteY120" fmla="*/ 1133497 h 2523948"/>
                  <a:gd name="connsiteX121" fmla="*/ 609420 w 5137844"/>
                  <a:gd name="connsiteY121" fmla="*/ 128477 h 2523948"/>
                  <a:gd name="connsiteX122" fmla="*/ 833098 w 5137844"/>
                  <a:gd name="connsiteY122" fmla="*/ 0 h 2523948"/>
                  <a:gd name="connsiteX123" fmla="*/ 1974790 w 5137844"/>
                  <a:gd name="connsiteY123" fmla="*/ 0 h 2523948"/>
                  <a:gd name="connsiteX124" fmla="*/ 1976098 w 5137844"/>
                  <a:gd name="connsiteY124" fmla="*/ 0 h 2523948"/>
                  <a:gd name="connsiteX125" fmla="*/ 1990647 w 5137844"/>
                  <a:gd name="connsiteY125" fmla="*/ 0 h 2523948"/>
                  <a:gd name="connsiteX126" fmla="*/ 1992912 w 5137844"/>
                  <a:gd name="connsiteY126" fmla="*/ 0 h 2523948"/>
                  <a:gd name="connsiteX127" fmla="*/ 2000379 w 5137844"/>
                  <a:gd name="connsiteY127" fmla="*/ 0 h 2523948"/>
                  <a:gd name="connsiteX128" fmla="*/ 2180255 w 5137844"/>
                  <a:gd name="connsiteY128" fmla="*/ 0 h 2523948"/>
                  <a:gd name="connsiteX129" fmla="*/ 2204536 w 5137844"/>
                  <a:gd name="connsiteY129" fmla="*/ 0 h 2523948"/>
                  <a:gd name="connsiteX130" fmla="*/ 2358928 w 5137844"/>
                  <a:gd name="connsiteY130" fmla="*/ 0 h 2523948"/>
                  <a:gd name="connsiteX131" fmla="*/ 2383208 w 5137844"/>
                  <a:gd name="connsiteY131" fmla="*/ 0 h 2523948"/>
                  <a:gd name="connsiteX132" fmla="*/ 2513815 w 5137844"/>
                  <a:gd name="connsiteY132" fmla="*/ 0 h 2523948"/>
                  <a:gd name="connsiteX133" fmla="*/ 2538095 w 5137844"/>
                  <a:gd name="connsiteY133" fmla="*/ 0 h 2523948"/>
                  <a:gd name="connsiteX134" fmla="*/ 2646616 w 5137844"/>
                  <a:gd name="connsiteY134" fmla="*/ 0 h 2523948"/>
                  <a:gd name="connsiteX135" fmla="*/ 2670896 w 5137844"/>
                  <a:gd name="connsiteY135" fmla="*/ 0 h 2523948"/>
                  <a:gd name="connsiteX136" fmla="*/ 2759029 w 5137844"/>
                  <a:gd name="connsiteY136" fmla="*/ 0 h 2523948"/>
                  <a:gd name="connsiteX137" fmla="*/ 2783310 w 5137844"/>
                  <a:gd name="connsiteY137" fmla="*/ 0 h 2523948"/>
                  <a:gd name="connsiteX138" fmla="*/ 2852754 w 5137844"/>
                  <a:gd name="connsiteY138" fmla="*/ 0 h 2523948"/>
                  <a:gd name="connsiteX139" fmla="*/ 2877035 w 5137844"/>
                  <a:gd name="connsiteY139" fmla="*/ 0 h 2523948"/>
                  <a:gd name="connsiteX140" fmla="*/ 2929490 w 5137844"/>
                  <a:gd name="connsiteY140" fmla="*/ 0 h 2523948"/>
                  <a:gd name="connsiteX141" fmla="*/ 2953771 w 5137844"/>
                  <a:gd name="connsiteY141" fmla="*/ 0 h 2523948"/>
                  <a:gd name="connsiteX142" fmla="*/ 2990936 w 5137844"/>
                  <a:gd name="connsiteY142" fmla="*/ 0 h 2523948"/>
                  <a:gd name="connsiteX143" fmla="*/ 3015216 w 5137844"/>
                  <a:gd name="connsiteY143" fmla="*/ 0 h 2523948"/>
                  <a:gd name="connsiteX144" fmla="*/ 3074750 w 5137844"/>
                  <a:gd name="connsiteY144" fmla="*/ 0 h 2523948"/>
                  <a:gd name="connsiteX145" fmla="*/ 3099031 w 5137844"/>
                  <a:gd name="connsiteY145" fmla="*/ 0 h 2523948"/>
                  <a:gd name="connsiteX146" fmla="*/ 3117790 w 5137844"/>
                  <a:gd name="connsiteY146" fmla="*/ 0 h 2523948"/>
                  <a:gd name="connsiteX147" fmla="*/ 3135912 w 5137844"/>
                  <a:gd name="connsiteY147" fmla="*/ 0 h 2523948"/>
                  <a:gd name="connsiteX148" fmla="*/ 3142071 w 5137844"/>
                  <a:gd name="connsiteY148" fmla="*/ 0 h 2523948"/>
                  <a:gd name="connsiteX149" fmla="*/ 3143379 w 5137844"/>
                  <a:gd name="connsiteY149" fmla="*/ 0 h 2523948"/>
                  <a:gd name="connsiteX150" fmla="*/ 3157927 w 5137844"/>
                  <a:gd name="connsiteY150" fmla="*/ 0 h 2523948"/>
                  <a:gd name="connsiteX151" fmla="*/ 3160193 w 5137844"/>
                  <a:gd name="connsiteY151" fmla="*/ 0 h 2523948"/>
                  <a:gd name="connsiteX152" fmla="*/ 3347536 w 5137844"/>
                  <a:gd name="connsiteY152" fmla="*/ 0 h 2523948"/>
                  <a:gd name="connsiteX153" fmla="*/ 4303193 w 5137844"/>
                  <a:gd name="connsiteY153" fmla="*/ 0 h 2523948"/>
                  <a:gd name="connsiteX154" fmla="*/ 4526872 w 5137844"/>
                  <a:gd name="connsiteY154" fmla="*/ 128477 h 2523948"/>
                  <a:gd name="connsiteX155" fmla="*/ 5106779 w 5137844"/>
                  <a:gd name="connsiteY155" fmla="*/ 1133497 h 2523948"/>
                  <a:gd name="connsiteX156" fmla="*/ 5106779 w 5137844"/>
                  <a:gd name="connsiteY156" fmla="*/ 1390451 h 2523948"/>
                  <a:gd name="connsiteX157" fmla="*/ 4526872 w 5137844"/>
                  <a:gd name="connsiteY157" fmla="*/ 2395471 h 2523948"/>
                  <a:gd name="connsiteX158" fmla="*/ 4303193 w 5137844"/>
                  <a:gd name="connsiteY158" fmla="*/ 2523948 h 2523948"/>
                  <a:gd name="connsiteX159" fmla="*/ 3160193 w 5137844"/>
                  <a:gd name="connsiteY159" fmla="*/ 2523948 h 2523948"/>
                  <a:gd name="connsiteX160" fmla="*/ 3143379 w 5137844"/>
                  <a:gd name="connsiteY160" fmla="*/ 2523948 h 2523948"/>
                  <a:gd name="connsiteX161" fmla="*/ 3135912 w 5137844"/>
                  <a:gd name="connsiteY161" fmla="*/ 2523948 h 2523948"/>
                  <a:gd name="connsiteX162" fmla="*/ 2000379 w 5137844"/>
                  <a:gd name="connsiteY162" fmla="*/ 2523948 h 2523948"/>
                  <a:gd name="connsiteX163" fmla="*/ 1992912 w 5137844"/>
                  <a:gd name="connsiteY163" fmla="*/ 2523948 h 2523948"/>
                  <a:gd name="connsiteX164" fmla="*/ 1976098 w 5137844"/>
                  <a:gd name="connsiteY164" fmla="*/ 2523948 h 2523948"/>
                  <a:gd name="connsiteX165" fmla="*/ 833098 w 5137844"/>
                  <a:gd name="connsiteY165" fmla="*/ 2523948 h 2523948"/>
                  <a:gd name="connsiteX166" fmla="*/ 609420 w 5137844"/>
                  <a:gd name="connsiteY166" fmla="*/ 2395471 h 2523948"/>
                  <a:gd name="connsiteX167" fmla="*/ 29513 w 5137844"/>
                  <a:gd name="connsiteY167" fmla="*/ 1390451 h 2523948"/>
                  <a:gd name="connsiteX168" fmla="*/ 0 w 5137844"/>
                  <a:gd name="connsiteY168" fmla="*/ 1261974 h 2523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5137844" h="2523948">
                    <a:moveTo>
                      <a:pt x="135606" y="1261974"/>
                    </a:moveTo>
                    <a:cubicBezTo>
                      <a:pt x="135606" y="1304409"/>
                      <a:pt x="144559" y="1346843"/>
                      <a:pt x="162467" y="1378906"/>
                    </a:cubicBezTo>
                    <a:cubicBezTo>
                      <a:pt x="162467" y="1378906"/>
                      <a:pt x="162467" y="1378906"/>
                      <a:pt x="690261" y="2293610"/>
                    </a:cubicBezTo>
                    <a:cubicBezTo>
                      <a:pt x="727960" y="2357733"/>
                      <a:pt x="820324" y="2410541"/>
                      <a:pt x="893838" y="2410541"/>
                    </a:cubicBezTo>
                    <a:lnTo>
                      <a:pt x="1084338" y="2410541"/>
                    </a:lnTo>
                    <a:lnTo>
                      <a:pt x="1934122" y="2410541"/>
                    </a:lnTo>
                    <a:lnTo>
                      <a:pt x="1949425" y="2410541"/>
                    </a:lnTo>
                    <a:lnTo>
                      <a:pt x="1956221" y="2410541"/>
                    </a:lnTo>
                    <a:lnTo>
                      <a:pt x="2124622" y="2410541"/>
                    </a:lnTo>
                    <a:lnTo>
                      <a:pt x="2139925" y="2410541"/>
                    </a:lnTo>
                    <a:lnTo>
                      <a:pt x="2146721" y="2410541"/>
                    </a:lnTo>
                    <a:lnTo>
                      <a:pt x="2989710" y="2410541"/>
                    </a:lnTo>
                    <a:lnTo>
                      <a:pt x="2996506" y="2410541"/>
                    </a:lnTo>
                    <a:lnTo>
                      <a:pt x="3011809" y="2410541"/>
                    </a:lnTo>
                    <a:lnTo>
                      <a:pt x="3180210" y="2410541"/>
                    </a:lnTo>
                    <a:lnTo>
                      <a:pt x="3187006" y="2410541"/>
                    </a:lnTo>
                    <a:lnTo>
                      <a:pt x="3202309" y="2410541"/>
                    </a:lnTo>
                    <a:lnTo>
                      <a:pt x="4052093" y="2410541"/>
                    </a:lnTo>
                    <a:lnTo>
                      <a:pt x="4242593" y="2410541"/>
                    </a:lnTo>
                    <a:cubicBezTo>
                      <a:pt x="4317992" y="2410541"/>
                      <a:pt x="4408471" y="2357733"/>
                      <a:pt x="4446171" y="2293610"/>
                    </a:cubicBezTo>
                    <a:cubicBezTo>
                      <a:pt x="4446171" y="2293610"/>
                      <a:pt x="4446171" y="2293610"/>
                      <a:pt x="4973965" y="1378906"/>
                    </a:cubicBezTo>
                    <a:cubicBezTo>
                      <a:pt x="5011664" y="1314782"/>
                      <a:pt x="5011664" y="1209166"/>
                      <a:pt x="4973965" y="1145043"/>
                    </a:cubicBezTo>
                    <a:cubicBezTo>
                      <a:pt x="4973965" y="1145043"/>
                      <a:pt x="4973965" y="1145043"/>
                      <a:pt x="4446171" y="230339"/>
                    </a:cubicBezTo>
                    <a:cubicBezTo>
                      <a:pt x="4408471" y="166215"/>
                      <a:pt x="4317992" y="113407"/>
                      <a:pt x="4242593" y="113407"/>
                    </a:cubicBezTo>
                    <a:cubicBezTo>
                      <a:pt x="4242593" y="113407"/>
                      <a:pt x="4242593" y="113407"/>
                      <a:pt x="4133871" y="113407"/>
                    </a:cubicBezTo>
                    <a:lnTo>
                      <a:pt x="4052093" y="113407"/>
                    </a:lnTo>
                    <a:lnTo>
                      <a:pt x="4050394" y="113407"/>
                    </a:lnTo>
                    <a:lnTo>
                      <a:pt x="4038503" y="113407"/>
                    </a:lnTo>
                    <a:lnTo>
                      <a:pt x="4030245" y="113407"/>
                    </a:lnTo>
                    <a:lnTo>
                      <a:pt x="4006226" y="113407"/>
                    </a:lnTo>
                    <a:lnTo>
                      <a:pt x="3943371" y="113407"/>
                    </a:lnTo>
                    <a:lnTo>
                      <a:pt x="3875656" y="113407"/>
                    </a:lnTo>
                    <a:lnTo>
                      <a:pt x="3839745" y="113407"/>
                    </a:lnTo>
                    <a:lnTo>
                      <a:pt x="3776065" y="113407"/>
                    </a:lnTo>
                    <a:lnTo>
                      <a:pt x="3685156" y="113407"/>
                    </a:lnTo>
                    <a:lnTo>
                      <a:pt x="3659911" y="113407"/>
                    </a:lnTo>
                    <a:lnTo>
                      <a:pt x="3585565" y="113407"/>
                    </a:lnTo>
                    <a:lnTo>
                      <a:pt x="3525919" y="113407"/>
                    </a:lnTo>
                    <a:lnTo>
                      <a:pt x="3469411" y="113407"/>
                    </a:lnTo>
                    <a:lnTo>
                      <a:pt x="3372816" y="113407"/>
                    </a:lnTo>
                    <a:lnTo>
                      <a:pt x="3335419" y="113407"/>
                    </a:lnTo>
                    <a:lnTo>
                      <a:pt x="3202309" y="113407"/>
                    </a:lnTo>
                    <a:lnTo>
                      <a:pt x="3200246" y="113407"/>
                    </a:lnTo>
                    <a:lnTo>
                      <a:pt x="3187006" y="113407"/>
                    </a:lnTo>
                    <a:lnTo>
                      <a:pt x="3185815" y="113407"/>
                    </a:lnTo>
                    <a:lnTo>
                      <a:pt x="3182316" y="113407"/>
                    </a:lnTo>
                    <a:lnTo>
                      <a:pt x="3180210" y="113407"/>
                    </a:lnTo>
                    <a:cubicBezTo>
                      <a:pt x="3180210" y="113407"/>
                      <a:pt x="3180210" y="113407"/>
                      <a:pt x="3163716" y="113407"/>
                    </a:cubicBezTo>
                    <a:lnTo>
                      <a:pt x="3146643" y="113407"/>
                    </a:lnTo>
                    <a:lnTo>
                      <a:pt x="3124544" y="113407"/>
                    </a:lnTo>
                    <a:lnTo>
                      <a:pt x="3070360" y="113407"/>
                    </a:lnTo>
                    <a:lnTo>
                      <a:pt x="3048262" y="113407"/>
                    </a:lnTo>
                    <a:lnTo>
                      <a:pt x="3014437" y="113407"/>
                    </a:lnTo>
                    <a:lnTo>
                      <a:pt x="3011809" y="113407"/>
                    </a:lnTo>
                    <a:lnTo>
                      <a:pt x="3009746" y="113407"/>
                    </a:lnTo>
                    <a:lnTo>
                      <a:pt x="2996506" y="113407"/>
                    </a:lnTo>
                    <a:lnTo>
                      <a:pt x="2995315" y="113407"/>
                    </a:lnTo>
                    <a:lnTo>
                      <a:pt x="2992338" y="113407"/>
                    </a:lnTo>
                    <a:lnTo>
                      <a:pt x="2989710" y="113407"/>
                    </a:lnTo>
                    <a:lnTo>
                      <a:pt x="2987648" y="113407"/>
                    </a:lnTo>
                    <a:lnTo>
                      <a:pt x="2973216" y="113407"/>
                    </a:lnTo>
                    <a:lnTo>
                      <a:pt x="2956143" y="113407"/>
                    </a:lnTo>
                    <a:lnTo>
                      <a:pt x="2944597" y="113407"/>
                    </a:lnTo>
                    <a:lnTo>
                      <a:pt x="2934044" y="113407"/>
                    </a:lnTo>
                    <a:lnTo>
                      <a:pt x="2922498" y="113407"/>
                    </a:lnTo>
                    <a:lnTo>
                      <a:pt x="2879860" y="113407"/>
                    </a:lnTo>
                    <a:lnTo>
                      <a:pt x="2859294" y="113407"/>
                    </a:lnTo>
                    <a:lnTo>
                      <a:pt x="2857762" y="113407"/>
                    </a:lnTo>
                    <a:lnTo>
                      <a:pt x="2837195" y="113407"/>
                    </a:lnTo>
                    <a:lnTo>
                      <a:pt x="2823937" y="113407"/>
                    </a:lnTo>
                    <a:lnTo>
                      <a:pt x="2801838" y="113407"/>
                    </a:lnTo>
                    <a:lnTo>
                      <a:pt x="2756982" y="113407"/>
                    </a:lnTo>
                    <a:lnTo>
                      <a:pt x="2754097" y="113407"/>
                    </a:lnTo>
                    <a:lnTo>
                      <a:pt x="2734884" y="113407"/>
                    </a:lnTo>
                    <a:lnTo>
                      <a:pt x="2731998" y="113407"/>
                    </a:lnTo>
                    <a:lnTo>
                      <a:pt x="2668794" y="113407"/>
                    </a:lnTo>
                    <a:lnTo>
                      <a:pt x="2646695" y="113407"/>
                    </a:lnTo>
                    <a:lnTo>
                      <a:pt x="2636115" y="113407"/>
                    </a:lnTo>
                    <a:lnTo>
                      <a:pt x="2614017" y="113407"/>
                    </a:lnTo>
                    <a:lnTo>
                      <a:pt x="2566482" y="113407"/>
                    </a:lnTo>
                    <a:lnTo>
                      <a:pt x="2544384" y="113407"/>
                    </a:lnTo>
                    <a:lnTo>
                      <a:pt x="2495147" y="113407"/>
                    </a:lnTo>
                    <a:lnTo>
                      <a:pt x="2473049" y="113407"/>
                    </a:lnTo>
                    <a:lnTo>
                      <a:pt x="2445615" y="113407"/>
                    </a:lnTo>
                    <a:lnTo>
                      <a:pt x="2423517" y="113407"/>
                    </a:lnTo>
                    <a:lnTo>
                      <a:pt x="2332532" y="113407"/>
                    </a:lnTo>
                    <a:lnTo>
                      <a:pt x="2310433" y="113407"/>
                    </a:lnTo>
                    <a:lnTo>
                      <a:pt x="2304647" y="113407"/>
                    </a:lnTo>
                    <a:lnTo>
                      <a:pt x="2282549" y="113407"/>
                    </a:lnTo>
                    <a:lnTo>
                      <a:pt x="2146721" y="113407"/>
                    </a:lnTo>
                    <a:lnTo>
                      <a:pt x="2142032" y="113407"/>
                    </a:lnTo>
                    <a:lnTo>
                      <a:pt x="2139925" y="113407"/>
                    </a:lnTo>
                    <a:lnTo>
                      <a:pt x="2137864" y="113407"/>
                    </a:lnTo>
                    <a:lnTo>
                      <a:pt x="2124622" y="113407"/>
                    </a:lnTo>
                    <a:lnTo>
                      <a:pt x="2123432" y="113407"/>
                    </a:lnTo>
                    <a:lnTo>
                      <a:pt x="2119933" y="113407"/>
                    </a:lnTo>
                    <a:lnTo>
                      <a:pt x="2097049" y="113407"/>
                    </a:lnTo>
                    <a:cubicBezTo>
                      <a:pt x="2073661" y="113407"/>
                      <a:pt x="2037517" y="113407"/>
                      <a:pt x="1981658" y="113407"/>
                    </a:cubicBezTo>
                    <a:lnTo>
                      <a:pt x="1956221" y="113407"/>
                    </a:lnTo>
                    <a:lnTo>
                      <a:pt x="1949425" y="113407"/>
                    </a:lnTo>
                    <a:lnTo>
                      <a:pt x="1947364" y="113407"/>
                    </a:lnTo>
                    <a:lnTo>
                      <a:pt x="1934122" y="113407"/>
                    </a:lnTo>
                    <a:lnTo>
                      <a:pt x="1932932" y="113407"/>
                    </a:lnTo>
                    <a:lnTo>
                      <a:pt x="1906549" y="113407"/>
                    </a:lnTo>
                    <a:lnTo>
                      <a:pt x="1882214" y="113407"/>
                    </a:lnTo>
                    <a:lnTo>
                      <a:pt x="1861030" y="113407"/>
                    </a:lnTo>
                    <a:lnTo>
                      <a:pt x="1791158" y="113407"/>
                    </a:lnTo>
                    <a:lnTo>
                      <a:pt x="1747978" y="113407"/>
                    </a:lnTo>
                    <a:lnTo>
                      <a:pt x="1691714" y="113407"/>
                    </a:lnTo>
                    <a:lnTo>
                      <a:pt x="1573733" y="113407"/>
                    </a:lnTo>
                    <a:lnTo>
                      <a:pt x="1557478" y="113407"/>
                    </a:lnTo>
                    <a:lnTo>
                      <a:pt x="1383233" y="113407"/>
                    </a:lnTo>
                    <a:lnTo>
                      <a:pt x="1354259" y="113407"/>
                    </a:lnTo>
                    <a:lnTo>
                      <a:pt x="1163759" y="113407"/>
                    </a:lnTo>
                    <a:lnTo>
                      <a:pt x="1084338" y="113407"/>
                    </a:lnTo>
                    <a:lnTo>
                      <a:pt x="893838" y="113407"/>
                    </a:lnTo>
                    <a:cubicBezTo>
                      <a:pt x="820324" y="113407"/>
                      <a:pt x="727960" y="166215"/>
                      <a:pt x="690261" y="230339"/>
                    </a:cubicBezTo>
                    <a:cubicBezTo>
                      <a:pt x="690261" y="230339"/>
                      <a:pt x="690261" y="230339"/>
                      <a:pt x="162467" y="1145043"/>
                    </a:cubicBezTo>
                    <a:cubicBezTo>
                      <a:pt x="144559" y="1177105"/>
                      <a:pt x="135606" y="1219539"/>
                      <a:pt x="135606" y="1261974"/>
                    </a:cubicBezTo>
                    <a:close/>
                    <a:moveTo>
                      <a:pt x="0" y="1261974"/>
                    </a:moveTo>
                    <a:cubicBezTo>
                      <a:pt x="0" y="1215349"/>
                      <a:pt x="9837" y="1168725"/>
                      <a:pt x="29513" y="1133497"/>
                    </a:cubicBezTo>
                    <a:cubicBezTo>
                      <a:pt x="609420" y="128477"/>
                      <a:pt x="609420" y="128477"/>
                      <a:pt x="609420" y="128477"/>
                    </a:cubicBezTo>
                    <a:cubicBezTo>
                      <a:pt x="650842" y="58022"/>
                      <a:pt x="752325" y="0"/>
                      <a:pt x="833098" y="0"/>
                    </a:cubicBezTo>
                    <a:cubicBezTo>
                      <a:pt x="1702959" y="0"/>
                      <a:pt x="1920424" y="0"/>
                      <a:pt x="1974790" y="0"/>
                    </a:cubicBezTo>
                    <a:lnTo>
                      <a:pt x="1976098" y="0"/>
                    </a:lnTo>
                    <a:lnTo>
                      <a:pt x="1990647" y="0"/>
                    </a:lnTo>
                    <a:lnTo>
                      <a:pt x="1992912" y="0"/>
                    </a:lnTo>
                    <a:lnTo>
                      <a:pt x="2000379" y="0"/>
                    </a:lnTo>
                    <a:lnTo>
                      <a:pt x="2180255" y="0"/>
                    </a:lnTo>
                    <a:lnTo>
                      <a:pt x="2204536" y="0"/>
                    </a:lnTo>
                    <a:lnTo>
                      <a:pt x="2358928" y="0"/>
                    </a:lnTo>
                    <a:lnTo>
                      <a:pt x="2383208" y="0"/>
                    </a:lnTo>
                    <a:lnTo>
                      <a:pt x="2513815" y="0"/>
                    </a:lnTo>
                    <a:lnTo>
                      <a:pt x="2538095" y="0"/>
                    </a:lnTo>
                    <a:lnTo>
                      <a:pt x="2646616" y="0"/>
                    </a:lnTo>
                    <a:lnTo>
                      <a:pt x="2670896" y="0"/>
                    </a:lnTo>
                    <a:lnTo>
                      <a:pt x="2759029" y="0"/>
                    </a:lnTo>
                    <a:lnTo>
                      <a:pt x="2783310" y="0"/>
                    </a:lnTo>
                    <a:lnTo>
                      <a:pt x="2852754" y="0"/>
                    </a:lnTo>
                    <a:lnTo>
                      <a:pt x="2877035" y="0"/>
                    </a:lnTo>
                    <a:lnTo>
                      <a:pt x="2929490" y="0"/>
                    </a:lnTo>
                    <a:lnTo>
                      <a:pt x="2953771" y="0"/>
                    </a:lnTo>
                    <a:lnTo>
                      <a:pt x="2990936" y="0"/>
                    </a:lnTo>
                    <a:lnTo>
                      <a:pt x="3015216" y="0"/>
                    </a:lnTo>
                    <a:lnTo>
                      <a:pt x="3074750" y="0"/>
                    </a:lnTo>
                    <a:lnTo>
                      <a:pt x="3099031" y="0"/>
                    </a:lnTo>
                    <a:lnTo>
                      <a:pt x="3117790" y="0"/>
                    </a:lnTo>
                    <a:cubicBezTo>
                      <a:pt x="3135912" y="0"/>
                      <a:pt x="3135912" y="0"/>
                      <a:pt x="3135912" y="0"/>
                    </a:cubicBezTo>
                    <a:lnTo>
                      <a:pt x="3142071" y="0"/>
                    </a:lnTo>
                    <a:lnTo>
                      <a:pt x="3143379" y="0"/>
                    </a:lnTo>
                    <a:lnTo>
                      <a:pt x="3157927" y="0"/>
                    </a:lnTo>
                    <a:lnTo>
                      <a:pt x="3160193" y="0"/>
                    </a:lnTo>
                    <a:lnTo>
                      <a:pt x="3347536" y="0"/>
                    </a:lnTo>
                    <a:cubicBezTo>
                      <a:pt x="4303193" y="0"/>
                      <a:pt x="4303193" y="0"/>
                      <a:pt x="4303193" y="0"/>
                    </a:cubicBezTo>
                    <a:cubicBezTo>
                      <a:pt x="4386037" y="0"/>
                      <a:pt x="4485449" y="58022"/>
                      <a:pt x="4526872" y="128477"/>
                    </a:cubicBezTo>
                    <a:cubicBezTo>
                      <a:pt x="5106779" y="1133497"/>
                      <a:pt x="5106779" y="1133497"/>
                      <a:pt x="5106779" y="1133497"/>
                    </a:cubicBezTo>
                    <a:cubicBezTo>
                      <a:pt x="5148200" y="1203952"/>
                      <a:pt x="5148200" y="1319996"/>
                      <a:pt x="5106779" y="1390451"/>
                    </a:cubicBezTo>
                    <a:cubicBezTo>
                      <a:pt x="4526872" y="2395471"/>
                      <a:pt x="4526872" y="2395471"/>
                      <a:pt x="4526872" y="2395471"/>
                    </a:cubicBezTo>
                    <a:cubicBezTo>
                      <a:pt x="4485449" y="2465926"/>
                      <a:pt x="4386037" y="2523948"/>
                      <a:pt x="4303193" y="2523948"/>
                    </a:cubicBezTo>
                    <a:lnTo>
                      <a:pt x="3160193" y="2523948"/>
                    </a:lnTo>
                    <a:lnTo>
                      <a:pt x="3143379" y="2523948"/>
                    </a:lnTo>
                    <a:lnTo>
                      <a:pt x="3135912" y="2523948"/>
                    </a:lnTo>
                    <a:lnTo>
                      <a:pt x="2000379" y="2523948"/>
                    </a:lnTo>
                    <a:lnTo>
                      <a:pt x="1992912" y="2523948"/>
                    </a:lnTo>
                    <a:lnTo>
                      <a:pt x="1976098" y="2523948"/>
                    </a:lnTo>
                    <a:lnTo>
                      <a:pt x="833098" y="2523948"/>
                    </a:lnTo>
                    <a:cubicBezTo>
                      <a:pt x="752325" y="2523948"/>
                      <a:pt x="650842" y="2465926"/>
                      <a:pt x="609420" y="2395471"/>
                    </a:cubicBezTo>
                    <a:cubicBezTo>
                      <a:pt x="29513" y="1390451"/>
                      <a:pt x="29513" y="1390451"/>
                      <a:pt x="29513" y="1390451"/>
                    </a:cubicBezTo>
                    <a:cubicBezTo>
                      <a:pt x="9837" y="1355223"/>
                      <a:pt x="0" y="1308599"/>
                      <a:pt x="0" y="1261974"/>
                    </a:cubicBezTo>
                    <a:close/>
                  </a:path>
                </a:pathLst>
              </a:custGeom>
              <a:solidFill>
                <a:schemeClr val="bg1"/>
              </a:solidFill>
              <a:ln w="25400">
                <a:noFill/>
              </a:ln>
              <a:effectLst/>
            </p:spPr>
            <p:txBody>
              <a:bodyPr vert="horz" wrap="square" lIns="91440" tIns="45720" rIns="91440" bIns="45720" numCol="1" anchor="t" anchorCtr="0" compatLnSpc="1">
                <a:prstTxWarp prst="textNoShape">
                  <a:avLst/>
                </a:prstTxWarp>
                <a:noAutofit/>
              </a:bodyPr>
              <a:lstStyle/>
              <a:p>
                <a:endParaRPr lang="zh-CN" altLang="en-US">
                  <a:solidFill>
                    <a:schemeClr val="bg1"/>
                  </a:solidFill>
                </a:endParaRPr>
              </a:p>
            </p:txBody>
          </p:sp>
          <p:sp>
            <p:nvSpPr>
              <p:cNvPr id="25" name="淘宝店chenying0907出品 92"/>
              <p:cNvSpPr/>
              <p:nvPr/>
            </p:nvSpPr>
            <p:spPr>
              <a:xfrm>
                <a:off x="773540" y="2423160"/>
                <a:ext cx="2376264" cy="6267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20" name="TextBox 29"/>
            <p:cNvSpPr txBox="1"/>
            <p:nvPr/>
          </p:nvSpPr>
          <p:spPr>
            <a:xfrm>
              <a:off x="7020889" y="2523660"/>
              <a:ext cx="1264683" cy="803625"/>
            </a:xfrm>
            <a:prstGeom prst="rect">
              <a:avLst/>
            </a:prstGeom>
            <a:noFill/>
          </p:spPr>
          <p:txBody>
            <a:bodyPr wrap="square" lIns="0" tIns="0" rIns="0" bIns="0" rtlCol="0">
              <a:spAutoFit/>
            </a:bodyPr>
            <a:lstStyle/>
            <a:p>
              <a:pPr algn="just">
                <a:lnSpc>
                  <a:spcPts val="1500"/>
                </a:lnSpc>
              </a:pPr>
              <a:r>
                <a:rPr lang="zh-CN" altLang="en-US" sz="1200" dirty="0">
                  <a:solidFill>
                    <a:schemeClr val="bg1"/>
                  </a:solidFill>
                  <a:latin typeface="微软雅黑" pitchFamily="34" charset="-122"/>
                  <a:ea typeface="微软雅黑" pitchFamily="34" charset="-122"/>
                </a:rPr>
                <a:t>点击输入简要文字内容，文字内容需概括精炼，言简意赅的说明分项内容</a:t>
              </a:r>
              <a:r>
                <a:rPr lang="en-US" altLang="zh-CN" sz="1200" dirty="0">
                  <a:solidFill>
                    <a:schemeClr val="bg1"/>
                  </a:solidFill>
                  <a:latin typeface="微软雅黑" pitchFamily="34" charset="-122"/>
                  <a:ea typeface="微软雅黑" pitchFamily="34" charset="-122"/>
                </a:rPr>
                <a:t>COOLLA</a:t>
              </a:r>
              <a:r>
                <a:rPr lang="zh-CN" altLang="en-US" sz="1200" dirty="0">
                  <a:solidFill>
                    <a:schemeClr val="bg1"/>
                  </a:solidFill>
                  <a:latin typeface="微软雅黑" pitchFamily="34" charset="-122"/>
                  <a:ea typeface="微软雅黑" pitchFamily="34" charset="-122"/>
                </a:rPr>
                <a:t>专业设计</a:t>
              </a:r>
              <a:r>
                <a:rPr lang="en-US" altLang="zh-CN" sz="1200" dirty="0">
                  <a:solidFill>
                    <a:schemeClr val="bg1"/>
                  </a:solidFill>
                  <a:latin typeface="微软雅黑" pitchFamily="34" charset="-122"/>
                  <a:ea typeface="微软雅黑" pitchFamily="34" charset="-122"/>
                </a:rPr>
                <a:t>……</a:t>
              </a:r>
            </a:p>
          </p:txBody>
        </p:sp>
        <p:sp>
          <p:nvSpPr>
            <p:cNvPr id="21" name="TextBox 30"/>
            <p:cNvSpPr txBox="1"/>
            <p:nvPr/>
          </p:nvSpPr>
          <p:spPr>
            <a:xfrm>
              <a:off x="6839188" y="1817842"/>
              <a:ext cx="1662128" cy="270018"/>
            </a:xfrm>
            <a:prstGeom prst="rect">
              <a:avLst/>
            </a:prstGeom>
            <a:noFill/>
          </p:spPr>
          <p:txBody>
            <a:bodyPr wrap="square" lIns="0" tIns="0" rIns="0" bIns="0" rtlCol="0">
              <a:spAutoFit/>
            </a:bodyPr>
            <a:lstStyle/>
            <a:p>
              <a:pPr algn="ctr"/>
              <a:r>
                <a:rPr lang="zh-CN" altLang="en-US" sz="2100" b="1" dirty="0">
                  <a:solidFill>
                    <a:srgbClr val="1D7A8B"/>
                  </a:solidFill>
                  <a:latin typeface="微软雅黑" pitchFamily="34" charset="-122"/>
                  <a:ea typeface="微软雅黑" pitchFamily="34" charset="-122"/>
                </a:rPr>
                <a:t>加入你的标题</a:t>
              </a:r>
            </a:p>
          </p:txBody>
        </p:sp>
        <p:sp>
          <p:nvSpPr>
            <p:cNvPr id="22" name="TextBox 20"/>
            <p:cNvSpPr txBox="1"/>
            <p:nvPr/>
          </p:nvSpPr>
          <p:spPr>
            <a:xfrm>
              <a:off x="7537653" y="1206322"/>
              <a:ext cx="265196" cy="385740"/>
            </a:xfrm>
            <a:prstGeom prst="rect">
              <a:avLst/>
            </a:prstGeom>
            <a:noFill/>
          </p:spPr>
          <p:txBody>
            <a:bodyPr wrap="none" lIns="0" tIns="0" rIns="0" bIns="0" rtlCol="0">
              <a:spAutoFit/>
            </a:bodyPr>
            <a:lstStyle/>
            <a:p>
              <a:pPr algn="ctr"/>
              <a:r>
                <a:rPr lang="en-US" altLang="zh-CN" sz="3000" dirty="0">
                  <a:solidFill>
                    <a:schemeClr val="bg1"/>
                  </a:solidFill>
                  <a:latin typeface="Agency FB" panose="020B0503020202020204" pitchFamily="34" charset="0"/>
                  <a:ea typeface="微软雅黑" pitchFamily="34" charset="-122"/>
                </a:rPr>
                <a:t>02</a:t>
              </a:r>
              <a:endParaRPr lang="zh-CN" altLang="en-US" sz="3000" dirty="0">
                <a:solidFill>
                  <a:schemeClr val="bg1"/>
                </a:solidFill>
                <a:latin typeface="Agency FB" panose="020B0503020202020204" pitchFamily="34" charset="0"/>
                <a:ea typeface="微软雅黑" pitchFamily="34" charset="-122"/>
              </a:endParaRPr>
            </a:p>
          </p:txBody>
        </p:sp>
        <p:sp>
          <p:nvSpPr>
            <p:cNvPr id="23" name="TextBox 20"/>
            <p:cNvSpPr txBox="1"/>
            <p:nvPr/>
          </p:nvSpPr>
          <p:spPr>
            <a:xfrm>
              <a:off x="5466081" y="1206322"/>
              <a:ext cx="274571" cy="385740"/>
            </a:xfrm>
            <a:prstGeom prst="rect">
              <a:avLst/>
            </a:prstGeom>
            <a:noFill/>
          </p:spPr>
          <p:txBody>
            <a:bodyPr wrap="none" lIns="0" tIns="0" rIns="0" bIns="0" rtlCol="0">
              <a:spAutoFit/>
            </a:bodyPr>
            <a:lstStyle/>
            <a:p>
              <a:pPr algn="ctr"/>
              <a:r>
                <a:rPr lang="en-US" altLang="zh-CN" sz="3000" dirty="0">
                  <a:solidFill>
                    <a:schemeClr val="bg1"/>
                  </a:solidFill>
                  <a:latin typeface="Agency FB" panose="020B0503020202020204" pitchFamily="34" charset="0"/>
                  <a:ea typeface="微软雅黑" pitchFamily="34" charset="-122"/>
                </a:rPr>
                <a:t>03</a:t>
              </a:r>
              <a:endParaRPr lang="zh-CN" altLang="en-US" sz="3000" dirty="0">
                <a:solidFill>
                  <a:schemeClr val="bg1"/>
                </a:solidFill>
                <a:latin typeface="Agency FB" panose="020B0503020202020204" pitchFamily="34" charset="0"/>
                <a:ea typeface="微软雅黑" pitchFamily="34" charset="-122"/>
              </a:endParaRPr>
            </a:p>
          </p:txBody>
        </p:sp>
      </p:grpSp>
    </p:spTree>
    <p:extLst>
      <p:ext uri="{BB962C8B-B14F-4D97-AF65-F5344CB8AC3E}">
        <p14:creationId xmlns:p14="http://schemas.microsoft.com/office/powerpoint/2010/main" val="22329804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61546" y="391886"/>
            <a:ext cx="5059940" cy="950162"/>
            <a:chOff x="3204063" y="333151"/>
            <a:chExt cx="5813816" cy="849266"/>
          </a:xfrm>
          <a:noFill/>
        </p:grpSpPr>
        <p:sp>
          <p:nvSpPr>
            <p:cNvPr id="6" name="梯形 5"/>
            <p:cNvSpPr/>
            <p:nvPr/>
          </p:nvSpPr>
          <p:spPr>
            <a:xfrm rot="5400000">
              <a:off x="5686338" y="-2149124"/>
              <a:ext cx="849266" cy="5813816"/>
            </a:xfrm>
            <a:prstGeom prst="trapezoid">
              <a:avLst>
                <a:gd name="adj" fmla="val 0"/>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3914519" y="511499"/>
              <a:ext cx="4392903" cy="394806"/>
            </a:xfrm>
            <a:prstGeom prst="rect">
              <a:avLst/>
            </a:prstGeom>
            <a:grp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cap="small" dirty="0">
                  <a:solidFill>
                    <a:schemeClr val="bg1"/>
                  </a:solidFill>
                  <a:latin typeface="微软雅黑" panose="020B0503020204020204" pitchFamily="34" charset="-122"/>
                  <a:ea typeface="微软雅黑" panose="020B0503020204020204" pitchFamily="34" charset="-122"/>
                </a:rPr>
                <a:t>点击加入标题文字</a:t>
              </a:r>
              <a:endParaRPr lang="en-US" sz="2800" cap="small" dirty="0">
                <a:solidFill>
                  <a:schemeClr val="bg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flipH="1">
            <a:off x="3649787" y="1906731"/>
            <a:ext cx="7122291" cy="4322064"/>
            <a:chOff x="812799" y="1328566"/>
            <a:chExt cx="8541954" cy="5183569"/>
          </a:xfrm>
        </p:grpSpPr>
        <p:sp>
          <p:nvSpPr>
            <p:cNvPr id="7" name="矩形 6"/>
            <p:cNvSpPr/>
            <p:nvPr/>
          </p:nvSpPr>
          <p:spPr>
            <a:xfrm>
              <a:off x="4399622" y="1336678"/>
              <a:ext cx="4955131" cy="5175457"/>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6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nvSpPr>
          <p:spPr>
            <a:xfrm>
              <a:off x="812801" y="1328566"/>
              <a:ext cx="3384326" cy="26134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矩形 8"/>
            <p:cNvSpPr/>
            <p:nvPr/>
          </p:nvSpPr>
          <p:spPr>
            <a:xfrm>
              <a:off x="812799" y="4140497"/>
              <a:ext cx="3384327" cy="4987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spcBef>
                  <a:spcPts val="0"/>
                </a:spcBef>
                <a:spcAft>
                  <a:spcPts val="0"/>
                </a:spcAft>
              </a:pPr>
              <a:r>
                <a:rPr lang="zh-CN" altLang="en-US" dirty="0">
                  <a:solidFill>
                    <a:srgbClr val="1D7A8B"/>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altLang="zh-CN" b="1" dirty="0">
                <a:solidFill>
                  <a:srgbClr val="1D7A8B"/>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0" name="Content Placeholder 2"/>
            <p:cNvSpPr txBox="1">
              <a:spLocks/>
            </p:cNvSpPr>
            <p:nvPr/>
          </p:nvSpPr>
          <p:spPr>
            <a:xfrm>
              <a:off x="812799" y="4692823"/>
              <a:ext cx="3384327" cy="1771800"/>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8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8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2" name="Content Placeholder 2"/>
            <p:cNvSpPr txBox="1">
              <a:spLocks/>
            </p:cNvSpPr>
            <p:nvPr/>
          </p:nvSpPr>
          <p:spPr>
            <a:xfrm>
              <a:off x="983974" y="1491316"/>
              <a:ext cx="2887526" cy="2275406"/>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800" dirty="0">
                  <a:solidFill>
                    <a:srgbClr val="1D7A8B"/>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800" b="1" dirty="0">
                <a:solidFill>
                  <a:srgbClr val="1D7A8B"/>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grpSp>
        <p:nvGrpSpPr>
          <p:cNvPr id="3" name="组合 2"/>
          <p:cNvGrpSpPr/>
          <p:nvPr/>
        </p:nvGrpSpPr>
        <p:grpSpPr>
          <a:xfrm>
            <a:off x="1348740" y="2087534"/>
            <a:ext cx="3019192" cy="3967222"/>
            <a:chOff x="1697596" y="2407958"/>
            <a:chExt cx="2681766" cy="3523844"/>
          </a:xfrm>
        </p:grpSpPr>
        <p:sp>
          <p:nvSpPr>
            <p:cNvPr id="15" name="Isosceles Triangle 343"/>
            <p:cNvSpPr/>
            <p:nvPr/>
          </p:nvSpPr>
          <p:spPr>
            <a:xfrm>
              <a:off x="1697596" y="2552026"/>
              <a:ext cx="493932" cy="493932"/>
            </a:xfrm>
            <a:prstGeom prst="triangl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en-US" sz="2000">
                <a:solidFill>
                  <a:schemeClr val="bg1"/>
                </a:solidFill>
              </a:endParaRPr>
            </a:p>
          </p:txBody>
        </p:sp>
        <p:sp>
          <p:nvSpPr>
            <p:cNvPr id="16" name="Isosceles Triangle 347"/>
            <p:cNvSpPr/>
            <p:nvPr/>
          </p:nvSpPr>
          <p:spPr>
            <a:xfrm>
              <a:off x="1697596" y="3375246"/>
              <a:ext cx="493932" cy="493932"/>
            </a:xfrm>
            <a:prstGeom prst="triangl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en-US" sz="2000">
                <a:solidFill>
                  <a:schemeClr val="bg1"/>
                </a:solidFill>
              </a:endParaRPr>
            </a:p>
          </p:txBody>
        </p:sp>
        <p:sp>
          <p:nvSpPr>
            <p:cNvPr id="17" name="Isosceles Triangle 351"/>
            <p:cNvSpPr/>
            <p:nvPr/>
          </p:nvSpPr>
          <p:spPr>
            <a:xfrm>
              <a:off x="1697596" y="4198466"/>
              <a:ext cx="493932" cy="493932"/>
            </a:xfrm>
            <a:prstGeom prst="triangl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en-US" sz="2000">
                <a:solidFill>
                  <a:schemeClr val="bg1"/>
                </a:solidFill>
              </a:endParaRPr>
            </a:p>
          </p:txBody>
        </p:sp>
        <p:sp>
          <p:nvSpPr>
            <p:cNvPr id="18" name="Isosceles Triangle 355"/>
            <p:cNvSpPr/>
            <p:nvPr/>
          </p:nvSpPr>
          <p:spPr>
            <a:xfrm>
              <a:off x="1697596" y="5104008"/>
              <a:ext cx="493932" cy="493932"/>
            </a:xfrm>
            <a:prstGeom prst="triangl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en-US" sz="2000">
                <a:solidFill>
                  <a:schemeClr val="bg1"/>
                </a:solidFill>
              </a:endParaRPr>
            </a:p>
          </p:txBody>
        </p:sp>
        <p:grpSp>
          <p:nvGrpSpPr>
            <p:cNvPr id="19" name="组合 354"/>
            <p:cNvGrpSpPr/>
            <p:nvPr/>
          </p:nvGrpSpPr>
          <p:grpSpPr>
            <a:xfrm>
              <a:off x="2365419" y="2407958"/>
              <a:ext cx="2013943" cy="738843"/>
              <a:chOff x="1343472" y="4037003"/>
              <a:chExt cx="1761619" cy="646275"/>
            </a:xfrm>
          </p:grpSpPr>
          <p:sp>
            <p:nvSpPr>
              <p:cNvPr id="20" name="文本框 355"/>
              <p:cNvSpPr txBox="1"/>
              <p:nvPr/>
            </p:nvSpPr>
            <p:spPr>
              <a:xfrm>
                <a:off x="1454173" y="4360455"/>
                <a:ext cx="1650918" cy="322823"/>
              </a:xfrm>
              <a:prstGeom prst="rect">
                <a:avLst/>
              </a:prstGeom>
              <a:noFill/>
            </p:spPr>
            <p:txBody>
              <a:bodyPr wrap="square" rtlCol="0">
                <a:spAutoFit/>
              </a:bodyPr>
              <a:lstStyle/>
              <a:p>
                <a:r>
                  <a:rPr lang="en-US" altLang="zh-CN" sz="1050" dirty="0">
                    <a:solidFill>
                      <a:schemeClr val="bg1"/>
                    </a:solidFill>
                    <a:latin typeface="微软雅黑" panose="020B0503020204020204" pitchFamily="34" charset="-122"/>
                    <a:ea typeface="微软雅黑" panose="020B0503020204020204" pitchFamily="34" charset="-122"/>
                  </a:rPr>
                  <a:t>Your text here. </a:t>
                </a:r>
              </a:p>
              <a:p>
                <a:r>
                  <a:rPr lang="en-US" altLang="zh-CN" sz="1050" dirty="0">
                    <a:solidFill>
                      <a:schemeClr val="bg1"/>
                    </a:solidFill>
                    <a:latin typeface="微软雅黑" panose="020B0503020204020204" pitchFamily="34" charset="-122"/>
                    <a:ea typeface="微软雅黑" panose="020B0503020204020204" pitchFamily="34" charset="-122"/>
                  </a:rPr>
                  <a:t>Your text here.</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21" name="文本框 356"/>
              <p:cNvSpPr txBox="1"/>
              <p:nvPr/>
            </p:nvSpPr>
            <p:spPr>
              <a:xfrm>
                <a:off x="1343472" y="4037003"/>
                <a:ext cx="1650918" cy="239129"/>
              </a:xfrm>
              <a:prstGeom prst="rect">
                <a:avLst/>
              </a:prstGeom>
              <a:noFill/>
            </p:spPr>
            <p:txBody>
              <a:bodyPr wrap="square" rtlCol="0">
                <a:spAutoFit/>
              </a:bodyPr>
              <a:lstStyle/>
              <a:p>
                <a:r>
                  <a:rPr lang="en-US" altLang="zh-CN" sz="1400" b="1" dirty="0">
                    <a:solidFill>
                      <a:schemeClr val="bg1"/>
                    </a:solidFill>
                    <a:latin typeface="微软雅黑" panose="020B0503020204020204" pitchFamily="34" charset="-122"/>
                    <a:ea typeface="微软雅黑" panose="020B0503020204020204" pitchFamily="34" charset="-122"/>
                  </a:rPr>
                  <a:t>TEXT HERE</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grpSp>
          <p:nvGrpSpPr>
            <p:cNvPr id="22" name="组合 354"/>
            <p:cNvGrpSpPr/>
            <p:nvPr/>
          </p:nvGrpSpPr>
          <p:grpSpPr>
            <a:xfrm>
              <a:off x="2365419" y="3336103"/>
              <a:ext cx="2013943" cy="738843"/>
              <a:chOff x="1343472" y="4037003"/>
              <a:chExt cx="1761619" cy="646275"/>
            </a:xfrm>
          </p:grpSpPr>
          <p:sp>
            <p:nvSpPr>
              <p:cNvPr id="23" name="文本框 355"/>
              <p:cNvSpPr txBox="1"/>
              <p:nvPr/>
            </p:nvSpPr>
            <p:spPr>
              <a:xfrm>
                <a:off x="1454173" y="4360455"/>
                <a:ext cx="1650918" cy="322823"/>
              </a:xfrm>
              <a:prstGeom prst="rect">
                <a:avLst/>
              </a:prstGeom>
              <a:noFill/>
            </p:spPr>
            <p:txBody>
              <a:bodyPr wrap="square" rtlCol="0">
                <a:spAutoFit/>
              </a:bodyPr>
              <a:lstStyle/>
              <a:p>
                <a:r>
                  <a:rPr lang="en-US" altLang="zh-CN" sz="1050" dirty="0">
                    <a:solidFill>
                      <a:schemeClr val="bg1"/>
                    </a:solidFill>
                    <a:latin typeface="微软雅黑" panose="020B0503020204020204" pitchFamily="34" charset="-122"/>
                    <a:ea typeface="微软雅黑" panose="020B0503020204020204" pitchFamily="34" charset="-122"/>
                  </a:rPr>
                  <a:t>Your text here. </a:t>
                </a:r>
              </a:p>
              <a:p>
                <a:r>
                  <a:rPr lang="en-US" altLang="zh-CN" sz="1050" dirty="0">
                    <a:solidFill>
                      <a:schemeClr val="bg1"/>
                    </a:solidFill>
                    <a:latin typeface="微软雅黑" panose="020B0503020204020204" pitchFamily="34" charset="-122"/>
                    <a:ea typeface="微软雅黑" panose="020B0503020204020204" pitchFamily="34" charset="-122"/>
                  </a:rPr>
                  <a:t>Your text here.</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24" name="文本框 356"/>
              <p:cNvSpPr txBox="1"/>
              <p:nvPr/>
            </p:nvSpPr>
            <p:spPr>
              <a:xfrm>
                <a:off x="1343472" y="4037003"/>
                <a:ext cx="1650918" cy="239129"/>
              </a:xfrm>
              <a:prstGeom prst="rect">
                <a:avLst/>
              </a:prstGeom>
              <a:noFill/>
            </p:spPr>
            <p:txBody>
              <a:bodyPr wrap="square" rtlCol="0">
                <a:spAutoFit/>
              </a:bodyPr>
              <a:lstStyle/>
              <a:p>
                <a:r>
                  <a:rPr lang="en-US" altLang="zh-CN" sz="1400" b="1" dirty="0">
                    <a:solidFill>
                      <a:schemeClr val="bg1"/>
                    </a:solidFill>
                    <a:latin typeface="微软雅黑" panose="020B0503020204020204" pitchFamily="34" charset="-122"/>
                    <a:ea typeface="微软雅黑" panose="020B0503020204020204" pitchFamily="34" charset="-122"/>
                  </a:rPr>
                  <a:t>TEXT HERE</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grpSp>
          <p:nvGrpSpPr>
            <p:cNvPr id="25" name="组合 354"/>
            <p:cNvGrpSpPr/>
            <p:nvPr/>
          </p:nvGrpSpPr>
          <p:grpSpPr>
            <a:xfrm>
              <a:off x="2365419" y="4264531"/>
              <a:ext cx="2013943" cy="738843"/>
              <a:chOff x="1343472" y="4037003"/>
              <a:chExt cx="1761619" cy="646275"/>
            </a:xfrm>
          </p:grpSpPr>
          <p:sp>
            <p:nvSpPr>
              <p:cNvPr id="26" name="文本框 355"/>
              <p:cNvSpPr txBox="1"/>
              <p:nvPr/>
            </p:nvSpPr>
            <p:spPr>
              <a:xfrm>
                <a:off x="1454173" y="4360455"/>
                <a:ext cx="1650918" cy="322823"/>
              </a:xfrm>
              <a:prstGeom prst="rect">
                <a:avLst/>
              </a:prstGeom>
              <a:noFill/>
            </p:spPr>
            <p:txBody>
              <a:bodyPr wrap="square" rtlCol="0">
                <a:spAutoFit/>
              </a:bodyPr>
              <a:lstStyle/>
              <a:p>
                <a:r>
                  <a:rPr lang="en-US" altLang="zh-CN" sz="1050" dirty="0">
                    <a:solidFill>
                      <a:schemeClr val="bg1"/>
                    </a:solidFill>
                    <a:latin typeface="微软雅黑" panose="020B0503020204020204" pitchFamily="34" charset="-122"/>
                    <a:ea typeface="微软雅黑" panose="020B0503020204020204" pitchFamily="34" charset="-122"/>
                  </a:rPr>
                  <a:t>Your text here. </a:t>
                </a:r>
              </a:p>
              <a:p>
                <a:r>
                  <a:rPr lang="en-US" altLang="zh-CN" sz="1050" dirty="0">
                    <a:solidFill>
                      <a:schemeClr val="bg1"/>
                    </a:solidFill>
                    <a:latin typeface="微软雅黑" panose="020B0503020204020204" pitchFamily="34" charset="-122"/>
                    <a:ea typeface="微软雅黑" panose="020B0503020204020204" pitchFamily="34" charset="-122"/>
                  </a:rPr>
                  <a:t>Your text here.</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27" name="文本框 356"/>
              <p:cNvSpPr txBox="1"/>
              <p:nvPr/>
            </p:nvSpPr>
            <p:spPr>
              <a:xfrm>
                <a:off x="1343472" y="4037003"/>
                <a:ext cx="1650918" cy="239129"/>
              </a:xfrm>
              <a:prstGeom prst="rect">
                <a:avLst/>
              </a:prstGeom>
              <a:noFill/>
            </p:spPr>
            <p:txBody>
              <a:bodyPr wrap="square" rtlCol="0">
                <a:spAutoFit/>
              </a:bodyPr>
              <a:lstStyle/>
              <a:p>
                <a:r>
                  <a:rPr lang="en-US" altLang="zh-CN" sz="1400" b="1" dirty="0">
                    <a:solidFill>
                      <a:schemeClr val="bg1"/>
                    </a:solidFill>
                    <a:latin typeface="微软雅黑" panose="020B0503020204020204" pitchFamily="34" charset="-122"/>
                    <a:ea typeface="微软雅黑" panose="020B0503020204020204" pitchFamily="34" charset="-122"/>
                  </a:rPr>
                  <a:t>TEXT HERE</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grpSp>
          <p:nvGrpSpPr>
            <p:cNvPr id="28" name="组合 354"/>
            <p:cNvGrpSpPr/>
            <p:nvPr/>
          </p:nvGrpSpPr>
          <p:grpSpPr>
            <a:xfrm>
              <a:off x="2365419" y="5192959"/>
              <a:ext cx="2013943" cy="738843"/>
              <a:chOff x="1343472" y="4037003"/>
              <a:chExt cx="1761619" cy="646275"/>
            </a:xfrm>
          </p:grpSpPr>
          <p:sp>
            <p:nvSpPr>
              <p:cNvPr id="29" name="文本框 355"/>
              <p:cNvSpPr txBox="1"/>
              <p:nvPr/>
            </p:nvSpPr>
            <p:spPr>
              <a:xfrm>
                <a:off x="1454173" y="4360455"/>
                <a:ext cx="1650918" cy="322823"/>
              </a:xfrm>
              <a:prstGeom prst="rect">
                <a:avLst/>
              </a:prstGeom>
              <a:noFill/>
            </p:spPr>
            <p:txBody>
              <a:bodyPr wrap="square" rtlCol="0">
                <a:spAutoFit/>
              </a:bodyPr>
              <a:lstStyle/>
              <a:p>
                <a:r>
                  <a:rPr lang="en-US" altLang="zh-CN" sz="1050" dirty="0">
                    <a:solidFill>
                      <a:schemeClr val="bg1"/>
                    </a:solidFill>
                    <a:latin typeface="微软雅黑" panose="020B0503020204020204" pitchFamily="34" charset="-122"/>
                    <a:ea typeface="微软雅黑" panose="020B0503020204020204" pitchFamily="34" charset="-122"/>
                  </a:rPr>
                  <a:t>Your text here. </a:t>
                </a:r>
              </a:p>
              <a:p>
                <a:r>
                  <a:rPr lang="en-US" altLang="zh-CN" sz="1050" dirty="0">
                    <a:solidFill>
                      <a:schemeClr val="bg1"/>
                    </a:solidFill>
                    <a:latin typeface="微软雅黑" panose="020B0503020204020204" pitchFamily="34" charset="-122"/>
                    <a:ea typeface="微软雅黑" panose="020B0503020204020204" pitchFamily="34" charset="-122"/>
                  </a:rPr>
                  <a:t>Your text here.</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30" name="文本框 356"/>
              <p:cNvSpPr txBox="1"/>
              <p:nvPr/>
            </p:nvSpPr>
            <p:spPr>
              <a:xfrm>
                <a:off x="1343472" y="4037003"/>
                <a:ext cx="1650918" cy="239129"/>
              </a:xfrm>
              <a:prstGeom prst="rect">
                <a:avLst/>
              </a:prstGeom>
              <a:noFill/>
            </p:spPr>
            <p:txBody>
              <a:bodyPr wrap="square" rtlCol="0">
                <a:spAutoFit/>
              </a:bodyPr>
              <a:lstStyle/>
              <a:p>
                <a:r>
                  <a:rPr lang="en-US" altLang="zh-CN" sz="1400" b="1" dirty="0">
                    <a:solidFill>
                      <a:schemeClr val="bg1"/>
                    </a:solidFill>
                    <a:latin typeface="微软雅黑" panose="020B0503020204020204" pitchFamily="34" charset="-122"/>
                    <a:ea typeface="微软雅黑" panose="020B0503020204020204" pitchFamily="34" charset="-122"/>
                  </a:rPr>
                  <a:t>TEXT HERE</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327893311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750"/>
                                        <p:tgtEl>
                                          <p:spTgt spid="3"/>
                                        </p:tgtEl>
                                      </p:cBhvr>
                                    </p:animEffect>
                                    <p:anim calcmode="lin" valueType="num">
                                      <p:cBhvr>
                                        <p:cTn id="19" dur="750" fill="hold"/>
                                        <p:tgtEl>
                                          <p:spTgt spid="3"/>
                                        </p:tgtEl>
                                        <p:attrNameLst>
                                          <p:attrName>ppt_x</p:attrName>
                                        </p:attrNameLst>
                                      </p:cBhvr>
                                      <p:tavLst>
                                        <p:tav tm="0">
                                          <p:val>
                                            <p:strVal val="#ppt_x"/>
                                          </p:val>
                                        </p:tav>
                                        <p:tav tm="100000">
                                          <p:val>
                                            <p:strVal val="#ppt_x"/>
                                          </p:val>
                                        </p:tav>
                                      </p:tavLst>
                                    </p:anim>
                                    <p:anim calcmode="lin" valueType="num">
                                      <p:cBhvr>
                                        <p:cTn id="20" dur="7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61546" y="391886"/>
            <a:ext cx="5059940" cy="950162"/>
            <a:chOff x="3204063" y="333151"/>
            <a:chExt cx="5813816" cy="849266"/>
          </a:xfrm>
          <a:noFill/>
        </p:grpSpPr>
        <p:sp>
          <p:nvSpPr>
            <p:cNvPr id="6" name="梯形 5"/>
            <p:cNvSpPr/>
            <p:nvPr/>
          </p:nvSpPr>
          <p:spPr>
            <a:xfrm rot="5400000">
              <a:off x="5686338" y="-2149124"/>
              <a:ext cx="849266" cy="5813816"/>
            </a:xfrm>
            <a:prstGeom prst="trapezoid">
              <a:avLst>
                <a:gd name="adj" fmla="val 0"/>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3914519" y="511499"/>
              <a:ext cx="4392903" cy="394806"/>
            </a:xfrm>
            <a:prstGeom prst="rect">
              <a:avLst/>
            </a:prstGeom>
            <a:grp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cap="small" dirty="0">
                  <a:solidFill>
                    <a:schemeClr val="bg1"/>
                  </a:solidFill>
                  <a:latin typeface="微软雅黑" panose="020B0503020204020204" pitchFamily="34" charset="-122"/>
                  <a:ea typeface="微软雅黑" panose="020B0503020204020204" pitchFamily="34" charset="-122"/>
                </a:rPr>
                <a:t>点击加入标题文字</a:t>
              </a:r>
              <a:endParaRPr lang="en-US" sz="2800" cap="small" dirty="0">
                <a:solidFill>
                  <a:schemeClr val="bg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790078" y="2354766"/>
            <a:ext cx="11635949" cy="3189513"/>
            <a:chOff x="1079879" y="2467519"/>
            <a:chExt cx="7465918" cy="2046472"/>
          </a:xfrm>
        </p:grpSpPr>
        <p:grpSp>
          <p:nvGrpSpPr>
            <p:cNvPr id="7" name="组合 6"/>
            <p:cNvGrpSpPr/>
            <p:nvPr/>
          </p:nvGrpSpPr>
          <p:grpSpPr>
            <a:xfrm>
              <a:off x="1079879" y="2467519"/>
              <a:ext cx="675000" cy="675000"/>
              <a:chOff x="992393" y="2467519"/>
              <a:chExt cx="675000" cy="675000"/>
            </a:xfrm>
          </p:grpSpPr>
          <p:sp>
            <p:nvSpPr>
              <p:cNvPr id="36" name="椭圆 35"/>
              <p:cNvSpPr/>
              <p:nvPr/>
            </p:nvSpPr>
            <p:spPr>
              <a:xfrm>
                <a:off x="992393" y="2467519"/>
                <a:ext cx="675000" cy="675000"/>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endParaRPr>
              </a:p>
            </p:txBody>
          </p:sp>
          <p:sp>
            <p:nvSpPr>
              <p:cNvPr id="37" name="Freeform 21"/>
              <p:cNvSpPr>
                <a:spLocks noEditPoints="1"/>
              </p:cNvSpPr>
              <p:nvPr/>
            </p:nvSpPr>
            <p:spPr bwMode="auto">
              <a:xfrm>
                <a:off x="1140893" y="2602519"/>
                <a:ext cx="378000" cy="405000"/>
              </a:xfrm>
              <a:custGeom>
                <a:avLst/>
                <a:gdLst>
                  <a:gd name="T0" fmla="*/ 75 w 89"/>
                  <a:gd name="T1" fmla="*/ 21 h 95"/>
                  <a:gd name="T2" fmla="*/ 89 w 89"/>
                  <a:gd name="T3" fmla="*/ 53 h 95"/>
                  <a:gd name="T4" fmla="*/ 78 w 89"/>
                  <a:gd name="T5" fmla="*/ 80 h 95"/>
                  <a:gd name="T6" fmla="*/ 48 w 89"/>
                  <a:gd name="T7" fmla="*/ 53 h 95"/>
                  <a:gd name="T8" fmla="*/ 75 w 89"/>
                  <a:gd name="T9" fmla="*/ 21 h 95"/>
                  <a:gd name="T10" fmla="*/ 76 w 89"/>
                  <a:gd name="T11" fmla="*/ 83 h 95"/>
                  <a:gd name="T12" fmla="*/ 70 w 89"/>
                  <a:gd name="T13" fmla="*/ 88 h 95"/>
                  <a:gd name="T14" fmla="*/ 74 w 89"/>
                  <a:gd name="T15" fmla="*/ 81 h 95"/>
                  <a:gd name="T16" fmla="*/ 76 w 89"/>
                  <a:gd name="T17" fmla="*/ 83 h 95"/>
                  <a:gd name="T18" fmla="*/ 65 w 89"/>
                  <a:gd name="T19" fmla="*/ 92 h 95"/>
                  <a:gd name="T20" fmla="*/ 72 w 89"/>
                  <a:gd name="T21" fmla="*/ 79 h 95"/>
                  <a:gd name="T22" fmla="*/ 70 w 89"/>
                  <a:gd name="T23" fmla="*/ 77 h 95"/>
                  <a:gd name="T24" fmla="*/ 60 w 89"/>
                  <a:gd name="T25" fmla="*/ 93 h 95"/>
                  <a:gd name="T26" fmla="*/ 65 w 89"/>
                  <a:gd name="T27" fmla="*/ 92 h 95"/>
                  <a:gd name="T28" fmla="*/ 59 w 89"/>
                  <a:gd name="T29" fmla="*/ 91 h 95"/>
                  <a:gd name="T30" fmla="*/ 68 w 89"/>
                  <a:gd name="T31" fmla="*/ 75 h 95"/>
                  <a:gd name="T32" fmla="*/ 66 w 89"/>
                  <a:gd name="T33" fmla="*/ 73 h 95"/>
                  <a:gd name="T34" fmla="*/ 57 w 89"/>
                  <a:gd name="T35" fmla="*/ 88 h 95"/>
                  <a:gd name="T36" fmla="*/ 59 w 89"/>
                  <a:gd name="T37" fmla="*/ 91 h 95"/>
                  <a:gd name="T38" fmla="*/ 56 w 89"/>
                  <a:gd name="T39" fmla="*/ 84 h 95"/>
                  <a:gd name="T40" fmla="*/ 64 w 89"/>
                  <a:gd name="T41" fmla="*/ 72 h 95"/>
                  <a:gd name="T42" fmla="*/ 62 w 89"/>
                  <a:gd name="T43" fmla="*/ 70 h 95"/>
                  <a:gd name="T44" fmla="*/ 55 w 89"/>
                  <a:gd name="T45" fmla="*/ 81 h 95"/>
                  <a:gd name="T46" fmla="*/ 56 w 89"/>
                  <a:gd name="T47" fmla="*/ 84 h 95"/>
                  <a:gd name="T48" fmla="*/ 54 w 89"/>
                  <a:gd name="T49" fmla="*/ 78 h 95"/>
                  <a:gd name="T50" fmla="*/ 60 w 89"/>
                  <a:gd name="T51" fmla="*/ 68 h 95"/>
                  <a:gd name="T52" fmla="*/ 58 w 89"/>
                  <a:gd name="T53" fmla="*/ 66 h 95"/>
                  <a:gd name="T54" fmla="*/ 53 w 89"/>
                  <a:gd name="T55" fmla="*/ 74 h 95"/>
                  <a:gd name="T56" fmla="*/ 54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9 w 89"/>
                  <a:gd name="T69" fmla="*/ 65 h 95"/>
                  <a:gd name="T70" fmla="*/ 51 w 89"/>
                  <a:gd name="T71" fmla="*/ 60 h 95"/>
                  <a:gd name="T72" fmla="*/ 49 w 89"/>
                  <a:gd name="T73" fmla="*/ 59 h 95"/>
                  <a:gd name="T74" fmla="*/ 48 w 89"/>
                  <a:gd name="T75" fmla="*/ 61 h 95"/>
                  <a:gd name="T76" fmla="*/ 49 w 89"/>
                  <a:gd name="T77" fmla="*/ 65 h 95"/>
                  <a:gd name="T78" fmla="*/ 46 w 89"/>
                  <a:gd name="T79" fmla="*/ 58 h 95"/>
                  <a:gd name="T80" fmla="*/ 45 w 89"/>
                  <a:gd name="T81" fmla="*/ 55 h 95"/>
                  <a:gd name="T82" fmla="*/ 47 w 89"/>
                  <a:gd name="T83" fmla="*/ 57 h 95"/>
                  <a:gd name="T84" fmla="*/ 46 w 89"/>
                  <a:gd name="T85" fmla="*/ 58 h 95"/>
                  <a:gd name="T86" fmla="*/ 60 w 89"/>
                  <a:gd name="T87" fmla="*/ 17 h 95"/>
                  <a:gd name="T88" fmla="*/ 42 w 89"/>
                  <a:gd name="T89" fmla="*/ 54 h 95"/>
                  <a:gd name="T90" fmla="*/ 37 w 89"/>
                  <a:gd name="T91" fmla="*/ 13 h 95"/>
                  <a:gd name="T92" fmla="*/ 0 w 89"/>
                  <a:gd name="T93" fmla="*/ 54 h 95"/>
                  <a:gd name="T94" fmla="*/ 42 w 89"/>
                  <a:gd name="T95" fmla="*/ 95 h 95"/>
                  <a:gd name="T96" fmla="*/ 56 w 89"/>
                  <a:gd name="T97" fmla="*/ 92 h 95"/>
                  <a:gd name="T98" fmla="*/ 42 w 89"/>
                  <a:gd name="T99" fmla="*/ 54 h 95"/>
                  <a:gd name="T100" fmla="*/ 69 w 89"/>
                  <a:gd name="T101" fmla="*/ 23 h 95"/>
                  <a:gd name="T102" fmla="*/ 60 w 89"/>
                  <a:gd name="T103" fmla="*/ 17 h 95"/>
                  <a:gd name="T104" fmla="*/ 43 w 89"/>
                  <a:gd name="T105" fmla="*/ 0 h 95"/>
                  <a:gd name="T106" fmla="*/ 39 w 89"/>
                  <a:gd name="T107" fmla="*/ 0 h 95"/>
                  <a:gd name="T108" fmla="*/ 43 w 89"/>
                  <a:gd name="T109" fmla="*/ 41 h 95"/>
                  <a:gd name="T110" fmla="*/ 62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1"/>
                    </a:moveTo>
                    <a:cubicBezTo>
                      <a:pt x="84" y="29"/>
                      <a:pt x="89" y="40"/>
                      <a:pt x="89" y="53"/>
                    </a:cubicBezTo>
                    <a:cubicBezTo>
                      <a:pt x="89" y="63"/>
                      <a:pt x="85" y="73"/>
                      <a:pt x="78" y="80"/>
                    </a:cubicBezTo>
                    <a:cubicBezTo>
                      <a:pt x="48" y="53"/>
                      <a:pt x="48" y="53"/>
                      <a:pt x="48" y="53"/>
                    </a:cubicBezTo>
                    <a:cubicBezTo>
                      <a:pt x="75" y="21"/>
                      <a:pt x="75" y="21"/>
                      <a:pt x="75" y="21"/>
                    </a:cubicBezTo>
                    <a:close/>
                    <a:moveTo>
                      <a:pt x="76" y="83"/>
                    </a:moveTo>
                    <a:cubicBezTo>
                      <a:pt x="74" y="85"/>
                      <a:pt x="72" y="87"/>
                      <a:pt x="70" y="88"/>
                    </a:cubicBezTo>
                    <a:cubicBezTo>
                      <a:pt x="74" y="81"/>
                      <a:pt x="74" y="81"/>
                      <a:pt x="74" y="81"/>
                    </a:cubicBezTo>
                    <a:cubicBezTo>
                      <a:pt x="76" y="83"/>
                      <a:pt x="76" y="83"/>
                      <a:pt x="76" y="83"/>
                    </a:cubicBezTo>
                    <a:close/>
                    <a:moveTo>
                      <a:pt x="65" y="92"/>
                    </a:moveTo>
                    <a:cubicBezTo>
                      <a:pt x="72" y="79"/>
                      <a:pt x="72" y="79"/>
                      <a:pt x="72" y="79"/>
                    </a:cubicBezTo>
                    <a:cubicBezTo>
                      <a:pt x="70" y="77"/>
                      <a:pt x="70" y="77"/>
                      <a:pt x="70" y="77"/>
                    </a:cubicBezTo>
                    <a:cubicBezTo>
                      <a:pt x="60" y="93"/>
                      <a:pt x="60" y="93"/>
                      <a:pt x="60" y="93"/>
                    </a:cubicBezTo>
                    <a:cubicBezTo>
                      <a:pt x="62" y="93"/>
                      <a:pt x="63" y="92"/>
                      <a:pt x="65" y="92"/>
                    </a:cubicBezTo>
                    <a:close/>
                    <a:moveTo>
                      <a:pt x="59" y="91"/>
                    </a:moveTo>
                    <a:cubicBezTo>
                      <a:pt x="68" y="75"/>
                      <a:pt x="68" y="75"/>
                      <a:pt x="68" y="75"/>
                    </a:cubicBezTo>
                    <a:cubicBezTo>
                      <a:pt x="66" y="73"/>
                      <a:pt x="66" y="73"/>
                      <a:pt x="66" y="73"/>
                    </a:cubicBezTo>
                    <a:cubicBezTo>
                      <a:pt x="57" y="88"/>
                      <a:pt x="57" y="88"/>
                      <a:pt x="57" y="88"/>
                    </a:cubicBezTo>
                    <a:cubicBezTo>
                      <a:pt x="59" y="91"/>
                      <a:pt x="59" y="91"/>
                      <a:pt x="59" y="91"/>
                    </a:cubicBezTo>
                    <a:close/>
                    <a:moveTo>
                      <a:pt x="56" y="84"/>
                    </a:moveTo>
                    <a:cubicBezTo>
                      <a:pt x="64" y="72"/>
                      <a:pt x="64" y="72"/>
                      <a:pt x="64" y="72"/>
                    </a:cubicBezTo>
                    <a:cubicBezTo>
                      <a:pt x="62" y="70"/>
                      <a:pt x="62" y="70"/>
                      <a:pt x="62" y="70"/>
                    </a:cubicBezTo>
                    <a:cubicBezTo>
                      <a:pt x="55" y="81"/>
                      <a:pt x="55" y="81"/>
                      <a:pt x="55" y="81"/>
                    </a:cubicBezTo>
                    <a:cubicBezTo>
                      <a:pt x="56" y="84"/>
                      <a:pt x="56" y="84"/>
                      <a:pt x="56" y="84"/>
                    </a:cubicBezTo>
                    <a:close/>
                    <a:moveTo>
                      <a:pt x="54" y="78"/>
                    </a:moveTo>
                    <a:cubicBezTo>
                      <a:pt x="60" y="68"/>
                      <a:pt x="60" y="68"/>
                      <a:pt x="60" y="68"/>
                    </a:cubicBezTo>
                    <a:cubicBezTo>
                      <a:pt x="58" y="66"/>
                      <a:pt x="58" y="66"/>
                      <a:pt x="58" y="66"/>
                    </a:cubicBezTo>
                    <a:cubicBezTo>
                      <a:pt x="53" y="74"/>
                      <a:pt x="53" y="74"/>
                      <a:pt x="53" y="74"/>
                    </a:cubicBezTo>
                    <a:cubicBezTo>
                      <a:pt x="54" y="78"/>
                      <a:pt x="54" y="78"/>
                      <a:pt x="54"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9" y="65"/>
                    </a:moveTo>
                    <a:cubicBezTo>
                      <a:pt x="51" y="60"/>
                      <a:pt x="51" y="60"/>
                      <a:pt x="51" y="60"/>
                    </a:cubicBezTo>
                    <a:cubicBezTo>
                      <a:pt x="49" y="59"/>
                      <a:pt x="49" y="59"/>
                      <a:pt x="49" y="59"/>
                    </a:cubicBezTo>
                    <a:cubicBezTo>
                      <a:pt x="48" y="61"/>
                      <a:pt x="48" y="61"/>
                      <a:pt x="48" y="61"/>
                    </a:cubicBezTo>
                    <a:cubicBezTo>
                      <a:pt x="49" y="65"/>
                      <a:pt x="49" y="65"/>
                      <a:pt x="49" y="65"/>
                    </a:cubicBezTo>
                    <a:close/>
                    <a:moveTo>
                      <a:pt x="46" y="58"/>
                    </a:moveTo>
                    <a:cubicBezTo>
                      <a:pt x="45" y="55"/>
                      <a:pt x="45" y="55"/>
                      <a:pt x="45" y="55"/>
                    </a:cubicBezTo>
                    <a:cubicBezTo>
                      <a:pt x="47" y="57"/>
                      <a:pt x="47" y="57"/>
                      <a:pt x="47" y="57"/>
                    </a:cubicBezTo>
                    <a:cubicBezTo>
                      <a:pt x="46" y="58"/>
                      <a:pt x="46" y="58"/>
                      <a:pt x="46" y="58"/>
                    </a:cubicBezTo>
                    <a:close/>
                    <a:moveTo>
                      <a:pt x="60" y="17"/>
                    </a:moveTo>
                    <a:cubicBezTo>
                      <a:pt x="42" y="54"/>
                      <a:pt x="42" y="54"/>
                      <a:pt x="42" y="54"/>
                    </a:cubicBezTo>
                    <a:cubicBezTo>
                      <a:pt x="42" y="54"/>
                      <a:pt x="38" y="27"/>
                      <a:pt x="37" y="13"/>
                    </a:cubicBezTo>
                    <a:cubicBezTo>
                      <a:pt x="16" y="15"/>
                      <a:pt x="0" y="33"/>
                      <a:pt x="0" y="54"/>
                    </a:cubicBezTo>
                    <a:cubicBezTo>
                      <a:pt x="0" y="77"/>
                      <a:pt x="19" y="95"/>
                      <a:pt x="42" y="95"/>
                    </a:cubicBezTo>
                    <a:cubicBezTo>
                      <a:pt x="47" y="95"/>
                      <a:pt x="52" y="94"/>
                      <a:pt x="56" y="92"/>
                    </a:cubicBezTo>
                    <a:cubicBezTo>
                      <a:pt x="42" y="54"/>
                      <a:pt x="42" y="54"/>
                      <a:pt x="42" y="54"/>
                    </a:cubicBezTo>
                    <a:cubicBezTo>
                      <a:pt x="69" y="23"/>
                      <a:pt x="69" y="23"/>
                      <a:pt x="69" y="23"/>
                    </a:cubicBezTo>
                    <a:cubicBezTo>
                      <a:pt x="66" y="20"/>
                      <a:pt x="63" y="18"/>
                      <a:pt x="60" y="17"/>
                    </a:cubicBezTo>
                    <a:close/>
                    <a:moveTo>
                      <a:pt x="43" y="0"/>
                    </a:moveTo>
                    <a:cubicBezTo>
                      <a:pt x="42" y="0"/>
                      <a:pt x="40" y="0"/>
                      <a:pt x="39" y="0"/>
                    </a:cubicBezTo>
                    <a:cubicBezTo>
                      <a:pt x="40" y="15"/>
                      <a:pt x="43" y="41"/>
                      <a:pt x="43" y="41"/>
                    </a:cubicBezTo>
                    <a:cubicBezTo>
                      <a:pt x="62" y="4"/>
                      <a:pt x="62" y="4"/>
                      <a:pt x="62" y="4"/>
                    </a:cubicBezTo>
                    <a:cubicBezTo>
                      <a:pt x="56" y="1"/>
                      <a:pt x="50" y="0"/>
                      <a:pt x="43" y="0"/>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400">
                  <a:solidFill>
                    <a:schemeClr val="bg1"/>
                  </a:solidFill>
                </a:endParaRPr>
              </a:p>
            </p:txBody>
          </p:sp>
        </p:grpSp>
        <p:grpSp>
          <p:nvGrpSpPr>
            <p:cNvPr id="8" name="组合 7"/>
            <p:cNvGrpSpPr/>
            <p:nvPr/>
          </p:nvGrpSpPr>
          <p:grpSpPr>
            <a:xfrm>
              <a:off x="3496998" y="2467519"/>
              <a:ext cx="675000" cy="675000"/>
              <a:chOff x="3446502" y="2467519"/>
              <a:chExt cx="675000" cy="675000"/>
            </a:xfrm>
          </p:grpSpPr>
          <p:sp>
            <p:nvSpPr>
              <p:cNvPr id="34" name="椭圆 33"/>
              <p:cNvSpPr/>
              <p:nvPr/>
            </p:nvSpPr>
            <p:spPr>
              <a:xfrm>
                <a:off x="3446502" y="2467519"/>
                <a:ext cx="675000" cy="675000"/>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endParaRPr>
              </a:p>
            </p:txBody>
          </p:sp>
          <p:sp>
            <p:nvSpPr>
              <p:cNvPr id="35" name="Freeform 5"/>
              <p:cNvSpPr>
                <a:spLocks noEditPoints="1"/>
              </p:cNvSpPr>
              <p:nvPr/>
            </p:nvSpPr>
            <p:spPr bwMode="auto">
              <a:xfrm>
                <a:off x="3622077" y="2646071"/>
                <a:ext cx="323851" cy="317897"/>
              </a:xfrm>
              <a:custGeom>
                <a:avLst/>
                <a:gdLst>
                  <a:gd name="T0" fmla="*/ 112 w 112"/>
                  <a:gd name="T1" fmla="*/ 93 h 110"/>
                  <a:gd name="T2" fmla="*/ 0 w 112"/>
                  <a:gd name="T3" fmla="*/ 93 h 110"/>
                  <a:gd name="T4" fmla="*/ 9 w 112"/>
                  <a:gd name="T5" fmla="*/ 86 h 110"/>
                  <a:gd name="T6" fmla="*/ 103 w 112"/>
                  <a:gd name="T7" fmla="*/ 86 h 110"/>
                  <a:gd name="T8" fmla="*/ 29 w 112"/>
                  <a:gd name="T9" fmla="*/ 4 h 110"/>
                  <a:gd name="T10" fmla="*/ 29 w 112"/>
                  <a:gd name="T11" fmla="*/ 24 h 110"/>
                  <a:gd name="T12" fmla="*/ 29 w 112"/>
                  <a:gd name="T13" fmla="*/ 4 h 110"/>
                  <a:gd name="T14" fmla="*/ 73 w 112"/>
                  <a:gd name="T15" fmla="*/ 14 h 110"/>
                  <a:gd name="T16" fmla="*/ 93 w 112"/>
                  <a:gd name="T17" fmla="*/ 14 h 110"/>
                  <a:gd name="T18" fmla="*/ 73 w 112"/>
                  <a:gd name="T19" fmla="*/ 62 h 110"/>
                  <a:gd name="T20" fmla="*/ 80 w 112"/>
                  <a:gd name="T21" fmla="*/ 89 h 110"/>
                  <a:gd name="T22" fmla="*/ 86 w 112"/>
                  <a:gd name="T23" fmla="*/ 89 h 110"/>
                  <a:gd name="T24" fmla="*/ 94 w 112"/>
                  <a:gd name="T25" fmla="*/ 59 h 110"/>
                  <a:gd name="T26" fmla="*/ 99 w 112"/>
                  <a:gd name="T27" fmla="*/ 36 h 110"/>
                  <a:gd name="T28" fmla="*/ 78 w 112"/>
                  <a:gd name="T29" fmla="*/ 26 h 110"/>
                  <a:gd name="T30" fmla="*/ 78 w 112"/>
                  <a:gd name="T31" fmla="*/ 35 h 110"/>
                  <a:gd name="T32" fmla="*/ 73 w 112"/>
                  <a:gd name="T33" fmla="*/ 62 h 110"/>
                  <a:gd name="T34" fmla="*/ 67 w 112"/>
                  <a:gd name="T35" fmla="*/ 11 h 110"/>
                  <a:gd name="T36" fmla="*/ 45 w 112"/>
                  <a:gd name="T37" fmla="*/ 11 h 110"/>
                  <a:gd name="T38" fmla="*/ 67 w 112"/>
                  <a:gd name="T39" fmla="*/ 60 h 110"/>
                  <a:gd name="T40" fmla="*/ 73 w 112"/>
                  <a:gd name="T41" fmla="*/ 35 h 110"/>
                  <a:gd name="T42" fmla="*/ 49 w 112"/>
                  <a:gd name="T43" fmla="*/ 24 h 110"/>
                  <a:gd name="T44" fmla="*/ 39 w 112"/>
                  <a:gd name="T45" fmla="*/ 51 h 110"/>
                  <a:gd name="T46" fmla="*/ 45 w 112"/>
                  <a:gd name="T47" fmla="*/ 93 h 110"/>
                  <a:gd name="T48" fmla="*/ 56 w 112"/>
                  <a:gd name="T49" fmla="*/ 72 h 110"/>
                  <a:gd name="T50" fmla="*/ 67 w 112"/>
                  <a:gd name="T51" fmla="*/ 93 h 110"/>
                  <a:gd name="T52" fmla="*/ 39 w 112"/>
                  <a:gd name="T53" fmla="*/ 62 h 110"/>
                  <a:gd name="T54" fmla="*/ 34 w 112"/>
                  <a:gd name="T55" fmla="*/ 35 h 110"/>
                  <a:gd name="T56" fmla="*/ 34 w 112"/>
                  <a:gd name="T57" fmla="*/ 26 h 110"/>
                  <a:gd name="T58" fmla="*/ 13 w 112"/>
                  <a:gd name="T59" fmla="*/ 36 h 110"/>
                  <a:gd name="T60" fmla="*/ 18 w 112"/>
                  <a:gd name="T61" fmla="*/ 59 h 110"/>
                  <a:gd name="T62" fmla="*/ 26 w 112"/>
                  <a:gd name="T63" fmla="*/ 89 h 110"/>
                  <a:gd name="T64" fmla="*/ 32 w 112"/>
                  <a:gd name="T65" fmla="*/ 89 h 110"/>
                  <a:gd name="T66" fmla="*/ 39 w 112"/>
                  <a:gd name="T67" fmla="*/ 6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2" h="110">
                    <a:moveTo>
                      <a:pt x="100" y="82"/>
                    </a:moveTo>
                    <a:cubicBezTo>
                      <a:pt x="107" y="85"/>
                      <a:pt x="112" y="89"/>
                      <a:pt x="112" y="93"/>
                    </a:cubicBezTo>
                    <a:cubicBezTo>
                      <a:pt x="112" y="102"/>
                      <a:pt x="87" y="110"/>
                      <a:pt x="56" y="110"/>
                    </a:cubicBezTo>
                    <a:cubicBezTo>
                      <a:pt x="25" y="110"/>
                      <a:pt x="0" y="102"/>
                      <a:pt x="0" y="93"/>
                    </a:cubicBezTo>
                    <a:cubicBezTo>
                      <a:pt x="0" y="89"/>
                      <a:pt x="5" y="85"/>
                      <a:pt x="12" y="82"/>
                    </a:cubicBezTo>
                    <a:cubicBezTo>
                      <a:pt x="10" y="83"/>
                      <a:pt x="9" y="85"/>
                      <a:pt x="9" y="86"/>
                    </a:cubicBezTo>
                    <a:cubicBezTo>
                      <a:pt x="9" y="92"/>
                      <a:pt x="30" y="98"/>
                      <a:pt x="56" y="98"/>
                    </a:cubicBezTo>
                    <a:cubicBezTo>
                      <a:pt x="82" y="98"/>
                      <a:pt x="103" y="92"/>
                      <a:pt x="103" y="86"/>
                    </a:cubicBezTo>
                    <a:cubicBezTo>
                      <a:pt x="103" y="85"/>
                      <a:pt x="102" y="83"/>
                      <a:pt x="100" y="82"/>
                    </a:cubicBezTo>
                    <a:close/>
                    <a:moveTo>
                      <a:pt x="29" y="4"/>
                    </a:moveTo>
                    <a:cubicBezTo>
                      <a:pt x="34" y="4"/>
                      <a:pt x="39" y="9"/>
                      <a:pt x="39" y="14"/>
                    </a:cubicBezTo>
                    <a:cubicBezTo>
                      <a:pt x="39" y="20"/>
                      <a:pt x="34" y="24"/>
                      <a:pt x="29" y="24"/>
                    </a:cubicBezTo>
                    <a:cubicBezTo>
                      <a:pt x="23" y="24"/>
                      <a:pt x="19" y="20"/>
                      <a:pt x="19" y="14"/>
                    </a:cubicBezTo>
                    <a:cubicBezTo>
                      <a:pt x="19" y="9"/>
                      <a:pt x="23" y="4"/>
                      <a:pt x="29" y="4"/>
                    </a:cubicBezTo>
                    <a:close/>
                    <a:moveTo>
                      <a:pt x="83" y="4"/>
                    </a:moveTo>
                    <a:cubicBezTo>
                      <a:pt x="78" y="4"/>
                      <a:pt x="73" y="9"/>
                      <a:pt x="73" y="14"/>
                    </a:cubicBezTo>
                    <a:cubicBezTo>
                      <a:pt x="73" y="20"/>
                      <a:pt x="78" y="24"/>
                      <a:pt x="83" y="24"/>
                    </a:cubicBezTo>
                    <a:cubicBezTo>
                      <a:pt x="89" y="24"/>
                      <a:pt x="93" y="20"/>
                      <a:pt x="93" y="14"/>
                    </a:cubicBezTo>
                    <a:cubicBezTo>
                      <a:pt x="93" y="9"/>
                      <a:pt x="89" y="4"/>
                      <a:pt x="83" y="4"/>
                    </a:cubicBezTo>
                    <a:close/>
                    <a:moveTo>
                      <a:pt x="73" y="62"/>
                    </a:moveTo>
                    <a:cubicBezTo>
                      <a:pt x="73" y="89"/>
                      <a:pt x="73" y="89"/>
                      <a:pt x="73" y="89"/>
                    </a:cubicBezTo>
                    <a:cubicBezTo>
                      <a:pt x="80" y="89"/>
                      <a:pt x="80" y="89"/>
                      <a:pt x="80" y="89"/>
                    </a:cubicBezTo>
                    <a:cubicBezTo>
                      <a:pt x="83" y="70"/>
                      <a:pt x="83" y="70"/>
                      <a:pt x="83" y="70"/>
                    </a:cubicBezTo>
                    <a:cubicBezTo>
                      <a:pt x="86" y="89"/>
                      <a:pt x="86" y="89"/>
                      <a:pt x="86" y="89"/>
                    </a:cubicBezTo>
                    <a:cubicBezTo>
                      <a:pt x="94" y="89"/>
                      <a:pt x="94" y="89"/>
                      <a:pt x="94" y="89"/>
                    </a:cubicBezTo>
                    <a:cubicBezTo>
                      <a:pt x="94" y="59"/>
                      <a:pt x="94" y="59"/>
                      <a:pt x="94" y="59"/>
                    </a:cubicBezTo>
                    <a:cubicBezTo>
                      <a:pt x="97" y="58"/>
                      <a:pt x="99" y="55"/>
                      <a:pt x="99" y="51"/>
                    </a:cubicBezTo>
                    <a:cubicBezTo>
                      <a:pt x="99" y="36"/>
                      <a:pt x="99" y="36"/>
                      <a:pt x="99" y="36"/>
                    </a:cubicBezTo>
                    <a:cubicBezTo>
                      <a:pt x="99" y="30"/>
                      <a:pt x="95" y="26"/>
                      <a:pt x="89" y="26"/>
                    </a:cubicBezTo>
                    <a:cubicBezTo>
                      <a:pt x="78" y="26"/>
                      <a:pt x="78" y="26"/>
                      <a:pt x="78" y="26"/>
                    </a:cubicBezTo>
                    <a:cubicBezTo>
                      <a:pt x="77" y="26"/>
                      <a:pt x="76" y="26"/>
                      <a:pt x="75" y="26"/>
                    </a:cubicBezTo>
                    <a:cubicBezTo>
                      <a:pt x="77" y="29"/>
                      <a:pt x="78" y="32"/>
                      <a:pt x="78" y="35"/>
                    </a:cubicBezTo>
                    <a:cubicBezTo>
                      <a:pt x="78" y="51"/>
                      <a:pt x="78" y="51"/>
                      <a:pt x="78" y="51"/>
                    </a:cubicBezTo>
                    <a:cubicBezTo>
                      <a:pt x="78" y="55"/>
                      <a:pt x="76" y="59"/>
                      <a:pt x="73" y="62"/>
                    </a:cubicBezTo>
                    <a:close/>
                    <a:moveTo>
                      <a:pt x="56" y="0"/>
                    </a:moveTo>
                    <a:cubicBezTo>
                      <a:pt x="62" y="0"/>
                      <a:pt x="67" y="5"/>
                      <a:pt x="67" y="11"/>
                    </a:cubicBezTo>
                    <a:cubicBezTo>
                      <a:pt x="67" y="17"/>
                      <a:pt x="62" y="22"/>
                      <a:pt x="56" y="22"/>
                    </a:cubicBezTo>
                    <a:cubicBezTo>
                      <a:pt x="50" y="22"/>
                      <a:pt x="45" y="17"/>
                      <a:pt x="45" y="11"/>
                    </a:cubicBezTo>
                    <a:cubicBezTo>
                      <a:pt x="45" y="5"/>
                      <a:pt x="50" y="0"/>
                      <a:pt x="56" y="0"/>
                    </a:cubicBezTo>
                    <a:close/>
                    <a:moveTo>
                      <a:pt x="67" y="60"/>
                    </a:moveTo>
                    <a:cubicBezTo>
                      <a:pt x="70" y="59"/>
                      <a:pt x="73" y="55"/>
                      <a:pt x="73" y="51"/>
                    </a:cubicBezTo>
                    <a:cubicBezTo>
                      <a:pt x="73" y="35"/>
                      <a:pt x="73" y="35"/>
                      <a:pt x="73" y="35"/>
                    </a:cubicBezTo>
                    <a:cubicBezTo>
                      <a:pt x="73" y="29"/>
                      <a:pt x="68" y="24"/>
                      <a:pt x="62" y="24"/>
                    </a:cubicBezTo>
                    <a:cubicBezTo>
                      <a:pt x="49" y="24"/>
                      <a:pt x="49" y="24"/>
                      <a:pt x="49" y="24"/>
                    </a:cubicBezTo>
                    <a:cubicBezTo>
                      <a:pt x="44" y="24"/>
                      <a:pt x="39" y="29"/>
                      <a:pt x="39" y="35"/>
                    </a:cubicBezTo>
                    <a:cubicBezTo>
                      <a:pt x="39" y="51"/>
                      <a:pt x="39" y="51"/>
                      <a:pt x="39" y="51"/>
                    </a:cubicBezTo>
                    <a:cubicBezTo>
                      <a:pt x="39" y="55"/>
                      <a:pt x="41" y="59"/>
                      <a:pt x="45" y="60"/>
                    </a:cubicBezTo>
                    <a:cubicBezTo>
                      <a:pt x="45" y="93"/>
                      <a:pt x="45" y="93"/>
                      <a:pt x="45" y="93"/>
                    </a:cubicBezTo>
                    <a:cubicBezTo>
                      <a:pt x="53" y="93"/>
                      <a:pt x="53" y="93"/>
                      <a:pt x="53" y="93"/>
                    </a:cubicBezTo>
                    <a:cubicBezTo>
                      <a:pt x="56" y="72"/>
                      <a:pt x="56" y="72"/>
                      <a:pt x="56" y="72"/>
                    </a:cubicBezTo>
                    <a:cubicBezTo>
                      <a:pt x="59" y="93"/>
                      <a:pt x="59" y="93"/>
                      <a:pt x="59" y="93"/>
                    </a:cubicBezTo>
                    <a:cubicBezTo>
                      <a:pt x="67" y="93"/>
                      <a:pt x="67" y="93"/>
                      <a:pt x="67" y="93"/>
                    </a:cubicBezTo>
                    <a:cubicBezTo>
                      <a:pt x="67" y="60"/>
                      <a:pt x="67" y="60"/>
                      <a:pt x="67" y="60"/>
                    </a:cubicBezTo>
                    <a:close/>
                    <a:moveTo>
                      <a:pt x="39" y="62"/>
                    </a:moveTo>
                    <a:cubicBezTo>
                      <a:pt x="36" y="59"/>
                      <a:pt x="34" y="55"/>
                      <a:pt x="34" y="51"/>
                    </a:cubicBezTo>
                    <a:cubicBezTo>
                      <a:pt x="34" y="35"/>
                      <a:pt x="34" y="35"/>
                      <a:pt x="34" y="35"/>
                    </a:cubicBezTo>
                    <a:cubicBezTo>
                      <a:pt x="34" y="32"/>
                      <a:pt x="35" y="29"/>
                      <a:pt x="37" y="26"/>
                    </a:cubicBezTo>
                    <a:cubicBezTo>
                      <a:pt x="36" y="26"/>
                      <a:pt x="35" y="26"/>
                      <a:pt x="34" y="26"/>
                    </a:cubicBezTo>
                    <a:cubicBezTo>
                      <a:pt x="23" y="26"/>
                      <a:pt x="23" y="26"/>
                      <a:pt x="23" y="26"/>
                    </a:cubicBezTo>
                    <a:cubicBezTo>
                      <a:pt x="17" y="26"/>
                      <a:pt x="13" y="30"/>
                      <a:pt x="13" y="36"/>
                    </a:cubicBezTo>
                    <a:cubicBezTo>
                      <a:pt x="13" y="51"/>
                      <a:pt x="13" y="51"/>
                      <a:pt x="13" y="51"/>
                    </a:cubicBezTo>
                    <a:cubicBezTo>
                      <a:pt x="13" y="55"/>
                      <a:pt x="15" y="58"/>
                      <a:pt x="18" y="59"/>
                    </a:cubicBezTo>
                    <a:cubicBezTo>
                      <a:pt x="18" y="89"/>
                      <a:pt x="18" y="89"/>
                      <a:pt x="18" y="89"/>
                    </a:cubicBezTo>
                    <a:cubicBezTo>
                      <a:pt x="26" y="89"/>
                      <a:pt x="26" y="89"/>
                      <a:pt x="26" y="89"/>
                    </a:cubicBezTo>
                    <a:cubicBezTo>
                      <a:pt x="29" y="70"/>
                      <a:pt x="29" y="70"/>
                      <a:pt x="29" y="70"/>
                    </a:cubicBezTo>
                    <a:cubicBezTo>
                      <a:pt x="32" y="89"/>
                      <a:pt x="32" y="89"/>
                      <a:pt x="32" y="89"/>
                    </a:cubicBezTo>
                    <a:cubicBezTo>
                      <a:pt x="39" y="89"/>
                      <a:pt x="39" y="89"/>
                      <a:pt x="39" y="89"/>
                    </a:cubicBezTo>
                    <a:lnTo>
                      <a:pt x="39" y="62"/>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400">
                  <a:solidFill>
                    <a:schemeClr val="bg1"/>
                  </a:solidFill>
                </a:endParaRPr>
              </a:p>
            </p:txBody>
          </p:sp>
        </p:grpSp>
        <p:grpSp>
          <p:nvGrpSpPr>
            <p:cNvPr id="9" name="组合 8"/>
            <p:cNvGrpSpPr/>
            <p:nvPr/>
          </p:nvGrpSpPr>
          <p:grpSpPr>
            <a:xfrm>
              <a:off x="5914118" y="2467519"/>
              <a:ext cx="675000" cy="675000"/>
              <a:chOff x="5826632" y="2467519"/>
              <a:chExt cx="675000" cy="675000"/>
            </a:xfrm>
          </p:grpSpPr>
          <p:sp>
            <p:nvSpPr>
              <p:cNvPr id="32" name="椭圆 31"/>
              <p:cNvSpPr/>
              <p:nvPr/>
            </p:nvSpPr>
            <p:spPr>
              <a:xfrm>
                <a:off x="5826632" y="2467519"/>
                <a:ext cx="675000" cy="675000"/>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endParaRPr>
              </a:p>
            </p:txBody>
          </p:sp>
          <p:sp>
            <p:nvSpPr>
              <p:cNvPr id="33" name="Freeform 41"/>
              <p:cNvSpPr>
                <a:spLocks noEditPoints="1"/>
              </p:cNvSpPr>
              <p:nvPr/>
            </p:nvSpPr>
            <p:spPr bwMode="auto">
              <a:xfrm>
                <a:off x="6036736" y="2681195"/>
                <a:ext cx="254793" cy="247649"/>
              </a:xfrm>
              <a:custGeom>
                <a:avLst/>
                <a:gdLst>
                  <a:gd name="T0" fmla="*/ 35 w 69"/>
                  <a:gd name="T1" fmla="*/ 0 h 67"/>
                  <a:gd name="T2" fmla="*/ 56 w 69"/>
                  <a:gd name="T3" fmla="*/ 0 h 67"/>
                  <a:gd name="T4" fmla="*/ 54 w 69"/>
                  <a:gd name="T5" fmla="*/ 6 h 67"/>
                  <a:gd name="T6" fmla="*/ 69 w 69"/>
                  <a:gd name="T7" fmla="*/ 6 h 67"/>
                  <a:gd name="T8" fmla="*/ 67 w 69"/>
                  <a:gd name="T9" fmla="*/ 22 h 67"/>
                  <a:gd name="T10" fmla="*/ 55 w 69"/>
                  <a:gd name="T11" fmla="*/ 36 h 67"/>
                  <a:gd name="T12" fmla="*/ 59 w 69"/>
                  <a:gd name="T13" fmla="*/ 39 h 67"/>
                  <a:gd name="T14" fmla="*/ 51 w 69"/>
                  <a:gd name="T15" fmla="*/ 41 h 67"/>
                  <a:gd name="T16" fmla="*/ 51 w 69"/>
                  <a:gd name="T17" fmla="*/ 37 h 67"/>
                  <a:gd name="T18" fmla="*/ 45 w 69"/>
                  <a:gd name="T19" fmla="*/ 47 h 67"/>
                  <a:gd name="T20" fmla="*/ 45 w 69"/>
                  <a:gd name="T21" fmla="*/ 59 h 67"/>
                  <a:gd name="T22" fmla="*/ 53 w 69"/>
                  <a:gd name="T23" fmla="*/ 67 h 67"/>
                  <a:gd name="T24" fmla="*/ 21 w 69"/>
                  <a:gd name="T25" fmla="*/ 59 h 67"/>
                  <a:gd name="T26" fmla="*/ 27 w 69"/>
                  <a:gd name="T27" fmla="*/ 59 h 67"/>
                  <a:gd name="T28" fmla="*/ 34 w 69"/>
                  <a:gd name="T29" fmla="*/ 57 h 67"/>
                  <a:gd name="T30" fmla="*/ 30 w 69"/>
                  <a:gd name="T31" fmla="*/ 47 h 67"/>
                  <a:gd name="T32" fmla="*/ 27 w 69"/>
                  <a:gd name="T33" fmla="*/ 42 h 67"/>
                  <a:gd name="T34" fmla="*/ 19 w 69"/>
                  <a:gd name="T35" fmla="*/ 39 h 67"/>
                  <a:gd name="T36" fmla="*/ 16 w 69"/>
                  <a:gd name="T37" fmla="*/ 40 h 67"/>
                  <a:gd name="T38" fmla="*/ 12 w 69"/>
                  <a:gd name="T39" fmla="*/ 35 h 67"/>
                  <a:gd name="T40" fmla="*/ 15 w 69"/>
                  <a:gd name="T41" fmla="*/ 34 h 67"/>
                  <a:gd name="T42" fmla="*/ 1 w 69"/>
                  <a:gd name="T43" fmla="*/ 8 h 67"/>
                  <a:gd name="T44" fmla="*/ 2 w 69"/>
                  <a:gd name="T45" fmla="*/ 6 h 67"/>
                  <a:gd name="T46" fmla="*/ 17 w 69"/>
                  <a:gd name="T47" fmla="*/ 6 h 67"/>
                  <a:gd name="T48" fmla="*/ 24 w 69"/>
                  <a:gd name="T49" fmla="*/ 4 h 67"/>
                  <a:gd name="T50" fmla="*/ 29 w 69"/>
                  <a:gd name="T51" fmla="*/ 35 h 67"/>
                  <a:gd name="T52" fmla="*/ 24 w 69"/>
                  <a:gd name="T53" fmla="*/ 4 h 67"/>
                  <a:gd name="T54" fmla="*/ 53 w 69"/>
                  <a:gd name="T55" fmla="*/ 30 h 67"/>
                  <a:gd name="T56" fmla="*/ 65 w 69"/>
                  <a:gd name="T57" fmla="*/ 10 h 67"/>
                  <a:gd name="T58" fmla="*/ 55 w 69"/>
                  <a:gd name="T59" fmla="*/ 15 h 67"/>
                  <a:gd name="T60" fmla="*/ 17 w 69"/>
                  <a:gd name="T61" fmla="*/ 30 h 67"/>
                  <a:gd name="T62" fmla="*/ 14 w 69"/>
                  <a:gd name="T63" fmla="*/ 15 h 67"/>
                  <a:gd name="T64" fmla="*/ 4 w 69"/>
                  <a:gd name="T65" fmla="*/ 10 h 67"/>
                  <a:gd name="T66" fmla="*/ 17 w 69"/>
                  <a:gd name="T67" fmla="*/ 3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9" h="67">
                    <a:moveTo>
                      <a:pt x="14" y="0"/>
                    </a:moveTo>
                    <a:cubicBezTo>
                      <a:pt x="35" y="0"/>
                      <a:pt x="35" y="0"/>
                      <a:pt x="35" y="0"/>
                    </a:cubicBezTo>
                    <a:cubicBezTo>
                      <a:pt x="35" y="0"/>
                      <a:pt x="35" y="0"/>
                      <a:pt x="35" y="0"/>
                    </a:cubicBezTo>
                    <a:cubicBezTo>
                      <a:pt x="56" y="0"/>
                      <a:pt x="56" y="0"/>
                      <a:pt x="56" y="0"/>
                    </a:cubicBezTo>
                    <a:cubicBezTo>
                      <a:pt x="55" y="2"/>
                      <a:pt x="54" y="4"/>
                      <a:pt x="53" y="6"/>
                    </a:cubicBezTo>
                    <a:cubicBezTo>
                      <a:pt x="54" y="6"/>
                      <a:pt x="54" y="6"/>
                      <a:pt x="54" y="6"/>
                    </a:cubicBezTo>
                    <a:cubicBezTo>
                      <a:pt x="67" y="6"/>
                      <a:pt x="67" y="6"/>
                      <a:pt x="67" y="6"/>
                    </a:cubicBezTo>
                    <a:cubicBezTo>
                      <a:pt x="69" y="6"/>
                      <a:pt x="69" y="6"/>
                      <a:pt x="69" y="6"/>
                    </a:cubicBezTo>
                    <a:cubicBezTo>
                      <a:pt x="69" y="8"/>
                      <a:pt x="69" y="8"/>
                      <a:pt x="69" y="8"/>
                    </a:cubicBezTo>
                    <a:cubicBezTo>
                      <a:pt x="69" y="12"/>
                      <a:pt x="69" y="17"/>
                      <a:pt x="67" y="22"/>
                    </a:cubicBezTo>
                    <a:cubicBezTo>
                      <a:pt x="65" y="27"/>
                      <a:pt x="62" y="31"/>
                      <a:pt x="55" y="34"/>
                    </a:cubicBezTo>
                    <a:cubicBezTo>
                      <a:pt x="55" y="36"/>
                      <a:pt x="55" y="36"/>
                      <a:pt x="55" y="36"/>
                    </a:cubicBezTo>
                    <a:cubicBezTo>
                      <a:pt x="57" y="35"/>
                      <a:pt x="57" y="35"/>
                      <a:pt x="57" y="35"/>
                    </a:cubicBezTo>
                    <a:cubicBezTo>
                      <a:pt x="59" y="39"/>
                      <a:pt x="59" y="39"/>
                      <a:pt x="59" y="39"/>
                    </a:cubicBezTo>
                    <a:cubicBezTo>
                      <a:pt x="53" y="40"/>
                      <a:pt x="53" y="40"/>
                      <a:pt x="53" y="40"/>
                    </a:cubicBezTo>
                    <a:cubicBezTo>
                      <a:pt x="51" y="41"/>
                      <a:pt x="51" y="41"/>
                      <a:pt x="51" y="41"/>
                    </a:cubicBezTo>
                    <a:cubicBezTo>
                      <a:pt x="51" y="39"/>
                      <a:pt x="51" y="39"/>
                      <a:pt x="51" y="39"/>
                    </a:cubicBezTo>
                    <a:cubicBezTo>
                      <a:pt x="51" y="37"/>
                      <a:pt x="51" y="37"/>
                      <a:pt x="51" y="37"/>
                    </a:cubicBezTo>
                    <a:cubicBezTo>
                      <a:pt x="50" y="38"/>
                      <a:pt x="48" y="40"/>
                      <a:pt x="45" y="41"/>
                    </a:cubicBezTo>
                    <a:cubicBezTo>
                      <a:pt x="45" y="47"/>
                      <a:pt x="45" y="47"/>
                      <a:pt x="45" y="47"/>
                    </a:cubicBezTo>
                    <a:cubicBezTo>
                      <a:pt x="41" y="47"/>
                      <a:pt x="41" y="47"/>
                      <a:pt x="41" y="47"/>
                    </a:cubicBezTo>
                    <a:cubicBezTo>
                      <a:pt x="41" y="52"/>
                      <a:pt x="42" y="56"/>
                      <a:pt x="45" y="59"/>
                    </a:cubicBezTo>
                    <a:cubicBezTo>
                      <a:pt x="50" y="59"/>
                      <a:pt x="50" y="59"/>
                      <a:pt x="50" y="59"/>
                    </a:cubicBezTo>
                    <a:cubicBezTo>
                      <a:pt x="53" y="67"/>
                      <a:pt x="53" y="67"/>
                      <a:pt x="53" y="67"/>
                    </a:cubicBezTo>
                    <a:cubicBezTo>
                      <a:pt x="18" y="67"/>
                      <a:pt x="18" y="67"/>
                      <a:pt x="18" y="67"/>
                    </a:cubicBezTo>
                    <a:cubicBezTo>
                      <a:pt x="21" y="59"/>
                      <a:pt x="21" y="59"/>
                      <a:pt x="21" y="59"/>
                    </a:cubicBezTo>
                    <a:cubicBezTo>
                      <a:pt x="25" y="59"/>
                      <a:pt x="25" y="59"/>
                      <a:pt x="25" y="59"/>
                    </a:cubicBezTo>
                    <a:cubicBezTo>
                      <a:pt x="27" y="59"/>
                      <a:pt x="27" y="59"/>
                      <a:pt x="27" y="59"/>
                    </a:cubicBezTo>
                    <a:cubicBezTo>
                      <a:pt x="34" y="59"/>
                      <a:pt x="34" y="59"/>
                      <a:pt x="34" y="59"/>
                    </a:cubicBezTo>
                    <a:cubicBezTo>
                      <a:pt x="34" y="57"/>
                      <a:pt x="34" y="57"/>
                      <a:pt x="34" y="57"/>
                    </a:cubicBezTo>
                    <a:cubicBezTo>
                      <a:pt x="29" y="56"/>
                      <a:pt x="29" y="56"/>
                      <a:pt x="29" y="56"/>
                    </a:cubicBezTo>
                    <a:cubicBezTo>
                      <a:pt x="30" y="53"/>
                      <a:pt x="31" y="51"/>
                      <a:pt x="30" y="47"/>
                    </a:cubicBezTo>
                    <a:cubicBezTo>
                      <a:pt x="27" y="47"/>
                      <a:pt x="27" y="47"/>
                      <a:pt x="27" y="47"/>
                    </a:cubicBezTo>
                    <a:cubicBezTo>
                      <a:pt x="27" y="42"/>
                      <a:pt x="27" y="42"/>
                      <a:pt x="27" y="42"/>
                    </a:cubicBezTo>
                    <a:cubicBezTo>
                      <a:pt x="23" y="40"/>
                      <a:pt x="20" y="38"/>
                      <a:pt x="19" y="36"/>
                    </a:cubicBezTo>
                    <a:cubicBezTo>
                      <a:pt x="19" y="39"/>
                      <a:pt x="19" y="39"/>
                      <a:pt x="19" y="39"/>
                    </a:cubicBezTo>
                    <a:cubicBezTo>
                      <a:pt x="19" y="41"/>
                      <a:pt x="19" y="41"/>
                      <a:pt x="19" y="41"/>
                    </a:cubicBezTo>
                    <a:cubicBezTo>
                      <a:pt x="16" y="40"/>
                      <a:pt x="16" y="40"/>
                      <a:pt x="16" y="40"/>
                    </a:cubicBezTo>
                    <a:cubicBezTo>
                      <a:pt x="11" y="39"/>
                      <a:pt x="11" y="39"/>
                      <a:pt x="11" y="39"/>
                    </a:cubicBezTo>
                    <a:cubicBezTo>
                      <a:pt x="12" y="35"/>
                      <a:pt x="12" y="35"/>
                      <a:pt x="12" y="35"/>
                    </a:cubicBezTo>
                    <a:cubicBezTo>
                      <a:pt x="15" y="36"/>
                      <a:pt x="15" y="36"/>
                      <a:pt x="15" y="36"/>
                    </a:cubicBezTo>
                    <a:cubicBezTo>
                      <a:pt x="15" y="34"/>
                      <a:pt x="15" y="34"/>
                      <a:pt x="15" y="34"/>
                    </a:cubicBezTo>
                    <a:cubicBezTo>
                      <a:pt x="8" y="31"/>
                      <a:pt x="5" y="27"/>
                      <a:pt x="3" y="22"/>
                    </a:cubicBezTo>
                    <a:cubicBezTo>
                      <a:pt x="1" y="17"/>
                      <a:pt x="0" y="12"/>
                      <a:pt x="1" y="8"/>
                    </a:cubicBezTo>
                    <a:cubicBezTo>
                      <a:pt x="1" y="6"/>
                      <a:pt x="1" y="6"/>
                      <a:pt x="1" y="6"/>
                    </a:cubicBezTo>
                    <a:cubicBezTo>
                      <a:pt x="2" y="6"/>
                      <a:pt x="2" y="6"/>
                      <a:pt x="2" y="6"/>
                    </a:cubicBezTo>
                    <a:cubicBezTo>
                      <a:pt x="16" y="6"/>
                      <a:pt x="16" y="6"/>
                      <a:pt x="16" y="6"/>
                    </a:cubicBezTo>
                    <a:cubicBezTo>
                      <a:pt x="17" y="6"/>
                      <a:pt x="17" y="6"/>
                      <a:pt x="17" y="6"/>
                    </a:cubicBezTo>
                    <a:cubicBezTo>
                      <a:pt x="16" y="4"/>
                      <a:pt x="15" y="2"/>
                      <a:pt x="14" y="0"/>
                    </a:cubicBezTo>
                    <a:close/>
                    <a:moveTo>
                      <a:pt x="24" y="4"/>
                    </a:moveTo>
                    <a:cubicBezTo>
                      <a:pt x="24" y="13"/>
                      <a:pt x="24" y="21"/>
                      <a:pt x="23" y="29"/>
                    </a:cubicBezTo>
                    <a:cubicBezTo>
                      <a:pt x="23" y="33"/>
                      <a:pt x="27" y="33"/>
                      <a:pt x="29" y="35"/>
                    </a:cubicBezTo>
                    <a:cubicBezTo>
                      <a:pt x="30" y="4"/>
                      <a:pt x="30" y="4"/>
                      <a:pt x="30" y="4"/>
                    </a:cubicBezTo>
                    <a:cubicBezTo>
                      <a:pt x="28" y="4"/>
                      <a:pt x="26" y="4"/>
                      <a:pt x="24" y="4"/>
                    </a:cubicBezTo>
                    <a:close/>
                    <a:moveTo>
                      <a:pt x="52" y="15"/>
                    </a:moveTo>
                    <a:cubicBezTo>
                      <a:pt x="52" y="21"/>
                      <a:pt x="53" y="26"/>
                      <a:pt x="53" y="30"/>
                    </a:cubicBezTo>
                    <a:cubicBezTo>
                      <a:pt x="59" y="28"/>
                      <a:pt x="62" y="24"/>
                      <a:pt x="64" y="20"/>
                    </a:cubicBezTo>
                    <a:cubicBezTo>
                      <a:pt x="65" y="17"/>
                      <a:pt x="65" y="13"/>
                      <a:pt x="65" y="10"/>
                    </a:cubicBezTo>
                    <a:cubicBezTo>
                      <a:pt x="55" y="10"/>
                      <a:pt x="55" y="10"/>
                      <a:pt x="55" y="10"/>
                    </a:cubicBezTo>
                    <a:cubicBezTo>
                      <a:pt x="55" y="15"/>
                      <a:pt x="55" y="15"/>
                      <a:pt x="55" y="15"/>
                    </a:cubicBezTo>
                    <a:cubicBezTo>
                      <a:pt x="52" y="15"/>
                      <a:pt x="52" y="15"/>
                      <a:pt x="52" y="15"/>
                    </a:cubicBezTo>
                    <a:close/>
                    <a:moveTo>
                      <a:pt x="17" y="30"/>
                    </a:moveTo>
                    <a:cubicBezTo>
                      <a:pt x="17" y="26"/>
                      <a:pt x="18" y="21"/>
                      <a:pt x="18" y="15"/>
                    </a:cubicBezTo>
                    <a:cubicBezTo>
                      <a:pt x="14" y="15"/>
                      <a:pt x="14" y="15"/>
                      <a:pt x="14" y="15"/>
                    </a:cubicBezTo>
                    <a:cubicBezTo>
                      <a:pt x="14" y="10"/>
                      <a:pt x="14" y="10"/>
                      <a:pt x="14" y="10"/>
                    </a:cubicBezTo>
                    <a:cubicBezTo>
                      <a:pt x="4" y="10"/>
                      <a:pt x="4" y="10"/>
                      <a:pt x="4" y="10"/>
                    </a:cubicBezTo>
                    <a:cubicBezTo>
                      <a:pt x="4" y="13"/>
                      <a:pt x="5" y="17"/>
                      <a:pt x="6" y="20"/>
                    </a:cubicBezTo>
                    <a:cubicBezTo>
                      <a:pt x="8" y="24"/>
                      <a:pt x="11" y="28"/>
                      <a:pt x="17" y="30"/>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400">
                  <a:solidFill>
                    <a:schemeClr val="bg1"/>
                  </a:solidFill>
                </a:endParaRPr>
              </a:p>
            </p:txBody>
          </p:sp>
        </p:grpSp>
        <p:grpSp>
          <p:nvGrpSpPr>
            <p:cNvPr id="10" name="组合 9"/>
            <p:cNvGrpSpPr/>
            <p:nvPr/>
          </p:nvGrpSpPr>
          <p:grpSpPr>
            <a:xfrm>
              <a:off x="1079879" y="3838991"/>
              <a:ext cx="675000" cy="675000"/>
              <a:chOff x="992393" y="3838991"/>
              <a:chExt cx="675000" cy="675000"/>
            </a:xfrm>
          </p:grpSpPr>
          <p:sp>
            <p:nvSpPr>
              <p:cNvPr id="30" name="椭圆 29"/>
              <p:cNvSpPr/>
              <p:nvPr/>
            </p:nvSpPr>
            <p:spPr>
              <a:xfrm>
                <a:off x="992393" y="3838991"/>
                <a:ext cx="675000" cy="675000"/>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endParaRPr>
              </a:p>
            </p:txBody>
          </p:sp>
          <p:sp>
            <p:nvSpPr>
              <p:cNvPr id="31" name="Freeform 37"/>
              <p:cNvSpPr>
                <a:spLocks noEditPoints="1"/>
              </p:cNvSpPr>
              <p:nvPr/>
            </p:nvSpPr>
            <p:spPr bwMode="auto">
              <a:xfrm>
                <a:off x="1179930" y="4025079"/>
                <a:ext cx="299927" cy="302825"/>
              </a:xfrm>
              <a:custGeom>
                <a:avLst/>
                <a:gdLst>
                  <a:gd name="T0" fmla="*/ 80 w 85"/>
                  <a:gd name="T1" fmla="*/ 53 h 85"/>
                  <a:gd name="T2" fmla="*/ 80 w 85"/>
                  <a:gd name="T3" fmla="*/ 80 h 85"/>
                  <a:gd name="T4" fmla="*/ 74 w 85"/>
                  <a:gd name="T5" fmla="*/ 85 h 85"/>
                  <a:gd name="T6" fmla="*/ 10 w 85"/>
                  <a:gd name="T7" fmla="*/ 85 h 85"/>
                  <a:gd name="T8" fmla="*/ 5 w 85"/>
                  <a:gd name="T9" fmla="*/ 80 h 85"/>
                  <a:gd name="T10" fmla="*/ 5 w 85"/>
                  <a:gd name="T11" fmla="*/ 53 h 85"/>
                  <a:gd name="T12" fmla="*/ 17 w 85"/>
                  <a:gd name="T13" fmla="*/ 56 h 85"/>
                  <a:gd name="T14" fmla="*/ 17 w 85"/>
                  <a:gd name="T15" fmla="*/ 61 h 85"/>
                  <a:gd name="T16" fmla="*/ 21 w 85"/>
                  <a:gd name="T17" fmla="*/ 61 h 85"/>
                  <a:gd name="T18" fmla="*/ 21 w 85"/>
                  <a:gd name="T19" fmla="*/ 68 h 85"/>
                  <a:gd name="T20" fmla="*/ 27 w 85"/>
                  <a:gd name="T21" fmla="*/ 68 h 85"/>
                  <a:gd name="T22" fmla="*/ 27 w 85"/>
                  <a:gd name="T23" fmla="*/ 61 h 85"/>
                  <a:gd name="T24" fmla="*/ 30 w 85"/>
                  <a:gd name="T25" fmla="*/ 61 h 85"/>
                  <a:gd name="T26" fmla="*/ 30 w 85"/>
                  <a:gd name="T27" fmla="*/ 57 h 85"/>
                  <a:gd name="T28" fmla="*/ 54 w 85"/>
                  <a:gd name="T29" fmla="*/ 57 h 85"/>
                  <a:gd name="T30" fmla="*/ 54 w 85"/>
                  <a:gd name="T31" fmla="*/ 61 h 85"/>
                  <a:gd name="T32" fmla="*/ 57 w 85"/>
                  <a:gd name="T33" fmla="*/ 61 h 85"/>
                  <a:gd name="T34" fmla="*/ 57 w 85"/>
                  <a:gd name="T35" fmla="*/ 68 h 85"/>
                  <a:gd name="T36" fmla="*/ 63 w 85"/>
                  <a:gd name="T37" fmla="*/ 68 h 85"/>
                  <a:gd name="T38" fmla="*/ 63 w 85"/>
                  <a:gd name="T39" fmla="*/ 61 h 85"/>
                  <a:gd name="T40" fmla="*/ 66 w 85"/>
                  <a:gd name="T41" fmla="*/ 61 h 85"/>
                  <a:gd name="T42" fmla="*/ 66 w 85"/>
                  <a:gd name="T43" fmla="*/ 56 h 85"/>
                  <a:gd name="T44" fmla="*/ 80 w 85"/>
                  <a:gd name="T45" fmla="*/ 53 h 85"/>
                  <a:gd name="T46" fmla="*/ 31 w 85"/>
                  <a:gd name="T47" fmla="*/ 0 h 85"/>
                  <a:gd name="T48" fmla="*/ 54 w 85"/>
                  <a:gd name="T49" fmla="*/ 0 h 85"/>
                  <a:gd name="T50" fmla="*/ 61 w 85"/>
                  <a:gd name="T51" fmla="*/ 7 h 85"/>
                  <a:gd name="T52" fmla="*/ 61 w 85"/>
                  <a:gd name="T53" fmla="*/ 16 h 85"/>
                  <a:gd name="T54" fmla="*/ 53 w 85"/>
                  <a:gd name="T55" fmla="*/ 16 h 85"/>
                  <a:gd name="T56" fmla="*/ 53 w 85"/>
                  <a:gd name="T57" fmla="*/ 8 h 85"/>
                  <a:gd name="T58" fmla="*/ 32 w 85"/>
                  <a:gd name="T59" fmla="*/ 8 h 85"/>
                  <a:gd name="T60" fmla="*/ 32 w 85"/>
                  <a:gd name="T61" fmla="*/ 16 h 85"/>
                  <a:gd name="T62" fmla="*/ 24 w 85"/>
                  <a:gd name="T63" fmla="*/ 16 h 85"/>
                  <a:gd name="T64" fmla="*/ 24 w 85"/>
                  <a:gd name="T65" fmla="*/ 7 h 85"/>
                  <a:gd name="T66" fmla="*/ 31 w 85"/>
                  <a:gd name="T67" fmla="*/ 0 h 85"/>
                  <a:gd name="T68" fmla="*/ 0 w 85"/>
                  <a:gd name="T69" fmla="*/ 20 h 85"/>
                  <a:gd name="T70" fmla="*/ 0 w 85"/>
                  <a:gd name="T71" fmla="*/ 48 h 85"/>
                  <a:gd name="T72" fmla="*/ 85 w 85"/>
                  <a:gd name="T73" fmla="*/ 48 h 85"/>
                  <a:gd name="T74" fmla="*/ 85 w 85"/>
                  <a:gd name="T75" fmla="*/ 20 h 85"/>
                  <a:gd name="T76" fmla="*/ 0 w 85"/>
                  <a:gd name="T77" fmla="*/ 2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1"/>
                      <a:pt x="17" y="61"/>
                      <a:pt x="17" y="61"/>
                    </a:cubicBezTo>
                    <a:cubicBezTo>
                      <a:pt x="21" y="61"/>
                      <a:pt x="21" y="61"/>
                      <a:pt x="21" y="61"/>
                    </a:cubicBezTo>
                    <a:cubicBezTo>
                      <a:pt x="21" y="68"/>
                      <a:pt x="21" y="68"/>
                      <a:pt x="21" y="68"/>
                    </a:cubicBezTo>
                    <a:cubicBezTo>
                      <a:pt x="27" y="68"/>
                      <a:pt x="27" y="68"/>
                      <a:pt x="27" y="68"/>
                    </a:cubicBezTo>
                    <a:cubicBezTo>
                      <a:pt x="27" y="61"/>
                      <a:pt x="27" y="61"/>
                      <a:pt x="27" y="61"/>
                    </a:cubicBezTo>
                    <a:cubicBezTo>
                      <a:pt x="30" y="61"/>
                      <a:pt x="30" y="61"/>
                      <a:pt x="30" y="61"/>
                    </a:cubicBezTo>
                    <a:cubicBezTo>
                      <a:pt x="30" y="57"/>
                      <a:pt x="30" y="57"/>
                      <a:pt x="30" y="57"/>
                    </a:cubicBezTo>
                    <a:cubicBezTo>
                      <a:pt x="38" y="58"/>
                      <a:pt x="46" y="58"/>
                      <a:pt x="54" y="57"/>
                    </a:cubicBezTo>
                    <a:cubicBezTo>
                      <a:pt x="54" y="61"/>
                      <a:pt x="54" y="61"/>
                      <a:pt x="54" y="61"/>
                    </a:cubicBezTo>
                    <a:cubicBezTo>
                      <a:pt x="57" y="61"/>
                      <a:pt x="57" y="61"/>
                      <a:pt x="57" y="61"/>
                    </a:cubicBezTo>
                    <a:cubicBezTo>
                      <a:pt x="57" y="68"/>
                      <a:pt x="57" y="68"/>
                      <a:pt x="57" y="68"/>
                    </a:cubicBezTo>
                    <a:cubicBezTo>
                      <a:pt x="63" y="68"/>
                      <a:pt x="63" y="68"/>
                      <a:pt x="63" y="68"/>
                    </a:cubicBezTo>
                    <a:cubicBezTo>
                      <a:pt x="63" y="61"/>
                      <a:pt x="63" y="61"/>
                      <a:pt x="63" y="61"/>
                    </a:cubicBezTo>
                    <a:cubicBezTo>
                      <a:pt x="66" y="61"/>
                      <a:pt x="66" y="61"/>
                      <a:pt x="66" y="61"/>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400">
                  <a:solidFill>
                    <a:schemeClr val="bg1"/>
                  </a:solidFill>
                </a:endParaRPr>
              </a:p>
            </p:txBody>
          </p:sp>
        </p:grpSp>
        <p:grpSp>
          <p:nvGrpSpPr>
            <p:cNvPr id="12" name="组合 11"/>
            <p:cNvGrpSpPr/>
            <p:nvPr/>
          </p:nvGrpSpPr>
          <p:grpSpPr>
            <a:xfrm>
              <a:off x="3496998" y="3838991"/>
              <a:ext cx="675000" cy="675000"/>
              <a:chOff x="3446502" y="3838991"/>
              <a:chExt cx="675000" cy="675000"/>
            </a:xfrm>
          </p:grpSpPr>
          <p:sp>
            <p:nvSpPr>
              <p:cNvPr id="28" name="椭圆 27"/>
              <p:cNvSpPr/>
              <p:nvPr/>
            </p:nvSpPr>
            <p:spPr>
              <a:xfrm>
                <a:off x="3446502" y="3838991"/>
                <a:ext cx="675000" cy="675000"/>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endParaRPr>
              </a:p>
            </p:txBody>
          </p:sp>
          <p:sp>
            <p:nvSpPr>
              <p:cNvPr id="29" name="Freeform 25"/>
              <p:cNvSpPr>
                <a:spLocks noEditPoints="1"/>
              </p:cNvSpPr>
              <p:nvPr/>
            </p:nvSpPr>
            <p:spPr bwMode="auto">
              <a:xfrm>
                <a:off x="3557289" y="4025079"/>
                <a:ext cx="453426" cy="302825"/>
              </a:xfrm>
              <a:custGeom>
                <a:avLst/>
                <a:gdLst>
                  <a:gd name="T0" fmla="*/ 10 w 115"/>
                  <a:gd name="T1" fmla="*/ 0 h 76"/>
                  <a:gd name="T2" fmla="*/ 14 w 115"/>
                  <a:gd name="T3" fmla="*/ 42 h 76"/>
                  <a:gd name="T4" fmla="*/ 24 w 115"/>
                  <a:gd name="T5" fmla="*/ 43 h 76"/>
                  <a:gd name="T6" fmla="*/ 54 w 115"/>
                  <a:gd name="T7" fmla="*/ 24 h 76"/>
                  <a:gd name="T8" fmla="*/ 71 w 115"/>
                  <a:gd name="T9" fmla="*/ 28 h 76"/>
                  <a:gd name="T10" fmla="*/ 42 w 115"/>
                  <a:gd name="T11" fmla="*/ 12 h 76"/>
                  <a:gd name="T12" fmla="*/ 26 w 115"/>
                  <a:gd name="T13" fmla="*/ 13 h 76"/>
                  <a:gd name="T14" fmla="*/ 20 w 115"/>
                  <a:gd name="T15" fmla="*/ 22 h 76"/>
                  <a:gd name="T16" fmla="*/ 25 w 115"/>
                  <a:gd name="T17" fmla="*/ 5 h 76"/>
                  <a:gd name="T18" fmla="*/ 115 w 115"/>
                  <a:gd name="T19" fmla="*/ 32 h 76"/>
                  <a:gd name="T20" fmla="*/ 100 w 115"/>
                  <a:gd name="T21" fmla="*/ 38 h 76"/>
                  <a:gd name="T22" fmla="*/ 84 w 115"/>
                  <a:gd name="T23" fmla="*/ 46 h 76"/>
                  <a:gd name="T24" fmla="*/ 74 w 115"/>
                  <a:gd name="T25" fmla="*/ 69 h 76"/>
                  <a:gd name="T26" fmla="*/ 67 w 115"/>
                  <a:gd name="T27" fmla="*/ 76 h 76"/>
                  <a:gd name="T28" fmla="*/ 64 w 115"/>
                  <a:gd name="T29" fmla="*/ 64 h 76"/>
                  <a:gd name="T30" fmla="*/ 53 w 115"/>
                  <a:gd name="T31" fmla="*/ 73 h 76"/>
                  <a:gd name="T32" fmla="*/ 53 w 115"/>
                  <a:gd name="T33" fmla="*/ 59 h 76"/>
                  <a:gd name="T34" fmla="*/ 40 w 115"/>
                  <a:gd name="T35" fmla="*/ 68 h 76"/>
                  <a:gd name="T36" fmla="*/ 48 w 115"/>
                  <a:gd name="T37" fmla="*/ 48 h 76"/>
                  <a:gd name="T38" fmla="*/ 31 w 115"/>
                  <a:gd name="T39" fmla="*/ 59 h 76"/>
                  <a:gd name="T40" fmla="*/ 50 w 115"/>
                  <a:gd name="T41" fmla="*/ 30 h 76"/>
                  <a:gd name="T42" fmla="*/ 69 w 115"/>
                  <a:gd name="T43" fmla="*/ 37 h 76"/>
                  <a:gd name="T44" fmla="*/ 69 w 115"/>
                  <a:gd name="T45" fmla="*/ 19 h 76"/>
                  <a:gd name="T46" fmla="*/ 89 w 115"/>
                  <a:gd name="T47" fmla="*/ 27 h 76"/>
                  <a:gd name="T48" fmla="*/ 81 w 115"/>
                  <a:gd name="T49" fmla="*/ 14 h 76"/>
                  <a:gd name="T50" fmla="*/ 79 w 115"/>
                  <a:gd name="T51" fmla="*/ 12 h 76"/>
                  <a:gd name="T52" fmla="*/ 97 w 115"/>
                  <a:gd name="T53" fmla="*/ 52 h 76"/>
                  <a:gd name="T54" fmla="*/ 85 w 115"/>
                  <a:gd name="T55" fmla="*/ 53 h 76"/>
                  <a:gd name="T56" fmla="*/ 97 w 115"/>
                  <a:gd name="T57" fmla="*/ 52 h 76"/>
                  <a:gd name="T58" fmla="*/ 86 w 115"/>
                  <a:gd name="T59" fmla="*/ 67 h 76"/>
                  <a:gd name="T60" fmla="*/ 76 w 115"/>
                  <a:gd name="T61" fmla="*/ 63 h 76"/>
                  <a:gd name="T62" fmla="*/ 87 w 115"/>
                  <a:gd name="T63" fmla="*/ 65 h 76"/>
                  <a:gd name="T64" fmla="*/ 81 w 115"/>
                  <a:gd name="T65" fmla="*/ 54 h 76"/>
                  <a:gd name="T66" fmla="*/ 87 w 115"/>
                  <a:gd name="T67" fmla="*/ 6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5" h="76">
                    <a:moveTo>
                      <a:pt x="25" y="5"/>
                    </a:moveTo>
                    <a:cubicBezTo>
                      <a:pt x="10" y="0"/>
                      <a:pt x="10" y="0"/>
                      <a:pt x="10" y="0"/>
                    </a:cubicBezTo>
                    <a:cubicBezTo>
                      <a:pt x="0" y="38"/>
                      <a:pt x="0" y="38"/>
                      <a:pt x="0" y="38"/>
                    </a:cubicBezTo>
                    <a:cubicBezTo>
                      <a:pt x="14" y="42"/>
                      <a:pt x="14" y="42"/>
                      <a:pt x="14" y="42"/>
                    </a:cubicBezTo>
                    <a:cubicBezTo>
                      <a:pt x="16" y="36"/>
                      <a:pt x="16" y="36"/>
                      <a:pt x="16" y="36"/>
                    </a:cubicBezTo>
                    <a:cubicBezTo>
                      <a:pt x="24" y="43"/>
                      <a:pt x="24" y="43"/>
                      <a:pt x="24" y="43"/>
                    </a:cubicBezTo>
                    <a:cubicBezTo>
                      <a:pt x="43" y="28"/>
                      <a:pt x="43" y="28"/>
                      <a:pt x="43" y="28"/>
                    </a:cubicBezTo>
                    <a:cubicBezTo>
                      <a:pt x="54" y="24"/>
                      <a:pt x="54" y="24"/>
                      <a:pt x="54" y="24"/>
                    </a:cubicBezTo>
                    <a:cubicBezTo>
                      <a:pt x="67" y="32"/>
                      <a:pt x="67" y="32"/>
                      <a:pt x="67" y="32"/>
                    </a:cubicBezTo>
                    <a:cubicBezTo>
                      <a:pt x="71" y="28"/>
                      <a:pt x="71" y="28"/>
                      <a:pt x="71" y="28"/>
                    </a:cubicBezTo>
                    <a:cubicBezTo>
                      <a:pt x="61" y="13"/>
                      <a:pt x="61" y="13"/>
                      <a:pt x="61" y="13"/>
                    </a:cubicBezTo>
                    <a:cubicBezTo>
                      <a:pt x="42" y="12"/>
                      <a:pt x="42" y="12"/>
                      <a:pt x="42" y="12"/>
                    </a:cubicBezTo>
                    <a:cubicBezTo>
                      <a:pt x="28" y="14"/>
                      <a:pt x="28" y="14"/>
                      <a:pt x="28" y="14"/>
                    </a:cubicBezTo>
                    <a:cubicBezTo>
                      <a:pt x="26" y="13"/>
                      <a:pt x="26" y="13"/>
                      <a:pt x="26" y="13"/>
                    </a:cubicBezTo>
                    <a:cubicBezTo>
                      <a:pt x="21" y="23"/>
                      <a:pt x="21" y="23"/>
                      <a:pt x="21" y="23"/>
                    </a:cubicBezTo>
                    <a:cubicBezTo>
                      <a:pt x="20" y="22"/>
                      <a:pt x="20" y="22"/>
                      <a:pt x="20" y="22"/>
                    </a:cubicBezTo>
                    <a:cubicBezTo>
                      <a:pt x="23" y="11"/>
                      <a:pt x="23" y="11"/>
                      <a:pt x="23" y="11"/>
                    </a:cubicBezTo>
                    <a:cubicBezTo>
                      <a:pt x="25" y="5"/>
                      <a:pt x="25" y="5"/>
                      <a:pt x="25" y="5"/>
                    </a:cubicBezTo>
                    <a:close/>
                    <a:moveTo>
                      <a:pt x="91" y="2"/>
                    </a:moveTo>
                    <a:cubicBezTo>
                      <a:pt x="115" y="32"/>
                      <a:pt x="115" y="32"/>
                      <a:pt x="115" y="32"/>
                    </a:cubicBezTo>
                    <a:cubicBezTo>
                      <a:pt x="103" y="42"/>
                      <a:pt x="103" y="42"/>
                      <a:pt x="103" y="42"/>
                    </a:cubicBezTo>
                    <a:cubicBezTo>
                      <a:pt x="100" y="38"/>
                      <a:pt x="100" y="38"/>
                      <a:pt x="100" y="38"/>
                    </a:cubicBezTo>
                    <a:cubicBezTo>
                      <a:pt x="92" y="48"/>
                      <a:pt x="92" y="48"/>
                      <a:pt x="92" y="48"/>
                    </a:cubicBezTo>
                    <a:cubicBezTo>
                      <a:pt x="84" y="46"/>
                      <a:pt x="84" y="46"/>
                      <a:pt x="84" y="46"/>
                    </a:cubicBezTo>
                    <a:cubicBezTo>
                      <a:pt x="78" y="49"/>
                      <a:pt x="71" y="55"/>
                      <a:pt x="70" y="62"/>
                    </a:cubicBezTo>
                    <a:cubicBezTo>
                      <a:pt x="74" y="69"/>
                      <a:pt x="74" y="69"/>
                      <a:pt x="74" y="69"/>
                    </a:cubicBezTo>
                    <a:cubicBezTo>
                      <a:pt x="73" y="71"/>
                      <a:pt x="73" y="71"/>
                      <a:pt x="73" y="71"/>
                    </a:cubicBezTo>
                    <a:cubicBezTo>
                      <a:pt x="71" y="73"/>
                      <a:pt x="69" y="74"/>
                      <a:pt x="67" y="76"/>
                    </a:cubicBezTo>
                    <a:cubicBezTo>
                      <a:pt x="65" y="75"/>
                      <a:pt x="63" y="73"/>
                      <a:pt x="61" y="72"/>
                    </a:cubicBezTo>
                    <a:cubicBezTo>
                      <a:pt x="61" y="69"/>
                      <a:pt x="64" y="65"/>
                      <a:pt x="64" y="64"/>
                    </a:cubicBezTo>
                    <a:cubicBezTo>
                      <a:pt x="63" y="63"/>
                      <a:pt x="63" y="63"/>
                      <a:pt x="63" y="63"/>
                    </a:cubicBezTo>
                    <a:cubicBezTo>
                      <a:pt x="61" y="66"/>
                      <a:pt x="55" y="71"/>
                      <a:pt x="53" y="73"/>
                    </a:cubicBezTo>
                    <a:cubicBezTo>
                      <a:pt x="51" y="72"/>
                      <a:pt x="49" y="71"/>
                      <a:pt x="46" y="69"/>
                    </a:cubicBezTo>
                    <a:cubicBezTo>
                      <a:pt x="47" y="67"/>
                      <a:pt x="52" y="61"/>
                      <a:pt x="53" y="59"/>
                    </a:cubicBezTo>
                    <a:cubicBezTo>
                      <a:pt x="52" y="58"/>
                      <a:pt x="52" y="58"/>
                      <a:pt x="52" y="58"/>
                    </a:cubicBezTo>
                    <a:cubicBezTo>
                      <a:pt x="48" y="63"/>
                      <a:pt x="43" y="67"/>
                      <a:pt x="40" y="68"/>
                    </a:cubicBezTo>
                    <a:cubicBezTo>
                      <a:pt x="33" y="63"/>
                      <a:pt x="33" y="63"/>
                      <a:pt x="33" y="63"/>
                    </a:cubicBezTo>
                    <a:cubicBezTo>
                      <a:pt x="37" y="57"/>
                      <a:pt x="43" y="52"/>
                      <a:pt x="48" y="48"/>
                    </a:cubicBezTo>
                    <a:cubicBezTo>
                      <a:pt x="47" y="46"/>
                      <a:pt x="47" y="46"/>
                      <a:pt x="47" y="46"/>
                    </a:cubicBezTo>
                    <a:cubicBezTo>
                      <a:pt x="43" y="49"/>
                      <a:pt x="35" y="56"/>
                      <a:pt x="31" y="59"/>
                    </a:cubicBezTo>
                    <a:cubicBezTo>
                      <a:pt x="27" y="58"/>
                      <a:pt x="25" y="56"/>
                      <a:pt x="24" y="52"/>
                    </a:cubicBezTo>
                    <a:cubicBezTo>
                      <a:pt x="32" y="45"/>
                      <a:pt x="41" y="37"/>
                      <a:pt x="50" y="30"/>
                    </a:cubicBezTo>
                    <a:cubicBezTo>
                      <a:pt x="55" y="29"/>
                      <a:pt x="55" y="29"/>
                      <a:pt x="55" y="29"/>
                    </a:cubicBezTo>
                    <a:cubicBezTo>
                      <a:pt x="69" y="37"/>
                      <a:pt x="69" y="37"/>
                      <a:pt x="69" y="37"/>
                    </a:cubicBezTo>
                    <a:cubicBezTo>
                      <a:pt x="76" y="30"/>
                      <a:pt x="76" y="30"/>
                      <a:pt x="76" y="30"/>
                    </a:cubicBezTo>
                    <a:cubicBezTo>
                      <a:pt x="69" y="19"/>
                      <a:pt x="69" y="19"/>
                      <a:pt x="69" y="19"/>
                    </a:cubicBezTo>
                    <a:cubicBezTo>
                      <a:pt x="72" y="17"/>
                      <a:pt x="74" y="16"/>
                      <a:pt x="76" y="15"/>
                    </a:cubicBezTo>
                    <a:cubicBezTo>
                      <a:pt x="89" y="27"/>
                      <a:pt x="89" y="27"/>
                      <a:pt x="89" y="27"/>
                    </a:cubicBezTo>
                    <a:cubicBezTo>
                      <a:pt x="90" y="26"/>
                      <a:pt x="90" y="26"/>
                      <a:pt x="90" y="26"/>
                    </a:cubicBezTo>
                    <a:cubicBezTo>
                      <a:pt x="81" y="14"/>
                      <a:pt x="81" y="14"/>
                      <a:pt x="81" y="14"/>
                    </a:cubicBezTo>
                    <a:cubicBezTo>
                      <a:pt x="81" y="14"/>
                      <a:pt x="81" y="14"/>
                      <a:pt x="81" y="14"/>
                    </a:cubicBezTo>
                    <a:cubicBezTo>
                      <a:pt x="79" y="12"/>
                      <a:pt x="79" y="12"/>
                      <a:pt x="79" y="12"/>
                    </a:cubicBezTo>
                    <a:cubicBezTo>
                      <a:pt x="91" y="2"/>
                      <a:pt x="91" y="2"/>
                      <a:pt x="91" y="2"/>
                    </a:cubicBezTo>
                    <a:close/>
                    <a:moveTo>
                      <a:pt x="97" y="52"/>
                    </a:moveTo>
                    <a:cubicBezTo>
                      <a:pt x="87" y="50"/>
                      <a:pt x="87" y="50"/>
                      <a:pt x="87" y="50"/>
                    </a:cubicBezTo>
                    <a:cubicBezTo>
                      <a:pt x="85" y="53"/>
                      <a:pt x="85" y="53"/>
                      <a:pt x="85" y="53"/>
                    </a:cubicBezTo>
                    <a:cubicBezTo>
                      <a:pt x="93" y="58"/>
                      <a:pt x="93" y="58"/>
                      <a:pt x="93" y="58"/>
                    </a:cubicBezTo>
                    <a:cubicBezTo>
                      <a:pt x="94" y="56"/>
                      <a:pt x="95" y="54"/>
                      <a:pt x="97" y="52"/>
                    </a:cubicBezTo>
                    <a:close/>
                    <a:moveTo>
                      <a:pt x="80" y="71"/>
                    </a:moveTo>
                    <a:cubicBezTo>
                      <a:pt x="82" y="70"/>
                      <a:pt x="84" y="68"/>
                      <a:pt x="86" y="67"/>
                    </a:cubicBezTo>
                    <a:cubicBezTo>
                      <a:pt x="78" y="61"/>
                      <a:pt x="78" y="61"/>
                      <a:pt x="78" y="61"/>
                    </a:cubicBezTo>
                    <a:cubicBezTo>
                      <a:pt x="76" y="63"/>
                      <a:pt x="76" y="63"/>
                      <a:pt x="76" y="63"/>
                    </a:cubicBezTo>
                    <a:cubicBezTo>
                      <a:pt x="80" y="71"/>
                      <a:pt x="80" y="71"/>
                      <a:pt x="80" y="71"/>
                    </a:cubicBezTo>
                    <a:close/>
                    <a:moveTo>
                      <a:pt x="87" y="65"/>
                    </a:moveTo>
                    <a:cubicBezTo>
                      <a:pt x="89" y="64"/>
                      <a:pt x="90" y="62"/>
                      <a:pt x="91" y="60"/>
                    </a:cubicBezTo>
                    <a:cubicBezTo>
                      <a:pt x="81" y="54"/>
                      <a:pt x="81" y="54"/>
                      <a:pt x="81" y="54"/>
                    </a:cubicBezTo>
                    <a:cubicBezTo>
                      <a:pt x="78" y="57"/>
                      <a:pt x="78" y="57"/>
                      <a:pt x="78" y="57"/>
                    </a:cubicBezTo>
                    <a:lnTo>
                      <a:pt x="87" y="6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400">
                  <a:solidFill>
                    <a:schemeClr val="bg1"/>
                  </a:solidFill>
                </a:endParaRPr>
              </a:p>
            </p:txBody>
          </p:sp>
        </p:grpSp>
        <p:grpSp>
          <p:nvGrpSpPr>
            <p:cNvPr id="13" name="组合 12"/>
            <p:cNvGrpSpPr/>
            <p:nvPr/>
          </p:nvGrpSpPr>
          <p:grpSpPr>
            <a:xfrm>
              <a:off x="5914118" y="3838991"/>
              <a:ext cx="675000" cy="675000"/>
              <a:chOff x="5826632" y="3838991"/>
              <a:chExt cx="675000" cy="675000"/>
            </a:xfrm>
          </p:grpSpPr>
          <p:sp>
            <p:nvSpPr>
              <p:cNvPr id="26" name="椭圆 25"/>
              <p:cNvSpPr/>
              <p:nvPr/>
            </p:nvSpPr>
            <p:spPr>
              <a:xfrm>
                <a:off x="5826632" y="3838991"/>
                <a:ext cx="675000" cy="675000"/>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endParaRPr>
              </a:p>
            </p:txBody>
          </p:sp>
          <p:sp>
            <p:nvSpPr>
              <p:cNvPr id="27" name="Freeform 17"/>
              <p:cNvSpPr>
                <a:spLocks noEditPoints="1"/>
              </p:cNvSpPr>
              <p:nvPr/>
            </p:nvSpPr>
            <p:spPr bwMode="auto">
              <a:xfrm>
                <a:off x="6056132" y="4000991"/>
                <a:ext cx="216000" cy="351000"/>
              </a:xfrm>
              <a:custGeom>
                <a:avLst/>
                <a:gdLst>
                  <a:gd name="T0" fmla="*/ 57 w 67"/>
                  <a:gd name="T1" fmla="*/ 10 h 106"/>
                  <a:gd name="T2" fmla="*/ 62 w 67"/>
                  <a:gd name="T3" fmla="*/ 51 h 106"/>
                  <a:gd name="T4" fmla="*/ 51 w 67"/>
                  <a:gd name="T5" fmla="*/ 65 h 106"/>
                  <a:gd name="T6" fmla="*/ 55 w 67"/>
                  <a:gd name="T7" fmla="*/ 65 h 106"/>
                  <a:gd name="T8" fmla="*/ 57 w 67"/>
                  <a:gd name="T9" fmla="*/ 73 h 106"/>
                  <a:gd name="T10" fmla="*/ 56 w 67"/>
                  <a:gd name="T11" fmla="*/ 79 h 106"/>
                  <a:gd name="T12" fmla="*/ 57 w 67"/>
                  <a:gd name="T13" fmla="*/ 86 h 106"/>
                  <a:gd name="T14" fmla="*/ 55 w 67"/>
                  <a:gd name="T15" fmla="*/ 93 h 106"/>
                  <a:gd name="T16" fmla="*/ 15 w 67"/>
                  <a:gd name="T17" fmla="*/ 97 h 106"/>
                  <a:gd name="T18" fmla="*/ 12 w 67"/>
                  <a:gd name="T19" fmla="*/ 94 h 106"/>
                  <a:gd name="T20" fmla="*/ 12 w 67"/>
                  <a:gd name="T21" fmla="*/ 83 h 106"/>
                  <a:gd name="T22" fmla="*/ 12 w 67"/>
                  <a:gd name="T23" fmla="*/ 82 h 106"/>
                  <a:gd name="T24" fmla="*/ 12 w 67"/>
                  <a:gd name="T25" fmla="*/ 71 h 106"/>
                  <a:gd name="T26" fmla="*/ 14 w 67"/>
                  <a:gd name="T27" fmla="*/ 69 h 106"/>
                  <a:gd name="T28" fmla="*/ 16 w 67"/>
                  <a:gd name="T29" fmla="*/ 62 h 106"/>
                  <a:gd name="T30" fmla="*/ 0 w 67"/>
                  <a:gd name="T31" fmla="*/ 34 h 106"/>
                  <a:gd name="T32" fmla="*/ 33 w 67"/>
                  <a:gd name="T33" fmla="*/ 0 h 106"/>
                  <a:gd name="T34" fmla="*/ 28 w 67"/>
                  <a:gd name="T35" fmla="*/ 40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1 h 106"/>
                  <a:gd name="T48" fmla="*/ 44 w 67"/>
                  <a:gd name="T49" fmla="*/ 66 h 106"/>
                  <a:gd name="T50" fmla="*/ 44 w 67"/>
                  <a:gd name="T51" fmla="*/ 58 h 106"/>
                  <a:gd name="T52" fmla="*/ 56 w 67"/>
                  <a:gd name="T53" fmla="*/ 47 h 106"/>
                  <a:gd name="T54" fmla="*/ 52 w 67"/>
                  <a:gd name="T55" fmla="*/ 15 h 106"/>
                  <a:gd name="T56" fmla="*/ 14 w 67"/>
                  <a:gd name="T57" fmla="*/ 15 h 106"/>
                  <a:gd name="T58" fmla="*/ 11 w 67"/>
                  <a:gd name="T59" fmla="*/ 47 h 106"/>
                  <a:gd name="T60" fmla="*/ 23 w 67"/>
                  <a:gd name="T61" fmla="*/ 58 h 106"/>
                  <a:gd name="T62" fmla="*/ 23 w 67"/>
                  <a:gd name="T63" fmla="*/ 67 h 106"/>
                  <a:gd name="T64" fmla="*/ 29 w 67"/>
                  <a:gd name="T65" fmla="*/ 51 h 106"/>
                  <a:gd name="T66" fmla="*/ 25 w 67"/>
                  <a:gd name="T67" fmla="*/ 38 h 106"/>
                  <a:gd name="T68" fmla="*/ 40 w 67"/>
                  <a:gd name="T69" fmla="*/ 42 h 106"/>
                  <a:gd name="T70" fmla="*/ 36 w 67"/>
                  <a:gd name="T71" fmla="*/ 41 h 106"/>
                  <a:gd name="T72" fmla="*/ 30 w 67"/>
                  <a:gd name="T73" fmla="*/ 41 h 106"/>
                  <a:gd name="T74" fmla="*/ 27 w 67"/>
                  <a:gd name="T75" fmla="*/ 42 h 106"/>
                  <a:gd name="T76" fmla="*/ 32 w 67"/>
                  <a:gd name="T77" fmla="*/ 50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89 h 106"/>
                  <a:gd name="T94" fmla="*/ 50 w 67"/>
                  <a:gd name="T95" fmla="*/ 86 h 106"/>
                  <a:gd name="T96" fmla="*/ 50 w 67"/>
                  <a:gd name="T97" fmla="*/ 73 h 106"/>
                  <a:gd name="T98" fmla="*/ 17 w 67"/>
                  <a:gd name="T99" fmla="*/ 76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4"/>
                      <a:pt x="67" y="34"/>
                    </a:cubicBezTo>
                    <a:cubicBezTo>
                      <a:pt x="67" y="40"/>
                      <a:pt x="65" y="46"/>
                      <a:pt x="62" y="51"/>
                    </a:cubicBezTo>
                    <a:cubicBezTo>
                      <a:pt x="59" y="55"/>
                      <a:pt x="56" y="59"/>
                      <a:pt x="51" y="62"/>
                    </a:cubicBezTo>
                    <a:cubicBezTo>
                      <a:pt x="51" y="65"/>
                      <a:pt x="51" y="65"/>
                      <a:pt x="51" y="65"/>
                    </a:cubicBezTo>
                    <a:cubicBezTo>
                      <a:pt x="52" y="65"/>
                      <a:pt x="52" y="65"/>
                      <a:pt x="52" y="65"/>
                    </a:cubicBezTo>
                    <a:cubicBezTo>
                      <a:pt x="55" y="65"/>
                      <a:pt x="55" y="65"/>
                      <a:pt x="55" y="65"/>
                    </a:cubicBezTo>
                    <a:cubicBezTo>
                      <a:pt x="56" y="67"/>
                      <a:pt x="56" y="67"/>
                      <a:pt x="56" y="67"/>
                    </a:cubicBezTo>
                    <a:cubicBezTo>
                      <a:pt x="57" y="69"/>
                      <a:pt x="57" y="71"/>
                      <a:pt x="57" y="73"/>
                    </a:cubicBezTo>
                    <a:cubicBezTo>
                      <a:pt x="57" y="75"/>
                      <a:pt x="57" y="77"/>
                      <a:pt x="56" y="79"/>
                    </a:cubicBezTo>
                    <a:cubicBezTo>
                      <a:pt x="56" y="79"/>
                      <a:pt x="56" y="79"/>
                      <a:pt x="56" y="79"/>
                    </a:cubicBezTo>
                    <a:cubicBezTo>
                      <a:pt x="56" y="80"/>
                      <a:pt x="56" y="80"/>
                      <a:pt x="56" y="80"/>
                    </a:cubicBezTo>
                    <a:cubicBezTo>
                      <a:pt x="57" y="82"/>
                      <a:pt x="57" y="84"/>
                      <a:pt x="57" y="86"/>
                    </a:cubicBezTo>
                    <a:cubicBezTo>
                      <a:pt x="57" y="88"/>
                      <a:pt x="57" y="89"/>
                      <a:pt x="56" y="91"/>
                    </a:cubicBezTo>
                    <a:cubicBezTo>
                      <a:pt x="55" y="93"/>
                      <a:pt x="55" y="93"/>
                      <a:pt x="55" y="93"/>
                    </a:cubicBezTo>
                    <a:cubicBezTo>
                      <a:pt x="53" y="93"/>
                      <a:pt x="53" y="93"/>
                      <a:pt x="53" y="93"/>
                    </a:cubicBezTo>
                    <a:cubicBezTo>
                      <a:pt x="15" y="97"/>
                      <a:pt x="15" y="97"/>
                      <a:pt x="15" y="97"/>
                    </a:cubicBezTo>
                    <a:cubicBezTo>
                      <a:pt x="12" y="97"/>
                      <a:pt x="12" y="97"/>
                      <a:pt x="12" y="97"/>
                    </a:cubicBezTo>
                    <a:cubicBezTo>
                      <a:pt x="12" y="94"/>
                      <a:pt x="12" y="94"/>
                      <a:pt x="12" y="94"/>
                    </a:cubicBezTo>
                    <a:cubicBezTo>
                      <a:pt x="11" y="93"/>
                      <a:pt x="10" y="91"/>
                      <a:pt x="10" y="89"/>
                    </a:cubicBezTo>
                    <a:cubicBezTo>
                      <a:pt x="10" y="87"/>
                      <a:pt x="11" y="85"/>
                      <a:pt x="12" y="83"/>
                    </a:cubicBezTo>
                    <a:cubicBezTo>
                      <a:pt x="12" y="83"/>
                      <a:pt x="12" y="83"/>
                      <a:pt x="12" y="83"/>
                    </a:cubicBezTo>
                    <a:cubicBezTo>
                      <a:pt x="12" y="82"/>
                      <a:pt x="12" y="82"/>
                      <a:pt x="12" y="82"/>
                    </a:cubicBezTo>
                    <a:cubicBezTo>
                      <a:pt x="11" y="80"/>
                      <a:pt x="10" y="79"/>
                      <a:pt x="10" y="77"/>
                    </a:cubicBezTo>
                    <a:cubicBezTo>
                      <a:pt x="10" y="75"/>
                      <a:pt x="11" y="73"/>
                      <a:pt x="12" y="71"/>
                    </a:cubicBezTo>
                    <a:cubicBezTo>
                      <a:pt x="13" y="69"/>
                      <a:pt x="13" y="69"/>
                      <a:pt x="13" y="69"/>
                    </a:cubicBezTo>
                    <a:cubicBezTo>
                      <a:pt x="14" y="69"/>
                      <a:pt x="14" y="69"/>
                      <a:pt x="14" y="69"/>
                    </a:cubicBezTo>
                    <a:cubicBezTo>
                      <a:pt x="16" y="69"/>
                      <a:pt x="16" y="69"/>
                      <a:pt x="16" y="69"/>
                    </a:cubicBezTo>
                    <a:cubicBezTo>
                      <a:pt x="16" y="62"/>
                      <a:pt x="16" y="62"/>
                      <a:pt x="16" y="62"/>
                    </a:cubicBezTo>
                    <a:cubicBezTo>
                      <a:pt x="11" y="60"/>
                      <a:pt x="7" y="56"/>
                      <a:pt x="5" y="51"/>
                    </a:cubicBezTo>
                    <a:cubicBezTo>
                      <a:pt x="1" y="46"/>
                      <a:pt x="0" y="40"/>
                      <a:pt x="0" y="34"/>
                    </a:cubicBezTo>
                    <a:cubicBezTo>
                      <a:pt x="0" y="24"/>
                      <a:pt x="3" y="16"/>
                      <a:pt x="10" y="10"/>
                    </a:cubicBezTo>
                    <a:cubicBezTo>
                      <a:pt x="16" y="4"/>
                      <a:pt x="24" y="0"/>
                      <a:pt x="33" y="0"/>
                    </a:cubicBezTo>
                    <a:close/>
                    <a:moveTo>
                      <a:pt x="26" y="40"/>
                    </a:moveTo>
                    <a:cubicBezTo>
                      <a:pt x="26" y="40"/>
                      <a:pt x="27" y="40"/>
                      <a:pt x="28" y="40"/>
                    </a:cubicBezTo>
                    <a:cubicBezTo>
                      <a:pt x="28" y="40"/>
                      <a:pt x="29" y="40"/>
                      <a:pt x="30" y="40"/>
                    </a:cubicBezTo>
                    <a:cubicBezTo>
                      <a:pt x="30" y="39"/>
                      <a:pt x="30" y="39"/>
                      <a:pt x="30" y="39"/>
                    </a:cubicBezTo>
                    <a:cubicBezTo>
                      <a:pt x="31" y="40"/>
                      <a:pt x="31" y="40"/>
                      <a:pt x="31" y="40"/>
                    </a:cubicBezTo>
                    <a:cubicBezTo>
                      <a:pt x="32" y="40"/>
                      <a:pt x="32" y="41"/>
                      <a:pt x="33" y="41"/>
                    </a:cubicBezTo>
                    <a:cubicBezTo>
                      <a:pt x="34" y="41"/>
                      <a:pt x="35" y="40"/>
                      <a:pt x="35" y="40"/>
                    </a:cubicBezTo>
                    <a:cubicBezTo>
                      <a:pt x="36" y="39"/>
                      <a:pt x="36" y="39"/>
                      <a:pt x="36" y="39"/>
                    </a:cubicBezTo>
                    <a:cubicBezTo>
                      <a:pt x="36" y="40"/>
                      <a:pt x="36" y="40"/>
                      <a:pt x="36" y="40"/>
                    </a:cubicBezTo>
                    <a:cubicBezTo>
                      <a:pt x="37" y="41"/>
                      <a:pt x="38" y="41"/>
                      <a:pt x="39" y="41"/>
                    </a:cubicBezTo>
                    <a:cubicBezTo>
                      <a:pt x="40" y="41"/>
                      <a:pt x="41" y="40"/>
                      <a:pt x="42" y="40"/>
                    </a:cubicBezTo>
                    <a:cubicBezTo>
                      <a:pt x="43" y="38"/>
                      <a:pt x="43" y="38"/>
                      <a:pt x="43" y="38"/>
                    </a:cubicBezTo>
                    <a:cubicBezTo>
                      <a:pt x="46" y="40"/>
                      <a:pt x="46" y="40"/>
                      <a:pt x="46" y="40"/>
                    </a:cubicBezTo>
                    <a:cubicBezTo>
                      <a:pt x="39" y="51"/>
                      <a:pt x="39" y="51"/>
                      <a:pt x="39" y="51"/>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1"/>
                      <a:pt x="56" y="47"/>
                    </a:cubicBezTo>
                    <a:cubicBezTo>
                      <a:pt x="58" y="43"/>
                      <a:pt x="60" y="39"/>
                      <a:pt x="60" y="34"/>
                    </a:cubicBezTo>
                    <a:cubicBezTo>
                      <a:pt x="60" y="26"/>
                      <a:pt x="57" y="20"/>
                      <a:pt x="52" y="15"/>
                    </a:cubicBezTo>
                    <a:cubicBezTo>
                      <a:pt x="47" y="10"/>
                      <a:pt x="41" y="7"/>
                      <a:pt x="33" y="7"/>
                    </a:cubicBezTo>
                    <a:cubicBezTo>
                      <a:pt x="26" y="7"/>
                      <a:pt x="19" y="10"/>
                      <a:pt x="14" y="15"/>
                    </a:cubicBezTo>
                    <a:cubicBezTo>
                      <a:pt x="10" y="20"/>
                      <a:pt x="7" y="26"/>
                      <a:pt x="7" y="34"/>
                    </a:cubicBezTo>
                    <a:cubicBezTo>
                      <a:pt x="7" y="39"/>
                      <a:pt x="8" y="43"/>
                      <a:pt x="11" y="47"/>
                    </a:cubicBezTo>
                    <a:cubicBezTo>
                      <a:pt x="13" y="52"/>
                      <a:pt x="17" y="55"/>
                      <a:pt x="21" y="57"/>
                    </a:cubicBezTo>
                    <a:cubicBezTo>
                      <a:pt x="23" y="58"/>
                      <a:pt x="23" y="58"/>
                      <a:pt x="23" y="58"/>
                    </a:cubicBezTo>
                    <a:cubicBezTo>
                      <a:pt x="23" y="60"/>
                      <a:pt x="23" y="60"/>
                      <a:pt x="23" y="60"/>
                    </a:cubicBezTo>
                    <a:cubicBezTo>
                      <a:pt x="23" y="67"/>
                      <a:pt x="23" y="67"/>
                      <a:pt x="23" y="67"/>
                    </a:cubicBezTo>
                    <a:cubicBezTo>
                      <a:pt x="29" y="67"/>
                      <a:pt x="29" y="67"/>
                      <a:pt x="29" y="67"/>
                    </a:cubicBezTo>
                    <a:cubicBezTo>
                      <a:pt x="29" y="51"/>
                      <a:pt x="29" y="51"/>
                      <a:pt x="29" y="51"/>
                    </a:cubicBezTo>
                    <a:cubicBezTo>
                      <a:pt x="22" y="40"/>
                      <a:pt x="22" y="40"/>
                      <a:pt x="22" y="40"/>
                    </a:cubicBezTo>
                    <a:cubicBezTo>
                      <a:pt x="25" y="38"/>
                      <a:pt x="25" y="38"/>
                      <a:pt x="25" y="38"/>
                    </a:cubicBezTo>
                    <a:cubicBezTo>
                      <a:pt x="26" y="40"/>
                      <a:pt x="26" y="40"/>
                      <a:pt x="26" y="40"/>
                    </a:cubicBezTo>
                    <a:close/>
                    <a:moveTo>
                      <a:pt x="40" y="42"/>
                    </a:moveTo>
                    <a:cubicBezTo>
                      <a:pt x="40" y="42"/>
                      <a:pt x="40" y="42"/>
                      <a:pt x="39" y="42"/>
                    </a:cubicBezTo>
                    <a:cubicBezTo>
                      <a:pt x="38" y="43"/>
                      <a:pt x="37" y="42"/>
                      <a:pt x="36" y="41"/>
                    </a:cubicBezTo>
                    <a:cubicBezTo>
                      <a:pt x="35" y="42"/>
                      <a:pt x="34" y="43"/>
                      <a:pt x="33" y="42"/>
                    </a:cubicBezTo>
                    <a:cubicBezTo>
                      <a:pt x="32" y="42"/>
                      <a:pt x="31" y="42"/>
                      <a:pt x="30" y="41"/>
                    </a:cubicBezTo>
                    <a:cubicBezTo>
                      <a:pt x="29" y="42"/>
                      <a:pt x="28" y="42"/>
                      <a:pt x="28" y="42"/>
                    </a:cubicBezTo>
                    <a:cubicBezTo>
                      <a:pt x="27" y="42"/>
                      <a:pt x="27" y="42"/>
                      <a:pt x="27" y="42"/>
                    </a:cubicBezTo>
                    <a:cubicBezTo>
                      <a:pt x="32" y="50"/>
                      <a:pt x="32" y="50"/>
                      <a:pt x="32" y="50"/>
                    </a:cubicBezTo>
                    <a:cubicBezTo>
                      <a:pt x="32" y="50"/>
                      <a:pt x="32" y="50"/>
                      <a:pt x="32" y="50"/>
                    </a:cubicBezTo>
                    <a:cubicBezTo>
                      <a:pt x="32" y="51"/>
                      <a:pt x="32" y="51"/>
                      <a:pt x="32" y="51"/>
                    </a:cubicBezTo>
                    <a:cubicBezTo>
                      <a:pt x="32" y="67"/>
                      <a:pt x="32" y="67"/>
                      <a:pt x="32" y="67"/>
                    </a:cubicBezTo>
                    <a:cubicBezTo>
                      <a:pt x="35" y="67"/>
                      <a:pt x="35" y="67"/>
                      <a:pt x="35" y="67"/>
                    </a:cubicBezTo>
                    <a:cubicBezTo>
                      <a:pt x="35" y="51"/>
                      <a:pt x="35" y="51"/>
                      <a:pt x="35" y="51"/>
                    </a:cubicBezTo>
                    <a:cubicBezTo>
                      <a:pt x="35" y="50"/>
                      <a:pt x="35" y="50"/>
                      <a:pt x="35" y="50"/>
                    </a:cubicBezTo>
                    <a:cubicBezTo>
                      <a:pt x="35" y="50"/>
                      <a:pt x="35" y="50"/>
                      <a:pt x="35" y="50"/>
                    </a:cubicBezTo>
                    <a:cubicBezTo>
                      <a:pt x="40" y="42"/>
                      <a:pt x="40" y="42"/>
                      <a:pt x="40" y="42"/>
                    </a:cubicBezTo>
                    <a:close/>
                    <a:moveTo>
                      <a:pt x="43" y="96"/>
                    </a:moveTo>
                    <a:cubicBezTo>
                      <a:pt x="24" y="98"/>
                      <a:pt x="24" y="98"/>
                      <a:pt x="24" y="98"/>
                    </a:cubicBezTo>
                    <a:cubicBezTo>
                      <a:pt x="25" y="103"/>
                      <a:pt x="29" y="106"/>
                      <a:pt x="34" y="106"/>
                    </a:cubicBezTo>
                    <a:cubicBezTo>
                      <a:pt x="39" y="106"/>
                      <a:pt x="43" y="102"/>
                      <a:pt x="43" y="97"/>
                    </a:cubicBezTo>
                    <a:cubicBezTo>
                      <a:pt x="43" y="96"/>
                      <a:pt x="43" y="96"/>
                      <a:pt x="43" y="96"/>
                    </a:cubicBezTo>
                    <a:close/>
                    <a:moveTo>
                      <a:pt x="50" y="85"/>
                    </a:moveTo>
                    <a:cubicBezTo>
                      <a:pt x="17" y="88"/>
                      <a:pt x="17" y="88"/>
                      <a:pt x="17" y="88"/>
                    </a:cubicBezTo>
                    <a:cubicBezTo>
                      <a:pt x="17" y="88"/>
                      <a:pt x="17" y="89"/>
                      <a:pt x="17" y="89"/>
                    </a:cubicBezTo>
                    <a:cubicBezTo>
                      <a:pt x="17" y="89"/>
                      <a:pt x="17" y="89"/>
                      <a:pt x="17" y="89"/>
                    </a:cubicBezTo>
                    <a:cubicBezTo>
                      <a:pt x="50" y="87"/>
                      <a:pt x="50" y="87"/>
                      <a:pt x="50" y="87"/>
                    </a:cubicBezTo>
                    <a:cubicBezTo>
                      <a:pt x="50" y="86"/>
                      <a:pt x="50" y="86"/>
                      <a:pt x="50" y="86"/>
                    </a:cubicBezTo>
                    <a:cubicBezTo>
                      <a:pt x="50" y="85"/>
                      <a:pt x="50" y="85"/>
                      <a:pt x="50" y="85"/>
                    </a:cubicBezTo>
                    <a:close/>
                    <a:moveTo>
                      <a:pt x="50" y="73"/>
                    </a:moveTo>
                    <a:cubicBezTo>
                      <a:pt x="17" y="75"/>
                      <a:pt x="17" y="75"/>
                      <a:pt x="17" y="75"/>
                    </a:cubicBezTo>
                    <a:cubicBezTo>
                      <a:pt x="17" y="76"/>
                      <a:pt x="17" y="76"/>
                      <a:pt x="17" y="76"/>
                    </a:cubicBezTo>
                    <a:cubicBezTo>
                      <a:pt x="17" y="77"/>
                      <a:pt x="17" y="77"/>
                      <a:pt x="17" y="77"/>
                    </a:cubicBezTo>
                    <a:cubicBezTo>
                      <a:pt x="50" y="74"/>
                      <a:pt x="50" y="74"/>
                      <a:pt x="50" y="74"/>
                    </a:cubicBezTo>
                    <a:cubicBezTo>
                      <a:pt x="50" y="74"/>
                      <a:pt x="50" y="73"/>
                      <a:pt x="50" y="73"/>
                    </a:cubicBezTo>
                    <a:cubicBezTo>
                      <a:pt x="50" y="73"/>
                      <a:pt x="50" y="73"/>
                      <a:pt x="50" y="73"/>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400">
                  <a:solidFill>
                    <a:schemeClr val="bg1"/>
                  </a:solidFill>
                </a:endParaRPr>
              </a:p>
            </p:txBody>
          </p:sp>
        </p:grpSp>
        <p:sp>
          <p:nvSpPr>
            <p:cNvPr id="14" name="文本框 29"/>
            <p:cNvSpPr txBox="1"/>
            <p:nvPr/>
          </p:nvSpPr>
          <p:spPr>
            <a:xfrm>
              <a:off x="1800139" y="2606916"/>
              <a:ext cx="1801467" cy="256721"/>
            </a:xfrm>
            <a:prstGeom prst="rect">
              <a:avLst/>
            </a:prstGeom>
            <a:noFill/>
          </p:spPr>
          <p:txBody>
            <a:bodyPr wrap="square" rtlCol="0">
              <a:spAutoFit/>
            </a:bodyPr>
            <a:lstStyle/>
            <a:p>
              <a:r>
                <a:rPr lang="en-US" altLang="zh-CN" sz="2000">
                  <a:solidFill>
                    <a:schemeClr val="bg1"/>
                  </a:solidFill>
                  <a:latin typeface="Adobe Gothic Std B" panose="020B0800000000000000" pitchFamily="34" charset="-128"/>
                </a:rPr>
                <a:t>Enter your title</a:t>
              </a:r>
              <a:endParaRPr lang="zh-CN" altLang="en-US" sz="2000">
                <a:solidFill>
                  <a:schemeClr val="bg1"/>
                </a:solidFill>
                <a:latin typeface="Adobe Gothic Std B" panose="020B0800000000000000" pitchFamily="34" charset="-128"/>
              </a:endParaRPr>
            </a:p>
          </p:txBody>
        </p:sp>
        <p:sp>
          <p:nvSpPr>
            <p:cNvPr id="15" name="文本框 30"/>
            <p:cNvSpPr txBox="1"/>
            <p:nvPr/>
          </p:nvSpPr>
          <p:spPr>
            <a:xfrm>
              <a:off x="1832734" y="2867452"/>
              <a:ext cx="1801467" cy="167856"/>
            </a:xfrm>
            <a:prstGeom prst="rect">
              <a:avLst/>
            </a:prstGeom>
            <a:noFill/>
          </p:spPr>
          <p:txBody>
            <a:bodyPr wrap="square" rtlCol="0">
              <a:spAutoFit/>
            </a:bodyPr>
            <a:lstStyle/>
            <a:p>
              <a:r>
                <a:rPr lang="en-US" altLang="zh-CN" sz="1100" dirty="0">
                  <a:solidFill>
                    <a:schemeClr val="bg1"/>
                  </a:solidFill>
                  <a:latin typeface="Adobe Gothic Std B" panose="020B0800000000000000" pitchFamily="34" charset="-128"/>
                </a:rPr>
                <a:t>Please Enter your title</a:t>
              </a:r>
              <a:endParaRPr lang="zh-CN" altLang="en-US" sz="1100" dirty="0">
                <a:solidFill>
                  <a:schemeClr val="bg1"/>
                </a:solidFill>
                <a:latin typeface="Adobe Gothic Std B" panose="020B0800000000000000" pitchFamily="34" charset="-128"/>
              </a:endParaRPr>
            </a:p>
          </p:txBody>
        </p:sp>
        <p:sp>
          <p:nvSpPr>
            <p:cNvPr id="16" name="文本框 31"/>
            <p:cNvSpPr txBox="1"/>
            <p:nvPr/>
          </p:nvSpPr>
          <p:spPr>
            <a:xfrm>
              <a:off x="4254451" y="2606916"/>
              <a:ext cx="1801467" cy="256721"/>
            </a:xfrm>
            <a:prstGeom prst="rect">
              <a:avLst/>
            </a:prstGeom>
            <a:noFill/>
          </p:spPr>
          <p:txBody>
            <a:bodyPr wrap="square" rtlCol="0">
              <a:spAutoFit/>
            </a:bodyPr>
            <a:lstStyle/>
            <a:p>
              <a:r>
                <a:rPr lang="en-US" altLang="zh-CN" sz="2000">
                  <a:solidFill>
                    <a:schemeClr val="bg1"/>
                  </a:solidFill>
                  <a:latin typeface="Adobe Gothic Std B" panose="020B0800000000000000" pitchFamily="34" charset="-128"/>
                </a:rPr>
                <a:t>Enter your title</a:t>
              </a:r>
              <a:endParaRPr lang="zh-CN" altLang="en-US" sz="2000">
                <a:solidFill>
                  <a:schemeClr val="bg1"/>
                </a:solidFill>
                <a:latin typeface="Adobe Gothic Std B" panose="020B0800000000000000" pitchFamily="34" charset="-128"/>
              </a:endParaRPr>
            </a:p>
          </p:txBody>
        </p:sp>
        <p:sp>
          <p:nvSpPr>
            <p:cNvPr id="17" name="文本框 32"/>
            <p:cNvSpPr txBox="1"/>
            <p:nvPr/>
          </p:nvSpPr>
          <p:spPr>
            <a:xfrm>
              <a:off x="4287046" y="2867452"/>
              <a:ext cx="1801467" cy="167856"/>
            </a:xfrm>
            <a:prstGeom prst="rect">
              <a:avLst/>
            </a:prstGeom>
            <a:noFill/>
          </p:spPr>
          <p:txBody>
            <a:bodyPr wrap="square" rtlCol="0">
              <a:spAutoFit/>
            </a:bodyPr>
            <a:lstStyle/>
            <a:p>
              <a:r>
                <a:rPr lang="en-US" altLang="zh-CN" sz="1100">
                  <a:solidFill>
                    <a:schemeClr val="bg1"/>
                  </a:solidFill>
                  <a:latin typeface="Adobe Gothic Std B" panose="020B0800000000000000" pitchFamily="34" charset="-128"/>
                </a:rPr>
                <a:t>Please Enter your title</a:t>
              </a:r>
              <a:endParaRPr lang="zh-CN" altLang="en-US" sz="1100">
                <a:solidFill>
                  <a:schemeClr val="bg1"/>
                </a:solidFill>
                <a:latin typeface="Adobe Gothic Std B" panose="020B0800000000000000" pitchFamily="34" charset="-128"/>
              </a:endParaRPr>
            </a:p>
          </p:txBody>
        </p:sp>
        <p:sp>
          <p:nvSpPr>
            <p:cNvPr id="18" name="文本框 33"/>
            <p:cNvSpPr txBox="1"/>
            <p:nvPr/>
          </p:nvSpPr>
          <p:spPr>
            <a:xfrm>
              <a:off x="6711735" y="2606916"/>
              <a:ext cx="1801467" cy="256721"/>
            </a:xfrm>
            <a:prstGeom prst="rect">
              <a:avLst/>
            </a:prstGeom>
            <a:noFill/>
          </p:spPr>
          <p:txBody>
            <a:bodyPr wrap="square" rtlCol="0">
              <a:spAutoFit/>
            </a:bodyPr>
            <a:lstStyle/>
            <a:p>
              <a:r>
                <a:rPr lang="en-US" altLang="zh-CN" sz="2000">
                  <a:solidFill>
                    <a:schemeClr val="bg1"/>
                  </a:solidFill>
                  <a:latin typeface="Adobe Gothic Std B" panose="020B0800000000000000" pitchFamily="34" charset="-128"/>
                </a:rPr>
                <a:t>Enter your title</a:t>
              </a:r>
              <a:endParaRPr lang="zh-CN" altLang="en-US" sz="2000">
                <a:solidFill>
                  <a:schemeClr val="bg1"/>
                </a:solidFill>
                <a:latin typeface="Adobe Gothic Std B" panose="020B0800000000000000" pitchFamily="34" charset="-128"/>
              </a:endParaRPr>
            </a:p>
          </p:txBody>
        </p:sp>
        <p:sp>
          <p:nvSpPr>
            <p:cNvPr id="19" name="文本框 34"/>
            <p:cNvSpPr txBox="1"/>
            <p:nvPr/>
          </p:nvSpPr>
          <p:spPr>
            <a:xfrm>
              <a:off x="6744330" y="2867452"/>
              <a:ext cx="1801467" cy="167856"/>
            </a:xfrm>
            <a:prstGeom prst="rect">
              <a:avLst/>
            </a:prstGeom>
            <a:noFill/>
          </p:spPr>
          <p:txBody>
            <a:bodyPr wrap="square" rtlCol="0">
              <a:spAutoFit/>
            </a:bodyPr>
            <a:lstStyle/>
            <a:p>
              <a:r>
                <a:rPr lang="en-US" altLang="zh-CN" sz="1100">
                  <a:solidFill>
                    <a:schemeClr val="bg1"/>
                  </a:solidFill>
                  <a:latin typeface="Adobe Gothic Std B" panose="020B0800000000000000" pitchFamily="34" charset="-128"/>
                </a:rPr>
                <a:t>Please Enter your title</a:t>
              </a:r>
              <a:endParaRPr lang="zh-CN" altLang="en-US" sz="1100">
                <a:solidFill>
                  <a:schemeClr val="bg1"/>
                </a:solidFill>
                <a:latin typeface="Adobe Gothic Std B" panose="020B0800000000000000" pitchFamily="34" charset="-128"/>
              </a:endParaRPr>
            </a:p>
          </p:txBody>
        </p:sp>
        <p:sp>
          <p:nvSpPr>
            <p:cNvPr id="20" name="文本框 35"/>
            <p:cNvSpPr txBox="1"/>
            <p:nvPr/>
          </p:nvSpPr>
          <p:spPr>
            <a:xfrm>
              <a:off x="6711735" y="3983165"/>
              <a:ext cx="1801467" cy="256721"/>
            </a:xfrm>
            <a:prstGeom prst="rect">
              <a:avLst/>
            </a:prstGeom>
            <a:noFill/>
          </p:spPr>
          <p:txBody>
            <a:bodyPr wrap="square" rtlCol="0">
              <a:spAutoFit/>
            </a:bodyPr>
            <a:lstStyle/>
            <a:p>
              <a:r>
                <a:rPr lang="en-US" altLang="zh-CN" sz="2000">
                  <a:solidFill>
                    <a:schemeClr val="bg1"/>
                  </a:solidFill>
                  <a:latin typeface="Adobe Gothic Std B" panose="020B0800000000000000" pitchFamily="34" charset="-128"/>
                </a:rPr>
                <a:t>Enter your title</a:t>
              </a:r>
              <a:endParaRPr lang="zh-CN" altLang="en-US" sz="2000">
                <a:solidFill>
                  <a:schemeClr val="bg1"/>
                </a:solidFill>
                <a:latin typeface="Adobe Gothic Std B" panose="020B0800000000000000" pitchFamily="34" charset="-128"/>
              </a:endParaRPr>
            </a:p>
          </p:txBody>
        </p:sp>
        <p:sp>
          <p:nvSpPr>
            <p:cNvPr id="21" name="文本框 36"/>
            <p:cNvSpPr txBox="1"/>
            <p:nvPr/>
          </p:nvSpPr>
          <p:spPr>
            <a:xfrm>
              <a:off x="6744330" y="4243704"/>
              <a:ext cx="1801467" cy="167856"/>
            </a:xfrm>
            <a:prstGeom prst="rect">
              <a:avLst/>
            </a:prstGeom>
            <a:noFill/>
          </p:spPr>
          <p:txBody>
            <a:bodyPr wrap="square" rtlCol="0">
              <a:spAutoFit/>
            </a:bodyPr>
            <a:lstStyle/>
            <a:p>
              <a:r>
                <a:rPr lang="en-US" altLang="zh-CN" sz="1100">
                  <a:solidFill>
                    <a:schemeClr val="bg1"/>
                  </a:solidFill>
                  <a:latin typeface="Adobe Gothic Std B" panose="020B0800000000000000" pitchFamily="34" charset="-128"/>
                </a:rPr>
                <a:t>Please Enter your title</a:t>
              </a:r>
              <a:endParaRPr lang="zh-CN" altLang="en-US" sz="1100">
                <a:solidFill>
                  <a:schemeClr val="bg1"/>
                </a:solidFill>
                <a:latin typeface="Adobe Gothic Std B" panose="020B0800000000000000" pitchFamily="34" charset="-128"/>
              </a:endParaRPr>
            </a:p>
          </p:txBody>
        </p:sp>
        <p:sp>
          <p:nvSpPr>
            <p:cNvPr id="22" name="文本框 37"/>
            <p:cNvSpPr txBox="1"/>
            <p:nvPr/>
          </p:nvSpPr>
          <p:spPr>
            <a:xfrm>
              <a:off x="4254451" y="3983165"/>
              <a:ext cx="1801467" cy="256721"/>
            </a:xfrm>
            <a:prstGeom prst="rect">
              <a:avLst/>
            </a:prstGeom>
            <a:noFill/>
          </p:spPr>
          <p:txBody>
            <a:bodyPr wrap="square" rtlCol="0">
              <a:spAutoFit/>
            </a:bodyPr>
            <a:lstStyle/>
            <a:p>
              <a:r>
                <a:rPr lang="en-US" altLang="zh-CN" sz="2000">
                  <a:solidFill>
                    <a:schemeClr val="bg1"/>
                  </a:solidFill>
                  <a:latin typeface="Adobe Gothic Std B" panose="020B0800000000000000" pitchFamily="34" charset="-128"/>
                </a:rPr>
                <a:t>Enter your title</a:t>
              </a:r>
              <a:endParaRPr lang="zh-CN" altLang="en-US" sz="2000">
                <a:solidFill>
                  <a:schemeClr val="bg1"/>
                </a:solidFill>
                <a:latin typeface="Adobe Gothic Std B" panose="020B0800000000000000" pitchFamily="34" charset="-128"/>
              </a:endParaRPr>
            </a:p>
          </p:txBody>
        </p:sp>
        <p:sp>
          <p:nvSpPr>
            <p:cNvPr id="23" name="文本框 38"/>
            <p:cNvSpPr txBox="1"/>
            <p:nvPr/>
          </p:nvSpPr>
          <p:spPr>
            <a:xfrm>
              <a:off x="4287044" y="4243704"/>
              <a:ext cx="1801467" cy="167856"/>
            </a:xfrm>
            <a:prstGeom prst="rect">
              <a:avLst/>
            </a:prstGeom>
            <a:noFill/>
          </p:spPr>
          <p:txBody>
            <a:bodyPr wrap="square" rtlCol="0">
              <a:spAutoFit/>
            </a:bodyPr>
            <a:lstStyle/>
            <a:p>
              <a:r>
                <a:rPr lang="en-US" altLang="zh-CN" sz="1100">
                  <a:solidFill>
                    <a:schemeClr val="bg1"/>
                  </a:solidFill>
                  <a:latin typeface="Adobe Gothic Std B" panose="020B0800000000000000" pitchFamily="34" charset="-128"/>
                </a:rPr>
                <a:t>Please Enter your title</a:t>
              </a:r>
              <a:endParaRPr lang="zh-CN" altLang="en-US" sz="1100">
                <a:solidFill>
                  <a:schemeClr val="bg1"/>
                </a:solidFill>
                <a:latin typeface="Adobe Gothic Std B" panose="020B0800000000000000" pitchFamily="34" charset="-128"/>
              </a:endParaRPr>
            </a:p>
          </p:txBody>
        </p:sp>
        <p:sp>
          <p:nvSpPr>
            <p:cNvPr id="24" name="文本框 39"/>
            <p:cNvSpPr txBox="1"/>
            <p:nvPr/>
          </p:nvSpPr>
          <p:spPr>
            <a:xfrm>
              <a:off x="1800139" y="3983165"/>
              <a:ext cx="1801467" cy="256721"/>
            </a:xfrm>
            <a:prstGeom prst="rect">
              <a:avLst/>
            </a:prstGeom>
            <a:noFill/>
          </p:spPr>
          <p:txBody>
            <a:bodyPr wrap="square" rtlCol="0">
              <a:spAutoFit/>
            </a:bodyPr>
            <a:lstStyle/>
            <a:p>
              <a:r>
                <a:rPr lang="en-US" altLang="zh-CN" sz="2000">
                  <a:solidFill>
                    <a:schemeClr val="bg1"/>
                  </a:solidFill>
                  <a:latin typeface="Adobe Gothic Std B" panose="020B0800000000000000" pitchFamily="34" charset="-128"/>
                </a:rPr>
                <a:t>Enter your title</a:t>
              </a:r>
              <a:endParaRPr lang="zh-CN" altLang="en-US" sz="2000">
                <a:solidFill>
                  <a:schemeClr val="bg1"/>
                </a:solidFill>
                <a:latin typeface="Adobe Gothic Std B" panose="020B0800000000000000" pitchFamily="34" charset="-128"/>
              </a:endParaRPr>
            </a:p>
          </p:txBody>
        </p:sp>
        <p:sp>
          <p:nvSpPr>
            <p:cNvPr id="25" name="文本框 40"/>
            <p:cNvSpPr txBox="1"/>
            <p:nvPr/>
          </p:nvSpPr>
          <p:spPr>
            <a:xfrm>
              <a:off x="1832734" y="4243704"/>
              <a:ext cx="1801467" cy="167856"/>
            </a:xfrm>
            <a:prstGeom prst="rect">
              <a:avLst/>
            </a:prstGeom>
            <a:noFill/>
          </p:spPr>
          <p:txBody>
            <a:bodyPr wrap="square" rtlCol="0">
              <a:spAutoFit/>
            </a:bodyPr>
            <a:lstStyle/>
            <a:p>
              <a:r>
                <a:rPr lang="en-US" altLang="zh-CN" sz="1100">
                  <a:solidFill>
                    <a:schemeClr val="bg1"/>
                  </a:solidFill>
                  <a:latin typeface="Adobe Gothic Std B" panose="020B0800000000000000" pitchFamily="34" charset="-128"/>
                </a:rPr>
                <a:t>Please Enter your title</a:t>
              </a:r>
              <a:endParaRPr lang="zh-CN" altLang="en-US" sz="1100">
                <a:solidFill>
                  <a:schemeClr val="bg1"/>
                </a:solidFill>
                <a:latin typeface="Adobe Gothic Std B" panose="020B0800000000000000" pitchFamily="34" charset="-128"/>
              </a:endParaRPr>
            </a:p>
          </p:txBody>
        </p:sp>
      </p:grpSp>
    </p:spTree>
    <p:extLst>
      <p:ext uri="{BB962C8B-B14F-4D97-AF65-F5344CB8AC3E}">
        <p14:creationId xmlns:p14="http://schemas.microsoft.com/office/powerpoint/2010/main" val="420406269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梯形 152"/>
          <p:cNvSpPr/>
          <p:nvPr/>
        </p:nvSpPr>
        <p:spPr>
          <a:xfrm rot="10800000">
            <a:off x="2134093" y="2119084"/>
            <a:ext cx="2996480" cy="2532946"/>
          </a:xfrm>
          <a:prstGeom prst="trapezoid">
            <a:avLst>
              <a:gd name="adj"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矩形 153"/>
          <p:cNvSpPr/>
          <p:nvPr/>
        </p:nvSpPr>
        <p:spPr>
          <a:xfrm>
            <a:off x="1967308" y="2203125"/>
            <a:ext cx="3259420" cy="2364863"/>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6600" dirty="0">
                <a:solidFill>
                  <a:schemeClr val="bg1"/>
                </a:solidFill>
                <a:latin typeface="微软雅黑" pitchFamily="34" charset="-122"/>
                <a:ea typeface="微软雅黑" pitchFamily="34" charset="-122"/>
              </a:rPr>
              <a:t>THREE</a:t>
            </a:r>
            <a:endParaRPr lang="zh-CN" altLang="en-US" sz="2000" dirty="0">
              <a:solidFill>
                <a:schemeClr val="bg1"/>
              </a:solidFill>
              <a:latin typeface="微软雅黑" pitchFamily="34" charset="-122"/>
              <a:ea typeface="微软雅黑" pitchFamily="34" charset="-122"/>
            </a:endParaRPr>
          </a:p>
        </p:txBody>
      </p:sp>
      <p:grpSp>
        <p:nvGrpSpPr>
          <p:cNvPr id="155" name="组合 154"/>
          <p:cNvGrpSpPr/>
          <p:nvPr/>
        </p:nvGrpSpPr>
        <p:grpSpPr>
          <a:xfrm>
            <a:off x="5551130" y="2973400"/>
            <a:ext cx="4339650" cy="1678631"/>
            <a:chOff x="4738331" y="2639572"/>
            <a:chExt cx="4339650" cy="1678631"/>
          </a:xfrm>
        </p:grpSpPr>
        <p:sp>
          <p:nvSpPr>
            <p:cNvPr id="156" name="矩形 155"/>
            <p:cNvSpPr/>
            <p:nvPr/>
          </p:nvSpPr>
          <p:spPr>
            <a:xfrm>
              <a:off x="4738331" y="2639572"/>
              <a:ext cx="4339650" cy="923330"/>
            </a:xfrm>
            <a:prstGeom prst="rect">
              <a:avLst/>
            </a:prstGeom>
          </p:spPr>
          <p:txBody>
            <a:bodyPr wrap="none">
              <a:spAutoFit/>
            </a:bodyPr>
            <a:lstStyle/>
            <a:p>
              <a:r>
                <a:rPr kumimoji="1" lang="zh-CN" altLang="en-US" sz="5400" dirty="0">
                  <a:solidFill>
                    <a:schemeClr val="bg1"/>
                  </a:solidFill>
                  <a:latin typeface="微软雅黑" pitchFamily="34" charset="-122"/>
                  <a:ea typeface="微软雅黑" pitchFamily="34" charset="-122"/>
                </a:rPr>
                <a:t>加入你的标题</a:t>
              </a:r>
            </a:p>
          </p:txBody>
        </p:sp>
        <p:sp>
          <p:nvSpPr>
            <p:cNvPr id="157" name="矩形 156"/>
            <p:cNvSpPr/>
            <p:nvPr/>
          </p:nvSpPr>
          <p:spPr>
            <a:xfrm>
              <a:off x="4850464" y="3425843"/>
              <a:ext cx="4115384" cy="892360"/>
            </a:xfrm>
            <a:prstGeom prst="rect">
              <a:avLst/>
            </a:prstGeom>
          </p:spPr>
          <p:txBody>
            <a:bodyPr wrap="square">
              <a:spAutoFit/>
            </a:bodyPr>
            <a:lstStyle/>
            <a:p>
              <a:pPr>
                <a:lnSpc>
                  <a:spcPct val="130000"/>
                </a:lnSpc>
              </a:pPr>
              <a:r>
                <a:rPr lang="zh-CN" altLang="en-US" sz="1333" dirty="0">
                  <a:solidFill>
                    <a:schemeClr val="bg1"/>
                  </a:solidFill>
                  <a:latin typeface="微软雅黑" pitchFamily="34" charset="-122"/>
                  <a:ea typeface="微软雅黑" pitchFamily="34" charset="-122"/>
                </a:rPr>
                <a:t>点击此处添加文本内容，如关键词、部分简单介绍等。点击此处添加文本内容，如关键词、部分简单介绍等。点击此处添加文本内容，如关键词、部分简单介绍等。</a:t>
              </a:r>
              <a:endParaRPr lang="en-US" altLang="zh-CN" sz="1333"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29956932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nodePh="1">
                                  <p:stCondLst>
                                    <p:cond delay="0"/>
                                  </p:stCondLst>
                                  <p:endCondLst>
                                    <p:cond evt="begin" delay="0">
                                      <p:tn val="5"/>
                                    </p:cond>
                                  </p:endCondLst>
                                  <p:childTnLst>
                                    <p:set>
                                      <p:cBhvr>
                                        <p:cTn id="6" dur="1" fill="hold">
                                          <p:stCondLst>
                                            <p:cond delay="0"/>
                                          </p:stCondLst>
                                        </p:cTn>
                                        <p:tgtEl>
                                          <p:spTgt spid="153"/>
                                        </p:tgtEl>
                                        <p:attrNameLst>
                                          <p:attrName>style.visibility</p:attrName>
                                        </p:attrNameLst>
                                      </p:cBhvr>
                                      <p:to>
                                        <p:strVal val="visible"/>
                                      </p:to>
                                    </p:set>
                                    <p:anim calcmode="lin" valueType="num">
                                      <p:cBhvr additive="base">
                                        <p:cTn id="7" dur="500" fill="hold"/>
                                        <p:tgtEl>
                                          <p:spTgt spid="153"/>
                                        </p:tgtEl>
                                        <p:attrNameLst>
                                          <p:attrName>ppt_x</p:attrName>
                                        </p:attrNameLst>
                                      </p:cBhvr>
                                      <p:tavLst>
                                        <p:tav tm="0">
                                          <p:val>
                                            <p:strVal val="#ppt_x"/>
                                          </p:val>
                                        </p:tav>
                                        <p:tav tm="100000">
                                          <p:val>
                                            <p:strVal val="#ppt_x"/>
                                          </p:val>
                                        </p:tav>
                                      </p:tavLst>
                                    </p:anim>
                                    <p:anim calcmode="lin" valueType="num">
                                      <p:cBhvr additive="base">
                                        <p:cTn id="8" dur="500" fill="hold"/>
                                        <p:tgtEl>
                                          <p:spTgt spid="15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54"/>
                                        </p:tgtEl>
                                        <p:attrNameLst>
                                          <p:attrName>style.visibility</p:attrName>
                                        </p:attrNameLst>
                                      </p:cBhvr>
                                      <p:to>
                                        <p:strVal val="visible"/>
                                      </p:to>
                                    </p:set>
                                    <p:animEffect transition="in" filter="fade">
                                      <p:cBhvr>
                                        <p:cTn id="12" dur="500"/>
                                        <p:tgtEl>
                                          <p:spTgt spid="154"/>
                                        </p:tgtEl>
                                      </p:cBhvr>
                                    </p:animEffect>
                                    <p:anim calcmode="lin" valueType="num">
                                      <p:cBhvr>
                                        <p:cTn id="13" dur="500" fill="hold"/>
                                        <p:tgtEl>
                                          <p:spTgt spid="154"/>
                                        </p:tgtEl>
                                        <p:attrNameLst>
                                          <p:attrName>ppt_x</p:attrName>
                                        </p:attrNameLst>
                                      </p:cBhvr>
                                      <p:tavLst>
                                        <p:tav tm="0">
                                          <p:val>
                                            <p:strVal val="#ppt_x"/>
                                          </p:val>
                                        </p:tav>
                                        <p:tav tm="100000">
                                          <p:val>
                                            <p:strVal val="#ppt_x"/>
                                          </p:val>
                                        </p:tav>
                                      </p:tavLst>
                                    </p:anim>
                                    <p:anim calcmode="lin" valueType="num">
                                      <p:cBhvr>
                                        <p:cTn id="14" dur="500" fill="hold"/>
                                        <p:tgtEl>
                                          <p:spTgt spid="15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155"/>
                                        </p:tgtEl>
                                        <p:attrNameLst>
                                          <p:attrName>style.visibility</p:attrName>
                                        </p:attrNameLst>
                                      </p:cBhvr>
                                      <p:to>
                                        <p:strVal val="visible"/>
                                      </p:to>
                                    </p:set>
                                    <p:animEffect transition="in" filter="wipe(left)">
                                      <p:cBhvr>
                                        <p:cTn id="18" dur="5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 grpId="0" animBg="1"/>
      <p:bldP spid="15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61546" y="391886"/>
            <a:ext cx="5059940" cy="950162"/>
            <a:chOff x="3204063" y="333151"/>
            <a:chExt cx="5813816" cy="849266"/>
          </a:xfrm>
          <a:noFill/>
        </p:grpSpPr>
        <p:sp>
          <p:nvSpPr>
            <p:cNvPr id="6" name="梯形 5"/>
            <p:cNvSpPr/>
            <p:nvPr/>
          </p:nvSpPr>
          <p:spPr>
            <a:xfrm rot="5400000">
              <a:off x="5686338" y="-2149124"/>
              <a:ext cx="849266" cy="5813816"/>
            </a:xfrm>
            <a:prstGeom prst="trapezoid">
              <a:avLst>
                <a:gd name="adj" fmla="val 0"/>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3914519" y="511499"/>
              <a:ext cx="4392903" cy="394806"/>
            </a:xfrm>
            <a:prstGeom prst="rect">
              <a:avLst/>
            </a:prstGeom>
            <a:grp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cap="small" dirty="0">
                  <a:solidFill>
                    <a:schemeClr val="bg1"/>
                  </a:solidFill>
                  <a:latin typeface="微软雅黑" panose="020B0503020204020204" pitchFamily="34" charset="-122"/>
                  <a:ea typeface="微软雅黑" panose="020B0503020204020204" pitchFamily="34" charset="-122"/>
                </a:rPr>
                <a:t>点击加入标题文字</a:t>
              </a:r>
              <a:endParaRPr lang="en-US" sz="2800" cap="small" dirty="0">
                <a:solidFill>
                  <a:schemeClr val="bg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6497403" y="2114085"/>
            <a:ext cx="3713982" cy="3896423"/>
            <a:chOff x="7561729" y="1881935"/>
            <a:chExt cx="4120860" cy="4541135"/>
          </a:xfrm>
        </p:grpSpPr>
        <p:sp>
          <p:nvSpPr>
            <p:cNvPr id="7" name="矩形 6"/>
            <p:cNvSpPr/>
            <p:nvPr/>
          </p:nvSpPr>
          <p:spPr>
            <a:xfrm>
              <a:off x="7563088" y="1881935"/>
              <a:ext cx="4119500" cy="3326856"/>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1D7A8B"/>
                </a:solidFill>
              </a:endParaRPr>
            </a:p>
          </p:txBody>
        </p:sp>
        <p:sp>
          <p:nvSpPr>
            <p:cNvPr id="8" name="矩形 7"/>
            <p:cNvSpPr/>
            <p:nvPr/>
          </p:nvSpPr>
          <p:spPr>
            <a:xfrm flipH="1">
              <a:off x="7561729" y="5253197"/>
              <a:ext cx="4120860" cy="11698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1D7A8B"/>
                </a:solidFill>
              </a:endParaRPr>
            </a:p>
          </p:txBody>
        </p:sp>
        <p:sp>
          <p:nvSpPr>
            <p:cNvPr id="9" name="TextBox 9"/>
            <p:cNvSpPr txBox="1"/>
            <p:nvPr/>
          </p:nvSpPr>
          <p:spPr>
            <a:xfrm flipH="1">
              <a:off x="8324807" y="5253196"/>
              <a:ext cx="3133442" cy="538053"/>
            </a:xfrm>
            <a:prstGeom prst="rect">
              <a:avLst/>
            </a:prstGeom>
            <a:noFill/>
          </p:spPr>
          <p:txBody>
            <a:bodyPr wrap="square" rtlCol="0">
              <a:spAutoFit/>
            </a:bodyPr>
            <a:lstStyle/>
            <a:p>
              <a:r>
                <a:rPr lang="en-US" altLang="zh-CN" sz="2400" b="1" dirty="0">
                  <a:solidFill>
                    <a:srgbClr val="1D7A8B"/>
                  </a:solidFill>
                </a:rPr>
                <a:t>Super Project 01</a:t>
              </a:r>
              <a:endParaRPr lang="zh-CN" altLang="en-US" sz="2400" b="1" dirty="0">
                <a:solidFill>
                  <a:srgbClr val="1D7A8B"/>
                </a:solidFill>
              </a:endParaRPr>
            </a:p>
          </p:txBody>
        </p:sp>
        <p:cxnSp>
          <p:nvCxnSpPr>
            <p:cNvPr id="10" name="直接连接符 9"/>
            <p:cNvCxnSpPr/>
            <p:nvPr/>
          </p:nvCxnSpPr>
          <p:spPr>
            <a:xfrm flipH="1">
              <a:off x="7815156" y="5903844"/>
              <a:ext cx="3676976" cy="0"/>
            </a:xfrm>
            <a:prstGeom prst="line">
              <a:avLst/>
            </a:prstGeom>
            <a:ln w="38100">
              <a:solidFill>
                <a:srgbClr val="1D7A8B"/>
              </a:solidFill>
            </a:ln>
          </p:spPr>
          <p:style>
            <a:lnRef idx="1">
              <a:schemeClr val="accent1"/>
            </a:lnRef>
            <a:fillRef idx="0">
              <a:schemeClr val="accent1"/>
            </a:fillRef>
            <a:effectRef idx="0">
              <a:schemeClr val="accent1"/>
            </a:effectRef>
            <a:fontRef idx="minor">
              <a:schemeClr val="tx1"/>
            </a:fontRef>
          </p:style>
        </p:cxnSp>
        <p:sp>
          <p:nvSpPr>
            <p:cNvPr id="12" name="TextBox 12"/>
            <p:cNvSpPr txBox="1"/>
            <p:nvPr/>
          </p:nvSpPr>
          <p:spPr>
            <a:xfrm flipH="1">
              <a:off x="8194666" y="5997535"/>
              <a:ext cx="3393727" cy="322832"/>
            </a:xfrm>
            <a:prstGeom prst="rect">
              <a:avLst/>
            </a:prstGeom>
            <a:noFill/>
          </p:spPr>
          <p:txBody>
            <a:bodyPr wrap="square" rtlCol="0">
              <a:spAutoFit/>
            </a:bodyPr>
            <a:lstStyle/>
            <a:p>
              <a:r>
                <a:rPr lang="en-US" altLang="zh-CN" sz="1200" spc="10" dirty="0" err="1">
                  <a:solidFill>
                    <a:srgbClr val="1D7A8B"/>
                  </a:solidFill>
                </a:rPr>
                <a:t>Nulla</a:t>
              </a:r>
              <a:r>
                <a:rPr lang="en-US" altLang="zh-CN" sz="1200" spc="10" dirty="0">
                  <a:solidFill>
                    <a:srgbClr val="1D7A8B"/>
                  </a:solidFill>
                </a:rPr>
                <a:t> vitae </a:t>
              </a:r>
              <a:r>
                <a:rPr lang="en-US" altLang="zh-CN" sz="1200" spc="10" dirty="0" err="1">
                  <a:solidFill>
                    <a:srgbClr val="1D7A8B"/>
                  </a:solidFill>
                </a:rPr>
                <a:t>elit</a:t>
              </a:r>
              <a:r>
                <a:rPr lang="en-US" altLang="zh-CN" sz="1200" spc="10" dirty="0">
                  <a:solidFill>
                    <a:srgbClr val="1D7A8B"/>
                  </a:solidFill>
                </a:rPr>
                <a:t> </a:t>
              </a:r>
              <a:r>
                <a:rPr lang="en-US" altLang="zh-CN" sz="1200" spc="10" dirty="0" err="1">
                  <a:solidFill>
                    <a:srgbClr val="1D7A8B"/>
                  </a:solidFill>
                </a:rPr>
                <a:t>libero</a:t>
              </a:r>
              <a:r>
                <a:rPr lang="en-US" altLang="zh-CN" sz="1200" spc="10" dirty="0">
                  <a:solidFill>
                    <a:srgbClr val="1D7A8B"/>
                  </a:solidFill>
                </a:rPr>
                <a:t>, a </a:t>
              </a:r>
              <a:r>
                <a:rPr lang="en-US" altLang="zh-CN" sz="1200" spc="10" dirty="0" err="1">
                  <a:solidFill>
                    <a:srgbClr val="1D7A8B"/>
                  </a:solidFill>
                </a:rPr>
                <a:t>pharetra</a:t>
              </a:r>
              <a:r>
                <a:rPr lang="en-US" altLang="zh-CN" sz="1200" spc="10" dirty="0">
                  <a:solidFill>
                    <a:srgbClr val="1D7A8B"/>
                  </a:solidFill>
                </a:rPr>
                <a:t> </a:t>
              </a:r>
              <a:r>
                <a:rPr lang="en-US" altLang="zh-CN" sz="1200" spc="10" dirty="0" err="1">
                  <a:solidFill>
                    <a:srgbClr val="1D7A8B"/>
                  </a:solidFill>
                </a:rPr>
                <a:t>augue</a:t>
              </a:r>
              <a:r>
                <a:rPr lang="en-US" altLang="zh-CN" sz="1200" spc="10" dirty="0">
                  <a:solidFill>
                    <a:srgbClr val="1D7A8B"/>
                  </a:solidFill>
                </a:rPr>
                <a:t>.</a:t>
              </a:r>
              <a:endParaRPr lang="zh-CN" altLang="en-US" sz="1200" spc="10" dirty="0">
                <a:solidFill>
                  <a:srgbClr val="1D7A8B"/>
                </a:solidFill>
              </a:endParaRPr>
            </a:p>
          </p:txBody>
        </p:sp>
      </p:grpSp>
      <p:grpSp>
        <p:nvGrpSpPr>
          <p:cNvPr id="13" name="组合 25"/>
          <p:cNvGrpSpPr/>
          <p:nvPr/>
        </p:nvGrpSpPr>
        <p:grpSpPr>
          <a:xfrm>
            <a:off x="1933420" y="2230243"/>
            <a:ext cx="4049206" cy="916131"/>
            <a:chOff x="-5761048" y="2866539"/>
            <a:chExt cx="3204356" cy="644228"/>
          </a:xfrm>
        </p:grpSpPr>
        <p:sp>
          <p:nvSpPr>
            <p:cNvPr id="14" name="矩形 26"/>
            <p:cNvSpPr/>
            <p:nvPr/>
          </p:nvSpPr>
          <p:spPr>
            <a:xfrm>
              <a:off x="-5761048" y="3149779"/>
              <a:ext cx="3204356" cy="360988"/>
            </a:xfrm>
            <a:prstGeom prst="rect">
              <a:avLst/>
            </a:prstGeom>
          </p:spPr>
          <p:txBody>
            <a:bodyPr wrap="square">
              <a:spAutoFit/>
            </a:bodyPr>
            <a:lstStyle/>
            <a:p>
              <a:pPr algn="just">
                <a:lnSpc>
                  <a:spcPct val="114000"/>
                </a:lnSpc>
              </a:pPr>
              <a:r>
                <a:rPr lang="zh-CN" altLang="en-US" sz="1200" dirty="0">
                  <a:solidFill>
                    <a:schemeClr val="bg1"/>
                  </a:solidFill>
                  <a:latin typeface="微软雅黑" pitchFamily="34" charset="-122"/>
                  <a:ea typeface="微软雅黑" pitchFamily="34" charset="-122"/>
                </a:rPr>
                <a:t>轻点此处输入文字内容，</a:t>
              </a:r>
              <a:r>
                <a:rPr lang="en-US" altLang="zh-CN" sz="1200" dirty="0">
                  <a:solidFill>
                    <a:schemeClr val="bg1"/>
                  </a:solidFill>
                  <a:latin typeface="微软雅黑" pitchFamily="34" charset="-122"/>
                  <a:ea typeface="微软雅黑" pitchFamily="34" charset="-122"/>
                </a:rPr>
                <a:t>PPT</a:t>
              </a:r>
              <a:r>
                <a:rPr lang="zh-CN" altLang="en-US" sz="1200" dirty="0">
                  <a:solidFill>
                    <a:schemeClr val="bg1"/>
                  </a:solidFill>
                  <a:latin typeface="微软雅黑" pitchFamily="34" charset="-122"/>
                  <a:ea typeface="微软雅黑" pitchFamily="34" charset="-122"/>
                </a:rPr>
                <a:t>模板所有文字图片都可编辑，数据图表都可以修改颜色大小形状。</a:t>
              </a:r>
            </a:p>
          </p:txBody>
        </p:sp>
        <p:sp>
          <p:nvSpPr>
            <p:cNvPr id="15" name="矩形 27"/>
            <p:cNvSpPr/>
            <p:nvPr/>
          </p:nvSpPr>
          <p:spPr>
            <a:xfrm>
              <a:off x="-5761048" y="2866539"/>
              <a:ext cx="1363938" cy="281359"/>
            </a:xfrm>
            <a:prstGeom prst="rect">
              <a:avLst/>
            </a:prstGeom>
          </p:spPr>
          <p:txBody>
            <a:bodyPr wrap="none">
              <a:spAutoFit/>
            </a:bodyPr>
            <a:lstStyle/>
            <a:p>
              <a:pPr>
                <a:defRPr/>
              </a:pPr>
              <a:r>
                <a:rPr lang="zh-CN" altLang="en-US" sz="2000" dirty="0">
                  <a:solidFill>
                    <a:schemeClr val="bg1"/>
                  </a:solidFill>
                  <a:latin typeface="微软雅黑" pitchFamily="34" charset="-122"/>
                  <a:ea typeface="微软雅黑" pitchFamily="34" charset="-122"/>
                </a:rPr>
                <a:t>点击添加标题</a:t>
              </a:r>
              <a:endParaRPr lang="en-US" altLang="zh-CN" sz="2000" dirty="0">
                <a:solidFill>
                  <a:schemeClr val="bg1"/>
                </a:solidFill>
                <a:latin typeface="微软雅黑" pitchFamily="34" charset="-122"/>
                <a:ea typeface="微软雅黑" pitchFamily="34" charset="-122"/>
              </a:endParaRPr>
            </a:p>
          </p:txBody>
        </p:sp>
      </p:grpSp>
      <p:grpSp>
        <p:nvGrpSpPr>
          <p:cNvPr id="16" name="组合 37"/>
          <p:cNvGrpSpPr/>
          <p:nvPr/>
        </p:nvGrpSpPr>
        <p:grpSpPr>
          <a:xfrm>
            <a:off x="1933420" y="3201661"/>
            <a:ext cx="4049206" cy="916134"/>
            <a:chOff x="-5761048" y="2866537"/>
            <a:chExt cx="3204356" cy="644230"/>
          </a:xfrm>
        </p:grpSpPr>
        <p:sp>
          <p:nvSpPr>
            <p:cNvPr id="17" name="矩形 38"/>
            <p:cNvSpPr/>
            <p:nvPr/>
          </p:nvSpPr>
          <p:spPr>
            <a:xfrm>
              <a:off x="-5761048" y="3149779"/>
              <a:ext cx="3204356" cy="360988"/>
            </a:xfrm>
            <a:prstGeom prst="rect">
              <a:avLst/>
            </a:prstGeom>
          </p:spPr>
          <p:txBody>
            <a:bodyPr wrap="square">
              <a:spAutoFit/>
            </a:bodyPr>
            <a:lstStyle/>
            <a:p>
              <a:pPr algn="just">
                <a:lnSpc>
                  <a:spcPct val="114000"/>
                </a:lnSpc>
              </a:pPr>
              <a:r>
                <a:rPr lang="zh-CN" altLang="en-US" sz="1200" dirty="0">
                  <a:solidFill>
                    <a:schemeClr val="bg1"/>
                  </a:solidFill>
                  <a:latin typeface="微软雅黑" pitchFamily="34" charset="-122"/>
                  <a:ea typeface="微软雅黑" pitchFamily="34" charset="-122"/>
                </a:rPr>
                <a:t>轻点此处输入文字内容，</a:t>
              </a:r>
              <a:r>
                <a:rPr lang="en-US" altLang="zh-CN" sz="1200" dirty="0">
                  <a:solidFill>
                    <a:schemeClr val="bg1"/>
                  </a:solidFill>
                  <a:latin typeface="微软雅黑" pitchFamily="34" charset="-122"/>
                  <a:ea typeface="微软雅黑" pitchFamily="34" charset="-122"/>
                </a:rPr>
                <a:t>PPT</a:t>
              </a:r>
              <a:r>
                <a:rPr lang="zh-CN" altLang="en-US" sz="1200" dirty="0">
                  <a:solidFill>
                    <a:schemeClr val="bg1"/>
                  </a:solidFill>
                  <a:latin typeface="微软雅黑" pitchFamily="34" charset="-122"/>
                  <a:ea typeface="微软雅黑" pitchFamily="34" charset="-122"/>
                </a:rPr>
                <a:t>模板所有文字图片都可编辑，数据图表都可以修改颜色大小形状。</a:t>
              </a:r>
            </a:p>
          </p:txBody>
        </p:sp>
        <p:sp>
          <p:nvSpPr>
            <p:cNvPr id="18" name="矩形 39"/>
            <p:cNvSpPr/>
            <p:nvPr/>
          </p:nvSpPr>
          <p:spPr>
            <a:xfrm>
              <a:off x="-5761048" y="2866537"/>
              <a:ext cx="1363938" cy="281359"/>
            </a:xfrm>
            <a:prstGeom prst="rect">
              <a:avLst/>
            </a:prstGeom>
          </p:spPr>
          <p:txBody>
            <a:bodyPr wrap="none">
              <a:spAutoFit/>
            </a:bodyPr>
            <a:lstStyle/>
            <a:p>
              <a:pPr>
                <a:defRPr/>
              </a:pPr>
              <a:r>
                <a:rPr lang="zh-CN" altLang="en-US" sz="2000" dirty="0">
                  <a:solidFill>
                    <a:schemeClr val="bg1"/>
                  </a:solidFill>
                  <a:latin typeface="微软雅黑" pitchFamily="34" charset="-122"/>
                  <a:ea typeface="微软雅黑" pitchFamily="34" charset="-122"/>
                </a:rPr>
                <a:t>点击添加标题</a:t>
              </a:r>
              <a:endParaRPr lang="en-US" altLang="zh-CN" sz="2000" dirty="0">
                <a:solidFill>
                  <a:schemeClr val="bg1"/>
                </a:solidFill>
                <a:latin typeface="微软雅黑" pitchFamily="34" charset="-122"/>
                <a:ea typeface="微软雅黑" pitchFamily="34" charset="-122"/>
              </a:endParaRPr>
            </a:p>
          </p:txBody>
        </p:sp>
      </p:grpSp>
      <p:grpSp>
        <p:nvGrpSpPr>
          <p:cNvPr id="19" name="组合 40"/>
          <p:cNvGrpSpPr/>
          <p:nvPr/>
        </p:nvGrpSpPr>
        <p:grpSpPr>
          <a:xfrm>
            <a:off x="1933420" y="4173083"/>
            <a:ext cx="4049206" cy="916132"/>
            <a:chOff x="-5761048" y="2866538"/>
            <a:chExt cx="3204356" cy="644229"/>
          </a:xfrm>
        </p:grpSpPr>
        <p:sp>
          <p:nvSpPr>
            <p:cNvPr id="20" name="矩形 41"/>
            <p:cNvSpPr/>
            <p:nvPr/>
          </p:nvSpPr>
          <p:spPr>
            <a:xfrm>
              <a:off x="-5761048" y="3149779"/>
              <a:ext cx="3204356" cy="360988"/>
            </a:xfrm>
            <a:prstGeom prst="rect">
              <a:avLst/>
            </a:prstGeom>
          </p:spPr>
          <p:txBody>
            <a:bodyPr wrap="square">
              <a:spAutoFit/>
            </a:bodyPr>
            <a:lstStyle/>
            <a:p>
              <a:pPr algn="just">
                <a:lnSpc>
                  <a:spcPct val="114000"/>
                </a:lnSpc>
              </a:pPr>
              <a:r>
                <a:rPr lang="zh-CN" altLang="en-US" sz="1200" dirty="0">
                  <a:solidFill>
                    <a:schemeClr val="bg1"/>
                  </a:solidFill>
                  <a:latin typeface="微软雅黑" pitchFamily="34" charset="-122"/>
                  <a:ea typeface="微软雅黑" pitchFamily="34" charset="-122"/>
                </a:rPr>
                <a:t>轻点此处输入文字内容，</a:t>
              </a:r>
              <a:r>
                <a:rPr lang="en-US" altLang="zh-CN" sz="1200" dirty="0">
                  <a:solidFill>
                    <a:schemeClr val="bg1"/>
                  </a:solidFill>
                  <a:latin typeface="微软雅黑" pitchFamily="34" charset="-122"/>
                  <a:ea typeface="微软雅黑" pitchFamily="34" charset="-122"/>
                </a:rPr>
                <a:t>PPT</a:t>
              </a:r>
              <a:r>
                <a:rPr lang="zh-CN" altLang="en-US" sz="1200" dirty="0">
                  <a:solidFill>
                    <a:schemeClr val="bg1"/>
                  </a:solidFill>
                  <a:latin typeface="微软雅黑" pitchFamily="34" charset="-122"/>
                  <a:ea typeface="微软雅黑" pitchFamily="34" charset="-122"/>
                </a:rPr>
                <a:t>模板所有文字图片都可编辑，数据图表都可以修改颜色大小形状。</a:t>
              </a:r>
              <a:endParaRPr lang="zh-CN" altLang="en-US" sz="1200" dirty="0">
                <a:solidFill>
                  <a:schemeClr val="bg1"/>
                </a:solidFill>
                <a:latin typeface="微软雅黑" pitchFamily="34" charset="-122"/>
                <a:ea typeface="微软雅黑" pitchFamily="34" charset="-122"/>
                <a:cs typeface="Arial" panose="020B0604020202020204" pitchFamily="34" charset="0"/>
              </a:endParaRPr>
            </a:p>
          </p:txBody>
        </p:sp>
        <p:sp>
          <p:nvSpPr>
            <p:cNvPr id="21" name="矩形 42"/>
            <p:cNvSpPr/>
            <p:nvPr/>
          </p:nvSpPr>
          <p:spPr>
            <a:xfrm>
              <a:off x="-5761048" y="2866538"/>
              <a:ext cx="1363938" cy="281360"/>
            </a:xfrm>
            <a:prstGeom prst="rect">
              <a:avLst/>
            </a:prstGeom>
          </p:spPr>
          <p:txBody>
            <a:bodyPr wrap="none">
              <a:spAutoFit/>
            </a:bodyPr>
            <a:lstStyle/>
            <a:p>
              <a:pPr>
                <a:defRPr/>
              </a:pPr>
              <a:r>
                <a:rPr lang="zh-CN" altLang="en-US" sz="2000" dirty="0">
                  <a:solidFill>
                    <a:schemeClr val="bg1"/>
                  </a:solidFill>
                  <a:latin typeface="微软雅黑" pitchFamily="34" charset="-122"/>
                  <a:ea typeface="微软雅黑" pitchFamily="34" charset="-122"/>
                </a:rPr>
                <a:t>点击添加标题</a:t>
              </a:r>
              <a:endParaRPr lang="en-US" altLang="zh-CN" sz="2000" dirty="0">
                <a:solidFill>
                  <a:schemeClr val="bg1"/>
                </a:solidFill>
                <a:latin typeface="微软雅黑" pitchFamily="34" charset="-122"/>
                <a:ea typeface="微软雅黑" pitchFamily="34" charset="-122"/>
              </a:endParaRPr>
            </a:p>
          </p:txBody>
        </p:sp>
      </p:grpSp>
      <p:grpSp>
        <p:nvGrpSpPr>
          <p:cNvPr id="22" name="组合 40"/>
          <p:cNvGrpSpPr/>
          <p:nvPr/>
        </p:nvGrpSpPr>
        <p:grpSpPr>
          <a:xfrm>
            <a:off x="1933420" y="5147033"/>
            <a:ext cx="4049206" cy="916132"/>
            <a:chOff x="-5761048" y="2866538"/>
            <a:chExt cx="3204356" cy="644229"/>
          </a:xfrm>
        </p:grpSpPr>
        <p:sp>
          <p:nvSpPr>
            <p:cNvPr id="23" name="矩形 41"/>
            <p:cNvSpPr/>
            <p:nvPr/>
          </p:nvSpPr>
          <p:spPr>
            <a:xfrm>
              <a:off x="-5761048" y="3149779"/>
              <a:ext cx="3204356" cy="360988"/>
            </a:xfrm>
            <a:prstGeom prst="rect">
              <a:avLst/>
            </a:prstGeom>
          </p:spPr>
          <p:txBody>
            <a:bodyPr wrap="square">
              <a:spAutoFit/>
            </a:bodyPr>
            <a:lstStyle/>
            <a:p>
              <a:pPr algn="just">
                <a:lnSpc>
                  <a:spcPct val="114000"/>
                </a:lnSpc>
              </a:pPr>
              <a:r>
                <a:rPr lang="zh-CN" altLang="en-US" sz="1200" dirty="0">
                  <a:solidFill>
                    <a:schemeClr val="bg1"/>
                  </a:solidFill>
                  <a:latin typeface="微软雅黑" pitchFamily="34" charset="-122"/>
                  <a:ea typeface="微软雅黑" pitchFamily="34" charset="-122"/>
                </a:rPr>
                <a:t>轻点此处输入文字内容，</a:t>
              </a:r>
              <a:r>
                <a:rPr lang="en-US" altLang="zh-CN" sz="1200" dirty="0">
                  <a:solidFill>
                    <a:schemeClr val="bg1"/>
                  </a:solidFill>
                  <a:latin typeface="微软雅黑" pitchFamily="34" charset="-122"/>
                  <a:ea typeface="微软雅黑" pitchFamily="34" charset="-122"/>
                </a:rPr>
                <a:t>PPT</a:t>
              </a:r>
              <a:r>
                <a:rPr lang="zh-CN" altLang="en-US" sz="1200" dirty="0">
                  <a:solidFill>
                    <a:schemeClr val="bg1"/>
                  </a:solidFill>
                  <a:latin typeface="微软雅黑" pitchFamily="34" charset="-122"/>
                  <a:ea typeface="微软雅黑" pitchFamily="34" charset="-122"/>
                </a:rPr>
                <a:t>模板所有文字图片都可编辑，数据图表都可以修改颜色大小形状。</a:t>
              </a:r>
              <a:endParaRPr lang="zh-CN" altLang="en-US" sz="1200" dirty="0">
                <a:solidFill>
                  <a:schemeClr val="bg1"/>
                </a:solidFill>
                <a:latin typeface="微软雅黑" pitchFamily="34" charset="-122"/>
                <a:ea typeface="微软雅黑" pitchFamily="34" charset="-122"/>
                <a:cs typeface="Arial" panose="020B0604020202020204" pitchFamily="34" charset="0"/>
              </a:endParaRPr>
            </a:p>
          </p:txBody>
        </p:sp>
        <p:sp>
          <p:nvSpPr>
            <p:cNvPr id="24" name="矩形 42"/>
            <p:cNvSpPr/>
            <p:nvPr/>
          </p:nvSpPr>
          <p:spPr>
            <a:xfrm>
              <a:off x="-5761048" y="2866538"/>
              <a:ext cx="1363938" cy="281360"/>
            </a:xfrm>
            <a:prstGeom prst="rect">
              <a:avLst/>
            </a:prstGeom>
          </p:spPr>
          <p:txBody>
            <a:bodyPr wrap="none">
              <a:spAutoFit/>
            </a:bodyPr>
            <a:lstStyle/>
            <a:p>
              <a:pPr>
                <a:defRPr/>
              </a:pPr>
              <a:r>
                <a:rPr lang="zh-CN" altLang="en-US" sz="2000" dirty="0">
                  <a:solidFill>
                    <a:schemeClr val="bg1"/>
                  </a:solidFill>
                  <a:latin typeface="微软雅黑" pitchFamily="34" charset="-122"/>
                  <a:ea typeface="微软雅黑" pitchFamily="34" charset="-122"/>
                </a:rPr>
                <a:t>点击添加标题</a:t>
              </a:r>
              <a:endParaRPr lang="en-US" altLang="zh-CN" sz="20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64473459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ppt_x</p:attrName>
                                        </p:attrNameLst>
                                      </p:cBhvr>
                                      <p:tavLst>
                                        <p:tav tm="0">
                                          <p:val>
                                            <p:strVal val="#ppt_x"/>
                                          </p:val>
                                        </p:tav>
                                        <p:tav tm="100000">
                                          <p:val>
                                            <p:strVal val="#ppt_x"/>
                                          </p:val>
                                        </p:tav>
                                      </p:tavLst>
                                    </p:anim>
                                    <p:anim calcmode="lin" valueType="num">
                                      <p:cBhvr>
                                        <p:cTn id="20" dur="1000" fill="hold"/>
                                        <p:tgtEl>
                                          <p:spTgt spid="13"/>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1000"/>
                                        <p:tgtEl>
                                          <p:spTgt spid="19"/>
                                        </p:tgtEl>
                                      </p:cBhvr>
                                    </p:animEffect>
                                    <p:anim calcmode="lin" valueType="num">
                                      <p:cBhvr>
                                        <p:cTn id="29" dur="1000" fill="hold"/>
                                        <p:tgtEl>
                                          <p:spTgt spid="19"/>
                                        </p:tgtEl>
                                        <p:attrNameLst>
                                          <p:attrName>ppt_x</p:attrName>
                                        </p:attrNameLst>
                                      </p:cBhvr>
                                      <p:tavLst>
                                        <p:tav tm="0">
                                          <p:val>
                                            <p:strVal val="#ppt_x"/>
                                          </p:val>
                                        </p:tav>
                                        <p:tav tm="100000">
                                          <p:val>
                                            <p:strVal val="#ppt_x"/>
                                          </p:val>
                                        </p:tav>
                                      </p:tavLst>
                                    </p:anim>
                                    <p:anim calcmode="lin" valueType="num">
                                      <p:cBhvr>
                                        <p:cTn id="30" dur="1000" fill="hold"/>
                                        <p:tgtEl>
                                          <p:spTgt spid="19"/>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1000"/>
                                        <p:tgtEl>
                                          <p:spTgt spid="22"/>
                                        </p:tgtEl>
                                      </p:cBhvr>
                                    </p:animEffect>
                                    <p:anim calcmode="lin" valueType="num">
                                      <p:cBhvr>
                                        <p:cTn id="34" dur="1000" fill="hold"/>
                                        <p:tgtEl>
                                          <p:spTgt spid="22"/>
                                        </p:tgtEl>
                                        <p:attrNameLst>
                                          <p:attrName>ppt_x</p:attrName>
                                        </p:attrNameLst>
                                      </p:cBhvr>
                                      <p:tavLst>
                                        <p:tav tm="0">
                                          <p:val>
                                            <p:strVal val="#ppt_x"/>
                                          </p:val>
                                        </p:tav>
                                        <p:tav tm="100000">
                                          <p:val>
                                            <p:strVal val="#ppt_x"/>
                                          </p:val>
                                        </p:tav>
                                      </p:tavLst>
                                    </p:anim>
                                    <p:anim calcmode="lin" valueType="num">
                                      <p:cBhvr>
                                        <p:cTn id="35"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61546" y="391886"/>
            <a:ext cx="5059940" cy="950162"/>
            <a:chOff x="3204063" y="333151"/>
            <a:chExt cx="5813816" cy="849266"/>
          </a:xfrm>
          <a:noFill/>
        </p:grpSpPr>
        <p:sp>
          <p:nvSpPr>
            <p:cNvPr id="6" name="梯形 5"/>
            <p:cNvSpPr/>
            <p:nvPr/>
          </p:nvSpPr>
          <p:spPr>
            <a:xfrm rot="5400000">
              <a:off x="5686338" y="-2149124"/>
              <a:ext cx="849266" cy="5813816"/>
            </a:xfrm>
            <a:prstGeom prst="trapezoid">
              <a:avLst>
                <a:gd name="adj" fmla="val 0"/>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3914519" y="511499"/>
              <a:ext cx="4392903" cy="394806"/>
            </a:xfrm>
            <a:prstGeom prst="rect">
              <a:avLst/>
            </a:prstGeom>
            <a:grp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cap="small" dirty="0">
                  <a:solidFill>
                    <a:schemeClr val="bg1"/>
                  </a:solidFill>
                  <a:latin typeface="微软雅黑" panose="020B0503020204020204" pitchFamily="34" charset="-122"/>
                  <a:ea typeface="微软雅黑" panose="020B0503020204020204" pitchFamily="34" charset="-122"/>
                </a:rPr>
                <a:t>点击加入标题文字</a:t>
              </a:r>
              <a:endParaRPr lang="en-US" sz="2800" cap="small" dirty="0">
                <a:solidFill>
                  <a:schemeClr val="bg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flipH="1">
            <a:off x="1392862" y="1831116"/>
            <a:ext cx="9680300" cy="4261870"/>
            <a:chOff x="827584" y="1240804"/>
            <a:chExt cx="7614516" cy="3352384"/>
          </a:xfrm>
        </p:grpSpPr>
        <p:sp>
          <p:nvSpPr>
            <p:cNvPr id="7" name="椭圆 6"/>
            <p:cNvSpPr/>
            <p:nvPr/>
          </p:nvSpPr>
          <p:spPr>
            <a:xfrm>
              <a:off x="1547664" y="1601836"/>
              <a:ext cx="2232248" cy="2232937"/>
            </a:xfrm>
            <a:prstGeom prst="ellipse">
              <a:avLst/>
            </a:prstGeom>
            <a:blipFill dpi="0" rotWithShape="1">
              <a:blip r:embed="rId3" cstate="screen"/>
              <a:srcRect/>
              <a:stretch>
                <a:fillRect/>
              </a:stretch>
            </a:blip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endParaRPr>
            </a:p>
          </p:txBody>
        </p:sp>
        <p:sp>
          <p:nvSpPr>
            <p:cNvPr id="8" name="椭圆 7"/>
            <p:cNvSpPr/>
            <p:nvPr/>
          </p:nvSpPr>
          <p:spPr>
            <a:xfrm>
              <a:off x="827584" y="1645799"/>
              <a:ext cx="648072" cy="648272"/>
            </a:xfrm>
            <a:prstGeom prst="ellipse">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endParaRPr>
            </a:p>
          </p:txBody>
        </p:sp>
        <p:sp>
          <p:nvSpPr>
            <p:cNvPr id="9" name="椭圆 8"/>
            <p:cNvSpPr/>
            <p:nvPr/>
          </p:nvSpPr>
          <p:spPr>
            <a:xfrm>
              <a:off x="3563888" y="1240804"/>
              <a:ext cx="648072" cy="648272"/>
            </a:xfrm>
            <a:prstGeom prst="ellipse">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endParaRPr>
            </a:p>
          </p:txBody>
        </p:sp>
        <p:sp>
          <p:nvSpPr>
            <p:cNvPr id="10" name="椭圆 9"/>
            <p:cNvSpPr/>
            <p:nvPr/>
          </p:nvSpPr>
          <p:spPr>
            <a:xfrm>
              <a:off x="1115616" y="3015149"/>
              <a:ext cx="1132860" cy="1133210"/>
            </a:xfrm>
            <a:prstGeom prst="ellipse">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endParaRPr>
            </a:p>
          </p:txBody>
        </p:sp>
        <p:sp>
          <p:nvSpPr>
            <p:cNvPr id="12" name="椭圆 11"/>
            <p:cNvSpPr/>
            <p:nvPr/>
          </p:nvSpPr>
          <p:spPr>
            <a:xfrm>
              <a:off x="2967110" y="3155897"/>
              <a:ext cx="1436848" cy="1437291"/>
            </a:xfrm>
            <a:prstGeom prst="ellipse">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endParaRPr>
            </a:p>
          </p:txBody>
        </p:sp>
        <p:sp>
          <p:nvSpPr>
            <p:cNvPr id="13" name="Freeform 21"/>
            <p:cNvSpPr>
              <a:spLocks noEditPoints="1"/>
            </p:cNvSpPr>
            <p:nvPr/>
          </p:nvSpPr>
          <p:spPr bwMode="auto">
            <a:xfrm>
              <a:off x="3565383" y="3383390"/>
              <a:ext cx="240302" cy="245718"/>
            </a:xfrm>
            <a:custGeom>
              <a:avLst/>
              <a:gdLst>
                <a:gd name="T0" fmla="*/ 26 w 90"/>
                <a:gd name="T1" fmla="*/ 19 h 91"/>
                <a:gd name="T2" fmla="*/ 19 w 90"/>
                <a:gd name="T3" fmla="*/ 26 h 91"/>
                <a:gd name="T4" fmla="*/ 18 w 90"/>
                <a:gd name="T5" fmla="*/ 34 h 91"/>
                <a:gd name="T6" fmla="*/ 22 w 90"/>
                <a:gd name="T7" fmla="*/ 29 h 91"/>
                <a:gd name="T8" fmla="*/ 29 w 90"/>
                <a:gd name="T9" fmla="*/ 23 h 91"/>
                <a:gd name="T10" fmla="*/ 33 w 90"/>
                <a:gd name="T11" fmla="*/ 18 h 91"/>
                <a:gd name="T12" fmla="*/ 89 w 90"/>
                <a:gd name="T13" fmla="*/ 84 h 91"/>
                <a:gd name="T14" fmla="*/ 73 w 90"/>
                <a:gd name="T15" fmla="*/ 67 h 91"/>
                <a:gd name="T16" fmla="*/ 82 w 90"/>
                <a:gd name="T17" fmla="*/ 41 h 91"/>
                <a:gd name="T18" fmla="*/ 79 w 90"/>
                <a:gd name="T19" fmla="*/ 25 h 91"/>
                <a:gd name="T20" fmla="*/ 70 w 90"/>
                <a:gd name="T21" fmla="*/ 12 h 91"/>
                <a:gd name="T22" fmla="*/ 41 w 90"/>
                <a:gd name="T23" fmla="*/ 0 h 91"/>
                <a:gd name="T24" fmla="*/ 3 w 90"/>
                <a:gd name="T25" fmla="*/ 25 h 91"/>
                <a:gd name="T26" fmla="*/ 3 w 90"/>
                <a:gd name="T27" fmla="*/ 57 h 91"/>
                <a:gd name="T28" fmla="*/ 12 w 90"/>
                <a:gd name="T29" fmla="*/ 70 h 91"/>
                <a:gd name="T30" fmla="*/ 25 w 90"/>
                <a:gd name="T31" fmla="*/ 79 h 91"/>
                <a:gd name="T32" fmla="*/ 25 w 90"/>
                <a:gd name="T33" fmla="*/ 79 h 91"/>
                <a:gd name="T34" fmla="*/ 57 w 90"/>
                <a:gd name="T35" fmla="*/ 79 h 91"/>
                <a:gd name="T36" fmla="*/ 84 w 90"/>
                <a:gd name="T37" fmla="*/ 89 h 91"/>
                <a:gd name="T38" fmla="*/ 89 w 90"/>
                <a:gd name="T39" fmla="*/ 84 h 91"/>
                <a:gd name="T40" fmla="*/ 65 w 90"/>
                <a:gd name="T41" fmla="*/ 65 h 91"/>
                <a:gd name="T42" fmla="*/ 54 w 90"/>
                <a:gd name="T43" fmla="*/ 72 h 91"/>
                <a:gd name="T44" fmla="*/ 28 w 90"/>
                <a:gd name="T45" fmla="*/ 72 h 91"/>
                <a:gd name="T46" fmla="*/ 17 w 90"/>
                <a:gd name="T47" fmla="*/ 65 h 91"/>
                <a:gd name="T48" fmla="*/ 17 w 90"/>
                <a:gd name="T49" fmla="*/ 65 h 91"/>
                <a:gd name="T50" fmla="*/ 10 w 90"/>
                <a:gd name="T51" fmla="*/ 54 h 91"/>
                <a:gd name="T52" fmla="*/ 10 w 90"/>
                <a:gd name="T53" fmla="*/ 28 h 91"/>
                <a:gd name="T54" fmla="*/ 41 w 90"/>
                <a:gd name="T55" fmla="*/ 7 h 91"/>
                <a:gd name="T56" fmla="*/ 65 w 90"/>
                <a:gd name="T57" fmla="*/ 17 h 91"/>
                <a:gd name="T58" fmla="*/ 72 w 90"/>
                <a:gd name="T59" fmla="*/ 28 h 91"/>
                <a:gd name="T60" fmla="*/ 75 w 90"/>
                <a:gd name="T61" fmla="*/ 41 h 91"/>
                <a:gd name="T62" fmla="*/ 65 w 90"/>
                <a:gd name="T63" fmla="*/ 65 h 91"/>
                <a:gd name="T64" fmla="*/ 65 w 90"/>
                <a:gd name="T65" fmla="*/ 39 h 91"/>
                <a:gd name="T66" fmla="*/ 61 w 90"/>
                <a:gd name="T67" fmla="*/ 50 h 91"/>
                <a:gd name="T68" fmla="*/ 57 w 90"/>
                <a:gd name="T69" fmla="*/ 57 h 91"/>
                <a:gd name="T70" fmla="*/ 41 w 90"/>
                <a:gd name="T71" fmla="*/ 63 h 91"/>
                <a:gd name="T72" fmla="*/ 41 w 90"/>
                <a:gd name="T73" fmla="*/ 68 h 91"/>
                <a:gd name="T74" fmla="*/ 60 w 90"/>
                <a:gd name="T75" fmla="*/ 60 h 91"/>
                <a:gd name="T76" fmla="*/ 66 w 90"/>
                <a:gd name="T77" fmla="*/ 51 h 91"/>
                <a:gd name="T78" fmla="*/ 65 w 90"/>
                <a:gd name="T79"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 h="91">
                  <a:moveTo>
                    <a:pt x="30" y="16"/>
                  </a:moveTo>
                  <a:cubicBezTo>
                    <a:pt x="29" y="17"/>
                    <a:pt x="27" y="18"/>
                    <a:pt x="26" y="19"/>
                  </a:cubicBezTo>
                  <a:cubicBezTo>
                    <a:pt x="25" y="20"/>
                    <a:pt x="23" y="21"/>
                    <a:pt x="22" y="22"/>
                  </a:cubicBezTo>
                  <a:cubicBezTo>
                    <a:pt x="21" y="23"/>
                    <a:pt x="20" y="25"/>
                    <a:pt x="19" y="26"/>
                  </a:cubicBezTo>
                  <a:cubicBezTo>
                    <a:pt x="18" y="28"/>
                    <a:pt x="17" y="29"/>
                    <a:pt x="16" y="31"/>
                  </a:cubicBezTo>
                  <a:cubicBezTo>
                    <a:pt x="16" y="32"/>
                    <a:pt x="16" y="33"/>
                    <a:pt x="18" y="34"/>
                  </a:cubicBezTo>
                  <a:cubicBezTo>
                    <a:pt x="19" y="34"/>
                    <a:pt x="20" y="34"/>
                    <a:pt x="20" y="32"/>
                  </a:cubicBezTo>
                  <a:cubicBezTo>
                    <a:pt x="21" y="31"/>
                    <a:pt x="22" y="30"/>
                    <a:pt x="22" y="29"/>
                  </a:cubicBezTo>
                  <a:cubicBezTo>
                    <a:pt x="23" y="28"/>
                    <a:pt x="24" y="26"/>
                    <a:pt x="25" y="25"/>
                  </a:cubicBezTo>
                  <a:cubicBezTo>
                    <a:pt x="26" y="24"/>
                    <a:pt x="27" y="23"/>
                    <a:pt x="29" y="23"/>
                  </a:cubicBezTo>
                  <a:cubicBezTo>
                    <a:pt x="30" y="22"/>
                    <a:pt x="31" y="21"/>
                    <a:pt x="32" y="21"/>
                  </a:cubicBezTo>
                  <a:cubicBezTo>
                    <a:pt x="33" y="20"/>
                    <a:pt x="34" y="19"/>
                    <a:pt x="33" y="18"/>
                  </a:cubicBezTo>
                  <a:cubicBezTo>
                    <a:pt x="33" y="17"/>
                    <a:pt x="32" y="16"/>
                    <a:pt x="30" y="16"/>
                  </a:cubicBezTo>
                  <a:close/>
                  <a:moveTo>
                    <a:pt x="89" y="84"/>
                  </a:moveTo>
                  <a:cubicBezTo>
                    <a:pt x="89" y="84"/>
                    <a:pt x="89" y="84"/>
                    <a:pt x="89" y="84"/>
                  </a:cubicBezTo>
                  <a:cubicBezTo>
                    <a:pt x="73" y="67"/>
                    <a:pt x="73" y="67"/>
                    <a:pt x="73" y="67"/>
                  </a:cubicBezTo>
                  <a:cubicBezTo>
                    <a:pt x="75" y="64"/>
                    <a:pt x="77" y="61"/>
                    <a:pt x="79" y="57"/>
                  </a:cubicBezTo>
                  <a:cubicBezTo>
                    <a:pt x="81" y="52"/>
                    <a:pt x="82" y="47"/>
                    <a:pt x="82" y="41"/>
                  </a:cubicBezTo>
                  <a:cubicBezTo>
                    <a:pt x="82" y="36"/>
                    <a:pt x="81" y="30"/>
                    <a:pt x="79" y="26"/>
                  </a:cubicBezTo>
                  <a:cubicBezTo>
                    <a:pt x="79" y="25"/>
                    <a:pt x="79" y="25"/>
                    <a:pt x="79" y="25"/>
                  </a:cubicBezTo>
                  <a:cubicBezTo>
                    <a:pt x="77" y="20"/>
                    <a:pt x="74" y="16"/>
                    <a:pt x="70" y="12"/>
                  </a:cubicBezTo>
                  <a:cubicBezTo>
                    <a:pt x="70" y="12"/>
                    <a:pt x="70" y="12"/>
                    <a:pt x="70" y="12"/>
                  </a:cubicBezTo>
                  <a:cubicBezTo>
                    <a:pt x="66" y="8"/>
                    <a:pt x="62" y="5"/>
                    <a:pt x="57" y="3"/>
                  </a:cubicBezTo>
                  <a:cubicBezTo>
                    <a:pt x="52" y="1"/>
                    <a:pt x="46" y="0"/>
                    <a:pt x="41" y="0"/>
                  </a:cubicBezTo>
                  <a:cubicBezTo>
                    <a:pt x="29" y="0"/>
                    <a:pt x="19" y="4"/>
                    <a:pt x="12" y="12"/>
                  </a:cubicBezTo>
                  <a:cubicBezTo>
                    <a:pt x="8" y="16"/>
                    <a:pt x="5" y="20"/>
                    <a:pt x="3" y="25"/>
                  </a:cubicBezTo>
                  <a:cubicBezTo>
                    <a:pt x="1" y="30"/>
                    <a:pt x="0" y="36"/>
                    <a:pt x="0" y="41"/>
                  </a:cubicBezTo>
                  <a:cubicBezTo>
                    <a:pt x="0" y="47"/>
                    <a:pt x="1" y="52"/>
                    <a:pt x="3" y="57"/>
                  </a:cubicBezTo>
                  <a:cubicBezTo>
                    <a:pt x="3" y="57"/>
                    <a:pt x="3" y="57"/>
                    <a:pt x="3" y="57"/>
                  </a:cubicBezTo>
                  <a:cubicBezTo>
                    <a:pt x="5" y="62"/>
                    <a:pt x="8" y="66"/>
                    <a:pt x="12" y="70"/>
                  </a:cubicBezTo>
                  <a:cubicBezTo>
                    <a:pt x="12" y="70"/>
                    <a:pt x="12" y="70"/>
                    <a:pt x="12" y="70"/>
                  </a:cubicBezTo>
                  <a:cubicBezTo>
                    <a:pt x="16" y="74"/>
                    <a:pt x="20" y="77"/>
                    <a:pt x="25" y="79"/>
                  </a:cubicBezTo>
                  <a:cubicBezTo>
                    <a:pt x="25" y="79"/>
                    <a:pt x="25" y="79"/>
                    <a:pt x="25" y="79"/>
                  </a:cubicBezTo>
                  <a:cubicBezTo>
                    <a:pt x="25" y="79"/>
                    <a:pt x="25" y="79"/>
                    <a:pt x="25" y="79"/>
                  </a:cubicBezTo>
                  <a:cubicBezTo>
                    <a:pt x="30" y="81"/>
                    <a:pt x="35" y="82"/>
                    <a:pt x="41" y="82"/>
                  </a:cubicBezTo>
                  <a:cubicBezTo>
                    <a:pt x="46" y="82"/>
                    <a:pt x="52" y="81"/>
                    <a:pt x="57" y="79"/>
                  </a:cubicBezTo>
                  <a:cubicBezTo>
                    <a:pt x="61" y="78"/>
                    <a:pt x="64" y="75"/>
                    <a:pt x="67" y="73"/>
                  </a:cubicBezTo>
                  <a:cubicBezTo>
                    <a:pt x="84" y="89"/>
                    <a:pt x="84" y="89"/>
                    <a:pt x="84" y="89"/>
                  </a:cubicBezTo>
                  <a:cubicBezTo>
                    <a:pt x="85" y="91"/>
                    <a:pt x="88" y="91"/>
                    <a:pt x="89" y="89"/>
                  </a:cubicBezTo>
                  <a:cubicBezTo>
                    <a:pt x="90" y="88"/>
                    <a:pt x="90" y="85"/>
                    <a:pt x="89" y="84"/>
                  </a:cubicBezTo>
                  <a:close/>
                  <a:moveTo>
                    <a:pt x="65" y="65"/>
                  </a:moveTo>
                  <a:cubicBezTo>
                    <a:pt x="65" y="65"/>
                    <a:pt x="65" y="65"/>
                    <a:pt x="65" y="65"/>
                  </a:cubicBezTo>
                  <a:cubicBezTo>
                    <a:pt x="65" y="65"/>
                    <a:pt x="65" y="65"/>
                    <a:pt x="65" y="65"/>
                  </a:cubicBezTo>
                  <a:cubicBezTo>
                    <a:pt x="62" y="68"/>
                    <a:pt x="58" y="71"/>
                    <a:pt x="54" y="72"/>
                  </a:cubicBezTo>
                  <a:cubicBezTo>
                    <a:pt x="50" y="74"/>
                    <a:pt x="45" y="75"/>
                    <a:pt x="41" y="75"/>
                  </a:cubicBezTo>
                  <a:cubicBezTo>
                    <a:pt x="36" y="75"/>
                    <a:pt x="32" y="74"/>
                    <a:pt x="28" y="72"/>
                  </a:cubicBezTo>
                  <a:cubicBezTo>
                    <a:pt x="28" y="72"/>
                    <a:pt x="28" y="72"/>
                    <a:pt x="28" y="72"/>
                  </a:cubicBezTo>
                  <a:cubicBezTo>
                    <a:pt x="24" y="71"/>
                    <a:pt x="20" y="68"/>
                    <a:pt x="17" y="65"/>
                  </a:cubicBezTo>
                  <a:cubicBezTo>
                    <a:pt x="17" y="65"/>
                    <a:pt x="17" y="65"/>
                    <a:pt x="17" y="65"/>
                  </a:cubicBezTo>
                  <a:cubicBezTo>
                    <a:pt x="17" y="65"/>
                    <a:pt x="17" y="65"/>
                    <a:pt x="17" y="65"/>
                  </a:cubicBezTo>
                  <a:cubicBezTo>
                    <a:pt x="14" y="62"/>
                    <a:pt x="11" y="58"/>
                    <a:pt x="10" y="54"/>
                  </a:cubicBezTo>
                  <a:cubicBezTo>
                    <a:pt x="10" y="54"/>
                    <a:pt x="10" y="54"/>
                    <a:pt x="10" y="54"/>
                  </a:cubicBezTo>
                  <a:cubicBezTo>
                    <a:pt x="8" y="50"/>
                    <a:pt x="7" y="46"/>
                    <a:pt x="7" y="41"/>
                  </a:cubicBezTo>
                  <a:cubicBezTo>
                    <a:pt x="7" y="37"/>
                    <a:pt x="8" y="32"/>
                    <a:pt x="10" y="28"/>
                  </a:cubicBezTo>
                  <a:cubicBezTo>
                    <a:pt x="11" y="24"/>
                    <a:pt x="14" y="20"/>
                    <a:pt x="17" y="17"/>
                  </a:cubicBezTo>
                  <a:cubicBezTo>
                    <a:pt x="23" y="11"/>
                    <a:pt x="32" y="7"/>
                    <a:pt x="41" y="7"/>
                  </a:cubicBezTo>
                  <a:cubicBezTo>
                    <a:pt x="45" y="7"/>
                    <a:pt x="50" y="8"/>
                    <a:pt x="54" y="10"/>
                  </a:cubicBezTo>
                  <a:cubicBezTo>
                    <a:pt x="58" y="12"/>
                    <a:pt x="62" y="14"/>
                    <a:pt x="65" y="17"/>
                  </a:cubicBezTo>
                  <a:cubicBezTo>
                    <a:pt x="65" y="17"/>
                    <a:pt x="65" y="17"/>
                    <a:pt x="65" y="17"/>
                  </a:cubicBezTo>
                  <a:cubicBezTo>
                    <a:pt x="68" y="21"/>
                    <a:pt x="70" y="24"/>
                    <a:pt x="72" y="28"/>
                  </a:cubicBezTo>
                  <a:cubicBezTo>
                    <a:pt x="72" y="28"/>
                    <a:pt x="72" y="28"/>
                    <a:pt x="72" y="28"/>
                  </a:cubicBezTo>
                  <a:cubicBezTo>
                    <a:pt x="74" y="32"/>
                    <a:pt x="75" y="37"/>
                    <a:pt x="75" y="41"/>
                  </a:cubicBezTo>
                  <a:cubicBezTo>
                    <a:pt x="75" y="46"/>
                    <a:pt x="74" y="50"/>
                    <a:pt x="72" y="54"/>
                  </a:cubicBezTo>
                  <a:cubicBezTo>
                    <a:pt x="70" y="58"/>
                    <a:pt x="68" y="62"/>
                    <a:pt x="65" y="65"/>
                  </a:cubicBezTo>
                  <a:close/>
                  <a:moveTo>
                    <a:pt x="65" y="39"/>
                  </a:moveTo>
                  <a:cubicBezTo>
                    <a:pt x="65" y="39"/>
                    <a:pt x="65" y="39"/>
                    <a:pt x="65" y="39"/>
                  </a:cubicBezTo>
                  <a:cubicBezTo>
                    <a:pt x="64" y="39"/>
                    <a:pt x="63" y="40"/>
                    <a:pt x="63" y="41"/>
                  </a:cubicBezTo>
                  <a:cubicBezTo>
                    <a:pt x="63" y="44"/>
                    <a:pt x="62" y="47"/>
                    <a:pt x="61" y="50"/>
                  </a:cubicBezTo>
                  <a:cubicBezTo>
                    <a:pt x="61" y="50"/>
                    <a:pt x="61" y="50"/>
                    <a:pt x="61" y="50"/>
                  </a:cubicBezTo>
                  <a:cubicBezTo>
                    <a:pt x="60" y="52"/>
                    <a:pt x="59" y="55"/>
                    <a:pt x="57" y="57"/>
                  </a:cubicBezTo>
                  <a:cubicBezTo>
                    <a:pt x="54" y="59"/>
                    <a:pt x="52" y="60"/>
                    <a:pt x="49" y="62"/>
                  </a:cubicBezTo>
                  <a:cubicBezTo>
                    <a:pt x="47" y="63"/>
                    <a:pt x="44" y="63"/>
                    <a:pt x="41" y="63"/>
                  </a:cubicBezTo>
                  <a:cubicBezTo>
                    <a:pt x="40" y="63"/>
                    <a:pt x="39" y="64"/>
                    <a:pt x="39" y="66"/>
                  </a:cubicBezTo>
                  <a:cubicBezTo>
                    <a:pt x="39" y="67"/>
                    <a:pt x="40" y="68"/>
                    <a:pt x="41" y="68"/>
                  </a:cubicBezTo>
                  <a:cubicBezTo>
                    <a:pt x="44" y="68"/>
                    <a:pt x="48" y="67"/>
                    <a:pt x="51" y="66"/>
                  </a:cubicBezTo>
                  <a:cubicBezTo>
                    <a:pt x="54" y="64"/>
                    <a:pt x="57" y="63"/>
                    <a:pt x="60" y="60"/>
                  </a:cubicBezTo>
                  <a:cubicBezTo>
                    <a:pt x="62" y="58"/>
                    <a:pt x="64" y="55"/>
                    <a:pt x="66" y="51"/>
                  </a:cubicBezTo>
                  <a:cubicBezTo>
                    <a:pt x="66" y="51"/>
                    <a:pt x="66" y="51"/>
                    <a:pt x="66" y="51"/>
                  </a:cubicBezTo>
                  <a:cubicBezTo>
                    <a:pt x="67" y="48"/>
                    <a:pt x="68" y="45"/>
                    <a:pt x="68" y="41"/>
                  </a:cubicBezTo>
                  <a:cubicBezTo>
                    <a:pt x="68" y="40"/>
                    <a:pt x="67" y="39"/>
                    <a:pt x="65" y="39"/>
                  </a:cubicBezTo>
                  <a:close/>
                </a:path>
              </a:pathLst>
            </a:custGeom>
            <a:solidFill>
              <a:srgbClr val="1D7A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800">
                <a:solidFill>
                  <a:schemeClr val="bg1"/>
                </a:solidFill>
              </a:endParaRPr>
            </a:p>
          </p:txBody>
        </p:sp>
        <p:sp>
          <p:nvSpPr>
            <p:cNvPr id="14" name="Freeform 24"/>
            <p:cNvSpPr>
              <a:spLocks noEditPoints="1"/>
            </p:cNvSpPr>
            <p:nvPr/>
          </p:nvSpPr>
          <p:spPr bwMode="auto">
            <a:xfrm>
              <a:off x="1020121" y="1845740"/>
              <a:ext cx="262998" cy="248389"/>
            </a:xfrm>
            <a:custGeom>
              <a:avLst/>
              <a:gdLst>
                <a:gd name="T0" fmla="*/ 48 w 98"/>
                <a:gd name="T1" fmla="*/ 24 h 92"/>
                <a:gd name="T2" fmla="*/ 50 w 98"/>
                <a:gd name="T3" fmla="*/ 53 h 92"/>
                <a:gd name="T4" fmla="*/ 52 w 98"/>
                <a:gd name="T5" fmla="*/ 17 h 92"/>
                <a:gd name="T6" fmla="*/ 48 w 98"/>
                <a:gd name="T7" fmla="*/ 16 h 92"/>
                <a:gd name="T8" fmla="*/ 41 w 98"/>
                <a:gd name="T9" fmla="*/ 28 h 92"/>
                <a:gd name="T10" fmla="*/ 94 w 98"/>
                <a:gd name="T11" fmla="*/ 12 h 92"/>
                <a:gd name="T12" fmla="*/ 84 w 98"/>
                <a:gd name="T13" fmla="*/ 12 h 92"/>
                <a:gd name="T14" fmla="*/ 80 w 98"/>
                <a:gd name="T15" fmla="*/ 0 h 92"/>
                <a:gd name="T16" fmla="*/ 14 w 98"/>
                <a:gd name="T17" fmla="*/ 4 h 92"/>
                <a:gd name="T18" fmla="*/ 3 w 98"/>
                <a:gd name="T19" fmla="*/ 12 h 92"/>
                <a:gd name="T20" fmla="*/ 0 w 98"/>
                <a:gd name="T21" fmla="*/ 37 h 92"/>
                <a:gd name="T22" fmla="*/ 6 w 98"/>
                <a:gd name="T23" fmla="*/ 52 h 92"/>
                <a:gd name="T24" fmla="*/ 45 w 98"/>
                <a:gd name="T25" fmla="*/ 75 h 92"/>
                <a:gd name="T26" fmla="*/ 29 w 98"/>
                <a:gd name="T27" fmla="*/ 84 h 92"/>
                <a:gd name="T28" fmla="*/ 29 w 98"/>
                <a:gd name="T29" fmla="*/ 92 h 92"/>
                <a:gd name="T30" fmla="*/ 73 w 98"/>
                <a:gd name="T31" fmla="*/ 88 h 92"/>
                <a:gd name="T32" fmla="*/ 53 w 98"/>
                <a:gd name="T33" fmla="*/ 84 h 92"/>
                <a:gd name="T34" fmla="*/ 78 w 98"/>
                <a:gd name="T35" fmla="*/ 59 h 92"/>
                <a:gd name="T36" fmla="*/ 92 w 98"/>
                <a:gd name="T37" fmla="*/ 52 h 92"/>
                <a:gd name="T38" fmla="*/ 98 w 98"/>
                <a:gd name="T39" fmla="*/ 16 h 92"/>
                <a:gd name="T40" fmla="*/ 11 w 98"/>
                <a:gd name="T41" fmla="*/ 47 h 92"/>
                <a:gd name="T42" fmla="*/ 7 w 98"/>
                <a:gd name="T43" fmla="*/ 37 h 92"/>
                <a:gd name="T44" fmla="*/ 14 w 98"/>
                <a:gd name="T45" fmla="*/ 20 h 92"/>
                <a:gd name="T46" fmla="*/ 15 w 98"/>
                <a:gd name="T47" fmla="*/ 50 h 92"/>
                <a:gd name="T48" fmla="*/ 76 w 98"/>
                <a:gd name="T49" fmla="*/ 40 h 92"/>
                <a:gd name="T50" fmla="*/ 73 w 98"/>
                <a:gd name="T51" fmla="*/ 53 h 92"/>
                <a:gd name="T52" fmla="*/ 49 w 98"/>
                <a:gd name="T53" fmla="*/ 67 h 92"/>
                <a:gd name="T54" fmla="*/ 24 w 98"/>
                <a:gd name="T55" fmla="*/ 53 h 92"/>
                <a:gd name="T56" fmla="*/ 21 w 98"/>
                <a:gd name="T57" fmla="*/ 40 h 92"/>
                <a:gd name="T58" fmla="*/ 76 w 98"/>
                <a:gd name="T59" fmla="*/ 8 h 92"/>
                <a:gd name="T60" fmla="*/ 91 w 98"/>
                <a:gd name="T61" fmla="*/ 37 h 92"/>
                <a:gd name="T62" fmla="*/ 86 w 98"/>
                <a:gd name="T63" fmla="*/ 47 h 92"/>
                <a:gd name="T64" fmla="*/ 83 w 98"/>
                <a:gd name="T65" fmla="*/ 50 h 92"/>
                <a:gd name="T66" fmla="*/ 84 w 98"/>
                <a:gd name="T67" fmla="*/ 40 h 92"/>
                <a:gd name="T68" fmla="*/ 91 w 98"/>
                <a:gd name="T69" fmla="*/ 2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92">
                  <a:moveTo>
                    <a:pt x="44" y="28"/>
                  </a:moveTo>
                  <a:cubicBezTo>
                    <a:pt x="48" y="24"/>
                    <a:pt x="48" y="24"/>
                    <a:pt x="48" y="24"/>
                  </a:cubicBezTo>
                  <a:cubicBezTo>
                    <a:pt x="48" y="51"/>
                    <a:pt x="48" y="51"/>
                    <a:pt x="48" y="51"/>
                  </a:cubicBezTo>
                  <a:cubicBezTo>
                    <a:pt x="48" y="52"/>
                    <a:pt x="49" y="53"/>
                    <a:pt x="50" y="53"/>
                  </a:cubicBezTo>
                  <a:cubicBezTo>
                    <a:pt x="51" y="53"/>
                    <a:pt x="52" y="52"/>
                    <a:pt x="52" y="51"/>
                  </a:cubicBezTo>
                  <a:cubicBezTo>
                    <a:pt x="52" y="17"/>
                    <a:pt x="52" y="17"/>
                    <a:pt x="52" y="17"/>
                  </a:cubicBezTo>
                  <a:cubicBezTo>
                    <a:pt x="52" y="16"/>
                    <a:pt x="51" y="15"/>
                    <a:pt x="50" y="15"/>
                  </a:cubicBezTo>
                  <a:cubicBezTo>
                    <a:pt x="49" y="15"/>
                    <a:pt x="48" y="15"/>
                    <a:pt x="48" y="16"/>
                  </a:cubicBezTo>
                  <a:cubicBezTo>
                    <a:pt x="41" y="25"/>
                    <a:pt x="41" y="25"/>
                    <a:pt x="41" y="25"/>
                  </a:cubicBezTo>
                  <a:cubicBezTo>
                    <a:pt x="40" y="26"/>
                    <a:pt x="40" y="28"/>
                    <a:pt x="41" y="28"/>
                  </a:cubicBezTo>
                  <a:cubicBezTo>
                    <a:pt x="42" y="29"/>
                    <a:pt x="44" y="29"/>
                    <a:pt x="44" y="28"/>
                  </a:cubicBezTo>
                  <a:close/>
                  <a:moveTo>
                    <a:pt x="94" y="12"/>
                  </a:moveTo>
                  <a:cubicBezTo>
                    <a:pt x="94" y="12"/>
                    <a:pt x="94" y="12"/>
                    <a:pt x="94" y="12"/>
                  </a:cubicBezTo>
                  <a:cubicBezTo>
                    <a:pt x="84" y="12"/>
                    <a:pt x="84" y="12"/>
                    <a:pt x="84" y="12"/>
                  </a:cubicBezTo>
                  <a:cubicBezTo>
                    <a:pt x="84" y="4"/>
                    <a:pt x="84" y="4"/>
                    <a:pt x="84" y="4"/>
                  </a:cubicBezTo>
                  <a:cubicBezTo>
                    <a:pt x="84" y="2"/>
                    <a:pt x="82" y="0"/>
                    <a:pt x="80" y="0"/>
                  </a:cubicBezTo>
                  <a:cubicBezTo>
                    <a:pt x="17" y="0"/>
                    <a:pt x="17" y="0"/>
                    <a:pt x="17" y="0"/>
                  </a:cubicBezTo>
                  <a:cubicBezTo>
                    <a:pt x="15" y="0"/>
                    <a:pt x="14" y="2"/>
                    <a:pt x="14" y="4"/>
                  </a:cubicBezTo>
                  <a:cubicBezTo>
                    <a:pt x="14" y="12"/>
                    <a:pt x="14" y="12"/>
                    <a:pt x="14" y="12"/>
                  </a:cubicBezTo>
                  <a:cubicBezTo>
                    <a:pt x="3" y="12"/>
                    <a:pt x="3" y="12"/>
                    <a:pt x="3" y="12"/>
                  </a:cubicBezTo>
                  <a:cubicBezTo>
                    <a:pt x="1" y="12"/>
                    <a:pt x="0" y="14"/>
                    <a:pt x="0" y="16"/>
                  </a:cubicBezTo>
                  <a:cubicBezTo>
                    <a:pt x="0" y="37"/>
                    <a:pt x="0" y="37"/>
                    <a:pt x="0" y="37"/>
                  </a:cubicBezTo>
                  <a:cubicBezTo>
                    <a:pt x="0" y="43"/>
                    <a:pt x="2" y="48"/>
                    <a:pt x="6" y="52"/>
                  </a:cubicBezTo>
                  <a:cubicBezTo>
                    <a:pt x="6" y="52"/>
                    <a:pt x="6" y="52"/>
                    <a:pt x="6" y="52"/>
                  </a:cubicBezTo>
                  <a:cubicBezTo>
                    <a:pt x="9" y="56"/>
                    <a:pt x="14" y="58"/>
                    <a:pt x="19" y="59"/>
                  </a:cubicBezTo>
                  <a:cubicBezTo>
                    <a:pt x="25" y="68"/>
                    <a:pt x="35" y="74"/>
                    <a:pt x="45" y="75"/>
                  </a:cubicBezTo>
                  <a:cubicBezTo>
                    <a:pt x="45" y="84"/>
                    <a:pt x="45" y="84"/>
                    <a:pt x="45" y="84"/>
                  </a:cubicBezTo>
                  <a:cubicBezTo>
                    <a:pt x="29" y="84"/>
                    <a:pt x="29" y="84"/>
                    <a:pt x="29" y="84"/>
                  </a:cubicBezTo>
                  <a:cubicBezTo>
                    <a:pt x="27" y="84"/>
                    <a:pt x="25" y="86"/>
                    <a:pt x="25" y="88"/>
                  </a:cubicBezTo>
                  <a:cubicBezTo>
                    <a:pt x="25" y="90"/>
                    <a:pt x="27" y="92"/>
                    <a:pt x="29" y="92"/>
                  </a:cubicBezTo>
                  <a:cubicBezTo>
                    <a:pt x="69" y="92"/>
                    <a:pt x="69" y="92"/>
                    <a:pt x="69" y="92"/>
                  </a:cubicBezTo>
                  <a:cubicBezTo>
                    <a:pt x="71" y="92"/>
                    <a:pt x="73" y="90"/>
                    <a:pt x="73" y="88"/>
                  </a:cubicBezTo>
                  <a:cubicBezTo>
                    <a:pt x="73" y="86"/>
                    <a:pt x="71" y="84"/>
                    <a:pt x="69" y="84"/>
                  </a:cubicBezTo>
                  <a:cubicBezTo>
                    <a:pt x="53" y="84"/>
                    <a:pt x="53" y="84"/>
                    <a:pt x="53" y="84"/>
                  </a:cubicBezTo>
                  <a:cubicBezTo>
                    <a:pt x="53" y="75"/>
                    <a:pt x="53" y="75"/>
                    <a:pt x="53" y="75"/>
                  </a:cubicBezTo>
                  <a:cubicBezTo>
                    <a:pt x="63" y="74"/>
                    <a:pt x="73" y="68"/>
                    <a:pt x="78" y="59"/>
                  </a:cubicBezTo>
                  <a:cubicBezTo>
                    <a:pt x="84" y="58"/>
                    <a:pt x="88" y="56"/>
                    <a:pt x="92" y="53"/>
                  </a:cubicBezTo>
                  <a:cubicBezTo>
                    <a:pt x="92" y="52"/>
                    <a:pt x="92" y="52"/>
                    <a:pt x="92" y="52"/>
                  </a:cubicBezTo>
                  <a:cubicBezTo>
                    <a:pt x="96" y="48"/>
                    <a:pt x="98" y="43"/>
                    <a:pt x="98" y="37"/>
                  </a:cubicBezTo>
                  <a:cubicBezTo>
                    <a:pt x="98" y="16"/>
                    <a:pt x="98" y="16"/>
                    <a:pt x="98" y="16"/>
                  </a:cubicBezTo>
                  <a:cubicBezTo>
                    <a:pt x="98" y="14"/>
                    <a:pt x="96" y="12"/>
                    <a:pt x="94" y="12"/>
                  </a:cubicBezTo>
                  <a:close/>
                  <a:moveTo>
                    <a:pt x="11" y="47"/>
                  </a:moveTo>
                  <a:cubicBezTo>
                    <a:pt x="11" y="47"/>
                    <a:pt x="11" y="47"/>
                    <a:pt x="11" y="47"/>
                  </a:cubicBezTo>
                  <a:cubicBezTo>
                    <a:pt x="9" y="44"/>
                    <a:pt x="7" y="41"/>
                    <a:pt x="7" y="37"/>
                  </a:cubicBezTo>
                  <a:cubicBezTo>
                    <a:pt x="7" y="20"/>
                    <a:pt x="7" y="20"/>
                    <a:pt x="7" y="20"/>
                  </a:cubicBezTo>
                  <a:cubicBezTo>
                    <a:pt x="14" y="20"/>
                    <a:pt x="14" y="20"/>
                    <a:pt x="14" y="20"/>
                  </a:cubicBezTo>
                  <a:cubicBezTo>
                    <a:pt x="14" y="40"/>
                    <a:pt x="14" y="40"/>
                    <a:pt x="14" y="40"/>
                  </a:cubicBezTo>
                  <a:cubicBezTo>
                    <a:pt x="14" y="44"/>
                    <a:pt x="14" y="47"/>
                    <a:pt x="15" y="50"/>
                  </a:cubicBezTo>
                  <a:cubicBezTo>
                    <a:pt x="14" y="49"/>
                    <a:pt x="12" y="48"/>
                    <a:pt x="11" y="47"/>
                  </a:cubicBezTo>
                  <a:close/>
                  <a:moveTo>
                    <a:pt x="76" y="40"/>
                  </a:moveTo>
                  <a:cubicBezTo>
                    <a:pt x="76" y="40"/>
                    <a:pt x="76" y="40"/>
                    <a:pt x="76" y="40"/>
                  </a:cubicBezTo>
                  <a:cubicBezTo>
                    <a:pt x="76" y="45"/>
                    <a:pt x="75" y="49"/>
                    <a:pt x="73" y="53"/>
                  </a:cubicBezTo>
                  <a:cubicBezTo>
                    <a:pt x="73" y="53"/>
                    <a:pt x="73" y="53"/>
                    <a:pt x="73" y="53"/>
                  </a:cubicBezTo>
                  <a:cubicBezTo>
                    <a:pt x="69" y="62"/>
                    <a:pt x="59" y="67"/>
                    <a:pt x="49" y="67"/>
                  </a:cubicBezTo>
                  <a:cubicBezTo>
                    <a:pt x="39" y="67"/>
                    <a:pt x="29" y="62"/>
                    <a:pt x="24" y="53"/>
                  </a:cubicBezTo>
                  <a:cubicBezTo>
                    <a:pt x="24" y="53"/>
                    <a:pt x="24" y="53"/>
                    <a:pt x="24" y="53"/>
                  </a:cubicBezTo>
                  <a:cubicBezTo>
                    <a:pt x="22" y="49"/>
                    <a:pt x="21" y="45"/>
                    <a:pt x="21" y="40"/>
                  </a:cubicBezTo>
                  <a:cubicBezTo>
                    <a:pt x="21" y="40"/>
                    <a:pt x="21" y="40"/>
                    <a:pt x="21" y="40"/>
                  </a:cubicBezTo>
                  <a:cubicBezTo>
                    <a:pt x="21" y="8"/>
                    <a:pt x="21" y="8"/>
                    <a:pt x="21" y="8"/>
                  </a:cubicBezTo>
                  <a:cubicBezTo>
                    <a:pt x="76" y="8"/>
                    <a:pt x="76" y="8"/>
                    <a:pt x="76" y="8"/>
                  </a:cubicBezTo>
                  <a:cubicBezTo>
                    <a:pt x="76" y="40"/>
                    <a:pt x="76" y="40"/>
                    <a:pt x="76" y="40"/>
                  </a:cubicBezTo>
                  <a:close/>
                  <a:moveTo>
                    <a:pt x="91" y="37"/>
                  </a:moveTo>
                  <a:cubicBezTo>
                    <a:pt x="91" y="37"/>
                    <a:pt x="91" y="37"/>
                    <a:pt x="91" y="37"/>
                  </a:cubicBezTo>
                  <a:cubicBezTo>
                    <a:pt x="91" y="41"/>
                    <a:pt x="89" y="44"/>
                    <a:pt x="86" y="47"/>
                  </a:cubicBezTo>
                  <a:cubicBezTo>
                    <a:pt x="86" y="47"/>
                    <a:pt x="86" y="47"/>
                    <a:pt x="86" y="47"/>
                  </a:cubicBezTo>
                  <a:cubicBezTo>
                    <a:pt x="85" y="48"/>
                    <a:pt x="84" y="49"/>
                    <a:pt x="83" y="50"/>
                  </a:cubicBezTo>
                  <a:cubicBezTo>
                    <a:pt x="84" y="47"/>
                    <a:pt x="84" y="44"/>
                    <a:pt x="84" y="40"/>
                  </a:cubicBezTo>
                  <a:cubicBezTo>
                    <a:pt x="84" y="40"/>
                    <a:pt x="84" y="40"/>
                    <a:pt x="84" y="40"/>
                  </a:cubicBezTo>
                  <a:cubicBezTo>
                    <a:pt x="84" y="20"/>
                    <a:pt x="84" y="20"/>
                    <a:pt x="84" y="20"/>
                  </a:cubicBezTo>
                  <a:cubicBezTo>
                    <a:pt x="91" y="20"/>
                    <a:pt x="91" y="20"/>
                    <a:pt x="91" y="20"/>
                  </a:cubicBezTo>
                  <a:cubicBezTo>
                    <a:pt x="91" y="37"/>
                    <a:pt x="91" y="37"/>
                    <a:pt x="91" y="37"/>
                  </a:cubicBezTo>
                  <a:close/>
                </a:path>
              </a:pathLst>
            </a:custGeom>
            <a:solidFill>
              <a:srgbClr val="1D7A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800">
                <a:solidFill>
                  <a:schemeClr val="bg1"/>
                </a:solidFill>
              </a:endParaRPr>
            </a:p>
          </p:txBody>
        </p:sp>
        <p:sp>
          <p:nvSpPr>
            <p:cNvPr id="15" name="Freeform 26"/>
            <p:cNvSpPr>
              <a:spLocks noEditPoints="1"/>
            </p:cNvSpPr>
            <p:nvPr/>
          </p:nvSpPr>
          <p:spPr bwMode="auto">
            <a:xfrm>
              <a:off x="3745798" y="1422050"/>
              <a:ext cx="284358" cy="285780"/>
            </a:xfrm>
            <a:custGeom>
              <a:avLst/>
              <a:gdLst>
                <a:gd name="T0" fmla="*/ 83 w 106"/>
                <a:gd name="T1" fmla="*/ 53 h 106"/>
                <a:gd name="T2" fmla="*/ 104 w 106"/>
                <a:gd name="T3" fmla="*/ 22 h 106"/>
                <a:gd name="T4" fmla="*/ 72 w 106"/>
                <a:gd name="T5" fmla="*/ 4 h 106"/>
                <a:gd name="T6" fmla="*/ 31 w 106"/>
                <a:gd name="T7" fmla="*/ 2 h 106"/>
                <a:gd name="T8" fmla="*/ 2 w 106"/>
                <a:gd name="T9" fmla="*/ 26 h 106"/>
                <a:gd name="T10" fmla="*/ 23 w 106"/>
                <a:gd name="T11" fmla="*/ 53 h 106"/>
                <a:gd name="T12" fmla="*/ 1 w 106"/>
                <a:gd name="T13" fmla="*/ 77 h 106"/>
                <a:gd name="T14" fmla="*/ 5 w 106"/>
                <a:gd name="T15" fmla="*/ 105 h 106"/>
                <a:gd name="T16" fmla="*/ 32 w 106"/>
                <a:gd name="T17" fmla="*/ 104 h 106"/>
                <a:gd name="T18" fmla="*/ 74 w 106"/>
                <a:gd name="T19" fmla="*/ 104 h 106"/>
                <a:gd name="T20" fmla="*/ 80 w 106"/>
                <a:gd name="T21" fmla="*/ 104 h 106"/>
                <a:gd name="T22" fmla="*/ 104 w 106"/>
                <a:gd name="T23" fmla="*/ 75 h 106"/>
                <a:gd name="T24" fmla="*/ 77 w 106"/>
                <a:gd name="T25" fmla="*/ 9 h 106"/>
                <a:gd name="T26" fmla="*/ 96 w 106"/>
                <a:gd name="T27" fmla="*/ 24 h 106"/>
                <a:gd name="T28" fmla="*/ 90 w 106"/>
                <a:gd name="T29" fmla="*/ 36 h 106"/>
                <a:gd name="T30" fmla="*/ 85 w 106"/>
                <a:gd name="T31" fmla="*/ 31 h 106"/>
                <a:gd name="T32" fmla="*/ 85 w 106"/>
                <a:gd name="T33" fmla="*/ 31 h 106"/>
                <a:gd name="T34" fmla="*/ 75 w 106"/>
                <a:gd name="T35" fmla="*/ 21 h 106"/>
                <a:gd name="T36" fmla="*/ 75 w 106"/>
                <a:gd name="T37" fmla="*/ 21 h 106"/>
                <a:gd name="T38" fmla="*/ 75 w 106"/>
                <a:gd name="T39" fmla="*/ 21 h 106"/>
                <a:gd name="T40" fmla="*/ 75 w 106"/>
                <a:gd name="T41" fmla="*/ 20 h 106"/>
                <a:gd name="T42" fmla="*/ 77 w 106"/>
                <a:gd name="T43" fmla="*/ 9 h 106"/>
                <a:gd name="T44" fmla="*/ 80 w 106"/>
                <a:gd name="T45" fmla="*/ 33 h 106"/>
                <a:gd name="T46" fmla="*/ 15 w 106"/>
                <a:gd name="T47" fmla="*/ 84 h 106"/>
                <a:gd name="T48" fmla="*/ 80 w 106"/>
                <a:gd name="T49" fmla="*/ 33 h 106"/>
                <a:gd name="T50" fmla="*/ 10 w 106"/>
                <a:gd name="T51" fmla="*/ 29 h 106"/>
                <a:gd name="T52" fmla="*/ 32 w 106"/>
                <a:gd name="T53" fmla="*/ 14 h 106"/>
                <a:gd name="T54" fmla="*/ 25 w 106"/>
                <a:gd name="T55" fmla="*/ 24 h 106"/>
                <a:gd name="T56" fmla="*/ 35 w 106"/>
                <a:gd name="T57" fmla="*/ 17 h 106"/>
                <a:gd name="T58" fmla="*/ 37 w 106"/>
                <a:gd name="T59" fmla="*/ 26 h 106"/>
                <a:gd name="T60" fmla="*/ 41 w 106"/>
                <a:gd name="T61" fmla="*/ 29 h 106"/>
                <a:gd name="T62" fmla="*/ 47 w 106"/>
                <a:gd name="T63" fmla="*/ 29 h 106"/>
                <a:gd name="T64" fmla="*/ 10 w 106"/>
                <a:gd name="T65" fmla="*/ 29 h 106"/>
                <a:gd name="T66" fmla="*/ 67 w 106"/>
                <a:gd name="T67" fmla="*/ 19 h 106"/>
                <a:gd name="T68" fmla="*/ 12 w 106"/>
                <a:gd name="T69" fmla="*/ 80 h 106"/>
                <a:gd name="T70" fmla="*/ 67 w 106"/>
                <a:gd name="T71" fmla="*/ 19 h 106"/>
                <a:gd name="T72" fmla="*/ 8 w 106"/>
                <a:gd name="T73" fmla="*/ 98 h 106"/>
                <a:gd name="T74" fmla="*/ 22 w 106"/>
                <a:gd name="T75" fmla="*/ 98 h 106"/>
                <a:gd name="T76" fmla="*/ 28 w 106"/>
                <a:gd name="T77" fmla="*/ 97 h 106"/>
                <a:gd name="T78" fmla="*/ 25 w 106"/>
                <a:gd name="T79" fmla="*/ 94 h 106"/>
                <a:gd name="T80" fmla="*/ 86 w 106"/>
                <a:gd name="T81" fmla="*/ 39 h 106"/>
                <a:gd name="T82" fmla="*/ 77 w 106"/>
                <a:gd name="T83" fmla="*/ 96 h 106"/>
                <a:gd name="T84" fmla="*/ 59 w 106"/>
                <a:gd name="T85" fmla="*/ 77 h 106"/>
                <a:gd name="T86" fmla="*/ 81 w 106"/>
                <a:gd name="T87" fmla="*/ 62 h 106"/>
                <a:gd name="T88" fmla="*/ 77 w 106"/>
                <a:gd name="T89" fmla="*/ 69 h 106"/>
                <a:gd name="T90" fmla="*/ 84 w 106"/>
                <a:gd name="T91" fmla="*/ 66 h 106"/>
                <a:gd name="T92" fmla="*/ 83 w 106"/>
                <a:gd name="T93" fmla="*/ 78 h 106"/>
                <a:gd name="T94" fmla="*/ 86 w 106"/>
                <a:gd name="T95" fmla="*/ 81 h 106"/>
                <a:gd name="T96" fmla="*/ 96 w 106"/>
                <a:gd name="T97"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6" h="106">
                  <a:moveTo>
                    <a:pt x="104" y="75"/>
                  </a:moveTo>
                  <a:cubicBezTo>
                    <a:pt x="83" y="53"/>
                    <a:pt x="83" y="53"/>
                    <a:pt x="83" y="53"/>
                  </a:cubicBezTo>
                  <a:cubicBezTo>
                    <a:pt x="102" y="34"/>
                    <a:pt x="102" y="34"/>
                    <a:pt x="102" y="34"/>
                  </a:cubicBezTo>
                  <a:cubicBezTo>
                    <a:pt x="105" y="31"/>
                    <a:pt x="106" y="27"/>
                    <a:pt x="104" y="22"/>
                  </a:cubicBezTo>
                  <a:cubicBezTo>
                    <a:pt x="102" y="17"/>
                    <a:pt x="92" y="9"/>
                    <a:pt x="87" y="4"/>
                  </a:cubicBezTo>
                  <a:cubicBezTo>
                    <a:pt x="83" y="0"/>
                    <a:pt x="76" y="0"/>
                    <a:pt x="72" y="4"/>
                  </a:cubicBezTo>
                  <a:cubicBezTo>
                    <a:pt x="52" y="23"/>
                    <a:pt x="52" y="23"/>
                    <a:pt x="52" y="23"/>
                  </a:cubicBezTo>
                  <a:cubicBezTo>
                    <a:pt x="31" y="2"/>
                    <a:pt x="31" y="2"/>
                    <a:pt x="31" y="2"/>
                  </a:cubicBezTo>
                  <a:cubicBezTo>
                    <a:pt x="30" y="1"/>
                    <a:pt x="27" y="1"/>
                    <a:pt x="26" y="2"/>
                  </a:cubicBezTo>
                  <a:cubicBezTo>
                    <a:pt x="2" y="26"/>
                    <a:pt x="2" y="26"/>
                    <a:pt x="2" y="26"/>
                  </a:cubicBezTo>
                  <a:cubicBezTo>
                    <a:pt x="0" y="28"/>
                    <a:pt x="0" y="30"/>
                    <a:pt x="2" y="31"/>
                  </a:cubicBezTo>
                  <a:cubicBezTo>
                    <a:pt x="23" y="53"/>
                    <a:pt x="23" y="53"/>
                    <a:pt x="23" y="53"/>
                  </a:cubicBezTo>
                  <a:cubicBezTo>
                    <a:pt x="2" y="74"/>
                    <a:pt x="2" y="74"/>
                    <a:pt x="2" y="74"/>
                  </a:cubicBezTo>
                  <a:cubicBezTo>
                    <a:pt x="1" y="75"/>
                    <a:pt x="1" y="76"/>
                    <a:pt x="1" y="77"/>
                  </a:cubicBezTo>
                  <a:cubicBezTo>
                    <a:pt x="1" y="85"/>
                    <a:pt x="1" y="93"/>
                    <a:pt x="1" y="101"/>
                  </a:cubicBezTo>
                  <a:cubicBezTo>
                    <a:pt x="1" y="103"/>
                    <a:pt x="2" y="105"/>
                    <a:pt x="5" y="105"/>
                  </a:cubicBezTo>
                  <a:cubicBezTo>
                    <a:pt x="29" y="105"/>
                    <a:pt x="29" y="105"/>
                    <a:pt x="29" y="105"/>
                  </a:cubicBezTo>
                  <a:cubicBezTo>
                    <a:pt x="30" y="105"/>
                    <a:pt x="31" y="105"/>
                    <a:pt x="32" y="104"/>
                  </a:cubicBezTo>
                  <a:cubicBezTo>
                    <a:pt x="53" y="83"/>
                    <a:pt x="53" y="83"/>
                    <a:pt x="53" y="83"/>
                  </a:cubicBezTo>
                  <a:cubicBezTo>
                    <a:pt x="74" y="104"/>
                    <a:pt x="74" y="104"/>
                    <a:pt x="74" y="104"/>
                  </a:cubicBezTo>
                  <a:cubicBezTo>
                    <a:pt x="75" y="104"/>
                    <a:pt x="75" y="104"/>
                    <a:pt x="75" y="104"/>
                  </a:cubicBezTo>
                  <a:cubicBezTo>
                    <a:pt x="76" y="106"/>
                    <a:pt x="78" y="106"/>
                    <a:pt x="80" y="104"/>
                  </a:cubicBezTo>
                  <a:cubicBezTo>
                    <a:pt x="104" y="80"/>
                    <a:pt x="104" y="80"/>
                    <a:pt x="104" y="80"/>
                  </a:cubicBezTo>
                  <a:cubicBezTo>
                    <a:pt x="105" y="79"/>
                    <a:pt x="105" y="76"/>
                    <a:pt x="104" y="75"/>
                  </a:cubicBezTo>
                  <a:close/>
                  <a:moveTo>
                    <a:pt x="77" y="9"/>
                  </a:moveTo>
                  <a:cubicBezTo>
                    <a:pt x="77" y="9"/>
                    <a:pt x="77" y="9"/>
                    <a:pt x="77" y="9"/>
                  </a:cubicBezTo>
                  <a:cubicBezTo>
                    <a:pt x="78" y="8"/>
                    <a:pt x="80" y="8"/>
                    <a:pt x="82" y="9"/>
                  </a:cubicBezTo>
                  <a:cubicBezTo>
                    <a:pt x="87" y="14"/>
                    <a:pt x="92" y="19"/>
                    <a:pt x="96" y="24"/>
                  </a:cubicBezTo>
                  <a:cubicBezTo>
                    <a:pt x="98" y="26"/>
                    <a:pt x="98" y="28"/>
                    <a:pt x="96" y="29"/>
                  </a:cubicBezTo>
                  <a:cubicBezTo>
                    <a:pt x="90" y="36"/>
                    <a:pt x="90" y="36"/>
                    <a:pt x="90" y="36"/>
                  </a:cubicBezTo>
                  <a:cubicBezTo>
                    <a:pt x="85" y="31"/>
                    <a:pt x="85" y="31"/>
                    <a:pt x="85" y="31"/>
                  </a:cubicBezTo>
                  <a:cubicBezTo>
                    <a:pt x="85" y="31"/>
                    <a:pt x="85" y="31"/>
                    <a:pt x="85" y="31"/>
                  </a:cubicBezTo>
                  <a:cubicBezTo>
                    <a:pt x="85" y="31"/>
                    <a:pt x="85" y="31"/>
                    <a:pt x="85" y="31"/>
                  </a:cubicBezTo>
                  <a:cubicBezTo>
                    <a:pt x="85" y="31"/>
                    <a:pt x="85" y="31"/>
                    <a:pt x="85" y="31"/>
                  </a:cubicBezTo>
                  <a:cubicBezTo>
                    <a:pt x="85" y="31"/>
                    <a:pt x="85" y="31"/>
                    <a:pt x="85" y="3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0"/>
                    <a:pt x="75" y="20"/>
                    <a:pt x="75" y="20"/>
                  </a:cubicBezTo>
                  <a:cubicBezTo>
                    <a:pt x="70" y="16"/>
                    <a:pt x="70" y="16"/>
                    <a:pt x="70" y="16"/>
                  </a:cubicBezTo>
                  <a:cubicBezTo>
                    <a:pt x="77" y="9"/>
                    <a:pt x="77" y="9"/>
                    <a:pt x="77" y="9"/>
                  </a:cubicBezTo>
                  <a:close/>
                  <a:moveTo>
                    <a:pt x="80" y="33"/>
                  </a:moveTo>
                  <a:cubicBezTo>
                    <a:pt x="80" y="33"/>
                    <a:pt x="80" y="33"/>
                    <a:pt x="80" y="33"/>
                  </a:cubicBezTo>
                  <a:cubicBezTo>
                    <a:pt x="61" y="52"/>
                    <a:pt x="42" y="72"/>
                    <a:pt x="22" y="91"/>
                  </a:cubicBezTo>
                  <a:cubicBezTo>
                    <a:pt x="15" y="84"/>
                    <a:pt x="15" y="84"/>
                    <a:pt x="15" y="84"/>
                  </a:cubicBezTo>
                  <a:cubicBezTo>
                    <a:pt x="73" y="25"/>
                    <a:pt x="73" y="25"/>
                    <a:pt x="73" y="25"/>
                  </a:cubicBezTo>
                  <a:cubicBezTo>
                    <a:pt x="76" y="28"/>
                    <a:pt x="78" y="30"/>
                    <a:pt x="80" y="33"/>
                  </a:cubicBezTo>
                  <a:close/>
                  <a:moveTo>
                    <a:pt x="10" y="29"/>
                  </a:moveTo>
                  <a:cubicBezTo>
                    <a:pt x="10" y="29"/>
                    <a:pt x="10" y="29"/>
                    <a:pt x="10" y="29"/>
                  </a:cubicBezTo>
                  <a:cubicBezTo>
                    <a:pt x="29" y="10"/>
                    <a:pt x="29" y="10"/>
                    <a:pt x="29" y="10"/>
                  </a:cubicBezTo>
                  <a:cubicBezTo>
                    <a:pt x="32" y="14"/>
                    <a:pt x="32" y="14"/>
                    <a:pt x="32" y="14"/>
                  </a:cubicBezTo>
                  <a:cubicBezTo>
                    <a:pt x="25" y="20"/>
                    <a:pt x="25" y="20"/>
                    <a:pt x="25" y="20"/>
                  </a:cubicBezTo>
                  <a:cubicBezTo>
                    <a:pt x="25" y="21"/>
                    <a:pt x="25" y="23"/>
                    <a:pt x="25" y="24"/>
                  </a:cubicBezTo>
                  <a:cubicBezTo>
                    <a:pt x="26" y="24"/>
                    <a:pt x="28" y="24"/>
                    <a:pt x="29" y="24"/>
                  </a:cubicBezTo>
                  <a:cubicBezTo>
                    <a:pt x="35" y="17"/>
                    <a:pt x="35" y="17"/>
                    <a:pt x="35" y="17"/>
                  </a:cubicBezTo>
                  <a:cubicBezTo>
                    <a:pt x="41" y="22"/>
                    <a:pt x="41" y="22"/>
                    <a:pt x="41" y="22"/>
                  </a:cubicBezTo>
                  <a:cubicBezTo>
                    <a:pt x="37" y="26"/>
                    <a:pt x="37" y="26"/>
                    <a:pt x="37" y="26"/>
                  </a:cubicBezTo>
                  <a:cubicBezTo>
                    <a:pt x="36" y="27"/>
                    <a:pt x="36" y="28"/>
                    <a:pt x="37" y="29"/>
                  </a:cubicBezTo>
                  <a:cubicBezTo>
                    <a:pt x="38" y="30"/>
                    <a:pt x="40" y="30"/>
                    <a:pt x="41" y="29"/>
                  </a:cubicBezTo>
                  <a:cubicBezTo>
                    <a:pt x="44" y="26"/>
                    <a:pt x="44" y="26"/>
                    <a:pt x="44" y="26"/>
                  </a:cubicBezTo>
                  <a:cubicBezTo>
                    <a:pt x="47" y="29"/>
                    <a:pt x="47" y="29"/>
                    <a:pt x="47" y="29"/>
                  </a:cubicBezTo>
                  <a:cubicBezTo>
                    <a:pt x="29" y="47"/>
                    <a:pt x="29" y="47"/>
                    <a:pt x="29" y="47"/>
                  </a:cubicBezTo>
                  <a:cubicBezTo>
                    <a:pt x="10" y="29"/>
                    <a:pt x="10" y="29"/>
                    <a:pt x="10" y="29"/>
                  </a:cubicBezTo>
                  <a:close/>
                  <a:moveTo>
                    <a:pt x="67" y="19"/>
                  </a:moveTo>
                  <a:cubicBezTo>
                    <a:pt x="67" y="19"/>
                    <a:pt x="67" y="19"/>
                    <a:pt x="67" y="19"/>
                  </a:cubicBezTo>
                  <a:cubicBezTo>
                    <a:pt x="70" y="22"/>
                    <a:pt x="70" y="22"/>
                    <a:pt x="70" y="22"/>
                  </a:cubicBezTo>
                  <a:cubicBezTo>
                    <a:pt x="12" y="80"/>
                    <a:pt x="12" y="80"/>
                    <a:pt x="12" y="80"/>
                  </a:cubicBezTo>
                  <a:cubicBezTo>
                    <a:pt x="9" y="78"/>
                    <a:pt x="9" y="78"/>
                    <a:pt x="9" y="78"/>
                  </a:cubicBezTo>
                  <a:cubicBezTo>
                    <a:pt x="67" y="19"/>
                    <a:pt x="67" y="19"/>
                    <a:pt x="67" y="19"/>
                  </a:cubicBezTo>
                  <a:close/>
                  <a:moveTo>
                    <a:pt x="8" y="98"/>
                  </a:moveTo>
                  <a:cubicBezTo>
                    <a:pt x="8" y="98"/>
                    <a:pt x="8" y="98"/>
                    <a:pt x="8" y="98"/>
                  </a:cubicBezTo>
                  <a:cubicBezTo>
                    <a:pt x="8" y="84"/>
                    <a:pt x="8" y="84"/>
                    <a:pt x="8" y="84"/>
                  </a:cubicBezTo>
                  <a:cubicBezTo>
                    <a:pt x="22" y="98"/>
                    <a:pt x="22" y="98"/>
                    <a:pt x="22" y="98"/>
                  </a:cubicBezTo>
                  <a:cubicBezTo>
                    <a:pt x="8" y="98"/>
                    <a:pt x="8" y="98"/>
                    <a:pt x="8" y="98"/>
                  </a:cubicBezTo>
                  <a:close/>
                  <a:moveTo>
                    <a:pt x="28" y="97"/>
                  </a:moveTo>
                  <a:cubicBezTo>
                    <a:pt x="28" y="97"/>
                    <a:pt x="28" y="97"/>
                    <a:pt x="28" y="97"/>
                  </a:cubicBezTo>
                  <a:cubicBezTo>
                    <a:pt x="25" y="94"/>
                    <a:pt x="25" y="94"/>
                    <a:pt x="25" y="94"/>
                  </a:cubicBezTo>
                  <a:cubicBezTo>
                    <a:pt x="45" y="75"/>
                    <a:pt x="64" y="55"/>
                    <a:pt x="84" y="36"/>
                  </a:cubicBezTo>
                  <a:cubicBezTo>
                    <a:pt x="86" y="39"/>
                    <a:pt x="86" y="39"/>
                    <a:pt x="86" y="39"/>
                  </a:cubicBezTo>
                  <a:cubicBezTo>
                    <a:pt x="28" y="97"/>
                    <a:pt x="28" y="97"/>
                    <a:pt x="28" y="97"/>
                  </a:cubicBezTo>
                  <a:close/>
                  <a:moveTo>
                    <a:pt x="77" y="96"/>
                  </a:moveTo>
                  <a:cubicBezTo>
                    <a:pt x="77" y="96"/>
                    <a:pt x="77" y="96"/>
                    <a:pt x="77" y="96"/>
                  </a:cubicBezTo>
                  <a:cubicBezTo>
                    <a:pt x="59" y="77"/>
                    <a:pt x="59" y="77"/>
                    <a:pt x="59" y="77"/>
                  </a:cubicBezTo>
                  <a:cubicBezTo>
                    <a:pt x="77" y="59"/>
                    <a:pt x="77" y="59"/>
                    <a:pt x="77" y="59"/>
                  </a:cubicBezTo>
                  <a:cubicBezTo>
                    <a:pt x="81" y="62"/>
                    <a:pt x="81" y="62"/>
                    <a:pt x="81" y="62"/>
                  </a:cubicBezTo>
                  <a:cubicBezTo>
                    <a:pt x="77" y="66"/>
                    <a:pt x="77" y="66"/>
                    <a:pt x="77" y="66"/>
                  </a:cubicBezTo>
                  <a:cubicBezTo>
                    <a:pt x="77" y="67"/>
                    <a:pt x="77" y="68"/>
                    <a:pt x="77" y="69"/>
                  </a:cubicBezTo>
                  <a:cubicBezTo>
                    <a:pt x="78" y="70"/>
                    <a:pt x="80" y="70"/>
                    <a:pt x="81" y="69"/>
                  </a:cubicBezTo>
                  <a:cubicBezTo>
                    <a:pt x="84" y="66"/>
                    <a:pt x="84" y="66"/>
                    <a:pt x="84" y="66"/>
                  </a:cubicBezTo>
                  <a:cubicBezTo>
                    <a:pt x="89" y="71"/>
                    <a:pt x="89" y="71"/>
                    <a:pt x="89" y="71"/>
                  </a:cubicBezTo>
                  <a:cubicBezTo>
                    <a:pt x="83" y="78"/>
                    <a:pt x="83" y="78"/>
                    <a:pt x="83" y="78"/>
                  </a:cubicBezTo>
                  <a:cubicBezTo>
                    <a:pt x="82" y="78"/>
                    <a:pt x="82" y="80"/>
                    <a:pt x="83" y="81"/>
                  </a:cubicBezTo>
                  <a:cubicBezTo>
                    <a:pt x="84" y="82"/>
                    <a:pt x="85" y="82"/>
                    <a:pt x="86" y="81"/>
                  </a:cubicBezTo>
                  <a:cubicBezTo>
                    <a:pt x="93" y="74"/>
                    <a:pt x="93" y="74"/>
                    <a:pt x="93" y="74"/>
                  </a:cubicBezTo>
                  <a:cubicBezTo>
                    <a:pt x="96" y="77"/>
                    <a:pt x="96" y="77"/>
                    <a:pt x="96" y="77"/>
                  </a:cubicBezTo>
                  <a:cubicBezTo>
                    <a:pt x="77" y="96"/>
                    <a:pt x="77" y="96"/>
                    <a:pt x="77" y="96"/>
                  </a:cubicBezTo>
                  <a:close/>
                </a:path>
              </a:pathLst>
            </a:custGeom>
            <a:solidFill>
              <a:srgbClr val="1D7A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800">
                <a:solidFill>
                  <a:schemeClr val="bg1"/>
                </a:solidFill>
              </a:endParaRPr>
            </a:p>
          </p:txBody>
        </p:sp>
        <p:sp>
          <p:nvSpPr>
            <p:cNvPr id="16" name="Rectangle 24"/>
            <p:cNvSpPr>
              <a:spLocks noChangeArrowheads="1"/>
            </p:cNvSpPr>
            <p:nvPr/>
          </p:nvSpPr>
          <p:spPr bwMode="auto">
            <a:xfrm>
              <a:off x="1240364" y="3212308"/>
              <a:ext cx="883364" cy="762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1050" dirty="0">
                  <a:solidFill>
                    <a:srgbClr val="1D7A8B"/>
                  </a:solidFill>
                </a:rPr>
                <a:t>We have many PowerPoint templates that has been specifically designed. </a:t>
              </a:r>
            </a:p>
          </p:txBody>
        </p:sp>
        <p:sp>
          <p:nvSpPr>
            <p:cNvPr id="17" name="Rectangle 24"/>
            <p:cNvSpPr>
              <a:spLocks noChangeArrowheads="1"/>
            </p:cNvSpPr>
            <p:nvPr/>
          </p:nvSpPr>
          <p:spPr bwMode="auto">
            <a:xfrm>
              <a:off x="3131109" y="3738124"/>
              <a:ext cx="1108850" cy="610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1050" dirty="0">
                  <a:solidFill>
                    <a:srgbClr val="1D7A8B"/>
                  </a:solidFill>
                </a:rPr>
                <a:t>We have many PowerPoint templates that has been specifically designed. </a:t>
              </a:r>
            </a:p>
          </p:txBody>
        </p:sp>
        <p:sp>
          <p:nvSpPr>
            <p:cNvPr id="18" name="Rectangle 24"/>
            <p:cNvSpPr>
              <a:spLocks noChangeArrowheads="1"/>
            </p:cNvSpPr>
            <p:nvPr/>
          </p:nvSpPr>
          <p:spPr bwMode="auto">
            <a:xfrm>
              <a:off x="4932040" y="1698010"/>
              <a:ext cx="3510060" cy="509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200" b="1" dirty="0">
                  <a:solidFill>
                    <a:schemeClr val="bg1"/>
                  </a:solidFill>
                </a:rPr>
                <a:t>TOPIC HEADER HERE</a:t>
              </a:r>
              <a:endParaRPr lang="zh-CN" altLang="en-US" sz="1200" dirty="0">
                <a:solidFill>
                  <a:schemeClr val="bg1"/>
                </a:solidFill>
              </a:endParaRPr>
            </a:p>
            <a:p>
              <a:pPr>
                <a:lnSpc>
                  <a:spcPct val="120000"/>
                </a:lnSpc>
                <a:spcBef>
                  <a:spcPts val="300"/>
                </a:spcBef>
              </a:pPr>
              <a:r>
                <a:rPr lang="en-US" altLang="zh-CN" sz="1050" dirty="0">
                  <a:solidFill>
                    <a:schemeClr val="bg1"/>
                  </a:solidFill>
                </a:rPr>
                <a:t>We have many PowerPoint templates that has been specifically designed to help anyone that is stepping into the world of PowerPoint for the very first time. </a:t>
              </a:r>
            </a:p>
          </p:txBody>
        </p:sp>
        <p:sp>
          <p:nvSpPr>
            <p:cNvPr id="19" name="Rectangle 24"/>
            <p:cNvSpPr>
              <a:spLocks noChangeArrowheads="1"/>
            </p:cNvSpPr>
            <p:nvPr/>
          </p:nvSpPr>
          <p:spPr bwMode="auto">
            <a:xfrm>
              <a:off x="4932041" y="2421520"/>
              <a:ext cx="3510059" cy="1726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500"/>
                </a:spcBef>
              </a:pPr>
              <a:r>
                <a:rPr lang="en-US" altLang="zh-CN" sz="1050" dirty="0">
                  <a:solidFill>
                    <a:schemeClr val="bg1"/>
                  </a:solidFill>
                </a:rPr>
                <a:t>We have many PowerPoint templates that has been specifically designed to help anyone that is stepping into the world of PowerPoint for the very first time.</a:t>
              </a:r>
            </a:p>
            <a:p>
              <a:pPr>
                <a:lnSpc>
                  <a:spcPct val="120000"/>
                </a:lnSpc>
                <a:spcBef>
                  <a:spcPts val="500"/>
                </a:spcBef>
              </a:pPr>
              <a:r>
                <a:rPr lang="en-US" altLang="zh-CN" sz="1050" dirty="0">
                  <a:solidFill>
                    <a:schemeClr val="bg1"/>
                  </a:solidFill>
                </a:rPr>
                <a:t>We have many PowerPoint templates that has been specifically designed to help anyone that is stepping into the world of PowerPoint for the very first time. </a:t>
              </a:r>
            </a:p>
            <a:p>
              <a:pPr>
                <a:lnSpc>
                  <a:spcPct val="120000"/>
                </a:lnSpc>
                <a:spcBef>
                  <a:spcPts val="500"/>
                </a:spcBef>
              </a:pPr>
              <a:r>
                <a:rPr lang="en-US" altLang="zh-CN" sz="1050" dirty="0">
                  <a:solidFill>
                    <a:schemeClr val="bg1"/>
                  </a:solidFill>
                </a:rPr>
                <a:t>We have many PowerPoint templates that has been specifically designed to help anyone that is stepping into the world of PowerPoint for the very first time.  </a:t>
              </a:r>
            </a:p>
            <a:p>
              <a:pPr>
                <a:lnSpc>
                  <a:spcPct val="120000"/>
                </a:lnSpc>
                <a:spcBef>
                  <a:spcPts val="500"/>
                </a:spcBef>
              </a:pPr>
              <a:r>
                <a:rPr lang="en-US" altLang="zh-CN" sz="1050" dirty="0">
                  <a:solidFill>
                    <a:schemeClr val="bg1"/>
                  </a:solidFill>
                </a:rPr>
                <a:t>We have many PowerPoint templates that has been specifically designed to help anyone that is stepping into the world of PowerPoint for the very first time.  </a:t>
              </a:r>
            </a:p>
            <a:p>
              <a:pPr>
                <a:lnSpc>
                  <a:spcPct val="120000"/>
                </a:lnSpc>
                <a:spcBef>
                  <a:spcPts val="500"/>
                </a:spcBef>
              </a:pPr>
              <a:r>
                <a:rPr lang="en-US" altLang="zh-CN" sz="1050" dirty="0">
                  <a:solidFill>
                    <a:schemeClr val="bg1"/>
                  </a:solidFill>
                </a:rPr>
                <a:t>We have many PowerPoint templates that has been specifically designed to help anyone that is stepping into the world of PowerPoint for the very first time.  </a:t>
              </a:r>
            </a:p>
          </p:txBody>
        </p:sp>
      </p:grpSp>
    </p:spTree>
    <p:extLst>
      <p:ext uri="{BB962C8B-B14F-4D97-AF65-F5344CB8AC3E}">
        <p14:creationId xmlns:p14="http://schemas.microsoft.com/office/powerpoint/2010/main" val="333492530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61546" y="391886"/>
            <a:ext cx="5059940" cy="950162"/>
            <a:chOff x="3204063" y="333151"/>
            <a:chExt cx="5813816" cy="849266"/>
          </a:xfrm>
          <a:noFill/>
        </p:grpSpPr>
        <p:sp>
          <p:nvSpPr>
            <p:cNvPr id="6" name="梯形 5"/>
            <p:cNvSpPr/>
            <p:nvPr/>
          </p:nvSpPr>
          <p:spPr>
            <a:xfrm rot="5400000">
              <a:off x="5686338" y="-2149124"/>
              <a:ext cx="849266" cy="5813816"/>
            </a:xfrm>
            <a:prstGeom prst="trapezoid">
              <a:avLst>
                <a:gd name="adj" fmla="val 0"/>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3914519" y="511499"/>
              <a:ext cx="4392903" cy="394806"/>
            </a:xfrm>
            <a:prstGeom prst="rect">
              <a:avLst/>
            </a:prstGeom>
            <a:grp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cap="small" dirty="0">
                  <a:solidFill>
                    <a:schemeClr val="bg1"/>
                  </a:solidFill>
                  <a:latin typeface="微软雅黑" panose="020B0503020204020204" pitchFamily="34" charset="-122"/>
                  <a:ea typeface="微软雅黑" panose="020B0503020204020204" pitchFamily="34" charset="-122"/>
                </a:rPr>
                <a:t>点击加入标题文字</a:t>
              </a:r>
              <a:endParaRPr lang="en-US" sz="2800" cap="small" dirty="0">
                <a:solidFill>
                  <a:schemeClr val="bg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flipH="1">
            <a:off x="5904269" y="2144151"/>
            <a:ext cx="4727209" cy="3689390"/>
            <a:chOff x="708335" y="1828800"/>
            <a:chExt cx="5545508" cy="4328038"/>
          </a:xfrm>
        </p:grpSpPr>
        <p:sp>
          <p:nvSpPr>
            <p:cNvPr id="7" name="矩形 6"/>
            <p:cNvSpPr/>
            <p:nvPr/>
          </p:nvSpPr>
          <p:spPr>
            <a:xfrm>
              <a:off x="719136" y="5303219"/>
              <a:ext cx="5471208" cy="853619"/>
            </a:xfrm>
            <a:prstGeom prst="rect">
              <a:avLst/>
            </a:prstGeom>
            <a:solidFill>
              <a:schemeClr val="bg1"/>
            </a:solidFill>
            <a:ln w="9525" cap="flat" cmpd="sng" algn="ctr">
              <a:noFill/>
              <a:prstDash val="solid"/>
            </a:ln>
            <a:effectLst/>
          </p:spPr>
          <p:txBody>
            <a:bodyPr lIns="91438" tIns="45719" rIns="91438" bIns="45719" rtlCol="0" anchor="ctr"/>
            <a:lstStyle/>
            <a:p>
              <a:pPr marL="0" marR="0" lvl="0" indent="0" algn="ctr" defTabSz="457189" eaLnBrk="1" fontAlgn="auto" latinLnBrk="0" hangingPunct="1">
                <a:lnSpc>
                  <a:spcPct val="100000"/>
                </a:lnSpc>
                <a:spcBef>
                  <a:spcPts val="0"/>
                </a:spcBef>
                <a:spcAft>
                  <a:spcPts val="0"/>
                </a:spcAft>
                <a:buClrTx/>
                <a:buSzTx/>
                <a:buFontTx/>
                <a:buNone/>
                <a:tabLst/>
                <a:defRPr/>
              </a:pPr>
              <a:endParaRPr kumimoji="1" lang="zh-CN" altLang="en-US" sz="1200" b="0" i="0" u="none" strike="noStrike" kern="0" cap="none" spc="0" normalizeH="0" baseline="0" noProof="0">
                <a:ln>
                  <a:noFill/>
                </a:ln>
                <a:solidFill>
                  <a:schemeClr val="bg1"/>
                </a:solidFill>
                <a:effectLst/>
                <a:uLnTx/>
                <a:uFillTx/>
                <a:latin typeface="Century Gothic"/>
                <a:ea typeface="微软雅黑" panose="020B0503020204020204" pitchFamily="34" charset="-122"/>
              </a:endParaRPr>
            </a:p>
          </p:txBody>
        </p:sp>
        <p:sp>
          <p:nvSpPr>
            <p:cNvPr id="8" name="文本框 5"/>
            <p:cNvSpPr txBox="1"/>
            <p:nvPr/>
          </p:nvSpPr>
          <p:spPr>
            <a:xfrm>
              <a:off x="708335" y="3956835"/>
              <a:ext cx="5545508" cy="1633787"/>
            </a:xfrm>
            <a:prstGeom prst="rect">
              <a:avLst/>
            </a:prstGeom>
            <a:noFill/>
          </p:spPr>
          <p:txBody>
            <a:bodyPr wrap="square" lIns="91438" tIns="45719" rIns="91438" bIns="45719" rtlCol="0">
              <a:spAutoFit/>
            </a:bodyPr>
            <a:lstStyle/>
            <a:p>
              <a:pPr defTabSz="457189">
                <a:lnSpc>
                  <a:spcPct val="130000"/>
                </a:lnSpc>
              </a:pPr>
              <a:endParaRPr lang="en-US" altLang="zh-CN" sz="1050" dirty="0">
                <a:solidFill>
                  <a:schemeClr val="bg1"/>
                </a:solidFill>
                <a:latin typeface="Century Gothic"/>
                <a:ea typeface="微软雅黑" panose="020B0503020204020204" pitchFamily="34" charset="-122"/>
              </a:endParaRPr>
            </a:p>
            <a:p>
              <a:pPr defTabSz="457189">
                <a:lnSpc>
                  <a:spcPct val="130000"/>
                </a:lnSpc>
              </a:pPr>
              <a:r>
                <a:rPr lang="zh-CN" altLang="en-US" sz="1050" dirty="0">
                  <a:solidFill>
                    <a:schemeClr val="bg1"/>
                  </a:solidFill>
                  <a:latin typeface="Century Gothic"/>
                  <a:ea typeface="微软雅黑" panose="020B0503020204020204" pitchFamily="34" charset="-122"/>
                </a:rPr>
                <a:t>标题数字等都可以通过点击和重新输入进行更改，顶部“开始”面板中可以对字体、字号、颜色、行距等进行修改。建议正文</a:t>
              </a:r>
              <a:r>
                <a:rPr lang="en-US" altLang="zh-CN" sz="1050" dirty="0">
                  <a:solidFill>
                    <a:schemeClr val="bg1"/>
                  </a:solidFill>
                  <a:latin typeface="Century Gothic"/>
                  <a:ea typeface="微软雅黑" panose="020B0503020204020204" pitchFamily="34" charset="-122"/>
                </a:rPr>
                <a:t>14</a:t>
              </a:r>
              <a:r>
                <a:rPr lang="zh-CN" altLang="en-US" sz="1050" dirty="0">
                  <a:solidFill>
                    <a:schemeClr val="bg1"/>
                  </a:solidFill>
                  <a:latin typeface="Century Gothic"/>
                  <a:ea typeface="微软雅黑" panose="020B0503020204020204" pitchFamily="34" charset="-122"/>
                </a:rPr>
                <a:t>号字，</a:t>
              </a:r>
              <a:r>
                <a:rPr lang="en-US" altLang="zh-CN" sz="1050" dirty="0">
                  <a:solidFill>
                    <a:schemeClr val="bg1"/>
                  </a:solidFill>
                  <a:latin typeface="Century Gothic"/>
                  <a:ea typeface="微软雅黑" panose="020B0503020204020204" pitchFamily="34" charset="-122"/>
                </a:rPr>
                <a:t>1.3</a:t>
              </a:r>
              <a:r>
                <a:rPr lang="zh-CN" altLang="en-US" sz="1050" dirty="0">
                  <a:solidFill>
                    <a:schemeClr val="bg1"/>
                  </a:solidFill>
                  <a:latin typeface="Century Gothic"/>
                  <a:ea typeface="微软雅黑" panose="020B0503020204020204" pitchFamily="34" charset="-122"/>
                </a:rPr>
                <a:t>倍字间距。标题数字等都可以通过点击和重新输入进行更改</a:t>
              </a:r>
              <a:r>
                <a:rPr lang="en-US" altLang="zh-CN" sz="1050" dirty="0">
                  <a:solidFill>
                    <a:schemeClr val="bg1"/>
                  </a:solidFill>
                  <a:latin typeface="Century Gothic"/>
                  <a:ea typeface="微软雅黑" panose="020B0503020204020204" pitchFamily="34" charset="-122"/>
                </a:rPr>
                <a:t>.</a:t>
              </a:r>
              <a:endParaRPr lang="zh-CN" altLang="en-US" sz="1050" dirty="0">
                <a:solidFill>
                  <a:schemeClr val="bg1"/>
                </a:solidFill>
                <a:latin typeface="Century Gothic"/>
                <a:ea typeface="微软雅黑" panose="020B0503020204020204" pitchFamily="34" charset="-122"/>
              </a:endParaRPr>
            </a:p>
            <a:p>
              <a:pPr defTabSz="457189">
                <a:lnSpc>
                  <a:spcPct val="130000"/>
                </a:lnSpc>
              </a:pPr>
              <a:endParaRPr lang="zh-CN" altLang="en-US" sz="1050" dirty="0">
                <a:solidFill>
                  <a:schemeClr val="bg1"/>
                </a:solidFill>
                <a:latin typeface="Century Gothic"/>
                <a:ea typeface="微软雅黑" panose="020B0503020204020204" pitchFamily="34" charset="-122"/>
              </a:endParaRPr>
            </a:p>
            <a:p>
              <a:pPr defTabSz="457189">
                <a:lnSpc>
                  <a:spcPct val="130000"/>
                </a:lnSpc>
              </a:pPr>
              <a:endParaRPr lang="zh-CN" altLang="en-US" sz="1050" dirty="0">
                <a:solidFill>
                  <a:schemeClr val="bg1"/>
                </a:solidFill>
                <a:latin typeface="Century Gothic"/>
                <a:ea typeface="微软雅黑" panose="020B0503020204020204" pitchFamily="34" charset="-122"/>
              </a:endParaRPr>
            </a:p>
          </p:txBody>
        </p:sp>
        <p:sp>
          <p:nvSpPr>
            <p:cNvPr id="9" name="文本框 6"/>
            <p:cNvSpPr txBox="1"/>
            <p:nvPr/>
          </p:nvSpPr>
          <p:spPr>
            <a:xfrm>
              <a:off x="798901" y="5458499"/>
              <a:ext cx="5275327" cy="554215"/>
            </a:xfrm>
            <a:prstGeom prst="rect">
              <a:avLst/>
            </a:prstGeom>
            <a:noFill/>
          </p:spPr>
          <p:txBody>
            <a:bodyPr wrap="square" lIns="91438" tIns="45719" rIns="91438" bIns="45719" rtlCol="0">
              <a:spAutoFit/>
            </a:bodyPr>
            <a:lstStyle/>
            <a:p>
              <a:pPr defTabSz="457189">
                <a:lnSpc>
                  <a:spcPct val="130000"/>
                </a:lnSpc>
              </a:pPr>
              <a:r>
                <a:rPr lang="zh-CN" altLang="en-US" sz="1000" b="1" dirty="0">
                  <a:solidFill>
                    <a:srgbClr val="1D7A8B"/>
                  </a:solidFill>
                  <a:latin typeface="Century Gothic"/>
                  <a:ea typeface="微软雅黑" panose="020B0503020204020204" pitchFamily="34" charset="-122"/>
                </a:rPr>
                <a:t>标题数字等都可以通过点击和重新输入进行更改，顶部“开始”面板中可以对字体、字号、颜色、行距等进行修改。建议正文</a:t>
              </a:r>
              <a:r>
                <a:rPr lang="en-US" altLang="zh-CN" sz="1000" b="1" dirty="0">
                  <a:solidFill>
                    <a:srgbClr val="1D7A8B"/>
                  </a:solidFill>
                  <a:latin typeface="Century Gothic"/>
                  <a:ea typeface="微软雅黑" panose="020B0503020204020204" pitchFamily="34" charset="-122"/>
                </a:rPr>
                <a:t>12</a:t>
              </a:r>
              <a:r>
                <a:rPr lang="zh-CN" altLang="en-US" sz="1000" b="1" dirty="0">
                  <a:solidFill>
                    <a:srgbClr val="1D7A8B"/>
                  </a:solidFill>
                  <a:latin typeface="Century Gothic"/>
                  <a:ea typeface="微软雅黑" panose="020B0503020204020204" pitchFamily="34" charset="-122"/>
                </a:rPr>
                <a:t>号字，</a:t>
              </a:r>
              <a:r>
                <a:rPr lang="en-US" altLang="zh-CN" sz="1000" b="1" dirty="0">
                  <a:solidFill>
                    <a:srgbClr val="1D7A8B"/>
                  </a:solidFill>
                  <a:latin typeface="Century Gothic"/>
                  <a:ea typeface="微软雅黑" panose="020B0503020204020204" pitchFamily="34" charset="-122"/>
                </a:rPr>
                <a:t>1.3</a:t>
              </a:r>
              <a:r>
                <a:rPr lang="zh-CN" altLang="en-US" sz="1000" b="1" dirty="0">
                  <a:solidFill>
                    <a:srgbClr val="1D7A8B"/>
                  </a:solidFill>
                  <a:latin typeface="Century Gothic"/>
                  <a:ea typeface="微软雅黑" panose="020B0503020204020204" pitchFamily="34" charset="-122"/>
                </a:rPr>
                <a:t>倍字间距。</a:t>
              </a:r>
            </a:p>
          </p:txBody>
        </p:sp>
        <p:sp>
          <p:nvSpPr>
            <p:cNvPr id="10" name="矩形 9"/>
            <p:cNvSpPr/>
            <p:nvPr/>
          </p:nvSpPr>
          <p:spPr>
            <a:xfrm>
              <a:off x="798902" y="1828800"/>
              <a:ext cx="5275326" cy="2245728"/>
            </a:xfrm>
            <a:prstGeom prst="rect">
              <a:avLst/>
            </a:prstGeom>
            <a:blipFill dpi="0" rotWithShape="1">
              <a:blip r:embed="rId3"/>
              <a:srcRect/>
              <a:tile tx="0" ty="0" sx="20000" sy="20000" flip="none" algn="ctr"/>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sz="1200">
                <a:solidFill>
                  <a:schemeClr val="bg1"/>
                </a:solidFill>
                <a:latin typeface="Calibri"/>
                <a:ea typeface="宋体"/>
              </a:endParaRPr>
            </a:p>
          </p:txBody>
        </p:sp>
      </p:grpSp>
      <p:grpSp>
        <p:nvGrpSpPr>
          <p:cNvPr id="12" name="组合 11"/>
          <p:cNvGrpSpPr/>
          <p:nvPr/>
        </p:nvGrpSpPr>
        <p:grpSpPr>
          <a:xfrm>
            <a:off x="1354596" y="2542196"/>
            <a:ext cx="4603802" cy="3032603"/>
            <a:chOff x="6915978" y="2445500"/>
            <a:chExt cx="4603802" cy="3032603"/>
          </a:xfrm>
        </p:grpSpPr>
        <p:sp>
          <p:nvSpPr>
            <p:cNvPr id="13" name="Rectangle 24"/>
            <p:cNvSpPr>
              <a:spLocks noChangeArrowheads="1"/>
            </p:cNvSpPr>
            <p:nvPr/>
          </p:nvSpPr>
          <p:spPr bwMode="auto">
            <a:xfrm>
              <a:off x="8007601" y="2445500"/>
              <a:ext cx="3512179" cy="518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bg1"/>
                  </a:solidFill>
                </a:rPr>
                <a:t>TOPIC HEADER HERE</a:t>
              </a:r>
              <a:endParaRPr lang="zh-CN" altLang="en-US" sz="1000" dirty="0">
                <a:solidFill>
                  <a:schemeClr val="bg1"/>
                </a:solidFill>
              </a:endParaRPr>
            </a:p>
            <a:p>
              <a:pPr>
                <a:lnSpc>
                  <a:spcPct val="120000"/>
                </a:lnSpc>
                <a:spcBef>
                  <a:spcPts val="300"/>
                </a:spcBef>
              </a:pPr>
              <a:r>
                <a:rPr lang="en-US" altLang="zh-CN" sz="800" dirty="0">
                  <a:solidFill>
                    <a:schemeClr val="bg1"/>
                  </a:solidFill>
                </a:rPr>
                <a:t>We have many PowerPoint templates that has been specifically designed to help anyone that is stepping into the world of PowerPoint for the very first time. </a:t>
              </a:r>
            </a:p>
          </p:txBody>
        </p:sp>
        <p:sp>
          <p:nvSpPr>
            <p:cNvPr id="14" name="椭圆 13"/>
            <p:cNvSpPr/>
            <p:nvPr/>
          </p:nvSpPr>
          <p:spPr>
            <a:xfrm>
              <a:off x="6915978" y="2567902"/>
              <a:ext cx="664466" cy="6646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solidFill>
                    <a:srgbClr val="1D7A8B"/>
                  </a:solidFill>
                </a:rPr>
                <a:t>01</a:t>
              </a:r>
              <a:endParaRPr lang="zh-CN" altLang="en-US" dirty="0">
                <a:solidFill>
                  <a:srgbClr val="1D7A8B"/>
                </a:solidFill>
              </a:endParaRPr>
            </a:p>
          </p:txBody>
        </p:sp>
        <p:sp>
          <p:nvSpPr>
            <p:cNvPr id="15" name="Rectangle 24"/>
            <p:cNvSpPr>
              <a:spLocks noChangeArrowheads="1"/>
            </p:cNvSpPr>
            <p:nvPr/>
          </p:nvSpPr>
          <p:spPr bwMode="auto">
            <a:xfrm>
              <a:off x="8007601" y="3572632"/>
              <a:ext cx="3512179" cy="518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bg1"/>
                  </a:solidFill>
                </a:rPr>
                <a:t>TOPIC HEADER HERE</a:t>
              </a:r>
              <a:endParaRPr lang="zh-CN" altLang="en-US" sz="1000" dirty="0">
                <a:solidFill>
                  <a:schemeClr val="bg1"/>
                </a:solidFill>
              </a:endParaRPr>
            </a:p>
            <a:p>
              <a:pPr>
                <a:lnSpc>
                  <a:spcPct val="120000"/>
                </a:lnSpc>
                <a:spcBef>
                  <a:spcPts val="300"/>
                </a:spcBef>
              </a:pPr>
              <a:r>
                <a:rPr lang="en-US" altLang="zh-CN" sz="800" dirty="0">
                  <a:solidFill>
                    <a:schemeClr val="bg1"/>
                  </a:solidFill>
                </a:rPr>
                <a:t>We have many PowerPoint templates that has been specifically designed to help anyone that is stepping into the world of PowerPoint for the very first time. </a:t>
              </a:r>
            </a:p>
          </p:txBody>
        </p:sp>
        <p:sp>
          <p:nvSpPr>
            <p:cNvPr id="16" name="椭圆 15"/>
            <p:cNvSpPr/>
            <p:nvPr/>
          </p:nvSpPr>
          <p:spPr>
            <a:xfrm>
              <a:off x="6915978" y="3695034"/>
              <a:ext cx="664466" cy="6646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solidFill>
                    <a:srgbClr val="1D7A8B"/>
                  </a:solidFill>
                </a:rPr>
                <a:t>02</a:t>
              </a:r>
              <a:endParaRPr lang="zh-CN" altLang="en-US" dirty="0">
                <a:solidFill>
                  <a:srgbClr val="1D7A8B"/>
                </a:solidFill>
              </a:endParaRPr>
            </a:p>
          </p:txBody>
        </p:sp>
        <p:sp>
          <p:nvSpPr>
            <p:cNvPr id="17" name="Rectangle 24"/>
            <p:cNvSpPr>
              <a:spLocks noChangeArrowheads="1"/>
            </p:cNvSpPr>
            <p:nvPr/>
          </p:nvSpPr>
          <p:spPr bwMode="auto">
            <a:xfrm>
              <a:off x="8007601" y="4691028"/>
              <a:ext cx="3512179" cy="518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bg1"/>
                  </a:solidFill>
                </a:rPr>
                <a:t>TOPIC HEADER HERE</a:t>
              </a:r>
              <a:endParaRPr lang="zh-CN" altLang="en-US" sz="1000" dirty="0">
                <a:solidFill>
                  <a:schemeClr val="bg1"/>
                </a:solidFill>
              </a:endParaRPr>
            </a:p>
            <a:p>
              <a:pPr>
                <a:lnSpc>
                  <a:spcPct val="120000"/>
                </a:lnSpc>
                <a:spcBef>
                  <a:spcPts val="300"/>
                </a:spcBef>
              </a:pPr>
              <a:r>
                <a:rPr lang="en-US" altLang="zh-CN" sz="800" dirty="0">
                  <a:solidFill>
                    <a:schemeClr val="bg1"/>
                  </a:solidFill>
                </a:rPr>
                <a:t>We have many PowerPoint templates that has been specifically designed to help anyone that is stepping into the world of PowerPoint for the very first time. </a:t>
              </a:r>
            </a:p>
          </p:txBody>
        </p:sp>
        <p:sp>
          <p:nvSpPr>
            <p:cNvPr id="18" name="椭圆 17"/>
            <p:cNvSpPr/>
            <p:nvPr/>
          </p:nvSpPr>
          <p:spPr>
            <a:xfrm>
              <a:off x="6915978" y="4813431"/>
              <a:ext cx="664466" cy="6646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solidFill>
                    <a:srgbClr val="1D7A8B"/>
                  </a:solidFill>
                </a:rPr>
                <a:t>03</a:t>
              </a:r>
              <a:endParaRPr lang="zh-CN" altLang="en-US" dirty="0">
                <a:solidFill>
                  <a:srgbClr val="1D7A8B"/>
                </a:solidFill>
              </a:endParaRPr>
            </a:p>
          </p:txBody>
        </p:sp>
      </p:grpSp>
    </p:spTree>
    <p:extLst>
      <p:ext uri="{BB962C8B-B14F-4D97-AF65-F5344CB8AC3E}">
        <p14:creationId xmlns:p14="http://schemas.microsoft.com/office/powerpoint/2010/main" val="411212018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anim calcmode="lin" valueType="num">
                                      <p:cBhvr>
                                        <p:cTn id="19" dur="1000" fill="hold"/>
                                        <p:tgtEl>
                                          <p:spTgt spid="12"/>
                                        </p:tgtEl>
                                        <p:attrNameLst>
                                          <p:attrName>ppt_x</p:attrName>
                                        </p:attrNameLst>
                                      </p:cBhvr>
                                      <p:tavLst>
                                        <p:tav tm="0">
                                          <p:val>
                                            <p:strVal val="#ppt_x"/>
                                          </p:val>
                                        </p:tav>
                                        <p:tav tm="100000">
                                          <p:val>
                                            <p:strVal val="#ppt_x"/>
                                          </p:val>
                                        </p:tav>
                                      </p:tavLst>
                                    </p:anim>
                                    <p:anim calcmode="lin" valueType="num">
                                      <p:cBhvr>
                                        <p:cTn id="2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61546" y="391886"/>
            <a:ext cx="5059940" cy="950162"/>
            <a:chOff x="3204063" y="333151"/>
            <a:chExt cx="5813816" cy="849266"/>
          </a:xfrm>
          <a:noFill/>
        </p:grpSpPr>
        <p:sp>
          <p:nvSpPr>
            <p:cNvPr id="6" name="梯形 5"/>
            <p:cNvSpPr/>
            <p:nvPr/>
          </p:nvSpPr>
          <p:spPr>
            <a:xfrm rot="5400000">
              <a:off x="5686338" y="-2149124"/>
              <a:ext cx="849266" cy="5813816"/>
            </a:xfrm>
            <a:prstGeom prst="trapezoid">
              <a:avLst>
                <a:gd name="adj" fmla="val 0"/>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3914519" y="511499"/>
              <a:ext cx="4392903" cy="394806"/>
            </a:xfrm>
            <a:prstGeom prst="rect">
              <a:avLst/>
            </a:prstGeom>
            <a:grp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cap="small" dirty="0">
                  <a:solidFill>
                    <a:schemeClr val="bg1"/>
                  </a:solidFill>
                  <a:latin typeface="微软雅黑" panose="020B0503020204020204" pitchFamily="34" charset="-122"/>
                  <a:ea typeface="微软雅黑" panose="020B0503020204020204" pitchFamily="34" charset="-122"/>
                </a:rPr>
                <a:t>点击加入标题文字</a:t>
              </a:r>
              <a:endParaRPr lang="en-US" sz="2800" cap="small" dirty="0">
                <a:solidFill>
                  <a:schemeClr val="bg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294121" y="2001369"/>
            <a:ext cx="9689830" cy="3967930"/>
            <a:chOff x="0" y="699542"/>
            <a:chExt cx="9144000" cy="3744416"/>
          </a:xfrm>
        </p:grpSpPr>
        <p:sp>
          <p:nvSpPr>
            <p:cNvPr id="7" name="矩形 9"/>
            <p:cNvSpPr/>
            <p:nvPr/>
          </p:nvSpPr>
          <p:spPr>
            <a:xfrm>
              <a:off x="0" y="2478186"/>
              <a:ext cx="9144000" cy="182835"/>
            </a:xfrm>
            <a:custGeom>
              <a:avLst/>
              <a:gdLst/>
              <a:ahLst/>
              <a:cxnLst/>
              <a:rect l="l" t="t" r="r" b="b"/>
              <a:pathLst>
                <a:path w="144016" h="869444">
                  <a:moveTo>
                    <a:pt x="0" y="0"/>
                  </a:moveTo>
                  <a:lnTo>
                    <a:pt x="144016" y="0"/>
                  </a:lnTo>
                  <a:lnTo>
                    <a:pt x="144016" y="869444"/>
                  </a:lnTo>
                  <a:lnTo>
                    <a:pt x="0" y="86944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grpSp>
          <p:nvGrpSpPr>
            <p:cNvPr id="10" name="组合 9"/>
            <p:cNvGrpSpPr/>
            <p:nvPr/>
          </p:nvGrpSpPr>
          <p:grpSpPr>
            <a:xfrm>
              <a:off x="549712" y="699542"/>
              <a:ext cx="3888432" cy="1584176"/>
              <a:chOff x="549712" y="699542"/>
              <a:chExt cx="3888432" cy="1584176"/>
            </a:xfrm>
          </p:grpSpPr>
          <p:sp>
            <p:nvSpPr>
              <p:cNvPr id="39" name="圆角矩形 8"/>
              <p:cNvSpPr/>
              <p:nvPr/>
            </p:nvSpPr>
            <p:spPr>
              <a:xfrm>
                <a:off x="549712" y="699542"/>
                <a:ext cx="3888432" cy="1584176"/>
              </a:xfrm>
              <a:prstGeom prst="roundRect">
                <a:avLst>
                  <a:gd name="adj" fmla="val 8330"/>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cxnSp>
            <p:nvCxnSpPr>
              <p:cNvPr id="40" name="直接连接符 39"/>
              <p:cNvCxnSpPr/>
              <p:nvPr/>
            </p:nvCxnSpPr>
            <p:spPr>
              <a:xfrm>
                <a:off x="1619672" y="915566"/>
                <a:ext cx="0" cy="1152128"/>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41" name="Rectangle 13" descr="FD1DDF730CE4456e89755B07FE1653D0# #Rectangle 13"/>
              <p:cNvSpPr>
                <a:spLocks noChangeArrowheads="1"/>
              </p:cNvSpPr>
              <p:nvPr/>
            </p:nvSpPr>
            <p:spPr bwMode="auto">
              <a:xfrm>
                <a:off x="1876107" y="1085519"/>
                <a:ext cx="1460088" cy="325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a:solidFill>
                      <a:schemeClr val="bg1"/>
                    </a:solidFill>
                    <a:latin typeface="微软雅黑" pitchFamily="34" charset="-122"/>
                    <a:ea typeface="微软雅黑" pitchFamily="34" charset="-122"/>
                  </a:rPr>
                  <a:t>添加标题</a:t>
                </a:r>
                <a:endParaRPr lang="en-US" altLang="zh-CN" sz="1600" dirty="0">
                  <a:solidFill>
                    <a:schemeClr val="bg1"/>
                  </a:solidFill>
                  <a:latin typeface="微软雅黑" pitchFamily="34" charset="-122"/>
                  <a:ea typeface="微软雅黑" pitchFamily="34" charset="-122"/>
                </a:endParaRPr>
              </a:p>
            </p:txBody>
          </p:sp>
          <p:sp>
            <p:nvSpPr>
              <p:cNvPr id="42" name="Rectangle 13" descr="FD1DDF730CE4456e89755B07FE1653D0# #Rectangle 13"/>
              <p:cNvSpPr>
                <a:spLocks noChangeArrowheads="1"/>
              </p:cNvSpPr>
              <p:nvPr/>
            </p:nvSpPr>
            <p:spPr bwMode="auto">
              <a:xfrm>
                <a:off x="1876105" y="1353231"/>
                <a:ext cx="2391677" cy="569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dirty="0">
                    <a:solidFill>
                      <a:schemeClr val="bg1"/>
                    </a:solidFill>
                    <a:latin typeface="微软雅黑" pitchFamily="34" charset="-122"/>
                    <a:ea typeface="微软雅黑" pitchFamily="34" charset="-122"/>
                  </a:rPr>
                  <a:t>此处添加计划扼要说明，添加简短说明文字。此处添加明年计划的扼要说明，添加简短说明文字。</a:t>
                </a:r>
                <a:endParaRPr lang="en-US" altLang="zh-CN" sz="1100" dirty="0">
                  <a:solidFill>
                    <a:schemeClr val="bg1"/>
                  </a:solidFill>
                  <a:latin typeface="微软雅黑" pitchFamily="34" charset="-122"/>
                  <a:ea typeface="微软雅黑" pitchFamily="34" charset="-122"/>
                </a:endParaRPr>
              </a:p>
            </p:txBody>
          </p:sp>
          <p:sp>
            <p:nvSpPr>
              <p:cNvPr id="43" name="椭圆 42"/>
              <p:cNvSpPr/>
              <p:nvPr/>
            </p:nvSpPr>
            <p:spPr>
              <a:xfrm>
                <a:off x="683568" y="1056220"/>
                <a:ext cx="870820" cy="8708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grpSp>
            <p:nvGrpSpPr>
              <p:cNvPr id="44" name="组合 43"/>
              <p:cNvGrpSpPr/>
              <p:nvPr/>
            </p:nvGrpSpPr>
            <p:grpSpPr>
              <a:xfrm>
                <a:off x="778412" y="1061904"/>
                <a:ext cx="690055" cy="814283"/>
                <a:chOff x="1668948" y="990614"/>
                <a:chExt cx="690055" cy="814283"/>
              </a:xfrm>
            </p:grpSpPr>
            <p:sp>
              <p:nvSpPr>
                <p:cNvPr id="45" name="TextBox 14"/>
                <p:cNvSpPr txBox="1"/>
                <p:nvPr/>
              </p:nvSpPr>
              <p:spPr>
                <a:xfrm>
                  <a:off x="1668948" y="1205639"/>
                  <a:ext cx="377572" cy="425978"/>
                </a:xfrm>
                <a:prstGeom prst="rect">
                  <a:avLst/>
                </a:prstGeom>
                <a:noFill/>
              </p:spPr>
              <p:txBody>
                <a:bodyPr vert="eaVert" wrap="none" rtlCol="0">
                  <a:spAutoFit/>
                </a:bodyPr>
                <a:lstStyle/>
                <a:p>
                  <a:pPr algn="ctr"/>
                  <a:r>
                    <a:rPr lang="zh-CN" altLang="en-US" sz="1400" dirty="0">
                      <a:solidFill>
                        <a:srgbClr val="1D7A8B"/>
                      </a:solidFill>
                      <a:latin typeface="微软雅黑" pitchFamily="34" charset="-122"/>
                      <a:ea typeface="微软雅黑" pitchFamily="34" charset="-122"/>
                    </a:rPr>
                    <a:t>计划</a:t>
                  </a:r>
                </a:p>
              </p:txBody>
            </p:sp>
            <p:sp>
              <p:nvSpPr>
                <p:cNvPr id="46" name="矩形 45"/>
                <p:cNvSpPr/>
                <p:nvPr/>
              </p:nvSpPr>
              <p:spPr>
                <a:xfrm>
                  <a:off x="1838483" y="990614"/>
                  <a:ext cx="520520" cy="814283"/>
                </a:xfrm>
                <a:prstGeom prst="rect">
                  <a:avLst/>
                </a:prstGeom>
              </p:spPr>
              <p:txBody>
                <a:bodyPr wrap="none">
                  <a:spAutoFit/>
                </a:bodyPr>
                <a:lstStyle/>
                <a:p>
                  <a:pPr>
                    <a:spcBef>
                      <a:spcPct val="0"/>
                    </a:spcBef>
                    <a:defRPr/>
                  </a:pPr>
                  <a:r>
                    <a:rPr lang="en-US" altLang="zh-CN" sz="4800" dirty="0">
                      <a:solidFill>
                        <a:srgbClr val="1D7A8B"/>
                      </a:solidFill>
                      <a:latin typeface="微软雅黑" pitchFamily="34" charset="-122"/>
                      <a:ea typeface="微软雅黑" pitchFamily="34" charset="-122"/>
                      <a:cs typeface="Arial" pitchFamily="34" charset="0"/>
                    </a:rPr>
                    <a:t>1</a:t>
                  </a:r>
                </a:p>
              </p:txBody>
            </p:sp>
          </p:grpSp>
        </p:grpSp>
        <p:grpSp>
          <p:nvGrpSpPr>
            <p:cNvPr id="12" name="组合 11"/>
            <p:cNvGrpSpPr/>
            <p:nvPr/>
          </p:nvGrpSpPr>
          <p:grpSpPr>
            <a:xfrm>
              <a:off x="549712" y="2859782"/>
              <a:ext cx="3888432" cy="1584176"/>
              <a:chOff x="549712" y="2859782"/>
              <a:chExt cx="3888432" cy="1584176"/>
            </a:xfrm>
          </p:grpSpPr>
          <p:sp>
            <p:nvSpPr>
              <p:cNvPr id="31" name="圆角矩形 17"/>
              <p:cNvSpPr/>
              <p:nvPr/>
            </p:nvSpPr>
            <p:spPr>
              <a:xfrm>
                <a:off x="549712" y="2859782"/>
                <a:ext cx="3888432" cy="1584176"/>
              </a:xfrm>
              <a:prstGeom prst="roundRect">
                <a:avLst>
                  <a:gd name="adj" fmla="val 8636"/>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cxnSp>
            <p:nvCxnSpPr>
              <p:cNvPr id="32" name="直接连接符 31"/>
              <p:cNvCxnSpPr/>
              <p:nvPr/>
            </p:nvCxnSpPr>
            <p:spPr>
              <a:xfrm>
                <a:off x="1619672" y="3075806"/>
                <a:ext cx="0" cy="1152128"/>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3" name="Rectangle 13" descr="FD1DDF730CE4456e89755B07FE1653D0# #Rectangle 13"/>
              <p:cNvSpPr>
                <a:spLocks noChangeArrowheads="1"/>
              </p:cNvSpPr>
              <p:nvPr/>
            </p:nvSpPr>
            <p:spPr bwMode="auto">
              <a:xfrm>
                <a:off x="1876107" y="3245759"/>
                <a:ext cx="1460088" cy="325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a:solidFill>
                      <a:schemeClr val="bg1"/>
                    </a:solidFill>
                    <a:latin typeface="微软雅黑" pitchFamily="34" charset="-122"/>
                    <a:ea typeface="微软雅黑" pitchFamily="34" charset="-122"/>
                  </a:rPr>
                  <a:t>添加标题</a:t>
                </a:r>
                <a:endParaRPr lang="en-US" altLang="zh-CN" sz="1600" dirty="0">
                  <a:solidFill>
                    <a:schemeClr val="bg1"/>
                  </a:solidFill>
                  <a:latin typeface="微软雅黑" pitchFamily="34" charset="-122"/>
                  <a:ea typeface="微软雅黑" pitchFamily="34" charset="-122"/>
                </a:endParaRPr>
              </a:p>
            </p:txBody>
          </p:sp>
          <p:sp>
            <p:nvSpPr>
              <p:cNvPr id="34" name="Rectangle 13" descr="FD1DDF730CE4456e89755B07FE1653D0# #Rectangle 13"/>
              <p:cNvSpPr>
                <a:spLocks noChangeArrowheads="1"/>
              </p:cNvSpPr>
              <p:nvPr/>
            </p:nvSpPr>
            <p:spPr bwMode="auto">
              <a:xfrm>
                <a:off x="1876105" y="3513471"/>
                <a:ext cx="2391677" cy="569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dirty="0">
                    <a:solidFill>
                      <a:schemeClr val="bg1"/>
                    </a:solidFill>
                    <a:latin typeface="微软雅黑" pitchFamily="34" charset="-122"/>
                    <a:ea typeface="微软雅黑" pitchFamily="34" charset="-122"/>
                  </a:rPr>
                  <a:t>此处添加计划扼要说明，添加简短说明文字。此处添加明年计划的扼要说明，添加简短说明文字。</a:t>
                </a:r>
                <a:endParaRPr lang="en-US" altLang="zh-CN" sz="1100" dirty="0">
                  <a:solidFill>
                    <a:schemeClr val="bg1"/>
                  </a:solidFill>
                  <a:latin typeface="微软雅黑" pitchFamily="34" charset="-122"/>
                  <a:ea typeface="微软雅黑" pitchFamily="34" charset="-122"/>
                </a:endParaRPr>
              </a:p>
            </p:txBody>
          </p:sp>
          <p:sp>
            <p:nvSpPr>
              <p:cNvPr id="35" name="椭圆 34"/>
              <p:cNvSpPr/>
              <p:nvPr/>
            </p:nvSpPr>
            <p:spPr>
              <a:xfrm>
                <a:off x="683568" y="3216460"/>
                <a:ext cx="870820" cy="8708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grpSp>
            <p:nvGrpSpPr>
              <p:cNvPr id="36" name="组合 35"/>
              <p:cNvGrpSpPr/>
              <p:nvPr/>
            </p:nvGrpSpPr>
            <p:grpSpPr>
              <a:xfrm>
                <a:off x="759499" y="3222144"/>
                <a:ext cx="708968" cy="814283"/>
                <a:chOff x="1650035" y="990614"/>
                <a:chExt cx="708968" cy="814283"/>
              </a:xfrm>
            </p:grpSpPr>
            <p:sp>
              <p:nvSpPr>
                <p:cNvPr id="37" name="TextBox 25"/>
                <p:cNvSpPr txBox="1"/>
                <p:nvPr/>
              </p:nvSpPr>
              <p:spPr>
                <a:xfrm>
                  <a:off x="1650035" y="1205639"/>
                  <a:ext cx="377572" cy="425978"/>
                </a:xfrm>
                <a:prstGeom prst="rect">
                  <a:avLst/>
                </a:prstGeom>
                <a:noFill/>
              </p:spPr>
              <p:txBody>
                <a:bodyPr vert="eaVert" wrap="none" rtlCol="0">
                  <a:spAutoFit/>
                </a:bodyPr>
                <a:lstStyle/>
                <a:p>
                  <a:pPr algn="ctr"/>
                  <a:r>
                    <a:rPr lang="zh-CN" altLang="en-US" sz="1400" dirty="0">
                      <a:solidFill>
                        <a:srgbClr val="1D7A8B"/>
                      </a:solidFill>
                      <a:latin typeface="微软雅黑" pitchFamily="34" charset="-122"/>
                      <a:ea typeface="微软雅黑" pitchFamily="34" charset="-122"/>
                    </a:rPr>
                    <a:t>计划</a:t>
                  </a:r>
                </a:p>
              </p:txBody>
            </p:sp>
            <p:sp>
              <p:nvSpPr>
                <p:cNvPr id="38" name="矩形 37"/>
                <p:cNvSpPr/>
                <p:nvPr/>
              </p:nvSpPr>
              <p:spPr>
                <a:xfrm>
                  <a:off x="1838483" y="990614"/>
                  <a:ext cx="520520" cy="814283"/>
                </a:xfrm>
                <a:prstGeom prst="rect">
                  <a:avLst/>
                </a:prstGeom>
              </p:spPr>
              <p:txBody>
                <a:bodyPr wrap="none">
                  <a:spAutoFit/>
                </a:bodyPr>
                <a:lstStyle/>
                <a:p>
                  <a:pPr>
                    <a:spcBef>
                      <a:spcPct val="0"/>
                    </a:spcBef>
                    <a:defRPr/>
                  </a:pPr>
                  <a:r>
                    <a:rPr lang="en-US" altLang="zh-CN" sz="4800" dirty="0">
                      <a:solidFill>
                        <a:srgbClr val="1D7A8B"/>
                      </a:solidFill>
                      <a:latin typeface="微软雅黑" pitchFamily="34" charset="-122"/>
                      <a:ea typeface="微软雅黑" pitchFamily="34" charset="-122"/>
                      <a:cs typeface="Arial" pitchFamily="34" charset="0"/>
                    </a:rPr>
                    <a:t>3</a:t>
                  </a:r>
                </a:p>
              </p:txBody>
            </p:sp>
          </p:grpSp>
        </p:grpSp>
        <p:grpSp>
          <p:nvGrpSpPr>
            <p:cNvPr id="13" name="组合 12"/>
            <p:cNvGrpSpPr/>
            <p:nvPr/>
          </p:nvGrpSpPr>
          <p:grpSpPr>
            <a:xfrm>
              <a:off x="4654168" y="699542"/>
              <a:ext cx="3888432" cy="1584176"/>
              <a:chOff x="4654168" y="699542"/>
              <a:chExt cx="3888432" cy="1584176"/>
            </a:xfrm>
          </p:grpSpPr>
          <p:sp>
            <p:nvSpPr>
              <p:cNvPr id="23" name="圆角矩形 28"/>
              <p:cNvSpPr/>
              <p:nvPr/>
            </p:nvSpPr>
            <p:spPr>
              <a:xfrm>
                <a:off x="4654168" y="699542"/>
                <a:ext cx="3888432" cy="1584176"/>
              </a:xfrm>
              <a:prstGeom prst="roundRect">
                <a:avLst>
                  <a:gd name="adj" fmla="val 9138"/>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cxnSp>
            <p:nvCxnSpPr>
              <p:cNvPr id="24" name="直接连接符 23"/>
              <p:cNvCxnSpPr/>
              <p:nvPr/>
            </p:nvCxnSpPr>
            <p:spPr>
              <a:xfrm>
                <a:off x="5724128" y="915566"/>
                <a:ext cx="0" cy="1152128"/>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5" name="Rectangle 13" descr="FD1DDF730CE4456e89755B07FE1653D0# #Rectangle 13"/>
              <p:cNvSpPr>
                <a:spLocks noChangeArrowheads="1"/>
              </p:cNvSpPr>
              <p:nvPr/>
            </p:nvSpPr>
            <p:spPr bwMode="auto">
              <a:xfrm>
                <a:off x="5980563" y="1085519"/>
                <a:ext cx="1460088" cy="325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a:solidFill>
                      <a:schemeClr val="bg1"/>
                    </a:solidFill>
                    <a:latin typeface="微软雅黑" pitchFamily="34" charset="-122"/>
                    <a:ea typeface="微软雅黑" pitchFamily="34" charset="-122"/>
                  </a:rPr>
                  <a:t>添加标题</a:t>
                </a:r>
                <a:endParaRPr lang="en-US" altLang="zh-CN" sz="1600" dirty="0">
                  <a:solidFill>
                    <a:schemeClr val="bg1"/>
                  </a:solidFill>
                  <a:latin typeface="微软雅黑" pitchFamily="34" charset="-122"/>
                  <a:ea typeface="微软雅黑" pitchFamily="34" charset="-122"/>
                </a:endParaRPr>
              </a:p>
            </p:txBody>
          </p:sp>
          <p:sp>
            <p:nvSpPr>
              <p:cNvPr id="26" name="Rectangle 13" descr="FD1DDF730CE4456e89755B07FE1653D0# #Rectangle 13"/>
              <p:cNvSpPr>
                <a:spLocks noChangeArrowheads="1"/>
              </p:cNvSpPr>
              <p:nvPr/>
            </p:nvSpPr>
            <p:spPr bwMode="auto">
              <a:xfrm>
                <a:off x="5980561" y="1353231"/>
                <a:ext cx="2391677" cy="569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dirty="0">
                    <a:solidFill>
                      <a:schemeClr val="bg1"/>
                    </a:solidFill>
                    <a:latin typeface="微软雅黑" pitchFamily="34" charset="-122"/>
                    <a:ea typeface="微软雅黑" pitchFamily="34" charset="-122"/>
                  </a:rPr>
                  <a:t>此处添加计划扼要说明，添加简短说明文字。此处添加明年计划的扼要说明，添加简短说明文字。</a:t>
                </a:r>
                <a:endParaRPr lang="en-US" altLang="zh-CN" sz="1100" dirty="0">
                  <a:solidFill>
                    <a:schemeClr val="bg1"/>
                  </a:solidFill>
                  <a:latin typeface="微软雅黑" pitchFamily="34" charset="-122"/>
                  <a:ea typeface="微软雅黑" pitchFamily="34" charset="-122"/>
                </a:endParaRPr>
              </a:p>
            </p:txBody>
          </p:sp>
          <p:sp>
            <p:nvSpPr>
              <p:cNvPr id="27" name="椭圆 26"/>
              <p:cNvSpPr/>
              <p:nvPr/>
            </p:nvSpPr>
            <p:spPr>
              <a:xfrm>
                <a:off x="4788024" y="1056220"/>
                <a:ext cx="870820" cy="8708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grpSp>
            <p:nvGrpSpPr>
              <p:cNvPr id="28" name="组合 27"/>
              <p:cNvGrpSpPr/>
              <p:nvPr/>
            </p:nvGrpSpPr>
            <p:grpSpPr>
              <a:xfrm>
                <a:off x="4851727" y="1061904"/>
                <a:ext cx="721195" cy="814283"/>
                <a:chOff x="1637807" y="990614"/>
                <a:chExt cx="721195" cy="814283"/>
              </a:xfrm>
            </p:grpSpPr>
            <p:sp>
              <p:nvSpPr>
                <p:cNvPr id="29" name="TextBox 34"/>
                <p:cNvSpPr txBox="1"/>
                <p:nvPr/>
              </p:nvSpPr>
              <p:spPr>
                <a:xfrm>
                  <a:off x="1637807" y="1205639"/>
                  <a:ext cx="377572" cy="425978"/>
                </a:xfrm>
                <a:prstGeom prst="rect">
                  <a:avLst/>
                </a:prstGeom>
                <a:noFill/>
              </p:spPr>
              <p:txBody>
                <a:bodyPr vert="eaVert" wrap="none" rtlCol="0">
                  <a:spAutoFit/>
                </a:bodyPr>
                <a:lstStyle/>
                <a:p>
                  <a:pPr algn="ctr"/>
                  <a:r>
                    <a:rPr lang="zh-CN" altLang="en-US" sz="1400" dirty="0">
                      <a:solidFill>
                        <a:srgbClr val="1D7A8B"/>
                      </a:solidFill>
                      <a:latin typeface="微软雅黑" pitchFamily="34" charset="-122"/>
                      <a:ea typeface="微软雅黑" pitchFamily="34" charset="-122"/>
                    </a:rPr>
                    <a:t>计划</a:t>
                  </a:r>
                </a:p>
              </p:txBody>
            </p:sp>
            <p:sp>
              <p:nvSpPr>
                <p:cNvPr id="30" name="矩形 29"/>
                <p:cNvSpPr/>
                <p:nvPr/>
              </p:nvSpPr>
              <p:spPr>
                <a:xfrm>
                  <a:off x="1838483" y="990614"/>
                  <a:ext cx="520519" cy="814283"/>
                </a:xfrm>
                <a:prstGeom prst="rect">
                  <a:avLst/>
                </a:prstGeom>
              </p:spPr>
              <p:txBody>
                <a:bodyPr wrap="none">
                  <a:spAutoFit/>
                </a:bodyPr>
                <a:lstStyle/>
                <a:p>
                  <a:pPr>
                    <a:spcBef>
                      <a:spcPct val="0"/>
                    </a:spcBef>
                    <a:defRPr/>
                  </a:pPr>
                  <a:r>
                    <a:rPr lang="en-US" altLang="zh-CN" sz="4800" dirty="0">
                      <a:solidFill>
                        <a:srgbClr val="1D7A8B"/>
                      </a:solidFill>
                      <a:latin typeface="微软雅黑" pitchFamily="34" charset="-122"/>
                      <a:ea typeface="微软雅黑" pitchFamily="34" charset="-122"/>
                      <a:cs typeface="Arial" pitchFamily="34" charset="0"/>
                    </a:rPr>
                    <a:t>2</a:t>
                  </a:r>
                </a:p>
              </p:txBody>
            </p:sp>
          </p:grpSp>
        </p:grpSp>
        <p:grpSp>
          <p:nvGrpSpPr>
            <p:cNvPr id="14" name="组合 13"/>
            <p:cNvGrpSpPr/>
            <p:nvPr/>
          </p:nvGrpSpPr>
          <p:grpSpPr>
            <a:xfrm>
              <a:off x="4654168" y="2859782"/>
              <a:ext cx="3888432" cy="1584176"/>
              <a:chOff x="4654168" y="2859782"/>
              <a:chExt cx="3888432" cy="1584176"/>
            </a:xfrm>
          </p:grpSpPr>
          <p:sp>
            <p:nvSpPr>
              <p:cNvPr id="15" name="圆角矩形 37"/>
              <p:cNvSpPr/>
              <p:nvPr/>
            </p:nvSpPr>
            <p:spPr>
              <a:xfrm>
                <a:off x="4654168" y="2859782"/>
                <a:ext cx="3888432" cy="1584176"/>
              </a:xfrm>
              <a:prstGeom prst="roundRect">
                <a:avLst>
                  <a:gd name="adj" fmla="val 9138"/>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cxnSp>
            <p:nvCxnSpPr>
              <p:cNvPr id="16" name="直接连接符 15"/>
              <p:cNvCxnSpPr/>
              <p:nvPr/>
            </p:nvCxnSpPr>
            <p:spPr>
              <a:xfrm>
                <a:off x="5724128" y="3075806"/>
                <a:ext cx="0" cy="1152128"/>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7" name="Rectangle 13" descr="FD1DDF730CE4456e89755B07FE1653D0# #Rectangle 13"/>
              <p:cNvSpPr>
                <a:spLocks noChangeArrowheads="1"/>
              </p:cNvSpPr>
              <p:nvPr/>
            </p:nvSpPr>
            <p:spPr bwMode="auto">
              <a:xfrm>
                <a:off x="5980563" y="3245759"/>
                <a:ext cx="1460088" cy="325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a:solidFill>
                      <a:schemeClr val="bg1"/>
                    </a:solidFill>
                    <a:latin typeface="微软雅黑" pitchFamily="34" charset="-122"/>
                    <a:ea typeface="微软雅黑" pitchFamily="34" charset="-122"/>
                  </a:rPr>
                  <a:t>添加标题</a:t>
                </a:r>
                <a:endParaRPr lang="en-US" altLang="zh-CN" sz="1600" dirty="0">
                  <a:solidFill>
                    <a:schemeClr val="bg1"/>
                  </a:solidFill>
                  <a:latin typeface="微软雅黑" pitchFamily="34" charset="-122"/>
                  <a:ea typeface="微软雅黑" pitchFamily="34" charset="-122"/>
                </a:endParaRPr>
              </a:p>
            </p:txBody>
          </p:sp>
          <p:sp>
            <p:nvSpPr>
              <p:cNvPr id="18" name="Rectangle 13" descr="FD1DDF730CE4456e89755B07FE1653D0# #Rectangle 13"/>
              <p:cNvSpPr>
                <a:spLocks noChangeArrowheads="1"/>
              </p:cNvSpPr>
              <p:nvPr/>
            </p:nvSpPr>
            <p:spPr bwMode="auto">
              <a:xfrm>
                <a:off x="5980561" y="3513471"/>
                <a:ext cx="2391677" cy="569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dirty="0">
                    <a:solidFill>
                      <a:schemeClr val="bg1"/>
                    </a:solidFill>
                    <a:latin typeface="微软雅黑" pitchFamily="34" charset="-122"/>
                    <a:ea typeface="微软雅黑" pitchFamily="34" charset="-122"/>
                  </a:rPr>
                  <a:t>此处添加计划扼要说明，添加简短说明文字。此处添加明年计划的扼要说明，添加简短说明文字。</a:t>
                </a:r>
                <a:endParaRPr lang="en-US" altLang="zh-CN" sz="1100" dirty="0">
                  <a:solidFill>
                    <a:schemeClr val="bg1"/>
                  </a:solidFill>
                  <a:latin typeface="微软雅黑" pitchFamily="34" charset="-122"/>
                  <a:ea typeface="微软雅黑" pitchFamily="34" charset="-122"/>
                </a:endParaRPr>
              </a:p>
            </p:txBody>
          </p:sp>
          <p:sp>
            <p:nvSpPr>
              <p:cNvPr id="19" name="椭圆 18"/>
              <p:cNvSpPr/>
              <p:nvPr/>
            </p:nvSpPr>
            <p:spPr>
              <a:xfrm>
                <a:off x="4788024" y="3216460"/>
                <a:ext cx="870820" cy="8708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grpSp>
            <p:nvGrpSpPr>
              <p:cNvPr id="20" name="组合 19"/>
              <p:cNvGrpSpPr/>
              <p:nvPr/>
            </p:nvGrpSpPr>
            <p:grpSpPr>
              <a:xfrm>
                <a:off x="4863955" y="3222144"/>
                <a:ext cx="708968" cy="814283"/>
                <a:chOff x="1650035" y="990614"/>
                <a:chExt cx="708968" cy="814283"/>
              </a:xfrm>
            </p:grpSpPr>
            <p:sp>
              <p:nvSpPr>
                <p:cNvPr id="21" name="TextBox 43"/>
                <p:cNvSpPr txBox="1"/>
                <p:nvPr/>
              </p:nvSpPr>
              <p:spPr>
                <a:xfrm>
                  <a:off x="1650035" y="1205639"/>
                  <a:ext cx="377572" cy="425978"/>
                </a:xfrm>
                <a:prstGeom prst="rect">
                  <a:avLst/>
                </a:prstGeom>
                <a:noFill/>
              </p:spPr>
              <p:txBody>
                <a:bodyPr vert="eaVert" wrap="none" rtlCol="0">
                  <a:spAutoFit/>
                </a:bodyPr>
                <a:lstStyle/>
                <a:p>
                  <a:pPr algn="ctr"/>
                  <a:r>
                    <a:rPr lang="zh-CN" altLang="en-US" sz="1400" dirty="0">
                      <a:solidFill>
                        <a:srgbClr val="1D7A8B"/>
                      </a:solidFill>
                      <a:latin typeface="微软雅黑" pitchFamily="34" charset="-122"/>
                      <a:ea typeface="微软雅黑" pitchFamily="34" charset="-122"/>
                    </a:rPr>
                    <a:t>计划</a:t>
                  </a:r>
                </a:p>
              </p:txBody>
            </p:sp>
            <p:sp>
              <p:nvSpPr>
                <p:cNvPr id="22" name="矩形 21"/>
                <p:cNvSpPr/>
                <p:nvPr/>
              </p:nvSpPr>
              <p:spPr>
                <a:xfrm>
                  <a:off x="1838483" y="990614"/>
                  <a:ext cx="520520" cy="814283"/>
                </a:xfrm>
                <a:prstGeom prst="rect">
                  <a:avLst/>
                </a:prstGeom>
              </p:spPr>
              <p:txBody>
                <a:bodyPr wrap="none">
                  <a:spAutoFit/>
                </a:bodyPr>
                <a:lstStyle/>
                <a:p>
                  <a:pPr>
                    <a:spcBef>
                      <a:spcPct val="0"/>
                    </a:spcBef>
                    <a:defRPr/>
                  </a:pPr>
                  <a:r>
                    <a:rPr lang="en-US" altLang="zh-CN" sz="4800" dirty="0">
                      <a:solidFill>
                        <a:srgbClr val="1D7A8B"/>
                      </a:solidFill>
                      <a:latin typeface="微软雅黑" pitchFamily="34" charset="-122"/>
                      <a:ea typeface="微软雅黑" pitchFamily="34" charset="-122"/>
                      <a:cs typeface="Arial" pitchFamily="34" charset="0"/>
                    </a:rPr>
                    <a:t>4</a:t>
                  </a:r>
                </a:p>
              </p:txBody>
            </p:sp>
          </p:grpSp>
        </p:grpSp>
      </p:grpSp>
    </p:spTree>
    <p:extLst>
      <p:ext uri="{BB962C8B-B14F-4D97-AF65-F5344CB8AC3E}">
        <p14:creationId xmlns:p14="http://schemas.microsoft.com/office/powerpoint/2010/main" val="36654111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梯形 12"/>
          <p:cNvSpPr/>
          <p:nvPr/>
        </p:nvSpPr>
        <p:spPr>
          <a:xfrm rot="10800000">
            <a:off x="2134093" y="2148112"/>
            <a:ext cx="2996480" cy="2532946"/>
          </a:xfrm>
          <a:prstGeom prst="trapezoid">
            <a:avLst>
              <a:gd name="adj"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967308" y="2232153"/>
            <a:ext cx="3259420" cy="2364863"/>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dirty="0">
                <a:solidFill>
                  <a:schemeClr val="bg1"/>
                </a:solidFill>
                <a:latin typeface="微软雅黑" pitchFamily="34" charset="-122"/>
                <a:ea typeface="微软雅黑" pitchFamily="34" charset="-122"/>
              </a:rPr>
              <a:t>目录</a:t>
            </a:r>
          </a:p>
        </p:txBody>
      </p:sp>
      <p:grpSp>
        <p:nvGrpSpPr>
          <p:cNvPr id="15" name="组合 14"/>
          <p:cNvGrpSpPr/>
          <p:nvPr/>
        </p:nvGrpSpPr>
        <p:grpSpPr>
          <a:xfrm>
            <a:off x="6180749" y="1622918"/>
            <a:ext cx="624684" cy="600549"/>
            <a:chOff x="2215144" y="982844"/>
            <a:chExt cx="1120898" cy="842780"/>
          </a:xfrm>
          <a:noFill/>
        </p:grpSpPr>
        <p:sp>
          <p:nvSpPr>
            <p:cNvPr id="16" name="平行四边形 15"/>
            <p:cNvSpPr/>
            <p:nvPr/>
          </p:nvSpPr>
          <p:spPr>
            <a:xfrm>
              <a:off x="2215144" y="982844"/>
              <a:ext cx="1120898" cy="842780"/>
            </a:xfrm>
            <a:prstGeom prst="parallelogram">
              <a:avLst>
                <a:gd name="adj" fmla="val 0"/>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17" name="文本框 9"/>
            <p:cNvSpPr txBox="1"/>
            <p:nvPr/>
          </p:nvSpPr>
          <p:spPr>
            <a:xfrm>
              <a:off x="2245058" y="1046848"/>
              <a:ext cx="1066799" cy="647877"/>
            </a:xfrm>
            <a:prstGeom prst="rect">
              <a:avLst/>
            </a:prstGeom>
            <a:grpFill/>
            <a:ln>
              <a:noFill/>
            </a:ln>
          </p:spPr>
          <p:txBody>
            <a:bodyPr wrap="square" rtlCol="0">
              <a:spAutoFit/>
            </a:bodyPr>
            <a:lstStyle/>
            <a:p>
              <a:pPr algn="ctr"/>
              <a:r>
                <a:rPr lang="en-US" altLang="zh-CN" sz="2400" b="1" dirty="0">
                  <a:solidFill>
                    <a:schemeClr val="bg1"/>
                  </a:solidFill>
                  <a:latin typeface="微软雅黑" panose="020B0503020204020204" pitchFamily="34" charset="-122"/>
                  <a:ea typeface="微软雅黑" panose="020B0503020204020204" pitchFamily="34" charset="-122"/>
                </a:rPr>
                <a:t>01</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6180749" y="3644900"/>
            <a:ext cx="624684" cy="600549"/>
            <a:chOff x="2215144" y="982844"/>
            <a:chExt cx="1120898" cy="842780"/>
          </a:xfrm>
          <a:noFill/>
        </p:grpSpPr>
        <p:sp>
          <p:nvSpPr>
            <p:cNvPr id="19" name="平行四边形 18"/>
            <p:cNvSpPr/>
            <p:nvPr/>
          </p:nvSpPr>
          <p:spPr>
            <a:xfrm>
              <a:off x="2215144" y="982844"/>
              <a:ext cx="1120898" cy="842780"/>
            </a:xfrm>
            <a:prstGeom prst="parallelogram">
              <a:avLst>
                <a:gd name="adj" fmla="val 0"/>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0" name="文本框 9"/>
            <p:cNvSpPr txBox="1"/>
            <p:nvPr/>
          </p:nvSpPr>
          <p:spPr>
            <a:xfrm>
              <a:off x="2245058" y="1046848"/>
              <a:ext cx="1066799" cy="647877"/>
            </a:xfrm>
            <a:prstGeom prst="rect">
              <a:avLst/>
            </a:prstGeom>
            <a:grpFill/>
            <a:ln>
              <a:noFill/>
            </a:ln>
          </p:spPr>
          <p:txBody>
            <a:bodyPr wrap="square" rtlCol="0">
              <a:spAutoFit/>
            </a:bodyPr>
            <a:lstStyle/>
            <a:p>
              <a:pPr algn="ctr"/>
              <a:r>
                <a:rPr lang="en-US" altLang="zh-CN" sz="2400" b="1" dirty="0">
                  <a:solidFill>
                    <a:schemeClr val="bg1"/>
                  </a:solidFill>
                  <a:latin typeface="微软雅黑" panose="020B0503020204020204" pitchFamily="34" charset="-122"/>
                  <a:ea typeface="微软雅黑" panose="020B0503020204020204" pitchFamily="34" charset="-122"/>
                </a:rPr>
                <a:t>03</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6180749" y="2633909"/>
            <a:ext cx="624684" cy="600549"/>
            <a:chOff x="2215144" y="982844"/>
            <a:chExt cx="1120898" cy="842780"/>
          </a:xfrm>
          <a:noFill/>
        </p:grpSpPr>
        <p:sp>
          <p:nvSpPr>
            <p:cNvPr id="22" name="平行四边形 21"/>
            <p:cNvSpPr/>
            <p:nvPr/>
          </p:nvSpPr>
          <p:spPr>
            <a:xfrm>
              <a:off x="2215144" y="982844"/>
              <a:ext cx="1120898" cy="842780"/>
            </a:xfrm>
            <a:prstGeom prst="parallelogram">
              <a:avLst>
                <a:gd name="adj" fmla="val 0"/>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23" name="文本框 9"/>
            <p:cNvSpPr txBox="1"/>
            <p:nvPr/>
          </p:nvSpPr>
          <p:spPr>
            <a:xfrm>
              <a:off x="2245058" y="1046848"/>
              <a:ext cx="1066799" cy="647877"/>
            </a:xfrm>
            <a:prstGeom prst="rect">
              <a:avLst/>
            </a:prstGeom>
            <a:grpFill/>
            <a:ln>
              <a:noFill/>
            </a:ln>
          </p:spPr>
          <p:txBody>
            <a:bodyPr wrap="square" rtlCol="0">
              <a:spAutoFit/>
            </a:bodyPr>
            <a:lstStyle/>
            <a:p>
              <a:pPr algn="ctr"/>
              <a:r>
                <a:rPr lang="en-US" altLang="zh-CN" sz="2400" b="1" dirty="0">
                  <a:solidFill>
                    <a:schemeClr val="bg1"/>
                  </a:solidFill>
                  <a:latin typeface="微软雅黑" panose="020B0503020204020204" pitchFamily="34" charset="-122"/>
                  <a:ea typeface="微软雅黑" panose="020B0503020204020204" pitchFamily="34" charset="-122"/>
                </a:rPr>
                <a:t>02</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6166235" y="4655890"/>
            <a:ext cx="624684" cy="600549"/>
            <a:chOff x="2215144" y="982844"/>
            <a:chExt cx="1120898" cy="842780"/>
          </a:xfrm>
          <a:noFill/>
        </p:grpSpPr>
        <p:sp>
          <p:nvSpPr>
            <p:cNvPr id="25" name="平行四边形 24"/>
            <p:cNvSpPr/>
            <p:nvPr/>
          </p:nvSpPr>
          <p:spPr>
            <a:xfrm>
              <a:off x="2215144" y="982844"/>
              <a:ext cx="1120898" cy="842780"/>
            </a:xfrm>
            <a:prstGeom prst="parallelogram">
              <a:avLst>
                <a:gd name="adj" fmla="val 0"/>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26" name="文本框 9"/>
            <p:cNvSpPr txBox="1"/>
            <p:nvPr/>
          </p:nvSpPr>
          <p:spPr>
            <a:xfrm>
              <a:off x="2245058" y="1046848"/>
              <a:ext cx="1066799" cy="647877"/>
            </a:xfrm>
            <a:prstGeom prst="rect">
              <a:avLst/>
            </a:prstGeom>
            <a:grpFill/>
            <a:ln>
              <a:noFill/>
            </a:ln>
          </p:spPr>
          <p:txBody>
            <a:bodyPr wrap="square" rtlCol="0">
              <a:spAutoFit/>
            </a:bodyPr>
            <a:lstStyle/>
            <a:p>
              <a:pPr algn="ctr"/>
              <a:r>
                <a:rPr lang="en-US" altLang="zh-CN" sz="2400" b="1" dirty="0">
                  <a:solidFill>
                    <a:schemeClr val="bg1"/>
                  </a:solidFill>
                  <a:latin typeface="微软雅黑" panose="020B0503020204020204" pitchFamily="34" charset="-122"/>
                  <a:ea typeface="微软雅黑" panose="020B0503020204020204" pitchFamily="34" charset="-122"/>
                </a:rPr>
                <a:t>04</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7159445" y="1670948"/>
            <a:ext cx="2713464" cy="3498576"/>
            <a:chOff x="7848779" y="1598933"/>
            <a:chExt cx="2713464" cy="3498576"/>
          </a:xfrm>
        </p:grpSpPr>
        <p:grpSp>
          <p:nvGrpSpPr>
            <p:cNvPr id="28" name="组合 27"/>
            <p:cNvGrpSpPr/>
            <p:nvPr/>
          </p:nvGrpSpPr>
          <p:grpSpPr>
            <a:xfrm>
              <a:off x="7848779" y="1598933"/>
              <a:ext cx="2713464" cy="463420"/>
              <a:chOff x="3382715" y="1432965"/>
              <a:chExt cx="2713464" cy="463420"/>
            </a:xfrm>
            <a:solidFill>
              <a:schemeClr val="accent5"/>
            </a:solidFill>
          </p:grpSpPr>
          <p:sp>
            <p:nvSpPr>
              <p:cNvPr id="38" name="燕尾形 80"/>
              <p:cNvSpPr/>
              <p:nvPr/>
            </p:nvSpPr>
            <p:spPr>
              <a:xfrm>
                <a:off x="3382715" y="1432965"/>
                <a:ext cx="2713464" cy="463420"/>
              </a:xfrm>
              <a:prstGeom prst="chevron">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endParaRPr>
              </a:p>
            </p:txBody>
          </p:sp>
          <p:sp>
            <p:nvSpPr>
              <p:cNvPr id="39" name="矩形 38"/>
              <p:cNvSpPr/>
              <p:nvPr/>
            </p:nvSpPr>
            <p:spPr>
              <a:xfrm>
                <a:off x="3756119" y="1452840"/>
                <a:ext cx="1980029" cy="400110"/>
              </a:xfrm>
              <a:prstGeom prst="rect">
                <a:avLst/>
              </a:prstGeom>
              <a:noFill/>
              <a:ln>
                <a:noFill/>
              </a:ln>
            </p:spPr>
            <p:txBody>
              <a:bodyPr wrap="none">
                <a:spAutoFit/>
              </a:bodyPr>
              <a:lstStyle/>
              <a:p>
                <a:pPr fontAlgn="base">
                  <a:spcBef>
                    <a:spcPct val="0"/>
                  </a:spcBef>
                  <a:spcAft>
                    <a:spcPct val="0"/>
                  </a:spcAft>
                </a:pPr>
                <a:r>
                  <a:rPr lang="zh-CN" altLang="en-US" sz="2000" dirty="0">
                    <a:solidFill>
                      <a:schemeClr val="bg1"/>
                    </a:solidFill>
                    <a:latin typeface="微软雅黑" panose="020B0503020204020204" pitchFamily="34" charset="-122"/>
                    <a:ea typeface="微软雅黑" panose="020B0503020204020204" pitchFamily="34" charset="-122"/>
                  </a:rPr>
                  <a:t>添加目录一文字</a:t>
                </a:r>
              </a:p>
            </p:txBody>
          </p:sp>
        </p:grpSp>
        <p:grpSp>
          <p:nvGrpSpPr>
            <p:cNvPr id="29" name="组合 28"/>
            <p:cNvGrpSpPr/>
            <p:nvPr/>
          </p:nvGrpSpPr>
          <p:grpSpPr>
            <a:xfrm>
              <a:off x="7848779" y="2624727"/>
              <a:ext cx="2713464" cy="463420"/>
              <a:chOff x="4463688" y="2372845"/>
              <a:chExt cx="2713464" cy="463420"/>
            </a:xfrm>
            <a:solidFill>
              <a:schemeClr val="accent5"/>
            </a:solidFill>
          </p:grpSpPr>
          <p:sp>
            <p:nvSpPr>
              <p:cNvPr id="36" name="燕尾形 78"/>
              <p:cNvSpPr/>
              <p:nvPr/>
            </p:nvSpPr>
            <p:spPr>
              <a:xfrm>
                <a:off x="4463688" y="2372845"/>
                <a:ext cx="2713464" cy="463420"/>
              </a:xfrm>
              <a:prstGeom prst="chevron">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endParaRPr>
              </a:p>
            </p:txBody>
          </p:sp>
          <p:sp>
            <p:nvSpPr>
              <p:cNvPr id="37" name="矩形 36"/>
              <p:cNvSpPr/>
              <p:nvPr/>
            </p:nvSpPr>
            <p:spPr>
              <a:xfrm>
                <a:off x="4831599" y="2405848"/>
                <a:ext cx="1980029" cy="400110"/>
              </a:xfrm>
              <a:prstGeom prst="rect">
                <a:avLst/>
              </a:prstGeom>
              <a:noFill/>
              <a:ln>
                <a:noFill/>
              </a:ln>
            </p:spPr>
            <p:txBody>
              <a:bodyPr wrap="none">
                <a:spAutoFit/>
              </a:bodyPr>
              <a:lstStyle/>
              <a:p>
                <a:pPr fontAlgn="base">
                  <a:spcBef>
                    <a:spcPct val="0"/>
                  </a:spcBef>
                  <a:spcAft>
                    <a:spcPct val="0"/>
                  </a:spcAft>
                </a:pPr>
                <a:r>
                  <a:rPr lang="zh-CN" altLang="en-US" sz="2000" dirty="0">
                    <a:solidFill>
                      <a:schemeClr val="bg1"/>
                    </a:solidFill>
                    <a:latin typeface="微软雅黑" panose="020B0503020204020204" pitchFamily="34" charset="-122"/>
                    <a:ea typeface="微软雅黑" panose="020B0503020204020204" pitchFamily="34" charset="-122"/>
                  </a:rPr>
                  <a:t>添加目录二文字</a:t>
                </a:r>
              </a:p>
            </p:txBody>
          </p:sp>
        </p:grpSp>
        <p:grpSp>
          <p:nvGrpSpPr>
            <p:cNvPr id="30" name="组合 29"/>
            <p:cNvGrpSpPr/>
            <p:nvPr/>
          </p:nvGrpSpPr>
          <p:grpSpPr>
            <a:xfrm>
              <a:off x="7848779" y="3613512"/>
              <a:ext cx="2713464" cy="463420"/>
              <a:chOff x="5477851" y="3145090"/>
              <a:chExt cx="2713464" cy="463420"/>
            </a:xfrm>
            <a:solidFill>
              <a:schemeClr val="accent5"/>
            </a:solidFill>
          </p:grpSpPr>
          <p:sp>
            <p:nvSpPr>
              <p:cNvPr id="34" name="燕尾形 76"/>
              <p:cNvSpPr/>
              <p:nvPr/>
            </p:nvSpPr>
            <p:spPr>
              <a:xfrm>
                <a:off x="5477851" y="3145090"/>
                <a:ext cx="2713464" cy="463420"/>
              </a:xfrm>
              <a:prstGeom prst="chevron">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endParaRPr>
              </a:p>
            </p:txBody>
          </p:sp>
          <p:sp>
            <p:nvSpPr>
              <p:cNvPr id="35" name="矩形 34"/>
              <p:cNvSpPr/>
              <p:nvPr/>
            </p:nvSpPr>
            <p:spPr>
              <a:xfrm>
                <a:off x="5851379" y="3175839"/>
                <a:ext cx="1980029" cy="400110"/>
              </a:xfrm>
              <a:prstGeom prst="rect">
                <a:avLst/>
              </a:prstGeom>
              <a:noFill/>
              <a:ln>
                <a:noFill/>
              </a:ln>
            </p:spPr>
            <p:txBody>
              <a:bodyPr wrap="none">
                <a:spAutoFit/>
              </a:bodyPr>
              <a:lstStyle/>
              <a:p>
                <a:pPr fontAlgn="base">
                  <a:spcBef>
                    <a:spcPct val="0"/>
                  </a:spcBef>
                  <a:spcAft>
                    <a:spcPct val="0"/>
                  </a:spcAft>
                </a:pPr>
                <a:r>
                  <a:rPr lang="zh-CN" altLang="en-US" sz="2000" dirty="0">
                    <a:solidFill>
                      <a:schemeClr val="bg1"/>
                    </a:solidFill>
                    <a:latin typeface="微软雅黑" panose="020B0503020204020204" pitchFamily="34" charset="-122"/>
                    <a:ea typeface="微软雅黑" panose="020B0503020204020204" pitchFamily="34" charset="-122"/>
                  </a:rPr>
                  <a:t>添加目录三文字</a:t>
                </a:r>
              </a:p>
            </p:txBody>
          </p:sp>
        </p:grpSp>
        <p:grpSp>
          <p:nvGrpSpPr>
            <p:cNvPr id="31" name="组合 30"/>
            <p:cNvGrpSpPr/>
            <p:nvPr/>
          </p:nvGrpSpPr>
          <p:grpSpPr>
            <a:xfrm>
              <a:off x="7848779" y="4634089"/>
              <a:ext cx="2713464" cy="463420"/>
              <a:chOff x="4469387" y="4065239"/>
              <a:chExt cx="2713464" cy="463420"/>
            </a:xfrm>
            <a:solidFill>
              <a:schemeClr val="accent5"/>
            </a:solidFill>
          </p:grpSpPr>
          <p:sp>
            <p:nvSpPr>
              <p:cNvPr id="32" name="燕尾形 74"/>
              <p:cNvSpPr/>
              <p:nvPr/>
            </p:nvSpPr>
            <p:spPr>
              <a:xfrm>
                <a:off x="4469387" y="4065239"/>
                <a:ext cx="2713464" cy="463420"/>
              </a:xfrm>
              <a:prstGeom prst="chevron">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dirty="0">
                  <a:solidFill>
                    <a:schemeClr val="bg1"/>
                  </a:solidFill>
                </a:endParaRPr>
              </a:p>
            </p:txBody>
          </p:sp>
          <p:sp>
            <p:nvSpPr>
              <p:cNvPr id="33" name="矩形 32"/>
              <p:cNvSpPr/>
              <p:nvPr/>
            </p:nvSpPr>
            <p:spPr>
              <a:xfrm>
                <a:off x="4868523" y="4084242"/>
                <a:ext cx="1980029" cy="400110"/>
              </a:xfrm>
              <a:prstGeom prst="rect">
                <a:avLst/>
              </a:prstGeom>
              <a:noFill/>
              <a:ln>
                <a:noFill/>
              </a:ln>
            </p:spPr>
            <p:txBody>
              <a:bodyPr wrap="none">
                <a:spAutoFit/>
              </a:bodyPr>
              <a:lstStyle/>
              <a:p>
                <a:pPr fontAlgn="base">
                  <a:spcBef>
                    <a:spcPct val="0"/>
                  </a:spcBef>
                  <a:spcAft>
                    <a:spcPct val="0"/>
                  </a:spcAft>
                </a:pPr>
                <a:r>
                  <a:rPr lang="zh-CN" altLang="en-US" sz="2000" dirty="0">
                    <a:solidFill>
                      <a:schemeClr val="bg1"/>
                    </a:solidFill>
                    <a:latin typeface="微软雅黑" panose="020B0503020204020204" pitchFamily="34" charset="-122"/>
                    <a:ea typeface="微软雅黑" panose="020B0503020204020204" pitchFamily="34" charset="-122"/>
                  </a:rPr>
                  <a:t>添加目录四文字</a:t>
                </a:r>
              </a:p>
            </p:txBody>
          </p:sp>
        </p:grpSp>
      </p:gr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nodePh="1">
                                  <p:stCondLst>
                                    <p:cond delay="0"/>
                                  </p:stCondLst>
                                  <p:endCondLst>
                                    <p:cond evt="begin" delay="0">
                                      <p:tn val="5"/>
                                    </p:cond>
                                  </p:end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anim calcmode="lin" valueType="num">
                                      <p:cBhvr>
                                        <p:cTn id="13" dur="500" fill="hold"/>
                                        <p:tgtEl>
                                          <p:spTgt spid="14"/>
                                        </p:tgtEl>
                                        <p:attrNameLst>
                                          <p:attrName>ppt_x</p:attrName>
                                        </p:attrNameLst>
                                      </p:cBhvr>
                                      <p:tavLst>
                                        <p:tav tm="0">
                                          <p:val>
                                            <p:strVal val="#ppt_x"/>
                                          </p:val>
                                        </p:tav>
                                        <p:tav tm="100000">
                                          <p:val>
                                            <p:strVal val="#ppt_x"/>
                                          </p:val>
                                        </p:tav>
                                      </p:tavLst>
                                    </p:anim>
                                    <p:anim calcmode="lin" valueType="num">
                                      <p:cBhvr>
                                        <p:cTn id="14" dur="500" fill="hold"/>
                                        <p:tgtEl>
                                          <p:spTgt spid="1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500" fill="hold"/>
                                        <p:tgtEl>
                                          <p:spTgt spid="15"/>
                                        </p:tgtEl>
                                        <p:attrNameLst>
                                          <p:attrName>ppt_x</p:attrName>
                                        </p:attrNameLst>
                                      </p:cBhvr>
                                      <p:tavLst>
                                        <p:tav tm="0">
                                          <p:val>
                                            <p:strVal val="0-#ppt_w/2"/>
                                          </p:val>
                                        </p:tav>
                                        <p:tav tm="100000">
                                          <p:val>
                                            <p:strVal val="#ppt_x"/>
                                          </p:val>
                                        </p:tav>
                                      </p:tavLst>
                                    </p:anim>
                                    <p:anim calcmode="lin" valueType="num">
                                      <p:cBhvr additive="base">
                                        <p:cTn id="19" dur="500" fill="hold"/>
                                        <p:tgtEl>
                                          <p:spTgt spid="15"/>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0-#ppt_w/2"/>
                                          </p:val>
                                        </p:tav>
                                        <p:tav tm="100000">
                                          <p:val>
                                            <p:strVal val="#ppt_x"/>
                                          </p:val>
                                        </p:tav>
                                      </p:tavLst>
                                    </p:anim>
                                    <p:anim calcmode="lin" valueType="num">
                                      <p:cBhvr additive="base">
                                        <p:cTn id="23" dur="500" fill="hold"/>
                                        <p:tgtEl>
                                          <p:spTgt spid="18"/>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0-#ppt_w/2"/>
                                          </p:val>
                                        </p:tav>
                                        <p:tav tm="100000">
                                          <p:val>
                                            <p:strVal val="#ppt_x"/>
                                          </p:val>
                                        </p:tav>
                                      </p:tavLst>
                                    </p:anim>
                                    <p:anim calcmode="lin" valueType="num">
                                      <p:cBhvr additive="base">
                                        <p:cTn id="27" dur="500" fill="hold"/>
                                        <p:tgtEl>
                                          <p:spTgt spid="21"/>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500" fill="hold"/>
                                        <p:tgtEl>
                                          <p:spTgt spid="24"/>
                                        </p:tgtEl>
                                        <p:attrNameLst>
                                          <p:attrName>ppt_x</p:attrName>
                                        </p:attrNameLst>
                                      </p:cBhvr>
                                      <p:tavLst>
                                        <p:tav tm="0">
                                          <p:val>
                                            <p:strVal val="0-#ppt_w/2"/>
                                          </p:val>
                                        </p:tav>
                                        <p:tav tm="100000">
                                          <p:val>
                                            <p:strVal val="#ppt_x"/>
                                          </p:val>
                                        </p:tav>
                                      </p:tavLst>
                                    </p:anim>
                                    <p:anim calcmode="lin" valueType="num">
                                      <p:cBhvr additive="base">
                                        <p:cTn id="31" dur="500" fill="hold"/>
                                        <p:tgtEl>
                                          <p:spTgt spid="24"/>
                                        </p:tgtEl>
                                        <p:attrNameLst>
                                          <p:attrName>ppt_y</p:attrName>
                                        </p:attrNameLst>
                                      </p:cBhvr>
                                      <p:tavLst>
                                        <p:tav tm="0">
                                          <p:val>
                                            <p:strVal val="#ppt_y"/>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1000"/>
                                        <p:tgtEl>
                                          <p:spTgt spid="27"/>
                                        </p:tgtEl>
                                      </p:cBhvr>
                                    </p:animEffect>
                                    <p:anim calcmode="lin" valueType="num">
                                      <p:cBhvr>
                                        <p:cTn id="35" dur="1000" fill="hold"/>
                                        <p:tgtEl>
                                          <p:spTgt spid="27"/>
                                        </p:tgtEl>
                                        <p:attrNameLst>
                                          <p:attrName>ppt_x</p:attrName>
                                        </p:attrNameLst>
                                      </p:cBhvr>
                                      <p:tavLst>
                                        <p:tav tm="0">
                                          <p:val>
                                            <p:strVal val="#ppt_x"/>
                                          </p:val>
                                        </p:tav>
                                        <p:tav tm="100000">
                                          <p:val>
                                            <p:strVal val="#ppt_x"/>
                                          </p:val>
                                        </p:tav>
                                      </p:tavLst>
                                    </p:anim>
                                    <p:anim calcmode="lin" valueType="num">
                                      <p:cBhvr>
                                        <p:cTn id="36"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61546" y="391886"/>
            <a:ext cx="5059940" cy="950162"/>
            <a:chOff x="3204063" y="333151"/>
            <a:chExt cx="5813816" cy="849266"/>
          </a:xfrm>
          <a:noFill/>
        </p:grpSpPr>
        <p:sp>
          <p:nvSpPr>
            <p:cNvPr id="6" name="梯形 5"/>
            <p:cNvSpPr/>
            <p:nvPr/>
          </p:nvSpPr>
          <p:spPr>
            <a:xfrm rot="5400000">
              <a:off x="5686338" y="-2149124"/>
              <a:ext cx="849266" cy="5813816"/>
            </a:xfrm>
            <a:prstGeom prst="trapezoid">
              <a:avLst>
                <a:gd name="adj" fmla="val 0"/>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3914519" y="511499"/>
              <a:ext cx="4392903" cy="394806"/>
            </a:xfrm>
            <a:prstGeom prst="rect">
              <a:avLst/>
            </a:prstGeom>
            <a:grp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cap="small" dirty="0">
                  <a:solidFill>
                    <a:schemeClr val="bg1"/>
                  </a:solidFill>
                  <a:latin typeface="微软雅黑" panose="020B0503020204020204" pitchFamily="34" charset="-122"/>
                  <a:ea typeface="微软雅黑" panose="020B0503020204020204" pitchFamily="34" charset="-122"/>
                </a:rPr>
                <a:t>点击加入标题文字</a:t>
              </a:r>
              <a:endParaRPr lang="en-US" sz="2800" cap="small" dirty="0">
                <a:solidFill>
                  <a:schemeClr val="bg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5456065" y="1995239"/>
            <a:ext cx="5495618" cy="4254285"/>
            <a:chOff x="1144105" y="2197100"/>
            <a:chExt cx="5068572" cy="3500793"/>
          </a:xfrm>
        </p:grpSpPr>
        <p:grpSp>
          <p:nvGrpSpPr>
            <p:cNvPr id="7" name="组合 54"/>
            <p:cNvGrpSpPr/>
            <p:nvPr/>
          </p:nvGrpSpPr>
          <p:grpSpPr>
            <a:xfrm>
              <a:off x="1145919" y="4753887"/>
              <a:ext cx="2345260" cy="944006"/>
              <a:chOff x="0" y="-113296"/>
              <a:chExt cx="2223504" cy="895480"/>
            </a:xfrm>
          </p:grpSpPr>
          <p:sp>
            <p:nvSpPr>
              <p:cNvPr id="14" name="矩形 55"/>
              <p:cNvSpPr/>
              <p:nvPr/>
            </p:nvSpPr>
            <p:spPr>
              <a:xfrm>
                <a:off x="96880" y="-113296"/>
                <a:ext cx="2126624" cy="70717"/>
              </a:xfrm>
              <a:prstGeom prst="rect">
                <a:avLst/>
              </a:prstGeom>
              <a:solidFill>
                <a:schemeClr val="bg1"/>
              </a:solidFill>
              <a:ln w="9525">
                <a:noFill/>
                <a:miter/>
              </a:ln>
            </p:spPr>
            <p:txBody>
              <a:bodyPr anchor="ctr"/>
              <a:lstStyle/>
              <a:p>
                <a:pPr lvl="0" algn="ctr" eaLnBrk="1" hangingPunct="1">
                  <a:lnSpc>
                    <a:spcPct val="120000"/>
                  </a:lnSpc>
                  <a:buNone/>
                </a:pPr>
                <a:endParaRPr lang="zh-CN" altLang="zh-CN" sz="1100" dirty="0">
                  <a:solidFill>
                    <a:schemeClr val="bg1"/>
                  </a:solidFill>
                  <a:latin typeface="宋体" pitchFamily="2" charset="-122"/>
                  <a:ea typeface="宋体" pitchFamily="2" charset="-122"/>
                  <a:sym typeface="宋体" pitchFamily="2" charset="-122"/>
                </a:endParaRPr>
              </a:p>
            </p:txBody>
          </p:sp>
          <p:sp>
            <p:nvSpPr>
              <p:cNvPr id="15" name="矩形 56"/>
              <p:cNvSpPr/>
              <p:nvPr/>
            </p:nvSpPr>
            <p:spPr>
              <a:xfrm>
                <a:off x="0" y="36220"/>
                <a:ext cx="2198213" cy="745964"/>
              </a:xfrm>
              <a:prstGeom prst="rect">
                <a:avLst/>
              </a:prstGeom>
              <a:noFill/>
              <a:ln w="9525">
                <a:noFill/>
                <a:miter/>
              </a:ln>
            </p:spPr>
            <p:txBody>
              <a:bodyPr>
                <a:spAutoFit/>
              </a:bodyPr>
              <a:lstStyle/>
              <a:p>
                <a:pPr lvl="0" eaLnBrk="1" hangingPunct="1">
                  <a:lnSpc>
                    <a:spcPct val="130000"/>
                  </a:lnSpc>
                  <a:buNone/>
                </a:pPr>
                <a:r>
                  <a:rPr lang="zh-CN" altLang="en-US" sz="1100" dirty="0">
                    <a:solidFill>
                      <a:schemeClr val="bg1"/>
                    </a:solidFill>
                    <a:latin typeface="微软雅黑" pitchFamily="34" charset="-122"/>
                    <a:ea typeface="微软雅黑" pitchFamily="34" charset="-122"/>
                    <a:sym typeface="微软雅黑" pitchFamily="34" charset="-122"/>
                  </a:rPr>
                  <a:t>您的内容打在这里，或者通过复制您的文本后，在此框中选择粘贴，并选择只保留，录入表的描述说明。</a:t>
                </a:r>
              </a:p>
              <a:p>
                <a:pPr lvl="0" eaLnBrk="1" hangingPunct="1">
                  <a:lnSpc>
                    <a:spcPct val="120000"/>
                  </a:lnSpc>
                  <a:buNone/>
                </a:pPr>
                <a:endParaRPr lang="zh-CN" altLang="en-US" sz="1100" dirty="0">
                  <a:solidFill>
                    <a:schemeClr val="bg1"/>
                  </a:solidFill>
                  <a:latin typeface="微软雅黑" pitchFamily="34" charset="-122"/>
                  <a:ea typeface="微软雅黑" pitchFamily="34" charset="-122"/>
                  <a:sym typeface="微软雅黑" pitchFamily="34" charset="-122"/>
                </a:endParaRPr>
              </a:p>
            </p:txBody>
          </p:sp>
        </p:grpSp>
        <p:grpSp>
          <p:nvGrpSpPr>
            <p:cNvPr id="8" name="组合 62"/>
            <p:cNvGrpSpPr/>
            <p:nvPr/>
          </p:nvGrpSpPr>
          <p:grpSpPr>
            <a:xfrm>
              <a:off x="3782398" y="4758464"/>
              <a:ext cx="2420590" cy="776852"/>
              <a:chOff x="0" y="-113293"/>
              <a:chExt cx="2295900" cy="736909"/>
            </a:xfrm>
          </p:grpSpPr>
          <p:sp>
            <p:nvSpPr>
              <p:cNvPr id="12" name="矩形 63"/>
              <p:cNvSpPr/>
              <p:nvPr/>
            </p:nvSpPr>
            <p:spPr>
              <a:xfrm>
                <a:off x="96879" y="-113293"/>
                <a:ext cx="2126624" cy="70717"/>
              </a:xfrm>
              <a:prstGeom prst="rect">
                <a:avLst/>
              </a:prstGeom>
              <a:solidFill>
                <a:schemeClr val="bg1"/>
              </a:solidFill>
              <a:ln w="9525">
                <a:noFill/>
                <a:miter/>
              </a:ln>
            </p:spPr>
            <p:txBody>
              <a:bodyPr anchor="ctr"/>
              <a:lstStyle/>
              <a:p>
                <a:pPr lvl="0" algn="ctr" eaLnBrk="1" hangingPunct="1">
                  <a:lnSpc>
                    <a:spcPct val="120000"/>
                  </a:lnSpc>
                  <a:buNone/>
                </a:pPr>
                <a:endParaRPr lang="zh-CN" altLang="zh-CN" sz="1100" dirty="0">
                  <a:solidFill>
                    <a:schemeClr val="bg1"/>
                  </a:solidFill>
                  <a:latin typeface="宋体" pitchFamily="2" charset="-122"/>
                  <a:ea typeface="宋体" pitchFamily="2" charset="-122"/>
                  <a:sym typeface="宋体" pitchFamily="2" charset="-122"/>
                </a:endParaRPr>
              </a:p>
            </p:txBody>
          </p:sp>
          <p:sp>
            <p:nvSpPr>
              <p:cNvPr id="13" name="矩形 64"/>
              <p:cNvSpPr/>
              <p:nvPr/>
            </p:nvSpPr>
            <p:spPr>
              <a:xfrm>
                <a:off x="0" y="36221"/>
                <a:ext cx="2295900" cy="587395"/>
              </a:xfrm>
              <a:prstGeom prst="rect">
                <a:avLst/>
              </a:prstGeom>
              <a:noFill/>
              <a:ln w="9525">
                <a:noFill/>
                <a:miter/>
              </a:ln>
            </p:spPr>
            <p:txBody>
              <a:bodyPr>
                <a:spAutoFit/>
              </a:bodyPr>
              <a:lstStyle/>
              <a:p>
                <a:pPr lvl="0" eaLnBrk="1" hangingPunct="1">
                  <a:lnSpc>
                    <a:spcPct val="130000"/>
                  </a:lnSpc>
                  <a:buNone/>
                </a:pPr>
                <a:r>
                  <a:rPr lang="zh-CN" altLang="en-US" sz="1100" dirty="0">
                    <a:solidFill>
                      <a:schemeClr val="bg1"/>
                    </a:solidFill>
                    <a:latin typeface="微软雅黑" pitchFamily="34" charset="-122"/>
                    <a:ea typeface="微软雅黑" pitchFamily="34" charset="-122"/>
                    <a:sym typeface="微软雅黑" pitchFamily="34" charset="-122"/>
                  </a:rPr>
                  <a:t>您的内容打在这里，或者通过复制您的文本后，在此框中选择粘贴，并选择只保留，录入上述图表的描述说明。</a:t>
                </a:r>
              </a:p>
            </p:txBody>
          </p:sp>
        </p:grpSp>
        <p:sp>
          <p:nvSpPr>
            <p:cNvPr id="9" name="矩形 8"/>
            <p:cNvSpPr/>
            <p:nvPr/>
          </p:nvSpPr>
          <p:spPr>
            <a:xfrm>
              <a:off x="1144105" y="2197101"/>
              <a:ext cx="2415492" cy="2265689"/>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0" name="矩形 9"/>
            <p:cNvSpPr/>
            <p:nvPr/>
          </p:nvSpPr>
          <p:spPr>
            <a:xfrm>
              <a:off x="3797185" y="2197100"/>
              <a:ext cx="2415492" cy="2265689"/>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sp>
        <p:nvSpPr>
          <p:cNvPr id="16" name="TextBox 9"/>
          <p:cNvSpPr txBox="1"/>
          <p:nvPr/>
        </p:nvSpPr>
        <p:spPr>
          <a:xfrm>
            <a:off x="933724" y="2112915"/>
            <a:ext cx="4151015" cy="4018935"/>
          </a:xfrm>
          <a:prstGeom prst="rect">
            <a:avLst/>
          </a:prstGeom>
          <a:noFill/>
        </p:spPr>
        <p:txBody>
          <a:bodyPr wrap="square" lIns="0" tIns="0" rIns="91420" bIns="0" numCol="2" spcCol="274258" rtlCol="0">
            <a:noAutofit/>
          </a:bodyPr>
          <a:lstStyle/>
          <a:p>
            <a:pPr algn="just"/>
            <a:r>
              <a:rPr lang="zh-CN" altLang="en-US" sz="1200" dirty="0">
                <a:solidFill>
                  <a:schemeClr val="bg1"/>
                </a:solidFill>
                <a:latin typeface="+mn-ea"/>
                <a:cs typeface="Calibri"/>
              </a:rPr>
              <a:t>相关并符合整体语言风格，语言描述尽量简洁生动。尽量将每页幻灯片的字数控制在</a:t>
            </a:r>
            <a:r>
              <a:rPr lang="en-US" altLang="zh-CN" sz="1200" dirty="0">
                <a:solidFill>
                  <a:schemeClr val="bg1"/>
                </a:solidFill>
                <a:latin typeface="+mn-ea"/>
                <a:cs typeface="Calibri"/>
              </a:rPr>
              <a:t>200</a:t>
            </a:r>
            <a:r>
              <a:rPr lang="zh-CN" altLang="en-US" sz="1200" dirty="0">
                <a:solidFill>
                  <a:schemeClr val="bg1"/>
                </a:solidFill>
                <a:latin typeface="+mn-ea"/>
                <a:cs typeface="Calibri"/>
              </a:rPr>
              <a:t>字以内，据统计每页幻灯片的最好控制在</a:t>
            </a:r>
            <a:r>
              <a:rPr lang="en-US" altLang="zh-CN" sz="1200" dirty="0">
                <a:solidFill>
                  <a:schemeClr val="bg1"/>
                </a:solidFill>
                <a:latin typeface="+mn-ea"/>
                <a:cs typeface="Calibri"/>
              </a:rPr>
              <a:t>5</a:t>
            </a:r>
            <a:r>
              <a:rPr lang="zh-CN" altLang="en-US" sz="1200" dirty="0">
                <a:solidFill>
                  <a:schemeClr val="bg1"/>
                </a:solidFill>
                <a:latin typeface="+mn-ea"/>
                <a:cs typeface="Calibri"/>
              </a:rPr>
              <a:t>分钟之内。此处添加详细文本描述，建议与标题相关并符合整体语言风格，语言描述尽量简洁生动。</a:t>
            </a:r>
            <a:endParaRPr lang="en-US" altLang="zh-CN" sz="1200" dirty="0">
              <a:solidFill>
                <a:schemeClr val="bg1"/>
              </a:solidFill>
              <a:latin typeface="+mn-ea"/>
              <a:cs typeface="Calibri"/>
            </a:endParaRPr>
          </a:p>
          <a:p>
            <a:pPr algn="just"/>
            <a:endParaRPr lang="en-US" altLang="zh-CN" sz="1200" dirty="0">
              <a:solidFill>
                <a:schemeClr val="bg1"/>
              </a:solidFill>
              <a:latin typeface="+mn-ea"/>
              <a:cs typeface="Calibri"/>
            </a:endParaRPr>
          </a:p>
          <a:p>
            <a:pPr algn="just"/>
            <a:r>
              <a:rPr lang="zh-CN" altLang="en-US" sz="1200" dirty="0">
                <a:solidFill>
                  <a:schemeClr val="bg1"/>
                </a:solidFill>
                <a:latin typeface="+mn-ea"/>
                <a:cs typeface="Calibri"/>
              </a:rPr>
              <a:t>此处添加详细文本描述，建议与标题相关并符合整体语言风格，语言描述尽量简洁生动。</a:t>
            </a:r>
            <a:endParaRPr lang="en-US" altLang="zh-CN" sz="1200" dirty="0">
              <a:solidFill>
                <a:schemeClr val="bg1"/>
              </a:solidFill>
              <a:latin typeface="+mn-ea"/>
              <a:cs typeface="Calibri"/>
            </a:endParaRPr>
          </a:p>
          <a:p>
            <a:pPr algn="just"/>
            <a:r>
              <a:rPr lang="zh-CN" altLang="en-US" sz="1200" dirty="0">
                <a:solidFill>
                  <a:schemeClr val="bg1"/>
                </a:solidFill>
                <a:latin typeface="+mn-ea"/>
                <a:cs typeface="Calibri"/>
              </a:rPr>
              <a:t>此处添加详细文本描述，建议与标题相关并符合整体语言风格，语言描述尽量简洁生动。尽量将每页幻灯片的字数控制在</a:t>
            </a:r>
            <a:r>
              <a:rPr lang="en-US" altLang="zh-CN" sz="1200" dirty="0">
                <a:solidFill>
                  <a:schemeClr val="bg1"/>
                </a:solidFill>
                <a:latin typeface="+mn-ea"/>
                <a:cs typeface="Calibri"/>
              </a:rPr>
              <a:t>200</a:t>
            </a:r>
            <a:r>
              <a:rPr lang="zh-CN" altLang="en-US" sz="1200" dirty="0">
                <a:solidFill>
                  <a:schemeClr val="bg1"/>
                </a:solidFill>
                <a:latin typeface="+mn-ea"/>
                <a:cs typeface="Calibri"/>
              </a:rPr>
              <a:t>字以内，据统计在</a:t>
            </a:r>
            <a:r>
              <a:rPr lang="en-US" altLang="zh-CN" sz="1200" dirty="0">
                <a:solidFill>
                  <a:schemeClr val="bg1"/>
                </a:solidFill>
                <a:latin typeface="+mn-ea"/>
                <a:cs typeface="Calibri"/>
              </a:rPr>
              <a:t>5</a:t>
            </a:r>
            <a:r>
              <a:rPr lang="zh-CN" altLang="en-US" sz="1200" dirty="0">
                <a:solidFill>
                  <a:schemeClr val="bg1"/>
                </a:solidFill>
                <a:latin typeface="+mn-ea"/>
                <a:cs typeface="Calibri"/>
              </a:rPr>
              <a:t>分钟之内。此处添加详细文本描述，建议与标题相关并符合整体语言风格，语言描述尽量简洁生动。</a:t>
            </a:r>
            <a:endParaRPr lang="en-US" altLang="zh-CN" sz="1200" dirty="0">
              <a:solidFill>
                <a:schemeClr val="bg1"/>
              </a:solidFill>
              <a:latin typeface="+mn-ea"/>
              <a:cs typeface="Calibri"/>
            </a:endParaRPr>
          </a:p>
          <a:p>
            <a:pPr algn="just"/>
            <a:endParaRPr lang="en-US" altLang="zh-CN" sz="1200" dirty="0">
              <a:solidFill>
                <a:schemeClr val="bg1"/>
              </a:solidFill>
              <a:latin typeface="+mn-ea"/>
              <a:cs typeface="Calibri"/>
            </a:endParaRPr>
          </a:p>
          <a:p>
            <a:pPr algn="just"/>
            <a:r>
              <a:rPr lang="zh-CN" altLang="en-US" sz="1200" dirty="0">
                <a:solidFill>
                  <a:schemeClr val="bg1"/>
                </a:solidFill>
                <a:latin typeface="+mn-ea"/>
                <a:cs typeface="Calibri"/>
              </a:rPr>
              <a:t>尽量将每页幻灯片的字数控制在</a:t>
            </a:r>
            <a:r>
              <a:rPr lang="en-US" altLang="zh-CN" sz="1200" dirty="0">
                <a:solidFill>
                  <a:schemeClr val="bg1"/>
                </a:solidFill>
                <a:latin typeface="+mn-ea"/>
                <a:cs typeface="Calibri"/>
              </a:rPr>
              <a:t>200</a:t>
            </a:r>
            <a:r>
              <a:rPr lang="zh-CN" altLang="en-US" sz="1200" dirty="0">
                <a:solidFill>
                  <a:schemeClr val="bg1"/>
                </a:solidFill>
                <a:latin typeface="+mn-ea"/>
                <a:cs typeface="Calibri"/>
              </a:rPr>
              <a:t>字以内，据统计每页幻灯片的最好控制在</a:t>
            </a:r>
            <a:r>
              <a:rPr lang="en-US" altLang="zh-CN" sz="1200" dirty="0">
                <a:solidFill>
                  <a:schemeClr val="bg1"/>
                </a:solidFill>
                <a:latin typeface="+mn-ea"/>
                <a:cs typeface="Calibri"/>
              </a:rPr>
              <a:t>5</a:t>
            </a:r>
            <a:r>
              <a:rPr lang="zh-CN" altLang="en-US" sz="1200" dirty="0">
                <a:solidFill>
                  <a:schemeClr val="bg1"/>
                </a:solidFill>
                <a:latin typeface="+mn-ea"/>
                <a:cs typeface="Calibri"/>
              </a:rPr>
              <a:t>分钟之内。此处添加详细文本描述，建议与标题尽量将每页幻灯片的字数控制在</a:t>
            </a:r>
            <a:r>
              <a:rPr lang="en-US" altLang="zh-CN" sz="1200" dirty="0">
                <a:solidFill>
                  <a:schemeClr val="bg1"/>
                </a:solidFill>
                <a:latin typeface="+mn-ea"/>
                <a:cs typeface="Calibri"/>
              </a:rPr>
              <a:t>200</a:t>
            </a:r>
            <a:r>
              <a:rPr lang="zh-CN" altLang="en-US" sz="1200" dirty="0">
                <a:solidFill>
                  <a:schemeClr val="bg1"/>
                </a:solidFill>
                <a:latin typeface="+mn-ea"/>
                <a:cs typeface="Calibri"/>
              </a:rPr>
              <a:t>字以内，据统计每页幻灯片的最好控制在</a:t>
            </a:r>
            <a:r>
              <a:rPr lang="en-US" altLang="zh-CN" sz="1200" dirty="0">
                <a:solidFill>
                  <a:schemeClr val="bg1"/>
                </a:solidFill>
                <a:latin typeface="+mn-ea"/>
                <a:cs typeface="Calibri"/>
              </a:rPr>
              <a:t>5</a:t>
            </a:r>
            <a:r>
              <a:rPr lang="zh-CN" altLang="en-US" sz="1200" dirty="0">
                <a:solidFill>
                  <a:schemeClr val="bg1"/>
                </a:solidFill>
                <a:latin typeface="+mn-ea"/>
                <a:cs typeface="Calibri"/>
              </a:rPr>
              <a:t>分钟之内。此处添加详细文本描述，建议与标题</a:t>
            </a:r>
          </a:p>
          <a:p>
            <a:pPr algn="just"/>
            <a:r>
              <a:rPr lang="zh-CN" altLang="en-US" sz="1200" dirty="0">
                <a:solidFill>
                  <a:schemeClr val="bg1"/>
                </a:solidFill>
                <a:latin typeface="+mn-ea"/>
                <a:cs typeface="Calibri"/>
              </a:rPr>
              <a:t>尽量将每页幻灯片的字数控制在</a:t>
            </a:r>
            <a:r>
              <a:rPr lang="en-US" altLang="zh-CN" sz="1200" dirty="0">
                <a:solidFill>
                  <a:schemeClr val="bg1"/>
                </a:solidFill>
                <a:latin typeface="+mn-ea"/>
                <a:cs typeface="Calibri"/>
              </a:rPr>
              <a:t>200</a:t>
            </a:r>
            <a:r>
              <a:rPr lang="zh-CN" altLang="en-US" sz="1200" dirty="0">
                <a:solidFill>
                  <a:schemeClr val="bg1"/>
                </a:solidFill>
                <a:latin typeface="+mn-ea"/>
                <a:cs typeface="Calibri"/>
              </a:rPr>
              <a:t>字以内，据统计每页幻灯片的最好控制在</a:t>
            </a:r>
            <a:r>
              <a:rPr lang="en-US" altLang="zh-CN" sz="1200" dirty="0">
                <a:solidFill>
                  <a:schemeClr val="bg1"/>
                </a:solidFill>
                <a:latin typeface="+mn-ea"/>
                <a:cs typeface="Calibri"/>
              </a:rPr>
              <a:t>5</a:t>
            </a:r>
            <a:r>
              <a:rPr lang="zh-CN" altLang="en-US" sz="1200" dirty="0">
                <a:solidFill>
                  <a:schemeClr val="bg1"/>
                </a:solidFill>
                <a:latin typeface="+mn-ea"/>
                <a:cs typeface="Calibri"/>
              </a:rPr>
              <a:t>分钟之内。此处尽量将每页幻灯片的字数控制在</a:t>
            </a:r>
            <a:r>
              <a:rPr lang="en-US" altLang="zh-CN" sz="1200" dirty="0">
                <a:solidFill>
                  <a:schemeClr val="bg1"/>
                </a:solidFill>
                <a:latin typeface="+mn-ea"/>
                <a:cs typeface="Calibri"/>
              </a:rPr>
              <a:t>200</a:t>
            </a:r>
            <a:r>
              <a:rPr lang="zh-CN" altLang="en-US" sz="1200" dirty="0">
                <a:solidFill>
                  <a:schemeClr val="bg1"/>
                </a:solidFill>
                <a:latin typeface="+mn-ea"/>
                <a:cs typeface="Calibri"/>
              </a:rPr>
              <a:t>字以内，据统计每页幻灯片的最好控制在</a:t>
            </a:r>
            <a:r>
              <a:rPr lang="en-US" altLang="zh-CN" sz="1200" dirty="0">
                <a:solidFill>
                  <a:schemeClr val="bg1"/>
                </a:solidFill>
                <a:latin typeface="+mn-ea"/>
                <a:cs typeface="Calibri"/>
              </a:rPr>
              <a:t>5</a:t>
            </a:r>
            <a:r>
              <a:rPr lang="zh-CN" altLang="en-US" sz="1200" dirty="0">
                <a:solidFill>
                  <a:schemeClr val="bg1"/>
                </a:solidFill>
                <a:latin typeface="+mn-ea"/>
                <a:cs typeface="Calibri"/>
              </a:rPr>
              <a:t>分钟之内。此处</a:t>
            </a:r>
          </a:p>
          <a:p>
            <a:pPr algn="just"/>
            <a:endParaRPr lang="zh-CN" altLang="en-US" sz="1200" dirty="0">
              <a:solidFill>
                <a:schemeClr val="bg1"/>
              </a:solidFill>
              <a:latin typeface="+mn-ea"/>
              <a:cs typeface="Calibri"/>
            </a:endParaRPr>
          </a:p>
        </p:txBody>
      </p:sp>
    </p:spTree>
    <p:extLst>
      <p:ext uri="{BB962C8B-B14F-4D97-AF65-F5344CB8AC3E}">
        <p14:creationId xmlns:p14="http://schemas.microsoft.com/office/powerpoint/2010/main" val="412202298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42" presetClass="entr" presetSubtype="0" fill="hold" nodeType="withEffect">
                                  <p:stCondLst>
                                    <p:cond delay="50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梯形 152"/>
          <p:cNvSpPr/>
          <p:nvPr/>
        </p:nvSpPr>
        <p:spPr>
          <a:xfrm rot="10800000">
            <a:off x="2134093" y="2119084"/>
            <a:ext cx="2996480" cy="2532946"/>
          </a:xfrm>
          <a:prstGeom prst="trapezoid">
            <a:avLst>
              <a:gd name="adj"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矩形 153"/>
          <p:cNvSpPr/>
          <p:nvPr/>
        </p:nvSpPr>
        <p:spPr>
          <a:xfrm>
            <a:off x="1967308" y="2203125"/>
            <a:ext cx="3259420" cy="2364863"/>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6600" dirty="0">
                <a:solidFill>
                  <a:schemeClr val="bg1"/>
                </a:solidFill>
                <a:latin typeface="微软雅黑" pitchFamily="34" charset="-122"/>
                <a:ea typeface="微软雅黑" pitchFamily="34" charset="-122"/>
              </a:rPr>
              <a:t>FOUR</a:t>
            </a:r>
            <a:endParaRPr lang="zh-CN" altLang="en-US" sz="2000" dirty="0">
              <a:solidFill>
                <a:schemeClr val="bg1"/>
              </a:solidFill>
              <a:latin typeface="微软雅黑" pitchFamily="34" charset="-122"/>
              <a:ea typeface="微软雅黑" pitchFamily="34" charset="-122"/>
            </a:endParaRPr>
          </a:p>
        </p:txBody>
      </p:sp>
      <p:grpSp>
        <p:nvGrpSpPr>
          <p:cNvPr id="155" name="组合 154"/>
          <p:cNvGrpSpPr/>
          <p:nvPr/>
        </p:nvGrpSpPr>
        <p:grpSpPr>
          <a:xfrm>
            <a:off x="5551130" y="2973400"/>
            <a:ext cx="4339650" cy="1678631"/>
            <a:chOff x="4738331" y="2639572"/>
            <a:chExt cx="4339650" cy="1678631"/>
          </a:xfrm>
        </p:grpSpPr>
        <p:sp>
          <p:nvSpPr>
            <p:cNvPr id="156" name="矩形 155"/>
            <p:cNvSpPr/>
            <p:nvPr/>
          </p:nvSpPr>
          <p:spPr>
            <a:xfrm>
              <a:off x="4738331" y="2639572"/>
              <a:ext cx="4339650" cy="923330"/>
            </a:xfrm>
            <a:prstGeom prst="rect">
              <a:avLst/>
            </a:prstGeom>
          </p:spPr>
          <p:txBody>
            <a:bodyPr wrap="none">
              <a:spAutoFit/>
            </a:bodyPr>
            <a:lstStyle/>
            <a:p>
              <a:r>
                <a:rPr kumimoji="1" lang="zh-CN" altLang="en-US" sz="5400" dirty="0">
                  <a:solidFill>
                    <a:schemeClr val="bg1"/>
                  </a:solidFill>
                  <a:latin typeface="微软雅黑" pitchFamily="34" charset="-122"/>
                  <a:ea typeface="微软雅黑" pitchFamily="34" charset="-122"/>
                </a:rPr>
                <a:t>加入你的标题</a:t>
              </a:r>
            </a:p>
          </p:txBody>
        </p:sp>
        <p:sp>
          <p:nvSpPr>
            <p:cNvPr id="157" name="矩形 156"/>
            <p:cNvSpPr/>
            <p:nvPr/>
          </p:nvSpPr>
          <p:spPr>
            <a:xfrm>
              <a:off x="4850464" y="3425843"/>
              <a:ext cx="4115384" cy="892360"/>
            </a:xfrm>
            <a:prstGeom prst="rect">
              <a:avLst/>
            </a:prstGeom>
          </p:spPr>
          <p:txBody>
            <a:bodyPr wrap="square">
              <a:spAutoFit/>
            </a:bodyPr>
            <a:lstStyle/>
            <a:p>
              <a:pPr>
                <a:lnSpc>
                  <a:spcPct val="130000"/>
                </a:lnSpc>
              </a:pPr>
              <a:r>
                <a:rPr lang="zh-CN" altLang="en-US" sz="1333" dirty="0">
                  <a:solidFill>
                    <a:schemeClr val="bg1"/>
                  </a:solidFill>
                  <a:latin typeface="微软雅黑" pitchFamily="34" charset="-122"/>
                  <a:ea typeface="微软雅黑" pitchFamily="34" charset="-122"/>
                </a:rPr>
                <a:t>点击此处添加文本内容，如关键词、部分简单介绍等。点击此处添加文本内容，如关键词、部分简单介绍等。点击此处添加文本内容，如关键词、部分简单介绍等。</a:t>
              </a:r>
              <a:endParaRPr lang="en-US" altLang="zh-CN" sz="1333"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30410078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nodePh="1">
                                  <p:stCondLst>
                                    <p:cond delay="0"/>
                                  </p:stCondLst>
                                  <p:endCondLst>
                                    <p:cond evt="begin" delay="0">
                                      <p:tn val="5"/>
                                    </p:cond>
                                  </p:endCondLst>
                                  <p:childTnLst>
                                    <p:set>
                                      <p:cBhvr>
                                        <p:cTn id="6" dur="1" fill="hold">
                                          <p:stCondLst>
                                            <p:cond delay="0"/>
                                          </p:stCondLst>
                                        </p:cTn>
                                        <p:tgtEl>
                                          <p:spTgt spid="153"/>
                                        </p:tgtEl>
                                        <p:attrNameLst>
                                          <p:attrName>style.visibility</p:attrName>
                                        </p:attrNameLst>
                                      </p:cBhvr>
                                      <p:to>
                                        <p:strVal val="visible"/>
                                      </p:to>
                                    </p:set>
                                    <p:anim calcmode="lin" valueType="num">
                                      <p:cBhvr additive="base">
                                        <p:cTn id="7" dur="500" fill="hold"/>
                                        <p:tgtEl>
                                          <p:spTgt spid="153"/>
                                        </p:tgtEl>
                                        <p:attrNameLst>
                                          <p:attrName>ppt_x</p:attrName>
                                        </p:attrNameLst>
                                      </p:cBhvr>
                                      <p:tavLst>
                                        <p:tav tm="0">
                                          <p:val>
                                            <p:strVal val="#ppt_x"/>
                                          </p:val>
                                        </p:tav>
                                        <p:tav tm="100000">
                                          <p:val>
                                            <p:strVal val="#ppt_x"/>
                                          </p:val>
                                        </p:tav>
                                      </p:tavLst>
                                    </p:anim>
                                    <p:anim calcmode="lin" valueType="num">
                                      <p:cBhvr additive="base">
                                        <p:cTn id="8" dur="500" fill="hold"/>
                                        <p:tgtEl>
                                          <p:spTgt spid="15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54"/>
                                        </p:tgtEl>
                                        <p:attrNameLst>
                                          <p:attrName>style.visibility</p:attrName>
                                        </p:attrNameLst>
                                      </p:cBhvr>
                                      <p:to>
                                        <p:strVal val="visible"/>
                                      </p:to>
                                    </p:set>
                                    <p:animEffect transition="in" filter="fade">
                                      <p:cBhvr>
                                        <p:cTn id="12" dur="500"/>
                                        <p:tgtEl>
                                          <p:spTgt spid="154"/>
                                        </p:tgtEl>
                                      </p:cBhvr>
                                    </p:animEffect>
                                    <p:anim calcmode="lin" valueType="num">
                                      <p:cBhvr>
                                        <p:cTn id="13" dur="500" fill="hold"/>
                                        <p:tgtEl>
                                          <p:spTgt spid="154"/>
                                        </p:tgtEl>
                                        <p:attrNameLst>
                                          <p:attrName>ppt_x</p:attrName>
                                        </p:attrNameLst>
                                      </p:cBhvr>
                                      <p:tavLst>
                                        <p:tav tm="0">
                                          <p:val>
                                            <p:strVal val="#ppt_x"/>
                                          </p:val>
                                        </p:tav>
                                        <p:tav tm="100000">
                                          <p:val>
                                            <p:strVal val="#ppt_x"/>
                                          </p:val>
                                        </p:tav>
                                      </p:tavLst>
                                    </p:anim>
                                    <p:anim calcmode="lin" valueType="num">
                                      <p:cBhvr>
                                        <p:cTn id="14" dur="500" fill="hold"/>
                                        <p:tgtEl>
                                          <p:spTgt spid="15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155"/>
                                        </p:tgtEl>
                                        <p:attrNameLst>
                                          <p:attrName>style.visibility</p:attrName>
                                        </p:attrNameLst>
                                      </p:cBhvr>
                                      <p:to>
                                        <p:strVal val="visible"/>
                                      </p:to>
                                    </p:set>
                                    <p:animEffect transition="in" filter="wipe(left)">
                                      <p:cBhvr>
                                        <p:cTn id="18" dur="5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 grpId="0" animBg="1"/>
      <p:bldP spid="15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61546" y="391886"/>
            <a:ext cx="5059940" cy="950162"/>
            <a:chOff x="3204063" y="333151"/>
            <a:chExt cx="5813816" cy="849266"/>
          </a:xfrm>
          <a:noFill/>
        </p:grpSpPr>
        <p:sp>
          <p:nvSpPr>
            <p:cNvPr id="6" name="梯形 5"/>
            <p:cNvSpPr/>
            <p:nvPr/>
          </p:nvSpPr>
          <p:spPr>
            <a:xfrm rot="5400000">
              <a:off x="5686338" y="-2149124"/>
              <a:ext cx="849266" cy="5813816"/>
            </a:xfrm>
            <a:prstGeom prst="trapezoid">
              <a:avLst>
                <a:gd name="adj" fmla="val 0"/>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3914519" y="511499"/>
              <a:ext cx="4392903" cy="394806"/>
            </a:xfrm>
            <a:prstGeom prst="rect">
              <a:avLst/>
            </a:prstGeom>
            <a:grp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cap="small" dirty="0">
                  <a:solidFill>
                    <a:schemeClr val="bg1"/>
                  </a:solidFill>
                  <a:latin typeface="微软雅黑" panose="020B0503020204020204" pitchFamily="34" charset="-122"/>
                  <a:ea typeface="微软雅黑" panose="020B0503020204020204" pitchFamily="34" charset="-122"/>
                </a:rPr>
                <a:t>点击加入标题文字</a:t>
              </a:r>
              <a:endParaRPr lang="en-US" sz="2800" cap="small" dirty="0">
                <a:solidFill>
                  <a:schemeClr val="bg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flipH="1">
            <a:off x="1256449" y="2233172"/>
            <a:ext cx="9670131" cy="3445546"/>
            <a:chOff x="827584" y="1563326"/>
            <a:chExt cx="7488833" cy="2668331"/>
          </a:xfrm>
        </p:grpSpPr>
        <p:sp>
          <p:nvSpPr>
            <p:cNvPr id="7" name="矩形 6"/>
            <p:cNvSpPr/>
            <p:nvPr/>
          </p:nvSpPr>
          <p:spPr>
            <a:xfrm>
              <a:off x="827584" y="1563327"/>
              <a:ext cx="3384376" cy="2665118"/>
            </a:xfrm>
            <a:prstGeom prst="rect">
              <a:avLst/>
            </a:prstGeom>
            <a:blipFill>
              <a:blip r:embed="rId3" cstate="screen">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8" name="矩形 7"/>
            <p:cNvSpPr/>
            <p:nvPr/>
          </p:nvSpPr>
          <p:spPr>
            <a:xfrm>
              <a:off x="4572000" y="3799476"/>
              <a:ext cx="432048" cy="4321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9" name="矩形 8"/>
            <p:cNvSpPr/>
            <p:nvPr/>
          </p:nvSpPr>
          <p:spPr>
            <a:xfrm>
              <a:off x="5004049" y="3799476"/>
              <a:ext cx="3312367" cy="432181"/>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10" name="Rectangle 24"/>
            <p:cNvSpPr>
              <a:spLocks noChangeArrowheads="1"/>
            </p:cNvSpPr>
            <p:nvPr/>
          </p:nvSpPr>
          <p:spPr bwMode="auto">
            <a:xfrm>
              <a:off x="4572000" y="1563326"/>
              <a:ext cx="3744416" cy="487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100" b="1" dirty="0">
                  <a:solidFill>
                    <a:schemeClr val="bg1"/>
                  </a:solidFill>
                </a:rPr>
                <a:t>TOPIC HEADER HERE</a:t>
              </a:r>
              <a:endParaRPr lang="zh-CN" altLang="en-US" sz="1100" dirty="0">
                <a:solidFill>
                  <a:schemeClr val="bg1"/>
                </a:solidFill>
              </a:endParaRPr>
            </a:p>
            <a:p>
              <a:pPr>
                <a:lnSpc>
                  <a:spcPct val="120000"/>
                </a:lnSpc>
                <a:spcBef>
                  <a:spcPts val="300"/>
                </a:spcBef>
              </a:pPr>
              <a:r>
                <a:rPr lang="en-US" altLang="zh-CN" sz="1000" dirty="0">
                  <a:solidFill>
                    <a:schemeClr val="bg1"/>
                  </a:solidFill>
                </a:rPr>
                <a:t>We have many PowerPoint templates that has been specifically designed to help anyone that is stepping into the world of PowerPoint for the very first time. </a:t>
              </a:r>
            </a:p>
          </p:txBody>
        </p:sp>
        <p:sp>
          <p:nvSpPr>
            <p:cNvPr id="12" name="Rectangle 24"/>
            <p:cNvSpPr>
              <a:spLocks noChangeArrowheads="1"/>
            </p:cNvSpPr>
            <p:nvPr/>
          </p:nvSpPr>
          <p:spPr bwMode="auto">
            <a:xfrm>
              <a:off x="4572001" y="2286837"/>
              <a:ext cx="3744416" cy="1206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1800"/>
                </a:spcBef>
              </a:pPr>
              <a:r>
                <a:rPr lang="en-US" altLang="zh-CN" sz="1000" dirty="0">
                  <a:solidFill>
                    <a:schemeClr val="bg1"/>
                  </a:solidFill>
                </a:rPr>
                <a:t>We have many PowerPoint templates that has been specifically designed to help anyone that is stepping into the world of PowerPoint for the very first time.</a:t>
              </a:r>
            </a:p>
            <a:p>
              <a:pPr>
                <a:lnSpc>
                  <a:spcPct val="120000"/>
                </a:lnSpc>
                <a:spcBef>
                  <a:spcPts val="1800"/>
                </a:spcBef>
              </a:pPr>
              <a:r>
                <a:rPr lang="en-US" altLang="zh-CN" sz="1000" dirty="0">
                  <a:solidFill>
                    <a:schemeClr val="bg1"/>
                  </a:solidFill>
                </a:rPr>
                <a:t>We have many PowerPoint templates that has been specifically designed to help anyone that is stepping into the world of PowerPoint for the very first time. </a:t>
              </a:r>
            </a:p>
            <a:p>
              <a:pPr>
                <a:lnSpc>
                  <a:spcPct val="120000"/>
                </a:lnSpc>
                <a:spcBef>
                  <a:spcPts val="1800"/>
                </a:spcBef>
              </a:pPr>
              <a:r>
                <a:rPr lang="en-US" altLang="zh-CN" sz="1000" dirty="0">
                  <a:solidFill>
                    <a:schemeClr val="bg1"/>
                  </a:solidFill>
                </a:rPr>
                <a:t>We have many PowerPoint templates that has been specifically designed to help anyone that is stepping into the world of PowerPoint for the very first time.  </a:t>
              </a:r>
            </a:p>
          </p:txBody>
        </p:sp>
        <p:sp>
          <p:nvSpPr>
            <p:cNvPr id="13" name="Rectangle 24"/>
            <p:cNvSpPr>
              <a:spLocks noChangeArrowheads="1"/>
            </p:cNvSpPr>
            <p:nvPr/>
          </p:nvSpPr>
          <p:spPr bwMode="auto">
            <a:xfrm>
              <a:off x="5148064" y="3867788"/>
              <a:ext cx="3024337" cy="133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en-US" altLang="zh-CN" sz="1000" dirty="0">
                  <a:solidFill>
                    <a:schemeClr val="bg1"/>
                  </a:solidFill>
                </a:rPr>
                <a:t>We have many PowerPoint templates that has been specifically designed.</a:t>
              </a:r>
            </a:p>
          </p:txBody>
        </p:sp>
        <p:sp>
          <p:nvSpPr>
            <p:cNvPr id="17" name="Freeform 10"/>
            <p:cNvSpPr>
              <a:spLocks noEditPoints="1"/>
            </p:cNvSpPr>
            <p:nvPr/>
          </p:nvSpPr>
          <p:spPr bwMode="auto">
            <a:xfrm>
              <a:off x="4699248" y="3896247"/>
              <a:ext cx="177552" cy="238640"/>
            </a:xfrm>
            <a:custGeom>
              <a:avLst/>
              <a:gdLst>
                <a:gd name="T0" fmla="*/ 96 w 145"/>
                <a:gd name="T1" fmla="*/ 71 h 195"/>
                <a:gd name="T2" fmla="*/ 72 w 145"/>
                <a:gd name="T3" fmla="*/ 81 h 195"/>
                <a:gd name="T4" fmla="*/ 60 w 145"/>
                <a:gd name="T5" fmla="*/ 79 h 195"/>
                <a:gd name="T6" fmla="*/ 49 w 145"/>
                <a:gd name="T7" fmla="*/ 71 h 195"/>
                <a:gd name="T8" fmla="*/ 43 w 145"/>
                <a:gd name="T9" fmla="*/ 71 h 195"/>
                <a:gd name="T10" fmla="*/ 43 w 145"/>
                <a:gd name="T11" fmla="*/ 78 h 195"/>
                <a:gd name="T12" fmla="*/ 56 w 145"/>
                <a:gd name="T13" fmla="*/ 87 h 195"/>
                <a:gd name="T14" fmla="*/ 72 w 145"/>
                <a:gd name="T15" fmla="*/ 90 h 195"/>
                <a:gd name="T16" fmla="*/ 102 w 145"/>
                <a:gd name="T17" fmla="*/ 78 h 195"/>
                <a:gd name="T18" fmla="*/ 102 w 145"/>
                <a:gd name="T19" fmla="*/ 71 h 195"/>
                <a:gd name="T20" fmla="*/ 96 w 145"/>
                <a:gd name="T21" fmla="*/ 71 h 195"/>
                <a:gd name="T22" fmla="*/ 106 w 145"/>
                <a:gd name="T23" fmla="*/ 170 h 195"/>
                <a:gd name="T24" fmla="*/ 106 w 145"/>
                <a:gd name="T25" fmla="*/ 170 h 195"/>
                <a:gd name="T26" fmla="*/ 39 w 145"/>
                <a:gd name="T27" fmla="*/ 170 h 195"/>
                <a:gd name="T28" fmla="*/ 34 w 145"/>
                <a:gd name="T29" fmla="*/ 174 h 195"/>
                <a:gd name="T30" fmla="*/ 39 w 145"/>
                <a:gd name="T31" fmla="*/ 179 h 195"/>
                <a:gd name="T32" fmla="*/ 106 w 145"/>
                <a:gd name="T33" fmla="*/ 179 h 195"/>
                <a:gd name="T34" fmla="*/ 111 w 145"/>
                <a:gd name="T35" fmla="*/ 174 h 195"/>
                <a:gd name="T36" fmla="*/ 106 w 145"/>
                <a:gd name="T37" fmla="*/ 170 h 195"/>
                <a:gd name="T38" fmla="*/ 145 w 145"/>
                <a:gd name="T39" fmla="*/ 75 h 195"/>
                <a:gd name="T40" fmla="*/ 145 w 145"/>
                <a:gd name="T41" fmla="*/ 75 h 195"/>
                <a:gd name="T42" fmla="*/ 124 w 145"/>
                <a:gd name="T43" fmla="*/ 22 h 195"/>
                <a:gd name="T44" fmla="*/ 72 w 145"/>
                <a:gd name="T45" fmla="*/ 0 h 195"/>
                <a:gd name="T46" fmla="*/ 21 w 145"/>
                <a:gd name="T47" fmla="*/ 22 h 195"/>
                <a:gd name="T48" fmla="*/ 0 w 145"/>
                <a:gd name="T49" fmla="*/ 75 h 195"/>
                <a:gd name="T50" fmla="*/ 9 w 145"/>
                <a:gd name="T51" fmla="*/ 112 h 195"/>
                <a:gd name="T52" fmla="*/ 9 w 145"/>
                <a:gd name="T53" fmla="*/ 112 h 195"/>
                <a:gd name="T54" fmla="*/ 31 w 145"/>
                <a:gd name="T55" fmla="*/ 137 h 195"/>
                <a:gd name="T56" fmla="*/ 31 w 145"/>
                <a:gd name="T57" fmla="*/ 158 h 195"/>
                <a:gd name="T58" fmla="*/ 39 w 145"/>
                <a:gd name="T59" fmla="*/ 166 h 195"/>
                <a:gd name="T60" fmla="*/ 106 w 145"/>
                <a:gd name="T61" fmla="*/ 166 h 195"/>
                <a:gd name="T62" fmla="*/ 114 w 145"/>
                <a:gd name="T63" fmla="*/ 158 h 195"/>
                <a:gd name="T64" fmla="*/ 114 w 145"/>
                <a:gd name="T65" fmla="*/ 137 h 195"/>
                <a:gd name="T66" fmla="*/ 136 w 145"/>
                <a:gd name="T67" fmla="*/ 112 h 195"/>
                <a:gd name="T68" fmla="*/ 136 w 145"/>
                <a:gd name="T69" fmla="*/ 112 h 195"/>
                <a:gd name="T70" fmla="*/ 145 w 145"/>
                <a:gd name="T71" fmla="*/ 75 h 195"/>
                <a:gd name="T72" fmla="*/ 123 w 145"/>
                <a:gd name="T73" fmla="*/ 104 h 195"/>
                <a:gd name="T74" fmla="*/ 123 w 145"/>
                <a:gd name="T75" fmla="*/ 104 h 195"/>
                <a:gd name="T76" fmla="*/ 123 w 145"/>
                <a:gd name="T77" fmla="*/ 104 h 195"/>
                <a:gd name="T78" fmla="*/ 123 w 145"/>
                <a:gd name="T79" fmla="*/ 104 h 195"/>
                <a:gd name="T80" fmla="*/ 102 w 145"/>
                <a:gd name="T81" fmla="*/ 126 h 195"/>
                <a:gd name="T82" fmla="*/ 99 w 145"/>
                <a:gd name="T83" fmla="*/ 133 h 195"/>
                <a:gd name="T84" fmla="*/ 99 w 145"/>
                <a:gd name="T85" fmla="*/ 133 h 195"/>
                <a:gd name="T86" fmla="*/ 99 w 145"/>
                <a:gd name="T87" fmla="*/ 150 h 195"/>
                <a:gd name="T88" fmla="*/ 46 w 145"/>
                <a:gd name="T89" fmla="*/ 150 h 195"/>
                <a:gd name="T90" fmla="*/ 46 w 145"/>
                <a:gd name="T91" fmla="*/ 133 h 195"/>
                <a:gd name="T92" fmla="*/ 42 w 145"/>
                <a:gd name="T93" fmla="*/ 126 h 195"/>
                <a:gd name="T94" fmla="*/ 22 w 145"/>
                <a:gd name="T95" fmla="*/ 104 h 195"/>
                <a:gd name="T96" fmla="*/ 22 w 145"/>
                <a:gd name="T97" fmla="*/ 104 h 195"/>
                <a:gd name="T98" fmla="*/ 14 w 145"/>
                <a:gd name="T99" fmla="*/ 75 h 195"/>
                <a:gd name="T100" fmla="*/ 31 w 145"/>
                <a:gd name="T101" fmla="*/ 33 h 195"/>
                <a:gd name="T102" fmla="*/ 72 w 145"/>
                <a:gd name="T103" fmla="*/ 15 h 195"/>
                <a:gd name="T104" fmla="*/ 113 w 145"/>
                <a:gd name="T105" fmla="*/ 33 h 195"/>
                <a:gd name="T106" fmla="*/ 130 w 145"/>
                <a:gd name="T107" fmla="*/ 75 h 195"/>
                <a:gd name="T108" fmla="*/ 123 w 145"/>
                <a:gd name="T109" fmla="*/ 104 h 195"/>
                <a:gd name="T110" fmla="*/ 92 w 145"/>
                <a:gd name="T111" fmla="*/ 186 h 195"/>
                <a:gd name="T112" fmla="*/ 92 w 145"/>
                <a:gd name="T113" fmla="*/ 186 h 195"/>
                <a:gd name="T114" fmla="*/ 53 w 145"/>
                <a:gd name="T115" fmla="*/ 186 h 195"/>
                <a:gd name="T116" fmla="*/ 48 w 145"/>
                <a:gd name="T117" fmla="*/ 190 h 195"/>
                <a:gd name="T118" fmla="*/ 53 w 145"/>
                <a:gd name="T119" fmla="*/ 195 h 195"/>
                <a:gd name="T120" fmla="*/ 92 w 145"/>
                <a:gd name="T121" fmla="*/ 195 h 195"/>
                <a:gd name="T122" fmla="*/ 96 w 145"/>
                <a:gd name="T123" fmla="*/ 190 h 195"/>
                <a:gd name="T124" fmla="*/ 92 w 145"/>
                <a:gd name="T125" fmla="*/ 18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95">
                  <a:moveTo>
                    <a:pt x="96" y="71"/>
                  </a:moveTo>
                  <a:cubicBezTo>
                    <a:pt x="90" y="77"/>
                    <a:pt x="82" y="81"/>
                    <a:pt x="72" y="81"/>
                  </a:cubicBezTo>
                  <a:cubicBezTo>
                    <a:pt x="68" y="81"/>
                    <a:pt x="63" y="80"/>
                    <a:pt x="60" y="79"/>
                  </a:cubicBezTo>
                  <a:cubicBezTo>
                    <a:pt x="56" y="77"/>
                    <a:pt x="52" y="74"/>
                    <a:pt x="49" y="71"/>
                  </a:cubicBezTo>
                  <a:cubicBezTo>
                    <a:pt x="47" y="69"/>
                    <a:pt x="44" y="69"/>
                    <a:pt x="43" y="71"/>
                  </a:cubicBezTo>
                  <a:cubicBezTo>
                    <a:pt x="41" y="73"/>
                    <a:pt x="41" y="76"/>
                    <a:pt x="43" y="78"/>
                  </a:cubicBezTo>
                  <a:cubicBezTo>
                    <a:pt x="46" y="82"/>
                    <a:pt x="51" y="85"/>
                    <a:pt x="56" y="87"/>
                  </a:cubicBezTo>
                  <a:cubicBezTo>
                    <a:pt x="61" y="89"/>
                    <a:pt x="67" y="90"/>
                    <a:pt x="72" y="90"/>
                  </a:cubicBezTo>
                  <a:cubicBezTo>
                    <a:pt x="84" y="90"/>
                    <a:pt x="95" y="85"/>
                    <a:pt x="102" y="78"/>
                  </a:cubicBezTo>
                  <a:cubicBezTo>
                    <a:pt x="104" y="76"/>
                    <a:pt x="104" y="73"/>
                    <a:pt x="102" y="71"/>
                  </a:cubicBezTo>
                  <a:cubicBezTo>
                    <a:pt x="100" y="69"/>
                    <a:pt x="98" y="69"/>
                    <a:pt x="96" y="71"/>
                  </a:cubicBezTo>
                  <a:close/>
                  <a:moveTo>
                    <a:pt x="106" y="170"/>
                  </a:moveTo>
                  <a:cubicBezTo>
                    <a:pt x="106" y="170"/>
                    <a:pt x="106" y="170"/>
                    <a:pt x="106" y="170"/>
                  </a:cubicBezTo>
                  <a:cubicBezTo>
                    <a:pt x="39" y="170"/>
                    <a:pt x="39" y="170"/>
                    <a:pt x="39" y="170"/>
                  </a:cubicBezTo>
                  <a:cubicBezTo>
                    <a:pt x="36" y="170"/>
                    <a:pt x="34" y="172"/>
                    <a:pt x="34" y="174"/>
                  </a:cubicBezTo>
                  <a:cubicBezTo>
                    <a:pt x="34" y="177"/>
                    <a:pt x="36" y="179"/>
                    <a:pt x="39" y="179"/>
                  </a:cubicBezTo>
                  <a:cubicBezTo>
                    <a:pt x="106" y="179"/>
                    <a:pt x="106" y="179"/>
                    <a:pt x="106" y="179"/>
                  </a:cubicBezTo>
                  <a:cubicBezTo>
                    <a:pt x="109" y="179"/>
                    <a:pt x="111" y="177"/>
                    <a:pt x="111" y="174"/>
                  </a:cubicBezTo>
                  <a:cubicBezTo>
                    <a:pt x="111" y="172"/>
                    <a:pt x="109" y="170"/>
                    <a:pt x="106" y="170"/>
                  </a:cubicBezTo>
                  <a:close/>
                  <a:moveTo>
                    <a:pt x="145" y="75"/>
                  </a:moveTo>
                  <a:cubicBezTo>
                    <a:pt x="145" y="75"/>
                    <a:pt x="145" y="75"/>
                    <a:pt x="145" y="75"/>
                  </a:cubicBezTo>
                  <a:cubicBezTo>
                    <a:pt x="145" y="54"/>
                    <a:pt x="137" y="36"/>
                    <a:pt x="124" y="22"/>
                  </a:cubicBezTo>
                  <a:cubicBezTo>
                    <a:pt x="111" y="9"/>
                    <a:pt x="92" y="0"/>
                    <a:pt x="72" y="0"/>
                  </a:cubicBezTo>
                  <a:cubicBezTo>
                    <a:pt x="52" y="0"/>
                    <a:pt x="34" y="9"/>
                    <a:pt x="21" y="22"/>
                  </a:cubicBezTo>
                  <a:cubicBezTo>
                    <a:pt x="8" y="36"/>
                    <a:pt x="0" y="54"/>
                    <a:pt x="0" y="75"/>
                  </a:cubicBezTo>
                  <a:cubicBezTo>
                    <a:pt x="0" y="88"/>
                    <a:pt x="3" y="101"/>
                    <a:pt x="9" y="112"/>
                  </a:cubicBezTo>
                  <a:cubicBezTo>
                    <a:pt x="9" y="112"/>
                    <a:pt x="9" y="112"/>
                    <a:pt x="9" y="112"/>
                  </a:cubicBezTo>
                  <a:cubicBezTo>
                    <a:pt x="14" y="122"/>
                    <a:pt x="22" y="130"/>
                    <a:pt x="31" y="137"/>
                  </a:cubicBezTo>
                  <a:cubicBezTo>
                    <a:pt x="31" y="158"/>
                    <a:pt x="31" y="158"/>
                    <a:pt x="31" y="158"/>
                  </a:cubicBezTo>
                  <a:cubicBezTo>
                    <a:pt x="31" y="162"/>
                    <a:pt x="34" y="166"/>
                    <a:pt x="39" y="166"/>
                  </a:cubicBezTo>
                  <a:cubicBezTo>
                    <a:pt x="106" y="166"/>
                    <a:pt x="106" y="166"/>
                    <a:pt x="106" y="166"/>
                  </a:cubicBezTo>
                  <a:cubicBezTo>
                    <a:pt x="110" y="166"/>
                    <a:pt x="114" y="162"/>
                    <a:pt x="114" y="158"/>
                  </a:cubicBezTo>
                  <a:cubicBezTo>
                    <a:pt x="114" y="137"/>
                    <a:pt x="114" y="137"/>
                    <a:pt x="114" y="137"/>
                  </a:cubicBezTo>
                  <a:cubicBezTo>
                    <a:pt x="123" y="130"/>
                    <a:pt x="130" y="122"/>
                    <a:pt x="136" y="112"/>
                  </a:cubicBezTo>
                  <a:cubicBezTo>
                    <a:pt x="136" y="112"/>
                    <a:pt x="136" y="112"/>
                    <a:pt x="136" y="112"/>
                  </a:cubicBezTo>
                  <a:cubicBezTo>
                    <a:pt x="142" y="101"/>
                    <a:pt x="145" y="88"/>
                    <a:pt x="145" y="75"/>
                  </a:cubicBezTo>
                  <a:close/>
                  <a:moveTo>
                    <a:pt x="123" y="104"/>
                  </a:moveTo>
                  <a:cubicBezTo>
                    <a:pt x="123" y="104"/>
                    <a:pt x="123" y="104"/>
                    <a:pt x="123" y="104"/>
                  </a:cubicBezTo>
                  <a:cubicBezTo>
                    <a:pt x="123" y="104"/>
                    <a:pt x="123" y="104"/>
                    <a:pt x="123" y="104"/>
                  </a:cubicBezTo>
                  <a:cubicBezTo>
                    <a:pt x="123" y="104"/>
                    <a:pt x="123" y="104"/>
                    <a:pt x="123" y="104"/>
                  </a:cubicBezTo>
                  <a:cubicBezTo>
                    <a:pt x="118" y="114"/>
                    <a:pt x="111" y="121"/>
                    <a:pt x="102" y="126"/>
                  </a:cubicBezTo>
                  <a:cubicBezTo>
                    <a:pt x="100" y="128"/>
                    <a:pt x="99" y="130"/>
                    <a:pt x="99" y="133"/>
                  </a:cubicBezTo>
                  <a:cubicBezTo>
                    <a:pt x="99" y="133"/>
                    <a:pt x="99" y="133"/>
                    <a:pt x="99" y="133"/>
                  </a:cubicBezTo>
                  <a:cubicBezTo>
                    <a:pt x="99" y="150"/>
                    <a:pt x="99" y="150"/>
                    <a:pt x="99" y="150"/>
                  </a:cubicBezTo>
                  <a:cubicBezTo>
                    <a:pt x="46" y="150"/>
                    <a:pt x="46" y="150"/>
                    <a:pt x="46" y="150"/>
                  </a:cubicBezTo>
                  <a:cubicBezTo>
                    <a:pt x="46" y="133"/>
                    <a:pt x="46" y="133"/>
                    <a:pt x="46" y="133"/>
                  </a:cubicBezTo>
                  <a:cubicBezTo>
                    <a:pt x="46" y="130"/>
                    <a:pt x="44" y="127"/>
                    <a:pt x="42" y="126"/>
                  </a:cubicBezTo>
                  <a:cubicBezTo>
                    <a:pt x="33" y="121"/>
                    <a:pt x="27" y="113"/>
                    <a:pt x="22" y="104"/>
                  </a:cubicBezTo>
                  <a:cubicBezTo>
                    <a:pt x="22" y="104"/>
                    <a:pt x="22" y="104"/>
                    <a:pt x="22" y="104"/>
                  </a:cubicBezTo>
                  <a:cubicBezTo>
                    <a:pt x="17" y="96"/>
                    <a:pt x="14" y="86"/>
                    <a:pt x="14" y="75"/>
                  </a:cubicBezTo>
                  <a:cubicBezTo>
                    <a:pt x="14" y="59"/>
                    <a:pt x="21" y="44"/>
                    <a:pt x="31" y="33"/>
                  </a:cubicBezTo>
                  <a:cubicBezTo>
                    <a:pt x="42" y="22"/>
                    <a:pt x="56" y="15"/>
                    <a:pt x="72" y="15"/>
                  </a:cubicBezTo>
                  <a:cubicBezTo>
                    <a:pt x="88" y="15"/>
                    <a:pt x="103" y="22"/>
                    <a:pt x="113" y="33"/>
                  </a:cubicBezTo>
                  <a:cubicBezTo>
                    <a:pt x="124" y="44"/>
                    <a:pt x="130" y="59"/>
                    <a:pt x="130" y="75"/>
                  </a:cubicBezTo>
                  <a:cubicBezTo>
                    <a:pt x="130" y="86"/>
                    <a:pt x="128" y="96"/>
                    <a:pt x="123" y="104"/>
                  </a:cubicBezTo>
                  <a:close/>
                  <a:moveTo>
                    <a:pt x="92" y="186"/>
                  </a:moveTo>
                  <a:cubicBezTo>
                    <a:pt x="92" y="186"/>
                    <a:pt x="92" y="186"/>
                    <a:pt x="92" y="186"/>
                  </a:cubicBezTo>
                  <a:cubicBezTo>
                    <a:pt x="53" y="186"/>
                    <a:pt x="53" y="186"/>
                    <a:pt x="53" y="186"/>
                  </a:cubicBezTo>
                  <a:cubicBezTo>
                    <a:pt x="50" y="186"/>
                    <a:pt x="48" y="188"/>
                    <a:pt x="48" y="190"/>
                  </a:cubicBezTo>
                  <a:cubicBezTo>
                    <a:pt x="48" y="193"/>
                    <a:pt x="50" y="195"/>
                    <a:pt x="53" y="195"/>
                  </a:cubicBezTo>
                  <a:cubicBezTo>
                    <a:pt x="92" y="195"/>
                    <a:pt x="92" y="195"/>
                    <a:pt x="92" y="195"/>
                  </a:cubicBezTo>
                  <a:cubicBezTo>
                    <a:pt x="94" y="195"/>
                    <a:pt x="96" y="193"/>
                    <a:pt x="96" y="190"/>
                  </a:cubicBezTo>
                  <a:cubicBezTo>
                    <a:pt x="96" y="188"/>
                    <a:pt x="94" y="186"/>
                    <a:pt x="92" y="186"/>
                  </a:cubicBezTo>
                  <a:close/>
                </a:path>
              </a:pathLst>
            </a:custGeom>
            <a:solidFill>
              <a:srgbClr val="1D7A8B"/>
            </a:solidFill>
            <a:ln>
              <a:noFill/>
            </a:ln>
          </p:spPr>
          <p:txBody>
            <a:bodyPr vert="horz" wrap="square" lIns="91440" tIns="45720" rIns="91440" bIns="45720" numCol="1" anchor="t" anchorCtr="0" compatLnSpc="1"/>
            <a:lstStyle/>
            <a:p>
              <a:endParaRPr lang="zh-CN" altLang="en-US" sz="2400">
                <a:solidFill>
                  <a:schemeClr val="bg1"/>
                </a:solidFill>
              </a:endParaRPr>
            </a:p>
          </p:txBody>
        </p:sp>
      </p:grpSp>
    </p:spTree>
    <p:extLst>
      <p:ext uri="{BB962C8B-B14F-4D97-AF65-F5344CB8AC3E}">
        <p14:creationId xmlns:p14="http://schemas.microsoft.com/office/powerpoint/2010/main" val="142879829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61546" y="391886"/>
            <a:ext cx="5059940" cy="950162"/>
            <a:chOff x="3204063" y="333151"/>
            <a:chExt cx="5813816" cy="849266"/>
          </a:xfrm>
          <a:noFill/>
        </p:grpSpPr>
        <p:sp>
          <p:nvSpPr>
            <p:cNvPr id="6" name="梯形 5"/>
            <p:cNvSpPr/>
            <p:nvPr/>
          </p:nvSpPr>
          <p:spPr>
            <a:xfrm rot="5400000">
              <a:off x="5686338" y="-2149124"/>
              <a:ext cx="849266" cy="5813816"/>
            </a:xfrm>
            <a:prstGeom prst="trapezoid">
              <a:avLst>
                <a:gd name="adj" fmla="val 0"/>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3914519" y="511499"/>
              <a:ext cx="4392903" cy="394806"/>
            </a:xfrm>
            <a:prstGeom prst="rect">
              <a:avLst/>
            </a:prstGeom>
            <a:grp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cap="small" dirty="0">
                  <a:solidFill>
                    <a:schemeClr val="bg1"/>
                  </a:solidFill>
                  <a:latin typeface="微软雅黑" panose="020B0503020204020204" pitchFamily="34" charset="-122"/>
                  <a:ea typeface="微软雅黑" panose="020B0503020204020204" pitchFamily="34" charset="-122"/>
                </a:rPr>
                <a:t>点击加入标题文字</a:t>
              </a:r>
              <a:endParaRPr lang="en-US" sz="2800" cap="small" dirty="0">
                <a:solidFill>
                  <a:schemeClr val="bg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flipH="1">
            <a:off x="1429064" y="1949925"/>
            <a:ext cx="9369503" cy="4221910"/>
            <a:chOff x="1224253" y="1871847"/>
            <a:chExt cx="10013021" cy="4511880"/>
          </a:xfrm>
        </p:grpSpPr>
        <p:grpSp>
          <p:nvGrpSpPr>
            <p:cNvPr id="7" name="组合 6"/>
            <p:cNvGrpSpPr/>
            <p:nvPr/>
          </p:nvGrpSpPr>
          <p:grpSpPr>
            <a:xfrm>
              <a:off x="3753387" y="1871847"/>
              <a:ext cx="7483887" cy="4511880"/>
              <a:chOff x="760767" y="1947769"/>
              <a:chExt cx="7248221" cy="4369805"/>
            </a:xfrm>
          </p:grpSpPr>
          <p:sp>
            <p:nvSpPr>
              <p:cNvPr id="17" name="矩形 9"/>
              <p:cNvSpPr>
                <a:spLocks noChangeArrowheads="1"/>
              </p:cNvSpPr>
              <p:nvPr/>
            </p:nvSpPr>
            <p:spPr bwMode="auto">
              <a:xfrm>
                <a:off x="4762649" y="4886766"/>
                <a:ext cx="3135681" cy="1430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100" dirty="0">
                    <a:solidFill>
                      <a:schemeClr val="bg1"/>
                    </a:solidFill>
                  </a:rPr>
                  <a:t>此处添加详细文本描述，建议与风格，语言语言风格，语言描述尽量简洁生动。尽量将每页幻灯片的字数控制在  </a:t>
                </a:r>
                <a:r>
                  <a:rPr lang="en-US" altLang="zh-CN" sz="1100" dirty="0">
                    <a:solidFill>
                      <a:schemeClr val="bg1"/>
                    </a:solidFill>
                  </a:rPr>
                  <a:t>200</a:t>
                </a:r>
                <a:r>
                  <a:rPr lang="zh-CN" altLang="en-US" sz="1100" dirty="0">
                    <a:solidFill>
                      <a:schemeClr val="bg1"/>
                    </a:solidFill>
                  </a:rPr>
                  <a:t>字以内此处添加详细文本描述，建议与标题相关并符合将每页幻灯片的字数字以内此处添加详细文本描述，建议</a:t>
                </a:r>
              </a:p>
            </p:txBody>
          </p:sp>
          <p:sp>
            <p:nvSpPr>
              <p:cNvPr id="18" name="矩形 17"/>
              <p:cNvSpPr>
                <a:spLocks noChangeArrowheads="1"/>
              </p:cNvSpPr>
              <p:nvPr/>
            </p:nvSpPr>
            <p:spPr bwMode="auto">
              <a:xfrm>
                <a:off x="4766303" y="1960425"/>
                <a:ext cx="3242685" cy="2854325"/>
              </a:xfrm>
              <a:prstGeom prst="rect">
                <a:avLst/>
              </a:prstGeom>
              <a:solidFill>
                <a:schemeClr val="bg1"/>
              </a:solidFill>
              <a:ln>
                <a:noFill/>
              </a:ln>
              <a:extLst/>
            </p:spPr>
            <p:txBody>
              <a:bodyPr anchor="ctr"/>
              <a:lstStyle/>
              <a:p>
                <a:pPr algn="ctr" eaLnBrk="1" hangingPunct="1">
                  <a:buFont typeface="Arial" charset="0"/>
                  <a:buNone/>
                </a:pPr>
                <a:endParaRPr lang="zh-CN" altLang="en-US" sz="1600">
                  <a:solidFill>
                    <a:schemeClr val="bg1"/>
                  </a:solidFill>
                  <a:latin typeface="宋体" charset="-122"/>
                  <a:sym typeface="宋体" charset="-122"/>
                </a:endParaRPr>
              </a:p>
            </p:txBody>
          </p:sp>
          <p:sp>
            <p:nvSpPr>
              <p:cNvPr id="19" name="矩形 18"/>
              <p:cNvSpPr>
                <a:spLocks noChangeArrowheads="1"/>
              </p:cNvSpPr>
              <p:nvPr/>
            </p:nvSpPr>
            <p:spPr bwMode="auto">
              <a:xfrm>
                <a:off x="4875907" y="3337002"/>
                <a:ext cx="2990967" cy="883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100" dirty="0">
                    <a:solidFill>
                      <a:srgbClr val="1D7A8B"/>
                    </a:solidFill>
                  </a:rPr>
                  <a:t>此处添加详细文本描述，建议与标题相关并符合整体语言风格，语言描述尽量简洁生动。尽量将每页幻灯片的字数</a:t>
                </a:r>
              </a:p>
            </p:txBody>
          </p:sp>
          <p:sp>
            <p:nvSpPr>
              <p:cNvPr id="20" name="矩形 19"/>
              <p:cNvSpPr>
                <a:spLocks noChangeArrowheads="1"/>
              </p:cNvSpPr>
              <p:nvPr/>
            </p:nvSpPr>
            <p:spPr bwMode="auto">
              <a:xfrm>
                <a:off x="4876956" y="2161691"/>
                <a:ext cx="3132029" cy="732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en-US" altLang="zh-CN" sz="2000" dirty="0" err="1">
                    <a:solidFill>
                      <a:srgbClr val="1D7A8B"/>
                    </a:solidFill>
                  </a:rPr>
                  <a:t>donec</a:t>
                </a:r>
                <a:r>
                  <a:rPr lang="en-US" altLang="zh-CN" sz="2000" dirty="0">
                    <a:solidFill>
                      <a:srgbClr val="1D7A8B"/>
                    </a:solidFill>
                  </a:rPr>
                  <a:t> </a:t>
                </a:r>
                <a:r>
                  <a:rPr lang="en-US" altLang="zh-CN" sz="2000" dirty="0" err="1">
                    <a:solidFill>
                      <a:srgbClr val="1D7A8B"/>
                    </a:solidFill>
                  </a:rPr>
                  <a:t>sollicitudin</a:t>
                </a:r>
                <a:r>
                  <a:rPr lang="en-US" altLang="zh-CN" sz="2000" dirty="0">
                    <a:solidFill>
                      <a:srgbClr val="1D7A8B"/>
                    </a:solidFill>
                  </a:rPr>
                  <a:t> </a:t>
                </a:r>
                <a:r>
                  <a:rPr lang="en-US" altLang="zh-CN" sz="2000" dirty="0" err="1">
                    <a:solidFill>
                      <a:srgbClr val="1D7A8B"/>
                    </a:solidFill>
                  </a:rPr>
                  <a:t>molestie</a:t>
                </a:r>
                <a:r>
                  <a:rPr lang="en-US" altLang="zh-CN" sz="2000" dirty="0">
                    <a:solidFill>
                      <a:srgbClr val="1D7A8B"/>
                    </a:solidFill>
                  </a:rPr>
                  <a:t> </a:t>
                </a:r>
                <a:r>
                  <a:rPr lang="en-US" altLang="zh-CN" sz="2000" dirty="0" err="1">
                    <a:solidFill>
                      <a:srgbClr val="1D7A8B"/>
                    </a:solidFill>
                  </a:rPr>
                  <a:t>malesuada</a:t>
                </a:r>
                <a:endParaRPr lang="zh-CN" altLang="en-US" sz="2000" dirty="0">
                  <a:solidFill>
                    <a:srgbClr val="1D7A8B"/>
                  </a:solidFill>
                </a:endParaRPr>
              </a:p>
            </p:txBody>
          </p:sp>
          <p:sp>
            <p:nvSpPr>
              <p:cNvPr id="21" name="矩形 20"/>
              <p:cNvSpPr/>
              <p:nvPr/>
            </p:nvSpPr>
            <p:spPr>
              <a:xfrm>
                <a:off x="760767" y="1947769"/>
                <a:ext cx="3859131" cy="4241210"/>
              </a:xfrm>
              <a:prstGeom prst="rect">
                <a:avLst/>
              </a:prstGeom>
              <a:blipFill dpi="0" rotWithShape="1">
                <a:blip r:embed="rId3"/>
                <a:srcRect/>
                <a:tile tx="0" ty="0" sx="100000" sy="100000" flip="none" algn="r"/>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bg1"/>
                  </a:solidFill>
                </a:endParaRPr>
              </a:p>
            </p:txBody>
          </p:sp>
        </p:grpSp>
        <p:sp>
          <p:nvSpPr>
            <p:cNvPr id="8" name="直接连接符 90"/>
            <p:cNvSpPr/>
            <p:nvPr/>
          </p:nvSpPr>
          <p:spPr>
            <a:xfrm>
              <a:off x="1549733" y="3402130"/>
              <a:ext cx="1989138" cy="1588"/>
            </a:xfrm>
            <a:prstGeom prst="line">
              <a:avLst/>
            </a:prstGeom>
            <a:ln w="12700" cap="flat" cmpd="sng">
              <a:solidFill>
                <a:srgbClr val="9DA8B1"/>
              </a:solidFill>
              <a:prstDash val="solid"/>
              <a:miter/>
              <a:headEnd type="none" w="med" len="med"/>
              <a:tailEnd type="none" w="med" len="med"/>
            </a:ln>
          </p:spPr>
          <p:txBody>
            <a:bodyPr/>
            <a:lstStyle/>
            <a:p>
              <a:pPr algn="r"/>
              <a:endParaRPr lang="zh-CN" altLang="en-US" sz="1600">
                <a:solidFill>
                  <a:schemeClr val="bg1"/>
                </a:solidFill>
              </a:endParaRPr>
            </a:p>
          </p:txBody>
        </p:sp>
        <p:sp>
          <p:nvSpPr>
            <p:cNvPr id="9" name="直接连接符 91"/>
            <p:cNvSpPr/>
            <p:nvPr/>
          </p:nvSpPr>
          <p:spPr>
            <a:xfrm>
              <a:off x="1549733" y="4843580"/>
              <a:ext cx="1989138" cy="1588"/>
            </a:xfrm>
            <a:prstGeom prst="line">
              <a:avLst/>
            </a:prstGeom>
            <a:ln w="12700" cap="flat" cmpd="sng">
              <a:solidFill>
                <a:srgbClr val="9DA8B1"/>
              </a:solidFill>
              <a:prstDash val="solid"/>
              <a:miter/>
              <a:headEnd type="none" w="med" len="med"/>
              <a:tailEnd type="none" w="med" len="med"/>
            </a:ln>
          </p:spPr>
          <p:txBody>
            <a:bodyPr/>
            <a:lstStyle/>
            <a:p>
              <a:pPr algn="r"/>
              <a:endParaRPr lang="zh-CN" altLang="en-US" sz="1600">
                <a:solidFill>
                  <a:schemeClr val="bg1"/>
                </a:solidFill>
              </a:endParaRPr>
            </a:p>
          </p:txBody>
        </p:sp>
        <p:sp>
          <p:nvSpPr>
            <p:cNvPr id="10" name="矩形 92"/>
            <p:cNvSpPr/>
            <p:nvPr/>
          </p:nvSpPr>
          <p:spPr>
            <a:xfrm>
              <a:off x="2283361" y="2008305"/>
              <a:ext cx="1470025" cy="431800"/>
            </a:xfrm>
            <a:prstGeom prst="rect">
              <a:avLst/>
            </a:prstGeom>
            <a:noFill/>
            <a:ln w="9525">
              <a:noFill/>
              <a:miter/>
            </a:ln>
          </p:spPr>
          <p:txBody>
            <a:bodyPr lIns="91431" tIns="45716" rIns="91431" bIns="45716">
              <a:spAutoFit/>
            </a:bodyPr>
            <a:lstStyle/>
            <a:p>
              <a:pPr lvl="0" algn="r" eaLnBrk="1" hangingPunct="1">
                <a:buNone/>
              </a:pPr>
              <a:r>
                <a:rPr lang="zh-CN" altLang="en-US" sz="2000" b="1" dirty="0">
                  <a:solidFill>
                    <a:schemeClr val="bg1"/>
                  </a:solidFill>
                  <a:latin typeface="微软雅黑" pitchFamily="34" charset="-122"/>
                  <a:ea typeface="微软雅黑" pitchFamily="34" charset="-122"/>
                  <a:sym typeface="微软雅黑" pitchFamily="34" charset="-122"/>
                </a:rPr>
                <a:t>添加标题</a:t>
              </a:r>
              <a:endParaRPr lang="en-US" altLang="x-none" sz="2000" b="1" dirty="0">
                <a:solidFill>
                  <a:schemeClr val="bg1"/>
                </a:solidFill>
                <a:latin typeface="微软雅黑" pitchFamily="34" charset="-122"/>
                <a:ea typeface="微软雅黑" pitchFamily="34" charset="-122"/>
                <a:sym typeface="微软雅黑" pitchFamily="34" charset="-122"/>
              </a:endParaRPr>
            </a:p>
          </p:txBody>
        </p:sp>
        <p:sp>
          <p:nvSpPr>
            <p:cNvPr id="12" name="矩形 47"/>
            <p:cNvSpPr/>
            <p:nvPr/>
          </p:nvSpPr>
          <p:spPr>
            <a:xfrm>
              <a:off x="1271921" y="2424230"/>
              <a:ext cx="2266950" cy="809123"/>
            </a:xfrm>
            <a:prstGeom prst="rect">
              <a:avLst/>
            </a:prstGeom>
            <a:noFill/>
            <a:ln w="9525">
              <a:noFill/>
              <a:miter/>
            </a:ln>
          </p:spPr>
          <p:txBody>
            <a:bodyPr lIns="91431" tIns="45716" rIns="91431" bIns="45716">
              <a:spAutoFit/>
            </a:bodyPr>
            <a:lstStyle/>
            <a:p>
              <a:pPr lvl="0" eaLnBrk="1" hangingPunct="1">
                <a:lnSpc>
                  <a:spcPct val="120000"/>
                </a:lnSpc>
                <a:buNone/>
              </a:pPr>
              <a:r>
                <a:rPr lang="zh-CN" altLang="en-US" sz="1200" dirty="0">
                  <a:solidFill>
                    <a:schemeClr val="bg1"/>
                  </a:solidFill>
                  <a:latin typeface="微软雅黑" pitchFamily="34" charset="-122"/>
                  <a:ea typeface="微软雅黑" pitchFamily="34" charset="-122"/>
                  <a:sym typeface="微软雅黑" pitchFamily="34" charset="-122"/>
                </a:rPr>
                <a:t>在此录入上述图表的描述说明，在此录入上述图表的描述说明。</a:t>
              </a:r>
              <a:endParaRPr lang="zh-CN" altLang="en-US" sz="1600" dirty="0">
                <a:solidFill>
                  <a:schemeClr val="bg1"/>
                </a:solidFill>
                <a:latin typeface="Arial" pitchFamily="34" charset="0"/>
                <a:ea typeface="宋体" pitchFamily="2" charset="-122"/>
              </a:endParaRPr>
            </a:p>
          </p:txBody>
        </p:sp>
        <p:sp>
          <p:nvSpPr>
            <p:cNvPr id="13" name="矩形 94"/>
            <p:cNvSpPr/>
            <p:nvPr/>
          </p:nvSpPr>
          <p:spPr>
            <a:xfrm>
              <a:off x="2283361" y="3483093"/>
              <a:ext cx="1470025" cy="430212"/>
            </a:xfrm>
            <a:prstGeom prst="rect">
              <a:avLst/>
            </a:prstGeom>
            <a:noFill/>
            <a:ln w="9525">
              <a:noFill/>
              <a:miter/>
            </a:ln>
          </p:spPr>
          <p:txBody>
            <a:bodyPr lIns="91431" tIns="45716" rIns="91431" bIns="45716">
              <a:spAutoFit/>
            </a:bodyPr>
            <a:lstStyle/>
            <a:p>
              <a:pPr lvl="0" algn="r" eaLnBrk="1" hangingPunct="1">
                <a:buNone/>
              </a:pPr>
              <a:r>
                <a:rPr lang="zh-CN" altLang="en-US" sz="2000" b="1" dirty="0">
                  <a:solidFill>
                    <a:schemeClr val="bg1"/>
                  </a:solidFill>
                  <a:latin typeface="微软雅黑" pitchFamily="34" charset="-122"/>
                  <a:ea typeface="微软雅黑" pitchFamily="34" charset="-122"/>
                  <a:sym typeface="微软雅黑" pitchFamily="34" charset="-122"/>
                </a:rPr>
                <a:t>添加标题</a:t>
              </a:r>
              <a:endParaRPr lang="en-US" altLang="x-none" sz="2000" b="1" dirty="0">
                <a:solidFill>
                  <a:schemeClr val="bg1"/>
                </a:solidFill>
                <a:latin typeface="微软雅黑" pitchFamily="34" charset="-122"/>
                <a:ea typeface="微软雅黑" pitchFamily="34" charset="-122"/>
                <a:sym typeface="微软雅黑" pitchFamily="34" charset="-122"/>
              </a:endParaRPr>
            </a:p>
          </p:txBody>
        </p:sp>
        <p:sp>
          <p:nvSpPr>
            <p:cNvPr id="14" name="矩形 47"/>
            <p:cNvSpPr/>
            <p:nvPr/>
          </p:nvSpPr>
          <p:spPr>
            <a:xfrm>
              <a:off x="1271921" y="3897430"/>
              <a:ext cx="2266950" cy="809123"/>
            </a:xfrm>
            <a:prstGeom prst="rect">
              <a:avLst/>
            </a:prstGeom>
            <a:noFill/>
            <a:ln w="9525">
              <a:noFill/>
              <a:miter/>
            </a:ln>
          </p:spPr>
          <p:txBody>
            <a:bodyPr lIns="91431" tIns="45716" rIns="91431" bIns="45716">
              <a:spAutoFit/>
            </a:bodyPr>
            <a:lstStyle/>
            <a:p>
              <a:pPr lvl="0" eaLnBrk="1" hangingPunct="1">
                <a:lnSpc>
                  <a:spcPct val="120000"/>
                </a:lnSpc>
                <a:buNone/>
              </a:pPr>
              <a:r>
                <a:rPr lang="zh-CN" altLang="en-US" sz="1200" dirty="0">
                  <a:solidFill>
                    <a:schemeClr val="bg1"/>
                  </a:solidFill>
                  <a:latin typeface="微软雅黑" pitchFamily="34" charset="-122"/>
                  <a:ea typeface="微软雅黑" pitchFamily="34" charset="-122"/>
                  <a:sym typeface="微软雅黑" pitchFamily="34" charset="-122"/>
                </a:rPr>
                <a:t>在此录入上述图表的描述说明，在此录入上述图表的描述说明。</a:t>
              </a:r>
              <a:endParaRPr lang="zh-CN" altLang="en-US" sz="1600" dirty="0">
                <a:solidFill>
                  <a:schemeClr val="bg1"/>
                </a:solidFill>
                <a:latin typeface="Arial" pitchFamily="34" charset="0"/>
                <a:ea typeface="宋体" pitchFamily="2" charset="-122"/>
              </a:endParaRPr>
            </a:p>
          </p:txBody>
        </p:sp>
        <p:sp>
          <p:nvSpPr>
            <p:cNvPr id="15" name="矩形 96"/>
            <p:cNvSpPr/>
            <p:nvPr/>
          </p:nvSpPr>
          <p:spPr>
            <a:xfrm>
              <a:off x="2235694" y="4956292"/>
              <a:ext cx="1470025" cy="430212"/>
            </a:xfrm>
            <a:prstGeom prst="rect">
              <a:avLst/>
            </a:prstGeom>
            <a:noFill/>
            <a:ln w="9525">
              <a:noFill/>
              <a:miter/>
            </a:ln>
          </p:spPr>
          <p:txBody>
            <a:bodyPr lIns="91431" tIns="45716" rIns="91431" bIns="45716">
              <a:spAutoFit/>
            </a:bodyPr>
            <a:lstStyle/>
            <a:p>
              <a:pPr lvl="0" algn="r" eaLnBrk="1" hangingPunct="1">
                <a:buNone/>
              </a:pPr>
              <a:r>
                <a:rPr lang="zh-CN" altLang="en-US" sz="2000" b="1" dirty="0">
                  <a:solidFill>
                    <a:schemeClr val="bg1"/>
                  </a:solidFill>
                  <a:latin typeface="微软雅黑" pitchFamily="34" charset="-122"/>
                  <a:ea typeface="微软雅黑" pitchFamily="34" charset="-122"/>
                  <a:sym typeface="微软雅黑" pitchFamily="34" charset="-122"/>
                </a:rPr>
                <a:t>添加标题</a:t>
              </a:r>
              <a:endParaRPr lang="en-US" altLang="x-none" sz="2000" b="1" dirty="0">
                <a:solidFill>
                  <a:schemeClr val="bg1"/>
                </a:solidFill>
                <a:latin typeface="微软雅黑" pitchFamily="34" charset="-122"/>
                <a:ea typeface="微软雅黑" pitchFamily="34" charset="-122"/>
                <a:sym typeface="微软雅黑" pitchFamily="34" charset="-122"/>
              </a:endParaRPr>
            </a:p>
          </p:txBody>
        </p:sp>
        <p:sp>
          <p:nvSpPr>
            <p:cNvPr id="16" name="矩形 47"/>
            <p:cNvSpPr/>
            <p:nvPr/>
          </p:nvSpPr>
          <p:spPr>
            <a:xfrm>
              <a:off x="1224253" y="5370630"/>
              <a:ext cx="2266950" cy="809123"/>
            </a:xfrm>
            <a:prstGeom prst="rect">
              <a:avLst/>
            </a:prstGeom>
            <a:noFill/>
            <a:ln w="9525">
              <a:noFill/>
              <a:miter/>
            </a:ln>
          </p:spPr>
          <p:txBody>
            <a:bodyPr lIns="91431" tIns="45716" rIns="91431" bIns="45716">
              <a:spAutoFit/>
            </a:bodyPr>
            <a:lstStyle/>
            <a:p>
              <a:pPr lvl="0" eaLnBrk="1" hangingPunct="1">
                <a:lnSpc>
                  <a:spcPct val="120000"/>
                </a:lnSpc>
                <a:buNone/>
              </a:pPr>
              <a:r>
                <a:rPr lang="zh-CN" altLang="en-US" sz="1200" dirty="0">
                  <a:solidFill>
                    <a:schemeClr val="bg1"/>
                  </a:solidFill>
                  <a:latin typeface="微软雅黑" pitchFamily="34" charset="-122"/>
                  <a:ea typeface="微软雅黑" pitchFamily="34" charset="-122"/>
                  <a:sym typeface="微软雅黑" pitchFamily="34" charset="-122"/>
                </a:rPr>
                <a:t>在此录入上述图表的描述说明，在此录入上述图表的描述说明。</a:t>
              </a:r>
              <a:endParaRPr lang="zh-CN" altLang="en-US" sz="1600" dirty="0">
                <a:solidFill>
                  <a:schemeClr val="bg1"/>
                </a:solidFill>
                <a:latin typeface="Arial" pitchFamily="34" charset="0"/>
                <a:ea typeface="宋体" pitchFamily="2" charset="-122"/>
              </a:endParaRPr>
            </a:p>
          </p:txBody>
        </p:sp>
      </p:grpSp>
    </p:spTree>
    <p:extLst>
      <p:ext uri="{BB962C8B-B14F-4D97-AF65-F5344CB8AC3E}">
        <p14:creationId xmlns:p14="http://schemas.microsoft.com/office/powerpoint/2010/main" val="416785180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61546" y="391886"/>
            <a:ext cx="5059940" cy="950162"/>
            <a:chOff x="3204063" y="333151"/>
            <a:chExt cx="5813816" cy="849266"/>
          </a:xfrm>
          <a:noFill/>
        </p:grpSpPr>
        <p:sp>
          <p:nvSpPr>
            <p:cNvPr id="6" name="梯形 5"/>
            <p:cNvSpPr/>
            <p:nvPr/>
          </p:nvSpPr>
          <p:spPr>
            <a:xfrm rot="5400000">
              <a:off x="5686338" y="-2149124"/>
              <a:ext cx="849266" cy="5813816"/>
            </a:xfrm>
            <a:prstGeom prst="trapezoid">
              <a:avLst>
                <a:gd name="adj" fmla="val 0"/>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3914519" y="511499"/>
              <a:ext cx="4392903" cy="394806"/>
            </a:xfrm>
            <a:prstGeom prst="rect">
              <a:avLst/>
            </a:prstGeom>
            <a:grp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cap="small" dirty="0">
                  <a:solidFill>
                    <a:schemeClr val="bg1"/>
                  </a:solidFill>
                  <a:latin typeface="微软雅黑" panose="020B0503020204020204" pitchFamily="34" charset="-122"/>
                  <a:ea typeface="微软雅黑" panose="020B0503020204020204" pitchFamily="34" charset="-122"/>
                </a:rPr>
                <a:t>点击加入标题文字</a:t>
              </a:r>
              <a:endParaRPr lang="en-US" sz="2800" cap="small" dirty="0">
                <a:solidFill>
                  <a:schemeClr val="bg1"/>
                </a:solidFill>
                <a:latin typeface="微软雅黑" panose="020B0503020204020204" pitchFamily="34" charset="-122"/>
                <a:ea typeface="微软雅黑" panose="020B0503020204020204" pitchFamily="34" charset="-122"/>
              </a:endParaRPr>
            </a:p>
          </p:txBody>
        </p:sp>
      </p:grpSp>
      <p:sp>
        <p:nvSpPr>
          <p:cNvPr id="7" name="Freeform 31"/>
          <p:cNvSpPr>
            <a:spLocks noEditPoints="1"/>
          </p:cNvSpPr>
          <p:nvPr/>
        </p:nvSpPr>
        <p:spPr bwMode="auto">
          <a:xfrm flipH="1">
            <a:off x="6173831" y="1967448"/>
            <a:ext cx="4854725" cy="4435859"/>
          </a:xfrm>
          <a:custGeom>
            <a:avLst/>
            <a:gdLst>
              <a:gd name="T0" fmla="*/ 1479 w 1479"/>
              <a:gd name="T1" fmla="*/ 505 h 1412"/>
              <a:gd name="T2" fmla="*/ 974 w 1479"/>
              <a:gd name="T3" fmla="*/ 0 h 1412"/>
              <a:gd name="T4" fmla="*/ 736 w 1479"/>
              <a:gd name="T5" fmla="*/ 59 h 1412"/>
              <a:gd name="T6" fmla="*/ 735 w 1479"/>
              <a:gd name="T7" fmla="*/ 60 h 1412"/>
              <a:gd name="T8" fmla="*/ 504 w 1479"/>
              <a:gd name="T9" fmla="*/ 4 h 1412"/>
              <a:gd name="T10" fmla="*/ 0 w 1479"/>
              <a:gd name="T11" fmla="*/ 508 h 1412"/>
              <a:gd name="T12" fmla="*/ 237 w 1479"/>
              <a:gd name="T13" fmla="*/ 936 h 1412"/>
              <a:gd name="T14" fmla="*/ 257 w 1479"/>
              <a:gd name="T15" fmla="*/ 947 h 1412"/>
              <a:gd name="T16" fmla="*/ 257 w 1479"/>
              <a:gd name="T17" fmla="*/ 947 h 1412"/>
              <a:gd name="T18" fmla="*/ 765 w 1479"/>
              <a:gd name="T19" fmla="*/ 1412 h 1412"/>
              <a:gd name="T20" fmla="*/ 1275 w 1479"/>
              <a:gd name="T21" fmla="*/ 911 h 1412"/>
              <a:gd name="T22" fmla="*/ 1479 w 1479"/>
              <a:gd name="T23" fmla="*/ 505 h 1412"/>
              <a:gd name="T24" fmla="*/ 963 w 1479"/>
              <a:gd name="T25" fmla="*/ 718 h 1412"/>
              <a:gd name="T26" fmla="*/ 963 w 1479"/>
              <a:gd name="T27" fmla="*/ 717 h 1412"/>
              <a:gd name="T28" fmla="*/ 963 w 1479"/>
              <a:gd name="T29" fmla="*/ 717 h 1412"/>
              <a:gd name="T30" fmla="*/ 963 w 1479"/>
              <a:gd name="T31" fmla="*/ 718 h 1412"/>
              <a:gd name="T32" fmla="*/ 256 w 1479"/>
              <a:gd name="T33" fmla="*/ 935 h 1412"/>
              <a:gd name="T34" fmla="*/ 256 w 1479"/>
              <a:gd name="T35" fmla="*/ 936 h 1412"/>
              <a:gd name="T36" fmla="*/ 256 w 1479"/>
              <a:gd name="T37" fmla="*/ 935 h 1412"/>
              <a:gd name="T38" fmla="*/ 255 w 1479"/>
              <a:gd name="T39" fmla="*/ 902 h 1412"/>
              <a:gd name="T40" fmla="*/ 255 w 1479"/>
              <a:gd name="T41" fmla="*/ 914 h 1412"/>
              <a:gd name="T42" fmla="*/ 255 w 1479"/>
              <a:gd name="T43" fmla="*/ 902 h 1412"/>
              <a:gd name="T44" fmla="*/ 255 w 1479"/>
              <a:gd name="T45" fmla="*/ 922 h 1412"/>
              <a:gd name="T46" fmla="*/ 256 w 1479"/>
              <a:gd name="T47" fmla="*/ 925 h 1412"/>
              <a:gd name="T48" fmla="*/ 255 w 1479"/>
              <a:gd name="T49" fmla="*/ 922 h 1412"/>
              <a:gd name="T50" fmla="*/ 694 w 1479"/>
              <a:gd name="T51" fmla="*/ 401 h 1412"/>
              <a:gd name="T52" fmla="*/ 739 w 1479"/>
              <a:gd name="T53" fmla="*/ 397 h 1412"/>
              <a:gd name="T54" fmla="*/ 972 w 1479"/>
              <a:gd name="T55" fmla="*/ 631 h 1412"/>
              <a:gd name="T56" fmla="*/ 872 w 1479"/>
              <a:gd name="T57" fmla="*/ 822 h 1412"/>
              <a:gd name="T58" fmla="*/ 872 w 1479"/>
              <a:gd name="T59" fmla="*/ 822 h 1412"/>
              <a:gd name="T60" fmla="*/ 875 w 1479"/>
              <a:gd name="T61" fmla="*/ 820 h 1412"/>
              <a:gd name="T62" fmla="*/ 531 w 1479"/>
              <a:gd name="T63" fmla="*/ 747 h 1412"/>
              <a:gd name="T64" fmla="*/ 504 w 1479"/>
              <a:gd name="T65" fmla="*/ 629 h 1412"/>
              <a:gd name="T66" fmla="*/ 694 w 1479"/>
              <a:gd name="T67" fmla="*/ 401 h 1412"/>
              <a:gd name="T68" fmla="*/ 920 w 1479"/>
              <a:gd name="T69" fmla="*/ 787 h 1412"/>
              <a:gd name="T70" fmla="*/ 918 w 1479"/>
              <a:gd name="T71" fmla="*/ 789 h 1412"/>
              <a:gd name="T72" fmla="*/ 920 w 1479"/>
              <a:gd name="T73" fmla="*/ 787 h 1412"/>
              <a:gd name="T74" fmla="*/ 908 w 1479"/>
              <a:gd name="T75" fmla="*/ 797 h 1412"/>
              <a:gd name="T76" fmla="*/ 906 w 1479"/>
              <a:gd name="T77" fmla="*/ 799 h 1412"/>
              <a:gd name="T78" fmla="*/ 908 w 1479"/>
              <a:gd name="T79" fmla="*/ 797 h 1412"/>
              <a:gd name="T80" fmla="*/ 898 w 1479"/>
              <a:gd name="T81" fmla="*/ 805 h 1412"/>
              <a:gd name="T82" fmla="*/ 895 w 1479"/>
              <a:gd name="T83" fmla="*/ 807 h 1412"/>
              <a:gd name="T84" fmla="*/ 898 w 1479"/>
              <a:gd name="T85" fmla="*/ 805 h 1412"/>
              <a:gd name="T86" fmla="*/ 886 w 1479"/>
              <a:gd name="T87" fmla="*/ 813 h 1412"/>
              <a:gd name="T88" fmla="*/ 882 w 1479"/>
              <a:gd name="T89" fmla="*/ 816 h 1412"/>
              <a:gd name="T90" fmla="*/ 886 w 1479"/>
              <a:gd name="T91" fmla="*/ 813 h 1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79" h="1412">
                <a:moveTo>
                  <a:pt x="1479" y="505"/>
                </a:moveTo>
                <a:cubicBezTo>
                  <a:pt x="1479" y="226"/>
                  <a:pt x="1253" y="0"/>
                  <a:pt x="974" y="0"/>
                </a:cubicBezTo>
                <a:cubicBezTo>
                  <a:pt x="888" y="0"/>
                  <a:pt x="807" y="22"/>
                  <a:pt x="736" y="59"/>
                </a:cubicBezTo>
                <a:cubicBezTo>
                  <a:pt x="735" y="60"/>
                  <a:pt x="735" y="60"/>
                  <a:pt x="735" y="60"/>
                </a:cubicBezTo>
                <a:cubicBezTo>
                  <a:pt x="666" y="24"/>
                  <a:pt x="588" y="4"/>
                  <a:pt x="504" y="4"/>
                </a:cubicBezTo>
                <a:cubicBezTo>
                  <a:pt x="226" y="4"/>
                  <a:pt x="0" y="230"/>
                  <a:pt x="0" y="508"/>
                </a:cubicBezTo>
                <a:cubicBezTo>
                  <a:pt x="0" y="689"/>
                  <a:pt x="95" y="847"/>
                  <a:pt x="237" y="936"/>
                </a:cubicBezTo>
                <a:cubicBezTo>
                  <a:pt x="244" y="940"/>
                  <a:pt x="250" y="944"/>
                  <a:pt x="257" y="947"/>
                </a:cubicBezTo>
                <a:cubicBezTo>
                  <a:pt x="257" y="947"/>
                  <a:pt x="257" y="947"/>
                  <a:pt x="257" y="947"/>
                </a:cubicBezTo>
                <a:cubicBezTo>
                  <a:pt x="280" y="1208"/>
                  <a:pt x="499" y="1412"/>
                  <a:pt x="765" y="1412"/>
                </a:cubicBezTo>
                <a:cubicBezTo>
                  <a:pt x="1044" y="1412"/>
                  <a:pt x="1270" y="1188"/>
                  <a:pt x="1275" y="911"/>
                </a:cubicBezTo>
                <a:cubicBezTo>
                  <a:pt x="1399" y="819"/>
                  <a:pt x="1479" y="671"/>
                  <a:pt x="1479" y="505"/>
                </a:cubicBezTo>
                <a:close/>
                <a:moveTo>
                  <a:pt x="963" y="718"/>
                </a:moveTo>
                <a:cubicBezTo>
                  <a:pt x="963" y="718"/>
                  <a:pt x="963" y="717"/>
                  <a:pt x="963" y="717"/>
                </a:cubicBezTo>
                <a:cubicBezTo>
                  <a:pt x="963" y="717"/>
                  <a:pt x="963" y="717"/>
                  <a:pt x="963" y="717"/>
                </a:cubicBezTo>
                <a:lnTo>
                  <a:pt x="963" y="718"/>
                </a:lnTo>
                <a:close/>
                <a:moveTo>
                  <a:pt x="256" y="935"/>
                </a:moveTo>
                <a:cubicBezTo>
                  <a:pt x="256" y="936"/>
                  <a:pt x="256" y="936"/>
                  <a:pt x="256" y="936"/>
                </a:cubicBezTo>
                <a:cubicBezTo>
                  <a:pt x="256" y="936"/>
                  <a:pt x="256" y="936"/>
                  <a:pt x="256" y="935"/>
                </a:cubicBezTo>
                <a:close/>
                <a:moveTo>
                  <a:pt x="255" y="902"/>
                </a:moveTo>
                <a:cubicBezTo>
                  <a:pt x="255" y="906"/>
                  <a:pt x="255" y="910"/>
                  <a:pt x="255" y="914"/>
                </a:cubicBezTo>
                <a:cubicBezTo>
                  <a:pt x="255" y="910"/>
                  <a:pt x="255" y="906"/>
                  <a:pt x="255" y="902"/>
                </a:cubicBezTo>
                <a:close/>
                <a:moveTo>
                  <a:pt x="255" y="922"/>
                </a:moveTo>
                <a:cubicBezTo>
                  <a:pt x="255" y="923"/>
                  <a:pt x="256" y="924"/>
                  <a:pt x="256" y="925"/>
                </a:cubicBezTo>
                <a:cubicBezTo>
                  <a:pt x="256" y="924"/>
                  <a:pt x="255" y="923"/>
                  <a:pt x="255" y="922"/>
                </a:cubicBezTo>
                <a:close/>
                <a:moveTo>
                  <a:pt x="694" y="401"/>
                </a:moveTo>
                <a:cubicBezTo>
                  <a:pt x="708" y="398"/>
                  <a:pt x="723" y="397"/>
                  <a:pt x="739" y="397"/>
                </a:cubicBezTo>
                <a:cubicBezTo>
                  <a:pt x="868" y="397"/>
                  <a:pt x="972" y="502"/>
                  <a:pt x="972" y="631"/>
                </a:cubicBezTo>
                <a:cubicBezTo>
                  <a:pt x="972" y="710"/>
                  <a:pt x="933" y="780"/>
                  <a:pt x="872" y="822"/>
                </a:cubicBezTo>
                <a:cubicBezTo>
                  <a:pt x="872" y="822"/>
                  <a:pt x="872" y="822"/>
                  <a:pt x="872" y="822"/>
                </a:cubicBezTo>
                <a:cubicBezTo>
                  <a:pt x="873" y="822"/>
                  <a:pt x="874" y="821"/>
                  <a:pt x="875" y="820"/>
                </a:cubicBezTo>
                <a:cubicBezTo>
                  <a:pt x="688" y="940"/>
                  <a:pt x="565" y="796"/>
                  <a:pt x="531" y="747"/>
                </a:cubicBezTo>
                <a:cubicBezTo>
                  <a:pt x="516" y="716"/>
                  <a:pt x="504" y="676"/>
                  <a:pt x="504" y="629"/>
                </a:cubicBezTo>
                <a:cubicBezTo>
                  <a:pt x="504" y="515"/>
                  <a:pt x="577" y="433"/>
                  <a:pt x="694" y="401"/>
                </a:cubicBezTo>
                <a:close/>
                <a:moveTo>
                  <a:pt x="920" y="787"/>
                </a:moveTo>
                <a:cubicBezTo>
                  <a:pt x="920" y="788"/>
                  <a:pt x="919" y="788"/>
                  <a:pt x="918" y="789"/>
                </a:cubicBezTo>
                <a:cubicBezTo>
                  <a:pt x="919" y="788"/>
                  <a:pt x="920" y="788"/>
                  <a:pt x="920" y="787"/>
                </a:cubicBezTo>
                <a:close/>
                <a:moveTo>
                  <a:pt x="908" y="797"/>
                </a:moveTo>
                <a:cubicBezTo>
                  <a:pt x="907" y="798"/>
                  <a:pt x="906" y="798"/>
                  <a:pt x="906" y="799"/>
                </a:cubicBezTo>
                <a:cubicBezTo>
                  <a:pt x="906" y="798"/>
                  <a:pt x="907" y="798"/>
                  <a:pt x="908" y="797"/>
                </a:cubicBezTo>
                <a:close/>
                <a:moveTo>
                  <a:pt x="898" y="805"/>
                </a:moveTo>
                <a:cubicBezTo>
                  <a:pt x="897" y="806"/>
                  <a:pt x="896" y="806"/>
                  <a:pt x="895" y="807"/>
                </a:cubicBezTo>
                <a:cubicBezTo>
                  <a:pt x="896" y="806"/>
                  <a:pt x="897" y="806"/>
                  <a:pt x="898" y="805"/>
                </a:cubicBezTo>
                <a:close/>
                <a:moveTo>
                  <a:pt x="886" y="813"/>
                </a:moveTo>
                <a:cubicBezTo>
                  <a:pt x="884" y="814"/>
                  <a:pt x="883" y="815"/>
                  <a:pt x="882" y="816"/>
                </a:cubicBezTo>
                <a:cubicBezTo>
                  <a:pt x="883" y="815"/>
                  <a:pt x="884" y="814"/>
                  <a:pt x="886" y="813"/>
                </a:cubicBezTo>
                <a:close/>
              </a:path>
            </a:pathLst>
          </a:custGeom>
          <a:solidFill>
            <a:srgbClr val="575757">
              <a:alpha val="8000"/>
            </a:srgbClr>
          </a:solidFill>
          <a:ln>
            <a:noFill/>
          </a:ln>
          <a:effectLst>
            <a:outerShdw blurRad="914400" dist="38100" dir="8100000" algn="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id-ID" sz="2000">
              <a:solidFill>
                <a:schemeClr val="bg1"/>
              </a:solidFill>
            </a:endParaRPr>
          </a:p>
        </p:txBody>
      </p:sp>
      <p:sp>
        <p:nvSpPr>
          <p:cNvPr id="8" name="Freeform 25"/>
          <p:cNvSpPr>
            <a:spLocks/>
          </p:cNvSpPr>
          <p:nvPr/>
        </p:nvSpPr>
        <p:spPr bwMode="auto">
          <a:xfrm flipH="1">
            <a:off x="6282875" y="1868491"/>
            <a:ext cx="2996779" cy="3179203"/>
          </a:xfrm>
          <a:custGeom>
            <a:avLst/>
            <a:gdLst>
              <a:gd name="T0" fmla="*/ 453 w 958"/>
              <a:gd name="T1" fmla="*/ 0 h 1016"/>
              <a:gd name="T2" fmla="*/ 215 w 958"/>
              <a:gd name="T3" fmla="*/ 59 h 1016"/>
              <a:gd name="T4" fmla="*/ 304 w 958"/>
              <a:gd name="T5" fmla="*/ 119 h 1016"/>
              <a:gd name="T6" fmla="*/ 486 w 958"/>
              <a:gd name="T7" fmla="*/ 514 h 1016"/>
              <a:gd name="T8" fmla="*/ 410 w 958"/>
              <a:gd name="T9" fmla="*/ 778 h 1016"/>
              <a:gd name="T10" fmla="*/ 0 w 958"/>
              <a:gd name="T11" fmla="*/ 732 h 1016"/>
              <a:gd name="T12" fmla="*/ 209 w 958"/>
              <a:gd name="T13" fmla="*/ 960 h 1016"/>
              <a:gd name="T14" fmla="*/ 454 w 958"/>
              <a:gd name="T15" fmla="*/ 1016 h 1016"/>
              <a:gd name="T16" fmla="*/ 722 w 958"/>
              <a:gd name="T17" fmla="*/ 933 h 1016"/>
              <a:gd name="T18" fmla="*/ 958 w 958"/>
              <a:gd name="T19" fmla="*/ 505 h 1016"/>
              <a:gd name="T20" fmla="*/ 453 w 958"/>
              <a:gd name="T21" fmla="*/ 0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8" h="1016">
                <a:moveTo>
                  <a:pt x="453" y="0"/>
                </a:moveTo>
                <a:cubicBezTo>
                  <a:pt x="367" y="0"/>
                  <a:pt x="286" y="22"/>
                  <a:pt x="215" y="59"/>
                </a:cubicBezTo>
                <a:cubicBezTo>
                  <a:pt x="247" y="76"/>
                  <a:pt x="276" y="96"/>
                  <a:pt x="304" y="119"/>
                </a:cubicBezTo>
                <a:cubicBezTo>
                  <a:pt x="416" y="212"/>
                  <a:pt x="497" y="358"/>
                  <a:pt x="486" y="514"/>
                </a:cubicBezTo>
                <a:cubicBezTo>
                  <a:pt x="480" y="602"/>
                  <a:pt x="481" y="677"/>
                  <a:pt x="410" y="778"/>
                </a:cubicBezTo>
                <a:cubicBezTo>
                  <a:pt x="154" y="1002"/>
                  <a:pt x="0" y="732"/>
                  <a:pt x="0" y="732"/>
                </a:cubicBezTo>
                <a:cubicBezTo>
                  <a:pt x="27" y="877"/>
                  <a:pt x="209" y="960"/>
                  <a:pt x="209" y="960"/>
                </a:cubicBezTo>
                <a:cubicBezTo>
                  <a:pt x="278" y="996"/>
                  <a:pt x="370" y="1016"/>
                  <a:pt x="454" y="1016"/>
                </a:cubicBezTo>
                <a:cubicBezTo>
                  <a:pt x="553" y="1016"/>
                  <a:pt x="644" y="982"/>
                  <a:pt x="722" y="933"/>
                </a:cubicBezTo>
                <a:cubicBezTo>
                  <a:pt x="864" y="843"/>
                  <a:pt x="958" y="685"/>
                  <a:pt x="958" y="505"/>
                </a:cubicBezTo>
                <a:cubicBezTo>
                  <a:pt x="958" y="226"/>
                  <a:pt x="732" y="0"/>
                  <a:pt x="453" y="0"/>
                </a:cubicBezTo>
                <a:close/>
              </a:path>
            </a:pathLst>
          </a:custGeom>
          <a:solidFill>
            <a:schemeClr val="bg1"/>
          </a:solidFill>
          <a:ln>
            <a:solidFill>
              <a:srgbClr val="1D7A8B"/>
            </a:solidFill>
          </a:ln>
        </p:spPr>
        <p:txBody>
          <a:bodyPr vert="horz" wrap="square" lIns="68580" tIns="34290" rIns="68580" bIns="34290" numCol="1" anchor="t" anchorCtr="0" compatLnSpc="1">
            <a:prstTxWarp prst="textNoShape">
              <a:avLst/>
            </a:prstTxWarp>
          </a:bodyPr>
          <a:lstStyle/>
          <a:p>
            <a:endParaRPr lang="id-ID" sz="2000">
              <a:solidFill>
                <a:srgbClr val="1D7A8B"/>
              </a:solidFill>
            </a:endParaRPr>
          </a:p>
        </p:txBody>
      </p:sp>
      <p:sp>
        <p:nvSpPr>
          <p:cNvPr id="9" name="Freeform 26"/>
          <p:cNvSpPr>
            <a:spLocks noEditPoints="1"/>
          </p:cNvSpPr>
          <p:nvPr/>
        </p:nvSpPr>
        <p:spPr bwMode="auto">
          <a:xfrm flipH="1">
            <a:off x="7725081" y="1881711"/>
            <a:ext cx="3185813" cy="2950512"/>
          </a:xfrm>
          <a:custGeom>
            <a:avLst/>
            <a:gdLst>
              <a:gd name="T0" fmla="*/ 692 w 1018"/>
              <a:gd name="T1" fmla="*/ 395 h 943"/>
              <a:gd name="T2" fmla="*/ 694 w 1018"/>
              <a:gd name="T3" fmla="*/ 397 h 943"/>
              <a:gd name="T4" fmla="*/ 694 w 1018"/>
              <a:gd name="T5" fmla="*/ 397 h 943"/>
              <a:gd name="T6" fmla="*/ 739 w 1018"/>
              <a:gd name="T7" fmla="*/ 393 h 943"/>
              <a:gd name="T8" fmla="*/ 972 w 1018"/>
              <a:gd name="T9" fmla="*/ 627 h 943"/>
              <a:gd name="T10" fmla="*/ 872 w 1018"/>
              <a:gd name="T11" fmla="*/ 818 h 943"/>
              <a:gd name="T12" fmla="*/ 872 w 1018"/>
              <a:gd name="T13" fmla="*/ 818 h 943"/>
              <a:gd name="T14" fmla="*/ 931 w 1018"/>
              <a:gd name="T15" fmla="*/ 774 h 943"/>
              <a:gd name="T16" fmla="*/ 1007 w 1018"/>
              <a:gd name="T17" fmla="*/ 510 h 943"/>
              <a:gd name="T18" fmla="*/ 825 w 1018"/>
              <a:gd name="T19" fmla="*/ 115 h 943"/>
              <a:gd name="T20" fmla="*/ 736 w 1018"/>
              <a:gd name="T21" fmla="*/ 55 h 943"/>
              <a:gd name="T22" fmla="*/ 735 w 1018"/>
              <a:gd name="T23" fmla="*/ 56 h 943"/>
              <a:gd name="T24" fmla="*/ 504 w 1018"/>
              <a:gd name="T25" fmla="*/ 0 h 943"/>
              <a:gd name="T26" fmla="*/ 0 w 1018"/>
              <a:gd name="T27" fmla="*/ 504 h 943"/>
              <a:gd name="T28" fmla="*/ 237 w 1018"/>
              <a:gd name="T29" fmla="*/ 932 h 943"/>
              <a:gd name="T30" fmla="*/ 257 w 1018"/>
              <a:gd name="T31" fmla="*/ 943 h 943"/>
              <a:gd name="T32" fmla="*/ 255 w 1018"/>
              <a:gd name="T33" fmla="*/ 898 h 943"/>
              <a:gd name="T34" fmla="*/ 692 w 1018"/>
              <a:gd name="T35" fmla="*/ 395 h 943"/>
              <a:gd name="T36" fmla="*/ 963 w 1018"/>
              <a:gd name="T37" fmla="*/ 713 h 943"/>
              <a:gd name="T38" fmla="*/ 963 w 1018"/>
              <a:gd name="T39" fmla="*/ 714 h 943"/>
              <a:gd name="T40" fmla="*/ 963 w 1018"/>
              <a:gd name="T41" fmla="*/ 713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8" h="943">
                <a:moveTo>
                  <a:pt x="692" y="395"/>
                </a:moveTo>
                <a:cubicBezTo>
                  <a:pt x="692" y="395"/>
                  <a:pt x="694" y="397"/>
                  <a:pt x="694" y="397"/>
                </a:cubicBezTo>
                <a:cubicBezTo>
                  <a:pt x="694" y="397"/>
                  <a:pt x="694" y="397"/>
                  <a:pt x="694" y="397"/>
                </a:cubicBezTo>
                <a:cubicBezTo>
                  <a:pt x="708" y="394"/>
                  <a:pt x="723" y="393"/>
                  <a:pt x="739" y="393"/>
                </a:cubicBezTo>
                <a:cubicBezTo>
                  <a:pt x="868" y="393"/>
                  <a:pt x="972" y="498"/>
                  <a:pt x="972" y="627"/>
                </a:cubicBezTo>
                <a:cubicBezTo>
                  <a:pt x="972" y="706"/>
                  <a:pt x="933" y="776"/>
                  <a:pt x="872" y="818"/>
                </a:cubicBezTo>
                <a:cubicBezTo>
                  <a:pt x="872" y="818"/>
                  <a:pt x="872" y="818"/>
                  <a:pt x="872" y="818"/>
                </a:cubicBezTo>
                <a:cubicBezTo>
                  <a:pt x="891" y="806"/>
                  <a:pt x="911" y="792"/>
                  <a:pt x="931" y="774"/>
                </a:cubicBezTo>
                <a:cubicBezTo>
                  <a:pt x="1002" y="673"/>
                  <a:pt x="1001" y="598"/>
                  <a:pt x="1007" y="510"/>
                </a:cubicBezTo>
                <a:cubicBezTo>
                  <a:pt x="1018" y="354"/>
                  <a:pt x="937" y="208"/>
                  <a:pt x="825" y="115"/>
                </a:cubicBezTo>
                <a:cubicBezTo>
                  <a:pt x="797" y="92"/>
                  <a:pt x="768" y="72"/>
                  <a:pt x="736" y="55"/>
                </a:cubicBezTo>
                <a:cubicBezTo>
                  <a:pt x="735" y="56"/>
                  <a:pt x="735" y="56"/>
                  <a:pt x="735" y="56"/>
                </a:cubicBezTo>
                <a:cubicBezTo>
                  <a:pt x="666" y="20"/>
                  <a:pt x="588" y="0"/>
                  <a:pt x="504" y="0"/>
                </a:cubicBezTo>
                <a:cubicBezTo>
                  <a:pt x="226" y="0"/>
                  <a:pt x="0" y="226"/>
                  <a:pt x="0" y="504"/>
                </a:cubicBezTo>
                <a:cubicBezTo>
                  <a:pt x="0" y="685"/>
                  <a:pt x="95" y="843"/>
                  <a:pt x="237" y="932"/>
                </a:cubicBezTo>
                <a:cubicBezTo>
                  <a:pt x="244" y="936"/>
                  <a:pt x="250" y="940"/>
                  <a:pt x="257" y="943"/>
                </a:cubicBezTo>
                <a:cubicBezTo>
                  <a:pt x="256" y="928"/>
                  <a:pt x="255" y="913"/>
                  <a:pt x="255" y="898"/>
                </a:cubicBezTo>
                <a:cubicBezTo>
                  <a:pt x="255" y="643"/>
                  <a:pt x="449" y="433"/>
                  <a:pt x="692" y="395"/>
                </a:cubicBezTo>
                <a:close/>
                <a:moveTo>
                  <a:pt x="963" y="713"/>
                </a:moveTo>
                <a:cubicBezTo>
                  <a:pt x="963" y="714"/>
                  <a:pt x="963" y="714"/>
                  <a:pt x="963" y="714"/>
                </a:cubicBezTo>
                <a:cubicBezTo>
                  <a:pt x="963" y="714"/>
                  <a:pt x="963" y="713"/>
                  <a:pt x="963" y="713"/>
                </a:cubicBezTo>
                <a:close/>
              </a:path>
            </a:pathLst>
          </a:custGeom>
          <a:solidFill>
            <a:schemeClr val="bg1"/>
          </a:solidFill>
          <a:ln>
            <a:solidFill>
              <a:srgbClr val="1D7A8B"/>
            </a:solidFill>
          </a:ln>
        </p:spPr>
        <p:txBody>
          <a:bodyPr vert="horz" wrap="square" lIns="68580" tIns="34290" rIns="68580" bIns="34290" numCol="1" anchor="t" anchorCtr="0" compatLnSpc="1">
            <a:prstTxWarp prst="textNoShape">
              <a:avLst/>
            </a:prstTxWarp>
          </a:bodyPr>
          <a:lstStyle/>
          <a:p>
            <a:endParaRPr lang="id-ID" sz="2000">
              <a:solidFill>
                <a:srgbClr val="1D7A8B"/>
              </a:solidFill>
            </a:endParaRPr>
          </a:p>
        </p:txBody>
      </p:sp>
      <p:sp>
        <p:nvSpPr>
          <p:cNvPr id="10" name="Freeform 27"/>
          <p:cNvSpPr>
            <a:spLocks/>
          </p:cNvSpPr>
          <p:nvPr/>
        </p:nvSpPr>
        <p:spPr bwMode="auto">
          <a:xfrm flipH="1">
            <a:off x="6920038" y="3117700"/>
            <a:ext cx="3192421" cy="3169948"/>
          </a:xfrm>
          <a:custGeom>
            <a:avLst/>
            <a:gdLst>
              <a:gd name="T0" fmla="*/ 325 w 1020"/>
              <a:gd name="T1" fmla="*/ 421 h 1013"/>
              <a:gd name="T2" fmla="*/ 249 w 1020"/>
              <a:gd name="T3" fmla="*/ 230 h 1013"/>
              <a:gd name="T4" fmla="*/ 439 w 1020"/>
              <a:gd name="T5" fmla="*/ 2 h 1013"/>
              <a:gd name="T6" fmla="*/ 437 w 1020"/>
              <a:gd name="T7" fmla="*/ 0 h 1013"/>
              <a:gd name="T8" fmla="*/ 0 w 1020"/>
              <a:gd name="T9" fmla="*/ 503 h 1013"/>
              <a:gd name="T10" fmla="*/ 510 w 1020"/>
              <a:gd name="T11" fmla="*/ 1013 h 1013"/>
              <a:gd name="T12" fmla="*/ 1020 w 1020"/>
              <a:gd name="T13" fmla="*/ 503 h 1013"/>
              <a:gd name="T14" fmla="*/ 325 w 1020"/>
              <a:gd name="T15" fmla="*/ 421 h 10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0" h="1013">
                <a:moveTo>
                  <a:pt x="325" y="421"/>
                </a:moveTo>
                <a:cubicBezTo>
                  <a:pt x="325" y="421"/>
                  <a:pt x="249" y="349"/>
                  <a:pt x="249" y="230"/>
                </a:cubicBezTo>
                <a:cubicBezTo>
                  <a:pt x="249" y="116"/>
                  <a:pt x="322" y="34"/>
                  <a:pt x="439" y="2"/>
                </a:cubicBezTo>
                <a:cubicBezTo>
                  <a:pt x="439" y="2"/>
                  <a:pt x="437" y="0"/>
                  <a:pt x="437" y="0"/>
                </a:cubicBezTo>
                <a:cubicBezTo>
                  <a:pt x="194" y="38"/>
                  <a:pt x="0" y="248"/>
                  <a:pt x="0" y="503"/>
                </a:cubicBezTo>
                <a:cubicBezTo>
                  <a:pt x="0" y="785"/>
                  <a:pt x="228" y="1013"/>
                  <a:pt x="510" y="1013"/>
                </a:cubicBezTo>
                <a:cubicBezTo>
                  <a:pt x="792" y="1013"/>
                  <a:pt x="1020" y="785"/>
                  <a:pt x="1020" y="503"/>
                </a:cubicBezTo>
                <a:cubicBezTo>
                  <a:pt x="1020" y="503"/>
                  <a:pt x="679" y="804"/>
                  <a:pt x="325" y="421"/>
                </a:cubicBezTo>
                <a:close/>
              </a:path>
            </a:pathLst>
          </a:custGeom>
          <a:solidFill>
            <a:schemeClr val="bg1"/>
          </a:solidFill>
          <a:ln>
            <a:solidFill>
              <a:srgbClr val="1D7A8B"/>
            </a:solidFill>
          </a:ln>
        </p:spPr>
        <p:txBody>
          <a:bodyPr vert="horz" wrap="square" lIns="68580" tIns="34290" rIns="68580" bIns="34290" numCol="1" anchor="t" anchorCtr="0" compatLnSpc="1">
            <a:prstTxWarp prst="textNoShape">
              <a:avLst/>
            </a:prstTxWarp>
          </a:bodyPr>
          <a:lstStyle/>
          <a:p>
            <a:endParaRPr lang="id-ID" sz="2000">
              <a:solidFill>
                <a:srgbClr val="1D7A8B"/>
              </a:solidFill>
            </a:endParaRPr>
          </a:p>
        </p:txBody>
      </p:sp>
      <p:sp>
        <p:nvSpPr>
          <p:cNvPr id="12" name="TextBox 9"/>
          <p:cNvSpPr txBox="1"/>
          <p:nvPr/>
        </p:nvSpPr>
        <p:spPr>
          <a:xfrm flipH="1">
            <a:off x="9151828" y="3765867"/>
            <a:ext cx="896010" cy="707886"/>
          </a:xfrm>
          <a:prstGeom prst="rect">
            <a:avLst/>
          </a:prstGeom>
          <a:noFill/>
        </p:spPr>
        <p:txBody>
          <a:bodyPr wrap="square" rtlCol="0">
            <a:spAutoFit/>
          </a:bodyPr>
          <a:lstStyle/>
          <a:p>
            <a:pPr algn="ctr"/>
            <a:r>
              <a:rPr lang="en-US" sz="4000" b="1" dirty="0">
                <a:solidFill>
                  <a:srgbClr val="1D7A8B"/>
                </a:solidFill>
                <a:latin typeface="PT Sans" panose="020B0503020203020204" pitchFamily="34" charset="0"/>
              </a:rPr>
              <a:t>01</a:t>
            </a:r>
            <a:endParaRPr lang="id-ID" sz="4000" b="1" dirty="0">
              <a:solidFill>
                <a:srgbClr val="1D7A8B"/>
              </a:solidFill>
              <a:latin typeface="PT Sans" panose="020B0503020203020204" pitchFamily="34" charset="0"/>
            </a:endParaRPr>
          </a:p>
        </p:txBody>
      </p:sp>
      <p:sp>
        <p:nvSpPr>
          <p:cNvPr id="13" name="TextBox 10"/>
          <p:cNvSpPr txBox="1"/>
          <p:nvPr/>
        </p:nvSpPr>
        <p:spPr>
          <a:xfrm flipH="1">
            <a:off x="7648510" y="2669444"/>
            <a:ext cx="1067248" cy="584775"/>
          </a:xfrm>
          <a:prstGeom prst="rect">
            <a:avLst/>
          </a:prstGeom>
          <a:noFill/>
        </p:spPr>
        <p:txBody>
          <a:bodyPr wrap="square" rtlCol="0">
            <a:spAutoFit/>
          </a:bodyPr>
          <a:lstStyle/>
          <a:p>
            <a:pPr algn="ctr"/>
            <a:r>
              <a:rPr lang="en-US" sz="3200" b="1" dirty="0">
                <a:solidFill>
                  <a:srgbClr val="1D7A8B"/>
                </a:solidFill>
                <a:latin typeface="PT Sans" panose="020B0503020203020204" pitchFamily="34" charset="0"/>
              </a:rPr>
              <a:t>02</a:t>
            </a:r>
            <a:endParaRPr lang="id-ID" sz="3200" b="1" dirty="0">
              <a:solidFill>
                <a:srgbClr val="1D7A8B"/>
              </a:solidFill>
              <a:latin typeface="PT Sans" panose="020B0503020203020204" pitchFamily="34" charset="0"/>
            </a:endParaRPr>
          </a:p>
        </p:txBody>
      </p:sp>
      <p:sp>
        <p:nvSpPr>
          <p:cNvPr id="14" name="TextBox 11"/>
          <p:cNvSpPr txBox="1"/>
          <p:nvPr/>
        </p:nvSpPr>
        <p:spPr>
          <a:xfrm flipH="1">
            <a:off x="7648510" y="4466407"/>
            <a:ext cx="1067248" cy="584775"/>
          </a:xfrm>
          <a:prstGeom prst="rect">
            <a:avLst/>
          </a:prstGeom>
          <a:noFill/>
        </p:spPr>
        <p:txBody>
          <a:bodyPr wrap="square" rtlCol="0">
            <a:spAutoFit/>
          </a:bodyPr>
          <a:lstStyle/>
          <a:p>
            <a:pPr algn="ctr"/>
            <a:r>
              <a:rPr lang="en-US" sz="3200" b="1" dirty="0">
                <a:solidFill>
                  <a:srgbClr val="1D7A8B"/>
                </a:solidFill>
                <a:latin typeface="PT Sans" panose="020B0503020203020204" pitchFamily="34" charset="0"/>
              </a:rPr>
              <a:t>03</a:t>
            </a:r>
            <a:endParaRPr lang="id-ID" sz="3200" b="1" dirty="0">
              <a:solidFill>
                <a:srgbClr val="1D7A8B"/>
              </a:solidFill>
              <a:latin typeface="PT Sans" panose="020B0503020203020204" pitchFamily="34" charset="0"/>
            </a:endParaRPr>
          </a:p>
        </p:txBody>
      </p:sp>
      <p:sp>
        <p:nvSpPr>
          <p:cNvPr id="15" name="TextBox 12"/>
          <p:cNvSpPr txBox="1"/>
          <p:nvPr/>
        </p:nvSpPr>
        <p:spPr>
          <a:xfrm flipH="1">
            <a:off x="7498216" y="5133431"/>
            <a:ext cx="1563761" cy="461665"/>
          </a:xfrm>
          <a:prstGeom prst="rect">
            <a:avLst/>
          </a:prstGeom>
          <a:noFill/>
        </p:spPr>
        <p:txBody>
          <a:bodyPr wrap="none" rtlCol="0">
            <a:spAutoFit/>
          </a:bodyPr>
          <a:lstStyle/>
          <a:p>
            <a:r>
              <a:rPr lang="id-ID" sz="2400" dirty="0">
                <a:solidFill>
                  <a:srgbClr val="1D7A8B"/>
                </a:solidFill>
              </a:rPr>
              <a:t>Content</a:t>
            </a:r>
            <a:r>
              <a:rPr lang="id-ID" sz="2400" b="1" dirty="0">
                <a:solidFill>
                  <a:srgbClr val="1D7A8B"/>
                </a:solidFill>
              </a:rPr>
              <a:t> 01</a:t>
            </a:r>
          </a:p>
        </p:txBody>
      </p:sp>
      <p:sp>
        <p:nvSpPr>
          <p:cNvPr id="16" name="TextBox 13"/>
          <p:cNvSpPr txBox="1"/>
          <p:nvPr/>
        </p:nvSpPr>
        <p:spPr>
          <a:xfrm flipH="1">
            <a:off x="7449002" y="5458341"/>
            <a:ext cx="1521580" cy="577081"/>
          </a:xfrm>
          <a:prstGeom prst="rect">
            <a:avLst/>
          </a:prstGeom>
          <a:noFill/>
        </p:spPr>
        <p:txBody>
          <a:bodyPr wrap="square" rtlCol="0">
            <a:spAutoFit/>
          </a:bodyPr>
          <a:lstStyle/>
          <a:p>
            <a:r>
              <a:rPr lang="id-ID" sz="1050" dirty="0">
                <a:solidFill>
                  <a:srgbClr val="1D7A8B"/>
                </a:solidFill>
              </a:rPr>
              <a:t>Suitable for all category</a:t>
            </a:r>
            <a:r>
              <a:rPr lang="en-US" sz="1050" dirty="0">
                <a:solidFill>
                  <a:srgbClr val="1D7A8B"/>
                </a:solidFill>
              </a:rPr>
              <a:t>, Lorem Ipsum is not simply random text.</a:t>
            </a:r>
            <a:endParaRPr lang="en-US" sz="1050" b="1" dirty="0">
              <a:solidFill>
                <a:srgbClr val="1D7A8B"/>
              </a:solidFill>
              <a:latin typeface="Signika Negative" pitchFamily="2" charset="0"/>
            </a:endParaRPr>
          </a:p>
        </p:txBody>
      </p:sp>
      <p:sp>
        <p:nvSpPr>
          <p:cNvPr id="17" name="TextBox 14"/>
          <p:cNvSpPr txBox="1"/>
          <p:nvPr/>
        </p:nvSpPr>
        <p:spPr>
          <a:xfrm flipH="1">
            <a:off x="9270640" y="2605575"/>
            <a:ext cx="1563761" cy="461665"/>
          </a:xfrm>
          <a:prstGeom prst="rect">
            <a:avLst/>
          </a:prstGeom>
          <a:noFill/>
        </p:spPr>
        <p:txBody>
          <a:bodyPr wrap="none" rtlCol="0">
            <a:spAutoFit/>
          </a:bodyPr>
          <a:lstStyle/>
          <a:p>
            <a:r>
              <a:rPr lang="id-ID" sz="2400" dirty="0">
                <a:solidFill>
                  <a:srgbClr val="1D7A8B"/>
                </a:solidFill>
              </a:rPr>
              <a:t>Content</a:t>
            </a:r>
            <a:r>
              <a:rPr lang="id-ID" sz="2400" b="1" dirty="0">
                <a:solidFill>
                  <a:srgbClr val="1D7A8B"/>
                </a:solidFill>
              </a:rPr>
              <a:t> 0</a:t>
            </a:r>
            <a:r>
              <a:rPr lang="en-US" sz="2400" b="1" dirty="0">
                <a:solidFill>
                  <a:srgbClr val="1D7A8B"/>
                </a:solidFill>
              </a:rPr>
              <a:t>2</a:t>
            </a:r>
            <a:endParaRPr lang="id-ID" sz="2400" b="1" dirty="0">
              <a:solidFill>
                <a:srgbClr val="1D7A8B"/>
              </a:solidFill>
            </a:endParaRPr>
          </a:p>
        </p:txBody>
      </p:sp>
      <p:sp>
        <p:nvSpPr>
          <p:cNvPr id="18" name="TextBox 15"/>
          <p:cNvSpPr txBox="1"/>
          <p:nvPr/>
        </p:nvSpPr>
        <p:spPr>
          <a:xfrm flipH="1">
            <a:off x="9221424" y="2930486"/>
            <a:ext cx="1521580" cy="577081"/>
          </a:xfrm>
          <a:prstGeom prst="rect">
            <a:avLst/>
          </a:prstGeom>
          <a:noFill/>
        </p:spPr>
        <p:txBody>
          <a:bodyPr wrap="square" rtlCol="0">
            <a:spAutoFit/>
          </a:bodyPr>
          <a:lstStyle/>
          <a:p>
            <a:r>
              <a:rPr lang="id-ID" sz="1050" dirty="0">
                <a:solidFill>
                  <a:srgbClr val="1D7A8B"/>
                </a:solidFill>
              </a:rPr>
              <a:t>Suitable for all category</a:t>
            </a:r>
            <a:r>
              <a:rPr lang="en-US" sz="1050" dirty="0">
                <a:solidFill>
                  <a:srgbClr val="1D7A8B"/>
                </a:solidFill>
              </a:rPr>
              <a:t>, Lorem Ipsum is not simply random text.</a:t>
            </a:r>
            <a:endParaRPr lang="en-US" sz="1050" b="1" dirty="0">
              <a:solidFill>
                <a:srgbClr val="1D7A8B"/>
              </a:solidFill>
              <a:latin typeface="Signika Negative" pitchFamily="2" charset="0"/>
            </a:endParaRPr>
          </a:p>
        </p:txBody>
      </p:sp>
      <p:sp>
        <p:nvSpPr>
          <p:cNvPr id="19" name="TextBox 16"/>
          <p:cNvSpPr txBox="1"/>
          <p:nvPr/>
        </p:nvSpPr>
        <p:spPr>
          <a:xfrm flipH="1">
            <a:off x="6278555" y="3288082"/>
            <a:ext cx="1563761" cy="461665"/>
          </a:xfrm>
          <a:prstGeom prst="rect">
            <a:avLst/>
          </a:prstGeom>
          <a:noFill/>
        </p:spPr>
        <p:txBody>
          <a:bodyPr wrap="none" rtlCol="0">
            <a:spAutoFit/>
          </a:bodyPr>
          <a:lstStyle/>
          <a:p>
            <a:r>
              <a:rPr lang="id-ID" sz="2400" dirty="0">
                <a:solidFill>
                  <a:srgbClr val="1D7A8B"/>
                </a:solidFill>
              </a:rPr>
              <a:t>Content</a:t>
            </a:r>
            <a:r>
              <a:rPr lang="id-ID" sz="2400" b="1" dirty="0">
                <a:solidFill>
                  <a:srgbClr val="1D7A8B"/>
                </a:solidFill>
              </a:rPr>
              <a:t> 0</a:t>
            </a:r>
            <a:r>
              <a:rPr lang="en-US" sz="2400" b="1" dirty="0">
                <a:solidFill>
                  <a:srgbClr val="1D7A8B"/>
                </a:solidFill>
              </a:rPr>
              <a:t>3</a:t>
            </a:r>
            <a:endParaRPr lang="id-ID" sz="2400" b="1" dirty="0">
              <a:solidFill>
                <a:srgbClr val="1D7A8B"/>
              </a:solidFill>
            </a:endParaRPr>
          </a:p>
        </p:txBody>
      </p:sp>
      <p:sp>
        <p:nvSpPr>
          <p:cNvPr id="20" name="TextBox 17"/>
          <p:cNvSpPr txBox="1"/>
          <p:nvPr/>
        </p:nvSpPr>
        <p:spPr>
          <a:xfrm flipH="1">
            <a:off x="6527800" y="3612992"/>
            <a:ext cx="1223122" cy="738664"/>
          </a:xfrm>
          <a:prstGeom prst="rect">
            <a:avLst/>
          </a:prstGeom>
          <a:noFill/>
        </p:spPr>
        <p:txBody>
          <a:bodyPr wrap="square" rtlCol="0">
            <a:spAutoFit/>
          </a:bodyPr>
          <a:lstStyle/>
          <a:p>
            <a:r>
              <a:rPr lang="id-ID" sz="1050" dirty="0">
                <a:solidFill>
                  <a:srgbClr val="1D7A8B"/>
                </a:solidFill>
              </a:rPr>
              <a:t>Suitable for all category</a:t>
            </a:r>
            <a:r>
              <a:rPr lang="en-US" sz="1050" dirty="0">
                <a:solidFill>
                  <a:srgbClr val="1D7A8B"/>
                </a:solidFill>
              </a:rPr>
              <a:t>, Lorem Ipsum is not simply random text.</a:t>
            </a:r>
            <a:endParaRPr lang="en-US" sz="1050" b="1" dirty="0">
              <a:solidFill>
                <a:srgbClr val="1D7A8B"/>
              </a:solidFill>
              <a:latin typeface="Signika Negative" pitchFamily="2" charset="0"/>
            </a:endParaRPr>
          </a:p>
        </p:txBody>
      </p:sp>
      <p:sp>
        <p:nvSpPr>
          <p:cNvPr id="21" name="Freeform 50"/>
          <p:cNvSpPr>
            <a:spLocks noEditPoints="1"/>
          </p:cNvSpPr>
          <p:nvPr/>
        </p:nvSpPr>
        <p:spPr bwMode="auto">
          <a:xfrm flipH="1">
            <a:off x="6801435" y="2651307"/>
            <a:ext cx="740461" cy="521118"/>
          </a:xfrm>
          <a:custGeom>
            <a:avLst/>
            <a:gdLst>
              <a:gd name="T0" fmla="*/ 0 w 530"/>
              <a:gd name="T1" fmla="*/ 373 h 373"/>
              <a:gd name="T2" fmla="*/ 530 w 530"/>
              <a:gd name="T3" fmla="*/ 373 h 373"/>
              <a:gd name="T4" fmla="*/ 530 w 530"/>
              <a:gd name="T5" fmla="*/ 0 h 373"/>
              <a:gd name="T6" fmla="*/ 0 w 530"/>
              <a:gd name="T7" fmla="*/ 0 h 373"/>
              <a:gd name="T8" fmla="*/ 0 w 530"/>
              <a:gd name="T9" fmla="*/ 373 h 373"/>
              <a:gd name="T10" fmla="*/ 510 w 530"/>
              <a:gd name="T11" fmla="*/ 36 h 373"/>
              <a:gd name="T12" fmla="*/ 343 w 530"/>
              <a:gd name="T13" fmla="*/ 183 h 373"/>
              <a:gd name="T14" fmla="*/ 510 w 530"/>
              <a:gd name="T15" fmla="*/ 337 h 373"/>
              <a:gd name="T16" fmla="*/ 510 w 530"/>
              <a:gd name="T17" fmla="*/ 354 h 373"/>
              <a:gd name="T18" fmla="*/ 321 w 530"/>
              <a:gd name="T19" fmla="*/ 200 h 373"/>
              <a:gd name="T20" fmla="*/ 264 w 530"/>
              <a:gd name="T21" fmla="*/ 248 h 373"/>
              <a:gd name="T22" fmla="*/ 206 w 530"/>
              <a:gd name="T23" fmla="*/ 200 h 373"/>
              <a:gd name="T24" fmla="*/ 17 w 530"/>
              <a:gd name="T25" fmla="*/ 354 h 373"/>
              <a:gd name="T26" fmla="*/ 17 w 530"/>
              <a:gd name="T27" fmla="*/ 337 h 373"/>
              <a:gd name="T28" fmla="*/ 187 w 530"/>
              <a:gd name="T29" fmla="*/ 183 h 373"/>
              <a:gd name="T30" fmla="*/ 17 w 530"/>
              <a:gd name="T31" fmla="*/ 36 h 373"/>
              <a:gd name="T32" fmla="*/ 17 w 530"/>
              <a:gd name="T33" fmla="*/ 19 h 373"/>
              <a:gd name="T34" fmla="*/ 264 w 530"/>
              <a:gd name="T35" fmla="*/ 195 h 373"/>
              <a:gd name="T36" fmla="*/ 510 w 530"/>
              <a:gd name="T37" fmla="*/ 19 h 373"/>
              <a:gd name="T38" fmla="*/ 510 w 530"/>
              <a:gd name="T39" fmla="*/ 36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0" h="373">
                <a:moveTo>
                  <a:pt x="0" y="373"/>
                </a:moveTo>
                <a:lnTo>
                  <a:pt x="530" y="373"/>
                </a:lnTo>
                <a:lnTo>
                  <a:pt x="530" y="0"/>
                </a:lnTo>
                <a:lnTo>
                  <a:pt x="0" y="0"/>
                </a:lnTo>
                <a:lnTo>
                  <a:pt x="0" y="373"/>
                </a:lnTo>
                <a:close/>
                <a:moveTo>
                  <a:pt x="510" y="36"/>
                </a:moveTo>
                <a:lnTo>
                  <a:pt x="343" y="183"/>
                </a:lnTo>
                <a:lnTo>
                  <a:pt x="510" y="337"/>
                </a:lnTo>
                <a:lnTo>
                  <a:pt x="510" y="354"/>
                </a:lnTo>
                <a:lnTo>
                  <a:pt x="321" y="200"/>
                </a:lnTo>
                <a:lnTo>
                  <a:pt x="264" y="248"/>
                </a:lnTo>
                <a:lnTo>
                  <a:pt x="206" y="200"/>
                </a:lnTo>
                <a:lnTo>
                  <a:pt x="17" y="354"/>
                </a:lnTo>
                <a:lnTo>
                  <a:pt x="17" y="337"/>
                </a:lnTo>
                <a:lnTo>
                  <a:pt x="187" y="183"/>
                </a:lnTo>
                <a:lnTo>
                  <a:pt x="17" y="36"/>
                </a:lnTo>
                <a:lnTo>
                  <a:pt x="17" y="19"/>
                </a:lnTo>
                <a:lnTo>
                  <a:pt x="264" y="195"/>
                </a:lnTo>
                <a:lnTo>
                  <a:pt x="510" y="19"/>
                </a:lnTo>
                <a:lnTo>
                  <a:pt x="510" y="36"/>
                </a:lnTo>
                <a:close/>
              </a:path>
            </a:pathLst>
          </a:custGeom>
          <a:solidFill>
            <a:srgbClr val="1D7A8B"/>
          </a:solidFill>
          <a:ln>
            <a:noFill/>
          </a:ln>
        </p:spPr>
        <p:txBody>
          <a:bodyPr vert="horz" wrap="square" lIns="68580" tIns="34290" rIns="68580" bIns="34290" numCol="1" anchor="t" anchorCtr="0" compatLnSpc="1">
            <a:prstTxWarp prst="textNoShape">
              <a:avLst/>
            </a:prstTxWarp>
          </a:bodyPr>
          <a:lstStyle/>
          <a:p>
            <a:endParaRPr lang="id-ID" sz="2000">
              <a:solidFill>
                <a:srgbClr val="1D7A8B"/>
              </a:solidFill>
            </a:endParaRPr>
          </a:p>
        </p:txBody>
      </p:sp>
      <p:sp>
        <p:nvSpPr>
          <p:cNvPr id="22" name="Freeform 51"/>
          <p:cNvSpPr>
            <a:spLocks noEditPoints="1"/>
          </p:cNvSpPr>
          <p:nvPr/>
        </p:nvSpPr>
        <p:spPr bwMode="auto">
          <a:xfrm flipH="1">
            <a:off x="8683793" y="2115344"/>
            <a:ext cx="702032" cy="700721"/>
          </a:xfrm>
          <a:custGeom>
            <a:avLst/>
            <a:gdLst>
              <a:gd name="T0" fmla="*/ 120 w 223"/>
              <a:gd name="T1" fmla="*/ 86 h 223"/>
              <a:gd name="T2" fmla="*/ 120 w 223"/>
              <a:gd name="T3" fmla="*/ 69 h 223"/>
              <a:gd name="T4" fmla="*/ 163 w 223"/>
              <a:gd name="T5" fmla="*/ 69 h 223"/>
              <a:gd name="T6" fmla="*/ 163 w 223"/>
              <a:gd name="T7" fmla="*/ 0 h 223"/>
              <a:gd name="T8" fmla="*/ 60 w 223"/>
              <a:gd name="T9" fmla="*/ 0 h 223"/>
              <a:gd name="T10" fmla="*/ 60 w 223"/>
              <a:gd name="T11" fmla="*/ 69 h 223"/>
              <a:gd name="T12" fmla="*/ 103 w 223"/>
              <a:gd name="T13" fmla="*/ 69 h 223"/>
              <a:gd name="T14" fmla="*/ 103 w 223"/>
              <a:gd name="T15" fmla="*/ 86 h 223"/>
              <a:gd name="T16" fmla="*/ 43 w 223"/>
              <a:gd name="T17" fmla="*/ 86 h 223"/>
              <a:gd name="T18" fmla="*/ 43 w 223"/>
              <a:gd name="T19" fmla="*/ 78 h 223"/>
              <a:gd name="T20" fmla="*/ 18 w 223"/>
              <a:gd name="T21" fmla="*/ 78 h 223"/>
              <a:gd name="T22" fmla="*/ 18 w 223"/>
              <a:gd name="T23" fmla="*/ 86 h 223"/>
              <a:gd name="T24" fmla="*/ 0 w 223"/>
              <a:gd name="T25" fmla="*/ 86 h 223"/>
              <a:gd name="T26" fmla="*/ 0 w 223"/>
              <a:gd name="T27" fmla="*/ 223 h 223"/>
              <a:gd name="T28" fmla="*/ 223 w 223"/>
              <a:gd name="T29" fmla="*/ 223 h 223"/>
              <a:gd name="T30" fmla="*/ 223 w 223"/>
              <a:gd name="T31" fmla="*/ 86 h 223"/>
              <a:gd name="T32" fmla="*/ 120 w 223"/>
              <a:gd name="T33" fmla="*/ 86 h 223"/>
              <a:gd name="T34" fmla="*/ 69 w 223"/>
              <a:gd name="T35" fmla="*/ 9 h 223"/>
              <a:gd name="T36" fmla="*/ 155 w 223"/>
              <a:gd name="T37" fmla="*/ 9 h 223"/>
              <a:gd name="T38" fmla="*/ 155 w 223"/>
              <a:gd name="T39" fmla="*/ 60 h 223"/>
              <a:gd name="T40" fmla="*/ 69 w 223"/>
              <a:gd name="T41" fmla="*/ 60 h 223"/>
              <a:gd name="T42" fmla="*/ 69 w 223"/>
              <a:gd name="T43" fmla="*/ 9 h 223"/>
              <a:gd name="T44" fmla="*/ 112 w 223"/>
              <a:gd name="T45" fmla="*/ 198 h 223"/>
              <a:gd name="T46" fmla="*/ 69 w 223"/>
              <a:gd name="T47" fmla="*/ 155 h 223"/>
              <a:gd name="T48" fmla="*/ 112 w 223"/>
              <a:gd name="T49" fmla="*/ 112 h 223"/>
              <a:gd name="T50" fmla="*/ 155 w 223"/>
              <a:gd name="T51" fmla="*/ 155 h 223"/>
              <a:gd name="T52" fmla="*/ 112 w 223"/>
              <a:gd name="T53" fmla="*/ 198 h 223"/>
              <a:gd name="T54" fmla="*/ 206 w 223"/>
              <a:gd name="T55" fmla="*/ 112 h 223"/>
              <a:gd name="T56" fmla="*/ 180 w 223"/>
              <a:gd name="T57" fmla="*/ 112 h 223"/>
              <a:gd name="T58" fmla="*/ 180 w 223"/>
              <a:gd name="T59" fmla="*/ 103 h 223"/>
              <a:gd name="T60" fmla="*/ 206 w 223"/>
              <a:gd name="T61" fmla="*/ 103 h 223"/>
              <a:gd name="T62" fmla="*/ 206 w 223"/>
              <a:gd name="T63" fmla="*/ 112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3" h="223">
                <a:moveTo>
                  <a:pt x="120" y="86"/>
                </a:moveTo>
                <a:cubicBezTo>
                  <a:pt x="120" y="69"/>
                  <a:pt x="120" y="69"/>
                  <a:pt x="120" y="69"/>
                </a:cubicBezTo>
                <a:cubicBezTo>
                  <a:pt x="163" y="69"/>
                  <a:pt x="163" y="69"/>
                  <a:pt x="163" y="69"/>
                </a:cubicBezTo>
                <a:cubicBezTo>
                  <a:pt x="163" y="0"/>
                  <a:pt x="163" y="0"/>
                  <a:pt x="163" y="0"/>
                </a:cubicBezTo>
                <a:cubicBezTo>
                  <a:pt x="60" y="0"/>
                  <a:pt x="60" y="0"/>
                  <a:pt x="60" y="0"/>
                </a:cubicBezTo>
                <a:cubicBezTo>
                  <a:pt x="60" y="69"/>
                  <a:pt x="60" y="69"/>
                  <a:pt x="60" y="69"/>
                </a:cubicBezTo>
                <a:cubicBezTo>
                  <a:pt x="103" y="69"/>
                  <a:pt x="103" y="69"/>
                  <a:pt x="103" y="69"/>
                </a:cubicBezTo>
                <a:cubicBezTo>
                  <a:pt x="103" y="86"/>
                  <a:pt x="103" y="86"/>
                  <a:pt x="103" y="86"/>
                </a:cubicBezTo>
                <a:cubicBezTo>
                  <a:pt x="43" y="86"/>
                  <a:pt x="43" y="86"/>
                  <a:pt x="43" y="86"/>
                </a:cubicBezTo>
                <a:cubicBezTo>
                  <a:pt x="43" y="78"/>
                  <a:pt x="43" y="78"/>
                  <a:pt x="43" y="78"/>
                </a:cubicBezTo>
                <a:cubicBezTo>
                  <a:pt x="18" y="78"/>
                  <a:pt x="18" y="78"/>
                  <a:pt x="18" y="78"/>
                </a:cubicBezTo>
                <a:cubicBezTo>
                  <a:pt x="18" y="86"/>
                  <a:pt x="18" y="86"/>
                  <a:pt x="18" y="86"/>
                </a:cubicBezTo>
                <a:cubicBezTo>
                  <a:pt x="0" y="86"/>
                  <a:pt x="0" y="86"/>
                  <a:pt x="0" y="86"/>
                </a:cubicBezTo>
                <a:cubicBezTo>
                  <a:pt x="0" y="223"/>
                  <a:pt x="0" y="223"/>
                  <a:pt x="0" y="223"/>
                </a:cubicBezTo>
                <a:cubicBezTo>
                  <a:pt x="223" y="223"/>
                  <a:pt x="223" y="223"/>
                  <a:pt x="223" y="223"/>
                </a:cubicBezTo>
                <a:cubicBezTo>
                  <a:pt x="223" y="86"/>
                  <a:pt x="223" y="86"/>
                  <a:pt x="223" y="86"/>
                </a:cubicBezTo>
                <a:cubicBezTo>
                  <a:pt x="120" y="86"/>
                  <a:pt x="120" y="86"/>
                  <a:pt x="120" y="86"/>
                </a:cubicBezTo>
                <a:moveTo>
                  <a:pt x="69" y="9"/>
                </a:moveTo>
                <a:cubicBezTo>
                  <a:pt x="155" y="9"/>
                  <a:pt x="155" y="9"/>
                  <a:pt x="155" y="9"/>
                </a:cubicBezTo>
                <a:cubicBezTo>
                  <a:pt x="155" y="60"/>
                  <a:pt x="155" y="60"/>
                  <a:pt x="155" y="60"/>
                </a:cubicBezTo>
                <a:cubicBezTo>
                  <a:pt x="69" y="60"/>
                  <a:pt x="69" y="60"/>
                  <a:pt x="69" y="60"/>
                </a:cubicBezTo>
                <a:lnTo>
                  <a:pt x="69" y="9"/>
                </a:lnTo>
                <a:close/>
                <a:moveTo>
                  <a:pt x="112" y="198"/>
                </a:moveTo>
                <a:cubicBezTo>
                  <a:pt x="88" y="198"/>
                  <a:pt x="69" y="178"/>
                  <a:pt x="69" y="155"/>
                </a:cubicBezTo>
                <a:cubicBezTo>
                  <a:pt x="69" y="131"/>
                  <a:pt x="88" y="112"/>
                  <a:pt x="112" y="112"/>
                </a:cubicBezTo>
                <a:cubicBezTo>
                  <a:pt x="136" y="112"/>
                  <a:pt x="155" y="131"/>
                  <a:pt x="155" y="155"/>
                </a:cubicBezTo>
                <a:cubicBezTo>
                  <a:pt x="155" y="178"/>
                  <a:pt x="136" y="198"/>
                  <a:pt x="112" y="198"/>
                </a:cubicBezTo>
                <a:moveTo>
                  <a:pt x="206" y="112"/>
                </a:moveTo>
                <a:cubicBezTo>
                  <a:pt x="180" y="112"/>
                  <a:pt x="180" y="112"/>
                  <a:pt x="180" y="112"/>
                </a:cubicBezTo>
                <a:cubicBezTo>
                  <a:pt x="180" y="103"/>
                  <a:pt x="180" y="103"/>
                  <a:pt x="180" y="103"/>
                </a:cubicBezTo>
                <a:cubicBezTo>
                  <a:pt x="206" y="103"/>
                  <a:pt x="206" y="103"/>
                  <a:pt x="206" y="103"/>
                </a:cubicBezTo>
                <a:lnTo>
                  <a:pt x="206" y="112"/>
                </a:lnTo>
                <a:close/>
              </a:path>
            </a:pathLst>
          </a:custGeom>
          <a:solidFill>
            <a:srgbClr val="1D7A8B"/>
          </a:solidFill>
          <a:ln>
            <a:noFill/>
          </a:ln>
        </p:spPr>
        <p:txBody>
          <a:bodyPr vert="horz" wrap="square" lIns="68580" tIns="34290" rIns="68580" bIns="34290" numCol="1" anchor="t" anchorCtr="0" compatLnSpc="1">
            <a:prstTxWarp prst="textNoShape">
              <a:avLst/>
            </a:prstTxWarp>
          </a:bodyPr>
          <a:lstStyle/>
          <a:p>
            <a:endParaRPr lang="id-ID" sz="2000">
              <a:solidFill>
                <a:srgbClr val="1D7A8B"/>
              </a:solidFill>
            </a:endParaRPr>
          </a:p>
        </p:txBody>
      </p:sp>
      <p:grpSp>
        <p:nvGrpSpPr>
          <p:cNvPr id="23" name="Group 52"/>
          <p:cNvGrpSpPr/>
          <p:nvPr/>
        </p:nvGrpSpPr>
        <p:grpSpPr>
          <a:xfrm>
            <a:off x="8988981" y="4618388"/>
            <a:ext cx="890387" cy="903031"/>
            <a:chOff x="1909763" y="950913"/>
            <a:chExt cx="782637" cy="793750"/>
          </a:xfrm>
          <a:solidFill>
            <a:srgbClr val="1D7A8B"/>
          </a:solidFill>
        </p:grpSpPr>
        <p:sp>
          <p:nvSpPr>
            <p:cNvPr id="26" name="Freeform 59"/>
            <p:cNvSpPr>
              <a:spLocks noEditPoints="1"/>
            </p:cNvSpPr>
            <p:nvPr/>
          </p:nvSpPr>
          <p:spPr bwMode="auto">
            <a:xfrm>
              <a:off x="1909763" y="1204913"/>
              <a:ext cx="539750" cy="539750"/>
            </a:xfrm>
            <a:custGeom>
              <a:avLst/>
              <a:gdLst>
                <a:gd name="T0" fmla="*/ 0 w 340"/>
                <a:gd name="T1" fmla="*/ 340 h 340"/>
                <a:gd name="T2" fmla="*/ 340 w 340"/>
                <a:gd name="T3" fmla="*/ 340 h 340"/>
                <a:gd name="T4" fmla="*/ 340 w 340"/>
                <a:gd name="T5" fmla="*/ 0 h 340"/>
                <a:gd name="T6" fmla="*/ 0 w 340"/>
                <a:gd name="T7" fmla="*/ 0 h 340"/>
                <a:gd name="T8" fmla="*/ 0 w 340"/>
                <a:gd name="T9" fmla="*/ 340 h 340"/>
                <a:gd name="T10" fmla="*/ 304 w 340"/>
                <a:gd name="T11" fmla="*/ 251 h 340"/>
                <a:gd name="T12" fmla="*/ 35 w 340"/>
                <a:gd name="T13" fmla="*/ 251 h 340"/>
                <a:gd name="T14" fmla="*/ 35 w 340"/>
                <a:gd name="T15" fmla="*/ 36 h 340"/>
                <a:gd name="T16" fmla="*/ 304 w 340"/>
                <a:gd name="T17" fmla="*/ 36 h 340"/>
                <a:gd name="T18" fmla="*/ 304 w 340"/>
                <a:gd name="T19" fmla="*/ 251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340">
                  <a:moveTo>
                    <a:pt x="0" y="340"/>
                  </a:moveTo>
                  <a:lnTo>
                    <a:pt x="340" y="340"/>
                  </a:lnTo>
                  <a:lnTo>
                    <a:pt x="340" y="0"/>
                  </a:lnTo>
                  <a:lnTo>
                    <a:pt x="0" y="0"/>
                  </a:lnTo>
                  <a:lnTo>
                    <a:pt x="0" y="340"/>
                  </a:lnTo>
                  <a:close/>
                  <a:moveTo>
                    <a:pt x="304" y="251"/>
                  </a:moveTo>
                  <a:lnTo>
                    <a:pt x="35" y="251"/>
                  </a:lnTo>
                  <a:lnTo>
                    <a:pt x="35" y="36"/>
                  </a:lnTo>
                  <a:lnTo>
                    <a:pt x="304" y="36"/>
                  </a:lnTo>
                  <a:lnTo>
                    <a:pt x="304" y="2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2000">
                <a:solidFill>
                  <a:srgbClr val="1D7A8B"/>
                </a:solidFill>
              </a:endParaRPr>
            </a:p>
          </p:txBody>
        </p:sp>
        <p:sp>
          <p:nvSpPr>
            <p:cNvPr id="27" name="Freeform 60"/>
            <p:cNvSpPr>
              <a:spLocks/>
            </p:cNvSpPr>
            <p:nvPr/>
          </p:nvSpPr>
          <p:spPr bwMode="auto">
            <a:xfrm>
              <a:off x="2060575" y="950913"/>
              <a:ext cx="631825" cy="569913"/>
            </a:xfrm>
            <a:custGeom>
              <a:avLst/>
              <a:gdLst>
                <a:gd name="T0" fmla="*/ 334 w 398"/>
                <a:gd name="T1" fmla="*/ 0 h 359"/>
                <a:gd name="T2" fmla="*/ 0 w 398"/>
                <a:gd name="T3" fmla="*/ 64 h 359"/>
                <a:gd name="T4" fmla="*/ 15 w 398"/>
                <a:gd name="T5" fmla="*/ 143 h 359"/>
                <a:gd name="T6" fmla="*/ 51 w 398"/>
                <a:gd name="T7" fmla="*/ 143 h 359"/>
                <a:gd name="T8" fmla="*/ 41 w 398"/>
                <a:gd name="T9" fmla="*/ 93 h 359"/>
                <a:gd name="T10" fmla="*/ 305 w 398"/>
                <a:gd name="T11" fmla="*/ 40 h 359"/>
                <a:gd name="T12" fmla="*/ 346 w 398"/>
                <a:gd name="T13" fmla="*/ 251 h 359"/>
                <a:gd name="T14" fmla="*/ 262 w 398"/>
                <a:gd name="T15" fmla="*/ 268 h 359"/>
                <a:gd name="T16" fmla="*/ 262 w 398"/>
                <a:gd name="T17" fmla="*/ 359 h 359"/>
                <a:gd name="T18" fmla="*/ 398 w 398"/>
                <a:gd name="T19" fmla="*/ 332 h 359"/>
                <a:gd name="T20" fmla="*/ 334 w 398"/>
                <a:gd name="T21"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8" h="359">
                  <a:moveTo>
                    <a:pt x="334" y="0"/>
                  </a:moveTo>
                  <a:lnTo>
                    <a:pt x="0" y="64"/>
                  </a:lnTo>
                  <a:lnTo>
                    <a:pt x="15" y="143"/>
                  </a:lnTo>
                  <a:lnTo>
                    <a:pt x="51" y="143"/>
                  </a:lnTo>
                  <a:lnTo>
                    <a:pt x="41" y="93"/>
                  </a:lnTo>
                  <a:lnTo>
                    <a:pt x="305" y="40"/>
                  </a:lnTo>
                  <a:lnTo>
                    <a:pt x="346" y="251"/>
                  </a:lnTo>
                  <a:lnTo>
                    <a:pt x="262" y="268"/>
                  </a:lnTo>
                  <a:lnTo>
                    <a:pt x="262" y="359"/>
                  </a:lnTo>
                  <a:lnTo>
                    <a:pt x="398" y="332"/>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2000">
                <a:solidFill>
                  <a:srgbClr val="1D7A8B"/>
                </a:solidFill>
              </a:endParaRPr>
            </a:p>
          </p:txBody>
        </p:sp>
      </p:grpSp>
      <p:sp>
        <p:nvSpPr>
          <p:cNvPr id="24" name="TextBox 23"/>
          <p:cNvSpPr txBox="1"/>
          <p:nvPr/>
        </p:nvSpPr>
        <p:spPr>
          <a:xfrm flipH="1">
            <a:off x="1206425" y="2578996"/>
            <a:ext cx="4415310" cy="923330"/>
          </a:xfrm>
          <a:prstGeom prst="rect">
            <a:avLst/>
          </a:prstGeom>
          <a:noFill/>
        </p:spPr>
        <p:txBody>
          <a:bodyPr wrap="none" rtlCol="0">
            <a:spAutoFit/>
          </a:bodyPr>
          <a:lstStyle/>
          <a:p>
            <a:r>
              <a:rPr lang="id-ID" sz="5400" b="1" dirty="0">
                <a:solidFill>
                  <a:schemeClr val="bg1"/>
                </a:solidFill>
                <a:latin typeface="Raleway" panose="020B0003030101060003" pitchFamily="34" charset="0"/>
              </a:rPr>
              <a:t>Round Words</a:t>
            </a:r>
          </a:p>
        </p:txBody>
      </p:sp>
      <p:sp>
        <p:nvSpPr>
          <p:cNvPr id="25" name="Rectangle 56"/>
          <p:cNvSpPr/>
          <p:nvPr/>
        </p:nvSpPr>
        <p:spPr>
          <a:xfrm flipH="1">
            <a:off x="1263542" y="3425781"/>
            <a:ext cx="4279185" cy="2800767"/>
          </a:xfrm>
          <a:prstGeom prst="rect">
            <a:avLst/>
          </a:prstGeom>
        </p:spPr>
        <p:txBody>
          <a:bodyPr wrap="square">
            <a:spAutoFit/>
          </a:bodyPr>
          <a:lstStyle/>
          <a:p>
            <a:pPr algn="just"/>
            <a:r>
              <a:rPr lang="id-ID" sz="1600" b="1" dirty="0">
                <a:solidFill>
                  <a:schemeClr val="bg1"/>
                </a:solidFill>
                <a:latin typeface="PT Sans" panose="020B0503020203020204" pitchFamily="34" charset="0"/>
              </a:rPr>
              <a:t>Suitable for all categories </a:t>
            </a:r>
            <a:r>
              <a:rPr lang="id-ID" sz="1600" dirty="0">
                <a:solidFill>
                  <a:schemeClr val="bg1"/>
                </a:solidFill>
                <a:latin typeface="PT Sans" panose="020B0503020203020204" pitchFamily="34" charset="0"/>
              </a:rPr>
              <a:t>business and personal presentation, eaque ipsa quae ab illo inventore veritatis et quasi architecto beatae business and personal presentation, eaque ipsa quae ab illo inventore veritatis et quasi architecto beatae business and personal presentation, eaque ipsa quae ab illo inventore veritatis et quasi architecto beatae</a:t>
            </a:r>
          </a:p>
          <a:p>
            <a:pPr algn="just"/>
            <a:endParaRPr lang="id-ID" sz="1600" dirty="0">
              <a:solidFill>
                <a:schemeClr val="bg1"/>
              </a:solidFill>
              <a:latin typeface="PT Sans" panose="020B0503020203020204" pitchFamily="34" charset="0"/>
            </a:endParaRPr>
          </a:p>
          <a:p>
            <a:pPr algn="just"/>
            <a:endParaRPr lang="id-ID" sz="1600" dirty="0">
              <a:solidFill>
                <a:schemeClr val="bg1"/>
              </a:solidFill>
              <a:latin typeface="PT Sans" panose="020B0503020203020204" pitchFamily="34" charset="0"/>
            </a:endParaRPr>
          </a:p>
        </p:txBody>
      </p:sp>
    </p:spTree>
    <p:extLst>
      <p:ext uri="{BB962C8B-B14F-4D97-AF65-F5344CB8AC3E}">
        <p14:creationId xmlns:p14="http://schemas.microsoft.com/office/powerpoint/2010/main" val="326488753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1000"/>
                                        <p:tgtEl>
                                          <p:spTgt spid="12"/>
                                        </p:tgtEl>
                                      </p:cBhvr>
                                    </p:animEffect>
                                    <p:anim calcmode="lin" valueType="num">
                                      <p:cBhvr>
                                        <p:cTn id="33" dur="1000" fill="hold"/>
                                        <p:tgtEl>
                                          <p:spTgt spid="12"/>
                                        </p:tgtEl>
                                        <p:attrNameLst>
                                          <p:attrName>ppt_x</p:attrName>
                                        </p:attrNameLst>
                                      </p:cBhvr>
                                      <p:tavLst>
                                        <p:tav tm="0">
                                          <p:val>
                                            <p:strVal val="#ppt_x"/>
                                          </p:val>
                                        </p:tav>
                                        <p:tav tm="100000">
                                          <p:val>
                                            <p:strVal val="#ppt_x"/>
                                          </p:val>
                                        </p:tav>
                                      </p:tavLst>
                                    </p:anim>
                                    <p:anim calcmode="lin" valueType="num">
                                      <p:cBhvr>
                                        <p:cTn id="34" dur="1000" fill="hold"/>
                                        <p:tgtEl>
                                          <p:spTgt spid="1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anim calcmode="lin" valueType="num">
                                      <p:cBhvr>
                                        <p:cTn id="38" dur="1000" fill="hold"/>
                                        <p:tgtEl>
                                          <p:spTgt spid="13"/>
                                        </p:tgtEl>
                                        <p:attrNameLst>
                                          <p:attrName>ppt_x</p:attrName>
                                        </p:attrNameLst>
                                      </p:cBhvr>
                                      <p:tavLst>
                                        <p:tav tm="0">
                                          <p:val>
                                            <p:strVal val="#ppt_x"/>
                                          </p:val>
                                        </p:tav>
                                        <p:tav tm="100000">
                                          <p:val>
                                            <p:strVal val="#ppt_x"/>
                                          </p:val>
                                        </p:tav>
                                      </p:tavLst>
                                    </p:anim>
                                    <p:anim calcmode="lin" valueType="num">
                                      <p:cBhvr>
                                        <p:cTn id="39" dur="1000" fill="hold"/>
                                        <p:tgtEl>
                                          <p:spTgt spid="1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1000"/>
                                        <p:tgtEl>
                                          <p:spTgt spid="14"/>
                                        </p:tgtEl>
                                      </p:cBhvr>
                                    </p:animEffect>
                                    <p:anim calcmode="lin" valueType="num">
                                      <p:cBhvr>
                                        <p:cTn id="43" dur="1000" fill="hold"/>
                                        <p:tgtEl>
                                          <p:spTgt spid="14"/>
                                        </p:tgtEl>
                                        <p:attrNameLst>
                                          <p:attrName>ppt_x</p:attrName>
                                        </p:attrNameLst>
                                      </p:cBhvr>
                                      <p:tavLst>
                                        <p:tav tm="0">
                                          <p:val>
                                            <p:strVal val="#ppt_x"/>
                                          </p:val>
                                        </p:tav>
                                        <p:tav tm="100000">
                                          <p:val>
                                            <p:strVal val="#ppt_x"/>
                                          </p:val>
                                        </p:tav>
                                      </p:tavLst>
                                    </p:anim>
                                    <p:anim calcmode="lin" valueType="num">
                                      <p:cBhvr>
                                        <p:cTn id="44" dur="1000" fill="hold"/>
                                        <p:tgtEl>
                                          <p:spTgt spid="1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1000"/>
                                        <p:tgtEl>
                                          <p:spTgt spid="15"/>
                                        </p:tgtEl>
                                      </p:cBhvr>
                                    </p:animEffect>
                                    <p:anim calcmode="lin" valueType="num">
                                      <p:cBhvr>
                                        <p:cTn id="48" dur="1000" fill="hold"/>
                                        <p:tgtEl>
                                          <p:spTgt spid="15"/>
                                        </p:tgtEl>
                                        <p:attrNameLst>
                                          <p:attrName>ppt_x</p:attrName>
                                        </p:attrNameLst>
                                      </p:cBhvr>
                                      <p:tavLst>
                                        <p:tav tm="0">
                                          <p:val>
                                            <p:strVal val="#ppt_x"/>
                                          </p:val>
                                        </p:tav>
                                        <p:tav tm="100000">
                                          <p:val>
                                            <p:strVal val="#ppt_x"/>
                                          </p:val>
                                        </p:tav>
                                      </p:tavLst>
                                    </p:anim>
                                    <p:anim calcmode="lin" valueType="num">
                                      <p:cBhvr>
                                        <p:cTn id="49" dur="1000" fill="hold"/>
                                        <p:tgtEl>
                                          <p:spTgt spid="1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1000"/>
                                        <p:tgtEl>
                                          <p:spTgt spid="16"/>
                                        </p:tgtEl>
                                      </p:cBhvr>
                                    </p:animEffect>
                                    <p:anim calcmode="lin" valueType="num">
                                      <p:cBhvr>
                                        <p:cTn id="53" dur="1000" fill="hold"/>
                                        <p:tgtEl>
                                          <p:spTgt spid="16"/>
                                        </p:tgtEl>
                                        <p:attrNameLst>
                                          <p:attrName>ppt_x</p:attrName>
                                        </p:attrNameLst>
                                      </p:cBhvr>
                                      <p:tavLst>
                                        <p:tav tm="0">
                                          <p:val>
                                            <p:strVal val="#ppt_x"/>
                                          </p:val>
                                        </p:tav>
                                        <p:tav tm="100000">
                                          <p:val>
                                            <p:strVal val="#ppt_x"/>
                                          </p:val>
                                        </p:tav>
                                      </p:tavLst>
                                    </p:anim>
                                    <p:anim calcmode="lin" valueType="num">
                                      <p:cBhvr>
                                        <p:cTn id="54" dur="1000" fill="hold"/>
                                        <p:tgtEl>
                                          <p:spTgt spid="1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1000"/>
                                        <p:tgtEl>
                                          <p:spTgt spid="17"/>
                                        </p:tgtEl>
                                      </p:cBhvr>
                                    </p:animEffect>
                                    <p:anim calcmode="lin" valueType="num">
                                      <p:cBhvr>
                                        <p:cTn id="58" dur="1000" fill="hold"/>
                                        <p:tgtEl>
                                          <p:spTgt spid="17"/>
                                        </p:tgtEl>
                                        <p:attrNameLst>
                                          <p:attrName>ppt_x</p:attrName>
                                        </p:attrNameLst>
                                      </p:cBhvr>
                                      <p:tavLst>
                                        <p:tav tm="0">
                                          <p:val>
                                            <p:strVal val="#ppt_x"/>
                                          </p:val>
                                        </p:tav>
                                        <p:tav tm="100000">
                                          <p:val>
                                            <p:strVal val="#ppt_x"/>
                                          </p:val>
                                        </p:tav>
                                      </p:tavLst>
                                    </p:anim>
                                    <p:anim calcmode="lin" valueType="num">
                                      <p:cBhvr>
                                        <p:cTn id="59" dur="1000" fill="hold"/>
                                        <p:tgtEl>
                                          <p:spTgt spid="17"/>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1000"/>
                                        <p:tgtEl>
                                          <p:spTgt spid="18"/>
                                        </p:tgtEl>
                                      </p:cBhvr>
                                    </p:animEffect>
                                    <p:anim calcmode="lin" valueType="num">
                                      <p:cBhvr>
                                        <p:cTn id="63" dur="1000" fill="hold"/>
                                        <p:tgtEl>
                                          <p:spTgt spid="18"/>
                                        </p:tgtEl>
                                        <p:attrNameLst>
                                          <p:attrName>ppt_x</p:attrName>
                                        </p:attrNameLst>
                                      </p:cBhvr>
                                      <p:tavLst>
                                        <p:tav tm="0">
                                          <p:val>
                                            <p:strVal val="#ppt_x"/>
                                          </p:val>
                                        </p:tav>
                                        <p:tav tm="100000">
                                          <p:val>
                                            <p:strVal val="#ppt_x"/>
                                          </p:val>
                                        </p:tav>
                                      </p:tavLst>
                                    </p:anim>
                                    <p:anim calcmode="lin" valueType="num">
                                      <p:cBhvr>
                                        <p:cTn id="64" dur="1000" fill="hold"/>
                                        <p:tgtEl>
                                          <p:spTgt spid="18"/>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1000"/>
                                        <p:tgtEl>
                                          <p:spTgt spid="19"/>
                                        </p:tgtEl>
                                      </p:cBhvr>
                                    </p:animEffect>
                                    <p:anim calcmode="lin" valueType="num">
                                      <p:cBhvr>
                                        <p:cTn id="68" dur="1000" fill="hold"/>
                                        <p:tgtEl>
                                          <p:spTgt spid="19"/>
                                        </p:tgtEl>
                                        <p:attrNameLst>
                                          <p:attrName>ppt_x</p:attrName>
                                        </p:attrNameLst>
                                      </p:cBhvr>
                                      <p:tavLst>
                                        <p:tav tm="0">
                                          <p:val>
                                            <p:strVal val="#ppt_x"/>
                                          </p:val>
                                        </p:tav>
                                        <p:tav tm="100000">
                                          <p:val>
                                            <p:strVal val="#ppt_x"/>
                                          </p:val>
                                        </p:tav>
                                      </p:tavLst>
                                    </p:anim>
                                    <p:anim calcmode="lin" valueType="num">
                                      <p:cBhvr>
                                        <p:cTn id="69" dur="1000" fill="hold"/>
                                        <p:tgtEl>
                                          <p:spTgt spid="19"/>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fade">
                                      <p:cBhvr>
                                        <p:cTn id="72" dur="1000"/>
                                        <p:tgtEl>
                                          <p:spTgt spid="20"/>
                                        </p:tgtEl>
                                      </p:cBhvr>
                                    </p:animEffect>
                                    <p:anim calcmode="lin" valueType="num">
                                      <p:cBhvr>
                                        <p:cTn id="73" dur="1000" fill="hold"/>
                                        <p:tgtEl>
                                          <p:spTgt spid="20"/>
                                        </p:tgtEl>
                                        <p:attrNameLst>
                                          <p:attrName>ppt_x</p:attrName>
                                        </p:attrNameLst>
                                      </p:cBhvr>
                                      <p:tavLst>
                                        <p:tav tm="0">
                                          <p:val>
                                            <p:strVal val="#ppt_x"/>
                                          </p:val>
                                        </p:tav>
                                        <p:tav tm="100000">
                                          <p:val>
                                            <p:strVal val="#ppt_x"/>
                                          </p:val>
                                        </p:tav>
                                      </p:tavLst>
                                    </p:anim>
                                    <p:anim calcmode="lin" valueType="num">
                                      <p:cBhvr>
                                        <p:cTn id="74" dur="1000" fill="hold"/>
                                        <p:tgtEl>
                                          <p:spTgt spid="20"/>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fade">
                                      <p:cBhvr>
                                        <p:cTn id="77" dur="1000"/>
                                        <p:tgtEl>
                                          <p:spTgt spid="21"/>
                                        </p:tgtEl>
                                      </p:cBhvr>
                                    </p:animEffect>
                                    <p:anim calcmode="lin" valueType="num">
                                      <p:cBhvr>
                                        <p:cTn id="78" dur="1000" fill="hold"/>
                                        <p:tgtEl>
                                          <p:spTgt spid="21"/>
                                        </p:tgtEl>
                                        <p:attrNameLst>
                                          <p:attrName>ppt_x</p:attrName>
                                        </p:attrNameLst>
                                      </p:cBhvr>
                                      <p:tavLst>
                                        <p:tav tm="0">
                                          <p:val>
                                            <p:strVal val="#ppt_x"/>
                                          </p:val>
                                        </p:tav>
                                        <p:tav tm="100000">
                                          <p:val>
                                            <p:strVal val="#ppt_x"/>
                                          </p:val>
                                        </p:tav>
                                      </p:tavLst>
                                    </p:anim>
                                    <p:anim calcmode="lin" valueType="num">
                                      <p:cBhvr>
                                        <p:cTn id="79" dur="1000" fill="hold"/>
                                        <p:tgtEl>
                                          <p:spTgt spid="21"/>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1000"/>
                                        <p:tgtEl>
                                          <p:spTgt spid="22"/>
                                        </p:tgtEl>
                                      </p:cBhvr>
                                    </p:animEffect>
                                    <p:anim calcmode="lin" valueType="num">
                                      <p:cBhvr>
                                        <p:cTn id="83" dur="1000" fill="hold"/>
                                        <p:tgtEl>
                                          <p:spTgt spid="22"/>
                                        </p:tgtEl>
                                        <p:attrNameLst>
                                          <p:attrName>ppt_x</p:attrName>
                                        </p:attrNameLst>
                                      </p:cBhvr>
                                      <p:tavLst>
                                        <p:tav tm="0">
                                          <p:val>
                                            <p:strVal val="#ppt_x"/>
                                          </p:val>
                                        </p:tav>
                                        <p:tav tm="100000">
                                          <p:val>
                                            <p:strVal val="#ppt_x"/>
                                          </p:val>
                                        </p:tav>
                                      </p:tavLst>
                                    </p:anim>
                                    <p:anim calcmode="lin" valueType="num">
                                      <p:cBhvr>
                                        <p:cTn id="84" dur="1000" fill="hold"/>
                                        <p:tgtEl>
                                          <p:spTgt spid="22"/>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fade">
                                      <p:cBhvr>
                                        <p:cTn id="87" dur="1000"/>
                                        <p:tgtEl>
                                          <p:spTgt spid="23"/>
                                        </p:tgtEl>
                                      </p:cBhvr>
                                    </p:animEffect>
                                    <p:anim calcmode="lin" valueType="num">
                                      <p:cBhvr>
                                        <p:cTn id="88" dur="1000" fill="hold"/>
                                        <p:tgtEl>
                                          <p:spTgt spid="23"/>
                                        </p:tgtEl>
                                        <p:attrNameLst>
                                          <p:attrName>ppt_x</p:attrName>
                                        </p:attrNameLst>
                                      </p:cBhvr>
                                      <p:tavLst>
                                        <p:tav tm="0">
                                          <p:val>
                                            <p:strVal val="#ppt_x"/>
                                          </p:val>
                                        </p:tav>
                                        <p:tav tm="100000">
                                          <p:val>
                                            <p:strVal val="#ppt_x"/>
                                          </p:val>
                                        </p:tav>
                                      </p:tavLst>
                                    </p:anim>
                                    <p:anim calcmode="lin" valueType="num">
                                      <p:cBhvr>
                                        <p:cTn id="89" dur="1000" fill="hold"/>
                                        <p:tgtEl>
                                          <p:spTgt spid="23"/>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24"/>
                                        </p:tgtEl>
                                        <p:attrNameLst>
                                          <p:attrName>style.visibility</p:attrName>
                                        </p:attrNameLst>
                                      </p:cBhvr>
                                      <p:to>
                                        <p:strVal val="visible"/>
                                      </p:to>
                                    </p:set>
                                    <p:animEffect transition="in" filter="fade">
                                      <p:cBhvr>
                                        <p:cTn id="92" dur="1000"/>
                                        <p:tgtEl>
                                          <p:spTgt spid="24"/>
                                        </p:tgtEl>
                                      </p:cBhvr>
                                    </p:animEffect>
                                    <p:anim calcmode="lin" valueType="num">
                                      <p:cBhvr>
                                        <p:cTn id="93" dur="1000" fill="hold"/>
                                        <p:tgtEl>
                                          <p:spTgt spid="24"/>
                                        </p:tgtEl>
                                        <p:attrNameLst>
                                          <p:attrName>ppt_x</p:attrName>
                                        </p:attrNameLst>
                                      </p:cBhvr>
                                      <p:tavLst>
                                        <p:tav tm="0">
                                          <p:val>
                                            <p:strVal val="#ppt_x"/>
                                          </p:val>
                                        </p:tav>
                                        <p:tav tm="100000">
                                          <p:val>
                                            <p:strVal val="#ppt_x"/>
                                          </p:val>
                                        </p:tav>
                                      </p:tavLst>
                                    </p:anim>
                                    <p:anim calcmode="lin" valueType="num">
                                      <p:cBhvr>
                                        <p:cTn id="94" dur="1000" fill="hold"/>
                                        <p:tgtEl>
                                          <p:spTgt spid="24"/>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fade">
                                      <p:cBhvr>
                                        <p:cTn id="97" dur="1000"/>
                                        <p:tgtEl>
                                          <p:spTgt spid="25"/>
                                        </p:tgtEl>
                                      </p:cBhvr>
                                    </p:animEffect>
                                    <p:anim calcmode="lin" valueType="num">
                                      <p:cBhvr>
                                        <p:cTn id="98" dur="1000" fill="hold"/>
                                        <p:tgtEl>
                                          <p:spTgt spid="25"/>
                                        </p:tgtEl>
                                        <p:attrNameLst>
                                          <p:attrName>ppt_x</p:attrName>
                                        </p:attrNameLst>
                                      </p:cBhvr>
                                      <p:tavLst>
                                        <p:tav tm="0">
                                          <p:val>
                                            <p:strVal val="#ppt_x"/>
                                          </p:val>
                                        </p:tav>
                                        <p:tav tm="100000">
                                          <p:val>
                                            <p:strVal val="#ppt_x"/>
                                          </p:val>
                                        </p:tav>
                                      </p:tavLst>
                                    </p:anim>
                                    <p:anim calcmode="lin" valueType="num">
                                      <p:cBhvr>
                                        <p:cTn id="9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2" grpId="0"/>
      <p:bldP spid="13" grpId="0"/>
      <p:bldP spid="14" grpId="0"/>
      <p:bldP spid="15" grpId="0"/>
      <p:bldP spid="16" grpId="0"/>
      <p:bldP spid="17" grpId="0"/>
      <p:bldP spid="18" grpId="0"/>
      <p:bldP spid="19" grpId="0"/>
      <p:bldP spid="20" grpId="0"/>
      <p:bldP spid="21" grpId="0" animBg="1"/>
      <p:bldP spid="22" grpId="0" animBg="1"/>
      <p:bldP spid="24" grpId="0"/>
      <p:bldP spid="2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61546" y="391886"/>
            <a:ext cx="5059940" cy="950162"/>
            <a:chOff x="3204063" y="333151"/>
            <a:chExt cx="5813816" cy="849266"/>
          </a:xfrm>
          <a:noFill/>
        </p:grpSpPr>
        <p:sp>
          <p:nvSpPr>
            <p:cNvPr id="6" name="梯形 5"/>
            <p:cNvSpPr/>
            <p:nvPr/>
          </p:nvSpPr>
          <p:spPr>
            <a:xfrm rot="5400000">
              <a:off x="5686338" y="-2149124"/>
              <a:ext cx="849266" cy="5813816"/>
            </a:xfrm>
            <a:prstGeom prst="trapezoid">
              <a:avLst>
                <a:gd name="adj" fmla="val 0"/>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3914519" y="511499"/>
              <a:ext cx="4392903" cy="394806"/>
            </a:xfrm>
            <a:prstGeom prst="rect">
              <a:avLst/>
            </a:prstGeom>
            <a:grp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cap="small" dirty="0">
                  <a:solidFill>
                    <a:schemeClr val="bg1"/>
                  </a:solidFill>
                  <a:latin typeface="微软雅黑" panose="020B0503020204020204" pitchFamily="34" charset="-122"/>
                  <a:ea typeface="微软雅黑" panose="020B0503020204020204" pitchFamily="34" charset="-122"/>
                </a:rPr>
                <a:t>点击加入标题文字</a:t>
              </a:r>
              <a:endParaRPr lang="en-US" sz="2800" cap="small" dirty="0">
                <a:solidFill>
                  <a:schemeClr val="bg1"/>
                </a:solidFill>
                <a:latin typeface="微软雅黑" panose="020B0503020204020204" pitchFamily="34" charset="-122"/>
                <a:ea typeface="微软雅黑" panose="020B0503020204020204" pitchFamily="34" charset="-122"/>
              </a:endParaRPr>
            </a:p>
          </p:txBody>
        </p:sp>
      </p:grpSp>
      <p:sp>
        <p:nvSpPr>
          <p:cNvPr id="7" name="Oval 15"/>
          <p:cNvSpPr>
            <a:spLocks noChangeArrowheads="1"/>
          </p:cNvSpPr>
          <p:nvPr/>
        </p:nvSpPr>
        <p:spPr bwMode="auto">
          <a:xfrm>
            <a:off x="7276749" y="2200391"/>
            <a:ext cx="466832" cy="466976"/>
          </a:xfrm>
          <a:prstGeom prst="ellipse">
            <a:avLst/>
          </a:prstGeom>
          <a:solidFill>
            <a:schemeClr val="bg1"/>
          </a:solidFill>
          <a:ln>
            <a:noFill/>
          </a:ln>
        </p:spPr>
        <p:txBody>
          <a:bodyPr/>
          <a:lstStyle/>
          <a:p>
            <a:endParaRPr lang="zh-CN" altLang="en-US" sz="4000">
              <a:solidFill>
                <a:schemeClr val="bg1"/>
              </a:solidFill>
            </a:endParaRPr>
          </a:p>
        </p:txBody>
      </p:sp>
      <p:sp>
        <p:nvSpPr>
          <p:cNvPr id="8" name="Oval 16"/>
          <p:cNvSpPr>
            <a:spLocks noChangeArrowheads="1"/>
          </p:cNvSpPr>
          <p:nvPr/>
        </p:nvSpPr>
        <p:spPr bwMode="auto">
          <a:xfrm>
            <a:off x="7276749" y="3239643"/>
            <a:ext cx="466832" cy="466976"/>
          </a:xfrm>
          <a:prstGeom prst="ellipse">
            <a:avLst/>
          </a:prstGeom>
          <a:solidFill>
            <a:schemeClr val="bg1"/>
          </a:solidFill>
          <a:ln>
            <a:noFill/>
          </a:ln>
        </p:spPr>
        <p:txBody>
          <a:bodyPr/>
          <a:lstStyle/>
          <a:p>
            <a:endParaRPr lang="zh-CN" altLang="en-US" sz="4000">
              <a:solidFill>
                <a:schemeClr val="bg1"/>
              </a:solidFill>
            </a:endParaRPr>
          </a:p>
        </p:txBody>
      </p:sp>
      <p:sp>
        <p:nvSpPr>
          <p:cNvPr id="9" name="Oval 17"/>
          <p:cNvSpPr>
            <a:spLocks noChangeArrowheads="1"/>
          </p:cNvSpPr>
          <p:nvPr/>
        </p:nvSpPr>
        <p:spPr bwMode="auto">
          <a:xfrm>
            <a:off x="7276749" y="4283471"/>
            <a:ext cx="466832" cy="462398"/>
          </a:xfrm>
          <a:prstGeom prst="ellipse">
            <a:avLst/>
          </a:prstGeom>
          <a:solidFill>
            <a:schemeClr val="bg1"/>
          </a:solidFill>
          <a:ln>
            <a:noFill/>
          </a:ln>
        </p:spPr>
        <p:txBody>
          <a:bodyPr/>
          <a:lstStyle/>
          <a:p>
            <a:endParaRPr lang="zh-CN" altLang="en-US" sz="4000">
              <a:solidFill>
                <a:schemeClr val="bg1"/>
              </a:solidFill>
            </a:endParaRPr>
          </a:p>
        </p:txBody>
      </p:sp>
      <p:sp>
        <p:nvSpPr>
          <p:cNvPr id="10" name="Oval 18"/>
          <p:cNvSpPr>
            <a:spLocks noChangeArrowheads="1"/>
          </p:cNvSpPr>
          <p:nvPr/>
        </p:nvSpPr>
        <p:spPr bwMode="auto">
          <a:xfrm>
            <a:off x="7276749" y="5311275"/>
            <a:ext cx="466832" cy="466976"/>
          </a:xfrm>
          <a:prstGeom prst="ellipse">
            <a:avLst/>
          </a:prstGeom>
          <a:solidFill>
            <a:schemeClr val="bg1"/>
          </a:solidFill>
          <a:ln>
            <a:noFill/>
          </a:ln>
        </p:spPr>
        <p:txBody>
          <a:bodyPr/>
          <a:lstStyle/>
          <a:p>
            <a:endParaRPr lang="zh-CN" altLang="en-US" sz="4000">
              <a:solidFill>
                <a:schemeClr val="bg1"/>
              </a:solidFill>
            </a:endParaRPr>
          </a:p>
        </p:txBody>
      </p:sp>
      <p:grpSp>
        <p:nvGrpSpPr>
          <p:cNvPr id="12" name="Group 25"/>
          <p:cNvGrpSpPr/>
          <p:nvPr/>
        </p:nvGrpSpPr>
        <p:grpSpPr bwMode="auto">
          <a:xfrm>
            <a:off x="7439227" y="5441754"/>
            <a:ext cx="141880" cy="210597"/>
            <a:chOff x="0" y="0"/>
            <a:chExt cx="85" cy="127"/>
          </a:xfrm>
          <a:solidFill>
            <a:srgbClr val="1D7A8B"/>
          </a:solidFill>
        </p:grpSpPr>
        <p:sp>
          <p:nvSpPr>
            <p:cNvPr id="24" name="Freeform 26"/>
            <p:cNvSpPr>
              <a:spLocks noEditPoints="1"/>
            </p:cNvSpPr>
            <p:nvPr/>
          </p:nvSpPr>
          <p:spPr bwMode="auto">
            <a:xfrm>
              <a:off x="0" y="47"/>
              <a:ext cx="85" cy="80"/>
            </a:xfrm>
            <a:custGeom>
              <a:avLst/>
              <a:gdLst>
                <a:gd name="T0" fmla="*/ 34 w 36"/>
                <a:gd name="T1" fmla="*/ 0 h 34"/>
                <a:gd name="T2" fmla="*/ 2 w 36"/>
                <a:gd name="T3" fmla="*/ 0 h 34"/>
                <a:gd name="T4" fmla="*/ 1 w 36"/>
                <a:gd name="T5" fmla="*/ 0 h 34"/>
                <a:gd name="T6" fmla="*/ 0 w 36"/>
                <a:gd name="T7" fmla="*/ 1 h 34"/>
                <a:gd name="T8" fmla="*/ 0 w 36"/>
                <a:gd name="T9" fmla="*/ 6 h 34"/>
                <a:gd name="T10" fmla="*/ 0 w 36"/>
                <a:gd name="T11" fmla="*/ 32 h 34"/>
                <a:gd name="T12" fmla="*/ 2 w 36"/>
                <a:gd name="T13" fmla="*/ 34 h 34"/>
                <a:gd name="T14" fmla="*/ 34 w 36"/>
                <a:gd name="T15" fmla="*/ 34 h 34"/>
                <a:gd name="T16" fmla="*/ 36 w 36"/>
                <a:gd name="T17" fmla="*/ 32 h 34"/>
                <a:gd name="T18" fmla="*/ 36 w 36"/>
                <a:gd name="T19" fmla="*/ 1 h 34"/>
                <a:gd name="T20" fmla="*/ 34 w 36"/>
                <a:gd name="T21" fmla="*/ 0 h 34"/>
                <a:gd name="T22" fmla="*/ 8 w 36"/>
                <a:gd name="T23" fmla="*/ 7 h 34"/>
                <a:gd name="T24" fmla="*/ 11 w 36"/>
                <a:gd name="T25" fmla="*/ 7 h 34"/>
                <a:gd name="T26" fmla="*/ 11 w 36"/>
                <a:gd name="T27" fmla="*/ 26 h 34"/>
                <a:gd name="T28" fmla="*/ 8 w 36"/>
                <a:gd name="T29" fmla="*/ 26 h 34"/>
                <a:gd name="T30" fmla="*/ 8 w 36"/>
                <a:gd name="T31" fmla="*/ 7 h 34"/>
                <a:gd name="T32" fmla="*/ 16 w 36"/>
                <a:gd name="T33" fmla="*/ 7 h 34"/>
                <a:gd name="T34" fmla="*/ 20 w 36"/>
                <a:gd name="T35" fmla="*/ 7 h 34"/>
                <a:gd name="T36" fmla="*/ 20 w 36"/>
                <a:gd name="T37" fmla="*/ 26 h 34"/>
                <a:gd name="T38" fmla="*/ 16 w 36"/>
                <a:gd name="T39" fmla="*/ 26 h 34"/>
                <a:gd name="T40" fmla="*/ 16 w 36"/>
                <a:gd name="T41" fmla="*/ 7 h 34"/>
                <a:gd name="T42" fmla="*/ 28 w 36"/>
                <a:gd name="T43" fmla="*/ 26 h 34"/>
                <a:gd name="T44" fmla="*/ 25 w 36"/>
                <a:gd name="T45" fmla="*/ 26 h 34"/>
                <a:gd name="T46" fmla="*/ 25 w 36"/>
                <a:gd name="T47" fmla="*/ 7 h 34"/>
                <a:gd name="T48" fmla="*/ 28 w 36"/>
                <a:gd name="T49" fmla="*/ 7 h 34"/>
                <a:gd name="T50" fmla="*/ 28 w 36"/>
                <a:gd name="T51"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34">
                  <a:moveTo>
                    <a:pt x="34" y="0"/>
                  </a:moveTo>
                  <a:cubicBezTo>
                    <a:pt x="2" y="0"/>
                    <a:pt x="2" y="0"/>
                    <a:pt x="2" y="0"/>
                  </a:cubicBezTo>
                  <a:cubicBezTo>
                    <a:pt x="2" y="0"/>
                    <a:pt x="2" y="0"/>
                    <a:pt x="1" y="0"/>
                  </a:cubicBezTo>
                  <a:cubicBezTo>
                    <a:pt x="1" y="0"/>
                    <a:pt x="0" y="1"/>
                    <a:pt x="0" y="1"/>
                  </a:cubicBezTo>
                  <a:cubicBezTo>
                    <a:pt x="0" y="6"/>
                    <a:pt x="0" y="6"/>
                    <a:pt x="0" y="6"/>
                  </a:cubicBezTo>
                  <a:cubicBezTo>
                    <a:pt x="0" y="32"/>
                    <a:pt x="0" y="32"/>
                    <a:pt x="0" y="32"/>
                  </a:cubicBezTo>
                  <a:cubicBezTo>
                    <a:pt x="0" y="33"/>
                    <a:pt x="1" y="34"/>
                    <a:pt x="2" y="34"/>
                  </a:cubicBezTo>
                  <a:cubicBezTo>
                    <a:pt x="34" y="34"/>
                    <a:pt x="34" y="34"/>
                    <a:pt x="34" y="34"/>
                  </a:cubicBezTo>
                  <a:cubicBezTo>
                    <a:pt x="35" y="34"/>
                    <a:pt x="36" y="33"/>
                    <a:pt x="36" y="32"/>
                  </a:cubicBezTo>
                  <a:cubicBezTo>
                    <a:pt x="36" y="1"/>
                    <a:pt x="36" y="1"/>
                    <a:pt x="36" y="1"/>
                  </a:cubicBezTo>
                  <a:cubicBezTo>
                    <a:pt x="36" y="0"/>
                    <a:pt x="35" y="0"/>
                    <a:pt x="34" y="0"/>
                  </a:cubicBezTo>
                  <a:close/>
                  <a:moveTo>
                    <a:pt x="8" y="7"/>
                  </a:moveTo>
                  <a:cubicBezTo>
                    <a:pt x="11" y="7"/>
                    <a:pt x="11" y="7"/>
                    <a:pt x="11" y="7"/>
                  </a:cubicBezTo>
                  <a:cubicBezTo>
                    <a:pt x="11" y="26"/>
                    <a:pt x="11" y="26"/>
                    <a:pt x="11" y="26"/>
                  </a:cubicBezTo>
                  <a:cubicBezTo>
                    <a:pt x="8" y="26"/>
                    <a:pt x="8" y="26"/>
                    <a:pt x="8" y="26"/>
                  </a:cubicBezTo>
                  <a:lnTo>
                    <a:pt x="8" y="7"/>
                  </a:lnTo>
                  <a:close/>
                  <a:moveTo>
                    <a:pt x="16" y="7"/>
                  </a:moveTo>
                  <a:cubicBezTo>
                    <a:pt x="20" y="7"/>
                    <a:pt x="20" y="7"/>
                    <a:pt x="20" y="7"/>
                  </a:cubicBezTo>
                  <a:cubicBezTo>
                    <a:pt x="20" y="26"/>
                    <a:pt x="20" y="26"/>
                    <a:pt x="20" y="26"/>
                  </a:cubicBezTo>
                  <a:cubicBezTo>
                    <a:pt x="16" y="26"/>
                    <a:pt x="16" y="26"/>
                    <a:pt x="16" y="26"/>
                  </a:cubicBezTo>
                  <a:lnTo>
                    <a:pt x="16" y="7"/>
                  </a:lnTo>
                  <a:close/>
                  <a:moveTo>
                    <a:pt x="28" y="26"/>
                  </a:moveTo>
                  <a:cubicBezTo>
                    <a:pt x="25" y="26"/>
                    <a:pt x="25" y="26"/>
                    <a:pt x="25" y="26"/>
                  </a:cubicBezTo>
                  <a:cubicBezTo>
                    <a:pt x="25" y="7"/>
                    <a:pt x="25" y="7"/>
                    <a:pt x="25" y="7"/>
                  </a:cubicBezTo>
                  <a:cubicBezTo>
                    <a:pt x="28" y="7"/>
                    <a:pt x="28" y="7"/>
                    <a:pt x="28" y="7"/>
                  </a:cubicBezTo>
                  <a:lnTo>
                    <a:pt x="28"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solidFill>
              </a:endParaRPr>
            </a:p>
          </p:txBody>
        </p:sp>
        <p:sp>
          <p:nvSpPr>
            <p:cNvPr id="25" name="Freeform 27"/>
            <p:cNvSpPr/>
            <p:nvPr/>
          </p:nvSpPr>
          <p:spPr bwMode="auto">
            <a:xfrm>
              <a:off x="0" y="0"/>
              <a:ext cx="85" cy="33"/>
            </a:xfrm>
            <a:custGeom>
              <a:avLst/>
              <a:gdLst>
                <a:gd name="T0" fmla="*/ 34 w 36"/>
                <a:gd name="T1" fmla="*/ 14 h 14"/>
                <a:gd name="T2" fmla="*/ 36 w 36"/>
                <a:gd name="T3" fmla="*/ 12 h 14"/>
                <a:gd name="T4" fmla="*/ 36 w 36"/>
                <a:gd name="T5" fmla="*/ 7 h 14"/>
                <a:gd name="T6" fmla="*/ 34 w 36"/>
                <a:gd name="T7" fmla="*/ 5 h 14"/>
                <a:gd name="T8" fmla="*/ 26 w 36"/>
                <a:gd name="T9" fmla="*/ 5 h 14"/>
                <a:gd name="T10" fmla="*/ 25 w 36"/>
                <a:gd name="T11" fmla="*/ 4 h 14"/>
                <a:gd name="T12" fmla="*/ 25 w 36"/>
                <a:gd name="T13" fmla="*/ 1 h 14"/>
                <a:gd name="T14" fmla="*/ 23 w 36"/>
                <a:gd name="T15" fmla="*/ 0 h 14"/>
                <a:gd name="T16" fmla="*/ 13 w 36"/>
                <a:gd name="T17" fmla="*/ 0 h 14"/>
                <a:gd name="T18" fmla="*/ 12 w 36"/>
                <a:gd name="T19" fmla="*/ 1 h 14"/>
                <a:gd name="T20" fmla="*/ 12 w 36"/>
                <a:gd name="T21" fmla="*/ 4 h 14"/>
                <a:gd name="T22" fmla="*/ 10 w 36"/>
                <a:gd name="T23" fmla="*/ 5 h 14"/>
                <a:gd name="T24" fmla="*/ 2 w 36"/>
                <a:gd name="T25" fmla="*/ 5 h 14"/>
                <a:gd name="T26" fmla="*/ 0 w 36"/>
                <a:gd name="T27" fmla="*/ 7 h 14"/>
                <a:gd name="T28" fmla="*/ 0 w 36"/>
                <a:gd name="T29" fmla="*/ 12 h 14"/>
                <a:gd name="T30" fmla="*/ 2 w 36"/>
                <a:gd name="T31" fmla="*/ 14 h 14"/>
                <a:gd name="T32" fmla="*/ 34 w 36"/>
                <a:gd name="T3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 h="14">
                  <a:moveTo>
                    <a:pt x="34" y="14"/>
                  </a:moveTo>
                  <a:cubicBezTo>
                    <a:pt x="35" y="14"/>
                    <a:pt x="36" y="13"/>
                    <a:pt x="36" y="12"/>
                  </a:cubicBezTo>
                  <a:cubicBezTo>
                    <a:pt x="36" y="7"/>
                    <a:pt x="36" y="7"/>
                    <a:pt x="36" y="7"/>
                  </a:cubicBezTo>
                  <a:cubicBezTo>
                    <a:pt x="36" y="6"/>
                    <a:pt x="35" y="5"/>
                    <a:pt x="34" y="5"/>
                  </a:cubicBezTo>
                  <a:cubicBezTo>
                    <a:pt x="26" y="5"/>
                    <a:pt x="26" y="5"/>
                    <a:pt x="26" y="5"/>
                  </a:cubicBezTo>
                  <a:cubicBezTo>
                    <a:pt x="25" y="5"/>
                    <a:pt x="25" y="5"/>
                    <a:pt x="25" y="4"/>
                  </a:cubicBezTo>
                  <a:cubicBezTo>
                    <a:pt x="25" y="1"/>
                    <a:pt x="25" y="1"/>
                    <a:pt x="25" y="1"/>
                  </a:cubicBezTo>
                  <a:cubicBezTo>
                    <a:pt x="25" y="0"/>
                    <a:pt x="24" y="0"/>
                    <a:pt x="23" y="0"/>
                  </a:cubicBezTo>
                  <a:cubicBezTo>
                    <a:pt x="13" y="0"/>
                    <a:pt x="13" y="0"/>
                    <a:pt x="13" y="0"/>
                  </a:cubicBezTo>
                  <a:cubicBezTo>
                    <a:pt x="12" y="0"/>
                    <a:pt x="12" y="0"/>
                    <a:pt x="12" y="1"/>
                  </a:cubicBezTo>
                  <a:cubicBezTo>
                    <a:pt x="12" y="4"/>
                    <a:pt x="12" y="4"/>
                    <a:pt x="12" y="4"/>
                  </a:cubicBezTo>
                  <a:cubicBezTo>
                    <a:pt x="12" y="5"/>
                    <a:pt x="11" y="5"/>
                    <a:pt x="10" y="5"/>
                  </a:cubicBezTo>
                  <a:cubicBezTo>
                    <a:pt x="2" y="5"/>
                    <a:pt x="2" y="5"/>
                    <a:pt x="2" y="5"/>
                  </a:cubicBezTo>
                  <a:cubicBezTo>
                    <a:pt x="1" y="5"/>
                    <a:pt x="0" y="6"/>
                    <a:pt x="0" y="7"/>
                  </a:cubicBezTo>
                  <a:cubicBezTo>
                    <a:pt x="0" y="12"/>
                    <a:pt x="0" y="12"/>
                    <a:pt x="0" y="12"/>
                  </a:cubicBezTo>
                  <a:cubicBezTo>
                    <a:pt x="0" y="13"/>
                    <a:pt x="1" y="14"/>
                    <a:pt x="2" y="14"/>
                  </a:cubicBezTo>
                  <a:lnTo>
                    <a:pt x="34"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solidFill>
              </a:endParaRPr>
            </a:p>
          </p:txBody>
        </p:sp>
      </p:grpSp>
      <p:grpSp>
        <p:nvGrpSpPr>
          <p:cNvPr id="13" name="Group 28"/>
          <p:cNvGrpSpPr/>
          <p:nvPr/>
        </p:nvGrpSpPr>
        <p:grpSpPr bwMode="auto">
          <a:xfrm>
            <a:off x="7400322" y="4413950"/>
            <a:ext cx="219686" cy="178549"/>
            <a:chOff x="0" y="0"/>
            <a:chExt cx="132" cy="109"/>
          </a:xfrm>
          <a:solidFill>
            <a:srgbClr val="1D7A8B"/>
          </a:solidFill>
        </p:grpSpPr>
        <p:sp>
          <p:nvSpPr>
            <p:cNvPr id="22" name="Freeform 29"/>
            <p:cNvSpPr/>
            <p:nvPr/>
          </p:nvSpPr>
          <p:spPr bwMode="auto">
            <a:xfrm>
              <a:off x="83" y="38"/>
              <a:ext cx="49" cy="71"/>
            </a:xfrm>
            <a:custGeom>
              <a:avLst/>
              <a:gdLst>
                <a:gd name="T0" fmla="*/ 21 w 21"/>
                <a:gd name="T1" fmla="*/ 15 h 30"/>
                <a:gd name="T2" fmla="*/ 5 w 21"/>
                <a:gd name="T3" fmla="*/ 30 h 30"/>
                <a:gd name="T4" fmla="*/ 0 w 21"/>
                <a:gd name="T5" fmla="*/ 29 h 30"/>
                <a:gd name="T6" fmla="*/ 14 w 21"/>
                <a:gd name="T7" fmla="*/ 9 h 30"/>
                <a:gd name="T8" fmla="*/ 12 w 21"/>
                <a:gd name="T9" fmla="*/ 0 h 30"/>
                <a:gd name="T10" fmla="*/ 21 w 21"/>
                <a:gd name="T11" fmla="*/ 15 h 30"/>
              </a:gdLst>
              <a:ahLst/>
              <a:cxnLst>
                <a:cxn ang="0">
                  <a:pos x="T0" y="T1"/>
                </a:cxn>
                <a:cxn ang="0">
                  <a:pos x="T2" y="T3"/>
                </a:cxn>
                <a:cxn ang="0">
                  <a:pos x="T4" y="T5"/>
                </a:cxn>
                <a:cxn ang="0">
                  <a:pos x="T6" y="T7"/>
                </a:cxn>
                <a:cxn ang="0">
                  <a:pos x="T8" y="T9"/>
                </a:cxn>
                <a:cxn ang="0">
                  <a:pos x="T10" y="T11"/>
                </a:cxn>
              </a:cxnLst>
              <a:rect l="0" t="0" r="r" b="b"/>
              <a:pathLst>
                <a:path w="21" h="30">
                  <a:moveTo>
                    <a:pt x="21" y="15"/>
                  </a:moveTo>
                  <a:cubicBezTo>
                    <a:pt x="21" y="23"/>
                    <a:pt x="14" y="30"/>
                    <a:pt x="5" y="30"/>
                  </a:cubicBezTo>
                  <a:cubicBezTo>
                    <a:pt x="4" y="30"/>
                    <a:pt x="2" y="30"/>
                    <a:pt x="0" y="29"/>
                  </a:cubicBezTo>
                  <a:cubicBezTo>
                    <a:pt x="8" y="26"/>
                    <a:pt x="14" y="18"/>
                    <a:pt x="14" y="9"/>
                  </a:cubicBezTo>
                  <a:cubicBezTo>
                    <a:pt x="14" y="6"/>
                    <a:pt x="13" y="3"/>
                    <a:pt x="12" y="0"/>
                  </a:cubicBezTo>
                  <a:cubicBezTo>
                    <a:pt x="17" y="3"/>
                    <a:pt x="21" y="8"/>
                    <a:pt x="2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solidFill>
              </a:endParaRPr>
            </a:p>
          </p:txBody>
        </p:sp>
        <p:sp>
          <p:nvSpPr>
            <p:cNvPr id="23" name="Freeform 30"/>
            <p:cNvSpPr>
              <a:spLocks noEditPoints="1"/>
            </p:cNvSpPr>
            <p:nvPr/>
          </p:nvSpPr>
          <p:spPr bwMode="auto">
            <a:xfrm>
              <a:off x="0" y="0"/>
              <a:ext cx="109" cy="109"/>
            </a:xfrm>
            <a:custGeom>
              <a:avLst/>
              <a:gdLst>
                <a:gd name="T0" fmla="*/ 45 w 46"/>
                <a:gd name="T1" fmla="*/ 15 h 46"/>
                <a:gd name="T2" fmla="*/ 35 w 46"/>
                <a:gd name="T3" fmla="*/ 4 h 46"/>
                <a:gd name="T4" fmla="*/ 35 w 46"/>
                <a:gd name="T5" fmla="*/ 4 h 46"/>
                <a:gd name="T6" fmla="*/ 23 w 46"/>
                <a:gd name="T7" fmla="*/ 0 h 46"/>
                <a:gd name="T8" fmla="*/ 4 w 46"/>
                <a:gd name="T9" fmla="*/ 10 h 46"/>
                <a:gd name="T10" fmla="*/ 0 w 46"/>
                <a:gd name="T11" fmla="*/ 23 h 46"/>
                <a:gd name="T12" fmla="*/ 5 w 46"/>
                <a:gd name="T13" fmla="*/ 37 h 46"/>
                <a:gd name="T14" fmla="*/ 9 w 46"/>
                <a:gd name="T15" fmla="*/ 42 h 46"/>
                <a:gd name="T16" fmla="*/ 14 w 46"/>
                <a:gd name="T17" fmla="*/ 44 h 46"/>
                <a:gd name="T18" fmla="*/ 14 w 46"/>
                <a:gd name="T19" fmla="*/ 44 h 46"/>
                <a:gd name="T20" fmla="*/ 23 w 46"/>
                <a:gd name="T21" fmla="*/ 46 h 46"/>
                <a:gd name="T22" fmla="*/ 32 w 46"/>
                <a:gd name="T23" fmla="*/ 44 h 46"/>
                <a:gd name="T24" fmla="*/ 36 w 46"/>
                <a:gd name="T25" fmla="*/ 42 h 46"/>
                <a:gd name="T26" fmla="*/ 42 w 46"/>
                <a:gd name="T27" fmla="*/ 36 h 46"/>
                <a:gd name="T28" fmla="*/ 46 w 46"/>
                <a:gd name="T29" fmla="*/ 26 h 46"/>
                <a:gd name="T30" fmla="*/ 46 w 46"/>
                <a:gd name="T31" fmla="*/ 26 h 46"/>
                <a:gd name="T32" fmla="*/ 46 w 46"/>
                <a:gd name="T33" fmla="*/ 23 h 46"/>
                <a:gd name="T34" fmla="*/ 45 w 46"/>
                <a:gd name="T35" fmla="*/ 15 h 46"/>
                <a:gd name="T36" fmla="*/ 31 w 46"/>
                <a:gd name="T37" fmla="*/ 11 h 46"/>
                <a:gd name="T38" fmla="*/ 35 w 46"/>
                <a:gd name="T39" fmla="*/ 15 h 46"/>
                <a:gd name="T40" fmla="*/ 35 w 46"/>
                <a:gd name="T41" fmla="*/ 15 h 46"/>
                <a:gd name="T42" fmla="*/ 31 w 46"/>
                <a:gd name="T43" fmla="*/ 19 h 46"/>
                <a:gd name="T44" fmla="*/ 27 w 46"/>
                <a:gd name="T45" fmla="*/ 15 h 46"/>
                <a:gd name="T46" fmla="*/ 31 w 46"/>
                <a:gd name="T47" fmla="*/ 11 h 46"/>
                <a:gd name="T48" fmla="*/ 31 w 46"/>
                <a:gd name="T49" fmla="*/ 11 h 46"/>
                <a:gd name="T50" fmla="*/ 15 w 46"/>
                <a:gd name="T51" fmla="*/ 36 h 46"/>
                <a:gd name="T52" fmla="*/ 11 w 46"/>
                <a:gd name="T53" fmla="*/ 32 h 46"/>
                <a:gd name="T54" fmla="*/ 15 w 46"/>
                <a:gd name="T55" fmla="*/ 28 h 46"/>
                <a:gd name="T56" fmla="*/ 19 w 46"/>
                <a:gd name="T57" fmla="*/ 32 h 46"/>
                <a:gd name="T58" fmla="*/ 15 w 46"/>
                <a:gd name="T59" fmla="*/ 36 h 46"/>
                <a:gd name="T60" fmla="*/ 15 w 46"/>
                <a:gd name="T61" fmla="*/ 19 h 46"/>
                <a:gd name="T62" fmla="*/ 11 w 46"/>
                <a:gd name="T63" fmla="*/ 15 h 46"/>
                <a:gd name="T64" fmla="*/ 15 w 46"/>
                <a:gd name="T65" fmla="*/ 11 h 46"/>
                <a:gd name="T66" fmla="*/ 19 w 46"/>
                <a:gd name="T67" fmla="*/ 15 h 46"/>
                <a:gd name="T68" fmla="*/ 15 w 46"/>
                <a:gd name="T69" fmla="*/ 19 h 46"/>
                <a:gd name="T70" fmla="*/ 20 w 46"/>
                <a:gd name="T71" fmla="*/ 23 h 46"/>
                <a:gd name="T72" fmla="*/ 22 w 46"/>
                <a:gd name="T73" fmla="*/ 21 h 46"/>
                <a:gd name="T74" fmla="*/ 23 w 46"/>
                <a:gd name="T75" fmla="*/ 21 h 46"/>
                <a:gd name="T76" fmla="*/ 26 w 46"/>
                <a:gd name="T77" fmla="*/ 23 h 46"/>
                <a:gd name="T78" fmla="*/ 25 w 46"/>
                <a:gd name="T79" fmla="*/ 25 h 46"/>
                <a:gd name="T80" fmla="*/ 23 w 46"/>
                <a:gd name="T81" fmla="*/ 26 h 46"/>
                <a:gd name="T82" fmla="*/ 20 w 46"/>
                <a:gd name="T83" fmla="*/ 23 h 46"/>
                <a:gd name="T84" fmla="*/ 31 w 46"/>
                <a:gd name="T85" fmla="*/ 36 h 46"/>
                <a:gd name="T86" fmla="*/ 27 w 46"/>
                <a:gd name="T87" fmla="*/ 32 h 46"/>
                <a:gd name="T88" fmla="*/ 31 w 46"/>
                <a:gd name="T89" fmla="*/ 28 h 46"/>
                <a:gd name="T90" fmla="*/ 35 w 46"/>
                <a:gd name="T91" fmla="*/ 32 h 46"/>
                <a:gd name="T92" fmla="*/ 31 w 46"/>
                <a:gd name="T93" fmla="*/ 3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6" h="46">
                  <a:moveTo>
                    <a:pt x="45" y="15"/>
                  </a:moveTo>
                  <a:cubicBezTo>
                    <a:pt x="43" y="10"/>
                    <a:pt x="39" y="6"/>
                    <a:pt x="35" y="4"/>
                  </a:cubicBezTo>
                  <a:cubicBezTo>
                    <a:pt x="35" y="4"/>
                    <a:pt x="35" y="4"/>
                    <a:pt x="35" y="4"/>
                  </a:cubicBezTo>
                  <a:cubicBezTo>
                    <a:pt x="31" y="2"/>
                    <a:pt x="27" y="0"/>
                    <a:pt x="23" y="0"/>
                  </a:cubicBezTo>
                  <a:cubicBezTo>
                    <a:pt x="15" y="0"/>
                    <a:pt x="8" y="4"/>
                    <a:pt x="4" y="10"/>
                  </a:cubicBezTo>
                  <a:cubicBezTo>
                    <a:pt x="2" y="14"/>
                    <a:pt x="0" y="19"/>
                    <a:pt x="0" y="23"/>
                  </a:cubicBezTo>
                  <a:cubicBezTo>
                    <a:pt x="0" y="29"/>
                    <a:pt x="2" y="33"/>
                    <a:pt x="5" y="37"/>
                  </a:cubicBezTo>
                  <a:cubicBezTo>
                    <a:pt x="6" y="39"/>
                    <a:pt x="8" y="40"/>
                    <a:pt x="9" y="42"/>
                  </a:cubicBezTo>
                  <a:cubicBezTo>
                    <a:pt x="11" y="43"/>
                    <a:pt x="12" y="44"/>
                    <a:pt x="14" y="44"/>
                  </a:cubicBezTo>
                  <a:cubicBezTo>
                    <a:pt x="14" y="44"/>
                    <a:pt x="14" y="44"/>
                    <a:pt x="14" y="44"/>
                  </a:cubicBezTo>
                  <a:cubicBezTo>
                    <a:pt x="17" y="46"/>
                    <a:pt x="20" y="46"/>
                    <a:pt x="23" y="46"/>
                  </a:cubicBezTo>
                  <a:cubicBezTo>
                    <a:pt x="26" y="46"/>
                    <a:pt x="30" y="46"/>
                    <a:pt x="32" y="44"/>
                  </a:cubicBezTo>
                  <a:cubicBezTo>
                    <a:pt x="34" y="44"/>
                    <a:pt x="35" y="43"/>
                    <a:pt x="36" y="42"/>
                  </a:cubicBezTo>
                  <a:cubicBezTo>
                    <a:pt x="38" y="41"/>
                    <a:pt x="40" y="39"/>
                    <a:pt x="42" y="36"/>
                  </a:cubicBezTo>
                  <a:cubicBezTo>
                    <a:pt x="44" y="33"/>
                    <a:pt x="45" y="30"/>
                    <a:pt x="46" y="26"/>
                  </a:cubicBezTo>
                  <a:cubicBezTo>
                    <a:pt x="46" y="26"/>
                    <a:pt x="46" y="26"/>
                    <a:pt x="46" y="26"/>
                  </a:cubicBezTo>
                  <a:cubicBezTo>
                    <a:pt x="46" y="25"/>
                    <a:pt x="46" y="24"/>
                    <a:pt x="46" y="23"/>
                  </a:cubicBezTo>
                  <a:cubicBezTo>
                    <a:pt x="46" y="21"/>
                    <a:pt x="45" y="18"/>
                    <a:pt x="45" y="15"/>
                  </a:cubicBezTo>
                  <a:close/>
                  <a:moveTo>
                    <a:pt x="31" y="11"/>
                  </a:moveTo>
                  <a:cubicBezTo>
                    <a:pt x="34" y="11"/>
                    <a:pt x="35" y="13"/>
                    <a:pt x="35" y="15"/>
                  </a:cubicBezTo>
                  <a:cubicBezTo>
                    <a:pt x="35" y="15"/>
                    <a:pt x="35" y="15"/>
                    <a:pt x="35" y="15"/>
                  </a:cubicBezTo>
                  <a:cubicBezTo>
                    <a:pt x="35" y="17"/>
                    <a:pt x="33" y="19"/>
                    <a:pt x="31" y="19"/>
                  </a:cubicBezTo>
                  <a:cubicBezTo>
                    <a:pt x="29" y="19"/>
                    <a:pt x="27" y="17"/>
                    <a:pt x="27" y="15"/>
                  </a:cubicBezTo>
                  <a:cubicBezTo>
                    <a:pt x="27" y="13"/>
                    <a:pt x="29" y="11"/>
                    <a:pt x="31" y="11"/>
                  </a:cubicBezTo>
                  <a:cubicBezTo>
                    <a:pt x="31" y="11"/>
                    <a:pt x="31" y="11"/>
                    <a:pt x="31" y="11"/>
                  </a:cubicBezTo>
                  <a:close/>
                  <a:moveTo>
                    <a:pt x="15" y="36"/>
                  </a:moveTo>
                  <a:cubicBezTo>
                    <a:pt x="12" y="36"/>
                    <a:pt x="11" y="34"/>
                    <a:pt x="11" y="32"/>
                  </a:cubicBezTo>
                  <a:cubicBezTo>
                    <a:pt x="11" y="30"/>
                    <a:pt x="12" y="28"/>
                    <a:pt x="15" y="28"/>
                  </a:cubicBezTo>
                  <a:cubicBezTo>
                    <a:pt x="17" y="28"/>
                    <a:pt x="19" y="30"/>
                    <a:pt x="19" y="32"/>
                  </a:cubicBezTo>
                  <a:cubicBezTo>
                    <a:pt x="19" y="34"/>
                    <a:pt x="17" y="36"/>
                    <a:pt x="15" y="36"/>
                  </a:cubicBezTo>
                  <a:close/>
                  <a:moveTo>
                    <a:pt x="15" y="19"/>
                  </a:moveTo>
                  <a:cubicBezTo>
                    <a:pt x="12" y="19"/>
                    <a:pt x="11" y="17"/>
                    <a:pt x="11" y="15"/>
                  </a:cubicBezTo>
                  <a:cubicBezTo>
                    <a:pt x="11" y="13"/>
                    <a:pt x="12" y="11"/>
                    <a:pt x="15" y="11"/>
                  </a:cubicBezTo>
                  <a:cubicBezTo>
                    <a:pt x="17" y="11"/>
                    <a:pt x="19" y="13"/>
                    <a:pt x="19" y="15"/>
                  </a:cubicBezTo>
                  <a:cubicBezTo>
                    <a:pt x="19" y="17"/>
                    <a:pt x="17" y="19"/>
                    <a:pt x="15" y="19"/>
                  </a:cubicBezTo>
                  <a:close/>
                  <a:moveTo>
                    <a:pt x="20" y="23"/>
                  </a:moveTo>
                  <a:cubicBezTo>
                    <a:pt x="20" y="22"/>
                    <a:pt x="21" y="21"/>
                    <a:pt x="22" y="21"/>
                  </a:cubicBezTo>
                  <a:cubicBezTo>
                    <a:pt x="22" y="21"/>
                    <a:pt x="23" y="21"/>
                    <a:pt x="23" y="21"/>
                  </a:cubicBezTo>
                  <a:cubicBezTo>
                    <a:pt x="25" y="21"/>
                    <a:pt x="26" y="22"/>
                    <a:pt x="26" y="23"/>
                  </a:cubicBezTo>
                  <a:cubicBezTo>
                    <a:pt x="26" y="24"/>
                    <a:pt x="26" y="24"/>
                    <a:pt x="25" y="25"/>
                  </a:cubicBezTo>
                  <a:cubicBezTo>
                    <a:pt x="25" y="26"/>
                    <a:pt x="24" y="26"/>
                    <a:pt x="23" y="26"/>
                  </a:cubicBezTo>
                  <a:cubicBezTo>
                    <a:pt x="22" y="26"/>
                    <a:pt x="20" y="25"/>
                    <a:pt x="20" y="23"/>
                  </a:cubicBezTo>
                  <a:close/>
                  <a:moveTo>
                    <a:pt x="31" y="36"/>
                  </a:moveTo>
                  <a:cubicBezTo>
                    <a:pt x="29" y="36"/>
                    <a:pt x="27" y="34"/>
                    <a:pt x="27" y="32"/>
                  </a:cubicBezTo>
                  <a:cubicBezTo>
                    <a:pt x="27" y="30"/>
                    <a:pt x="29" y="28"/>
                    <a:pt x="31" y="28"/>
                  </a:cubicBezTo>
                  <a:cubicBezTo>
                    <a:pt x="34" y="28"/>
                    <a:pt x="35" y="30"/>
                    <a:pt x="35" y="32"/>
                  </a:cubicBezTo>
                  <a:cubicBezTo>
                    <a:pt x="35" y="34"/>
                    <a:pt x="34" y="36"/>
                    <a:pt x="31"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solidFill>
              </a:endParaRPr>
            </a:p>
          </p:txBody>
        </p:sp>
      </p:grpSp>
      <p:sp>
        <p:nvSpPr>
          <p:cNvPr id="14" name="Freeform 31"/>
          <p:cNvSpPr>
            <a:spLocks noEditPoints="1"/>
          </p:cNvSpPr>
          <p:nvPr/>
        </p:nvSpPr>
        <p:spPr bwMode="auto">
          <a:xfrm>
            <a:off x="7402613" y="3397588"/>
            <a:ext cx="215109" cy="183128"/>
          </a:xfrm>
          <a:custGeom>
            <a:avLst/>
            <a:gdLst>
              <a:gd name="T0" fmla="*/ 52 w 54"/>
              <a:gd name="T1" fmla="*/ 0 h 47"/>
              <a:gd name="T2" fmla="*/ 11 w 54"/>
              <a:gd name="T3" fmla="*/ 0 h 47"/>
              <a:gd name="T4" fmla="*/ 9 w 54"/>
              <a:gd name="T5" fmla="*/ 2 h 47"/>
              <a:gd name="T6" fmla="*/ 9 w 54"/>
              <a:gd name="T7" fmla="*/ 4 h 47"/>
              <a:gd name="T8" fmla="*/ 9 w 54"/>
              <a:gd name="T9" fmla="*/ 5 h 47"/>
              <a:gd name="T10" fmla="*/ 9 w 54"/>
              <a:gd name="T11" fmla="*/ 6 h 47"/>
              <a:gd name="T12" fmla="*/ 9 w 54"/>
              <a:gd name="T13" fmla="*/ 9 h 47"/>
              <a:gd name="T14" fmla="*/ 10 w 54"/>
              <a:gd name="T15" fmla="*/ 9 h 47"/>
              <a:gd name="T16" fmla="*/ 2 w 54"/>
              <a:gd name="T17" fmla="*/ 9 h 47"/>
              <a:gd name="T18" fmla="*/ 0 w 54"/>
              <a:gd name="T19" fmla="*/ 11 h 47"/>
              <a:gd name="T20" fmla="*/ 0 w 54"/>
              <a:gd name="T21" fmla="*/ 45 h 47"/>
              <a:gd name="T22" fmla="*/ 2 w 54"/>
              <a:gd name="T23" fmla="*/ 47 h 47"/>
              <a:gd name="T24" fmla="*/ 43 w 54"/>
              <a:gd name="T25" fmla="*/ 47 h 47"/>
              <a:gd name="T26" fmla="*/ 45 w 54"/>
              <a:gd name="T27" fmla="*/ 45 h 47"/>
              <a:gd name="T28" fmla="*/ 45 w 54"/>
              <a:gd name="T29" fmla="*/ 38 h 47"/>
              <a:gd name="T30" fmla="*/ 52 w 54"/>
              <a:gd name="T31" fmla="*/ 38 h 47"/>
              <a:gd name="T32" fmla="*/ 54 w 54"/>
              <a:gd name="T33" fmla="*/ 36 h 47"/>
              <a:gd name="T34" fmla="*/ 54 w 54"/>
              <a:gd name="T35" fmla="*/ 34 h 47"/>
              <a:gd name="T36" fmla="*/ 54 w 54"/>
              <a:gd name="T37" fmla="*/ 33 h 47"/>
              <a:gd name="T38" fmla="*/ 54 w 54"/>
              <a:gd name="T39" fmla="*/ 31 h 47"/>
              <a:gd name="T40" fmla="*/ 54 w 54"/>
              <a:gd name="T41" fmla="*/ 7 h 47"/>
              <a:gd name="T42" fmla="*/ 54 w 54"/>
              <a:gd name="T43" fmla="*/ 5 h 47"/>
              <a:gd name="T44" fmla="*/ 54 w 54"/>
              <a:gd name="T45" fmla="*/ 4 h 47"/>
              <a:gd name="T46" fmla="*/ 54 w 54"/>
              <a:gd name="T47" fmla="*/ 2 h 47"/>
              <a:gd name="T48" fmla="*/ 52 w 54"/>
              <a:gd name="T49" fmla="*/ 0 h 47"/>
              <a:gd name="T50" fmla="*/ 26 w 54"/>
              <a:gd name="T51" fmla="*/ 22 h 47"/>
              <a:gd name="T52" fmla="*/ 30 w 54"/>
              <a:gd name="T53" fmla="*/ 18 h 47"/>
              <a:gd name="T54" fmla="*/ 34 w 54"/>
              <a:gd name="T55" fmla="*/ 22 h 47"/>
              <a:gd name="T56" fmla="*/ 30 w 54"/>
              <a:gd name="T57" fmla="*/ 26 h 47"/>
              <a:gd name="T58" fmla="*/ 26 w 54"/>
              <a:gd name="T59" fmla="*/ 22 h 47"/>
              <a:gd name="T60" fmla="*/ 38 w 54"/>
              <a:gd name="T61" fmla="*/ 42 h 47"/>
              <a:gd name="T62" fmla="*/ 7 w 54"/>
              <a:gd name="T63" fmla="*/ 42 h 47"/>
              <a:gd name="T64" fmla="*/ 5 w 54"/>
              <a:gd name="T65" fmla="*/ 40 h 47"/>
              <a:gd name="T66" fmla="*/ 5 w 54"/>
              <a:gd name="T67" fmla="*/ 37 h 47"/>
              <a:gd name="T68" fmla="*/ 5 w 54"/>
              <a:gd name="T69" fmla="*/ 36 h 47"/>
              <a:gd name="T70" fmla="*/ 6 w 54"/>
              <a:gd name="T71" fmla="*/ 34 h 47"/>
              <a:gd name="T72" fmla="*/ 20 w 54"/>
              <a:gd name="T73" fmla="*/ 29 h 47"/>
              <a:gd name="T74" fmla="*/ 23 w 54"/>
              <a:gd name="T75" fmla="*/ 30 h 47"/>
              <a:gd name="T76" fmla="*/ 26 w 54"/>
              <a:gd name="T77" fmla="*/ 32 h 47"/>
              <a:gd name="T78" fmla="*/ 38 w 54"/>
              <a:gd name="T79" fmla="*/ 32 h 47"/>
              <a:gd name="T80" fmla="*/ 39 w 54"/>
              <a:gd name="T81" fmla="*/ 32 h 47"/>
              <a:gd name="T82" fmla="*/ 40 w 54"/>
              <a:gd name="T83" fmla="*/ 33 h 47"/>
              <a:gd name="T84" fmla="*/ 40 w 54"/>
              <a:gd name="T85" fmla="*/ 40 h 47"/>
              <a:gd name="T86" fmla="*/ 38 w 54"/>
              <a:gd name="T87" fmla="*/ 42 h 47"/>
              <a:gd name="T88" fmla="*/ 49 w 54"/>
              <a:gd name="T89" fmla="*/ 31 h 47"/>
              <a:gd name="T90" fmla="*/ 48 w 54"/>
              <a:gd name="T91" fmla="*/ 33 h 47"/>
              <a:gd name="T92" fmla="*/ 47 w 54"/>
              <a:gd name="T93" fmla="*/ 33 h 47"/>
              <a:gd name="T94" fmla="*/ 45 w 54"/>
              <a:gd name="T95" fmla="*/ 33 h 47"/>
              <a:gd name="T96" fmla="*/ 45 w 54"/>
              <a:gd name="T97" fmla="*/ 11 h 47"/>
              <a:gd name="T98" fmla="*/ 43 w 54"/>
              <a:gd name="T99" fmla="*/ 9 h 47"/>
              <a:gd name="T100" fmla="*/ 14 w 54"/>
              <a:gd name="T101" fmla="*/ 9 h 47"/>
              <a:gd name="T102" fmla="*/ 14 w 54"/>
              <a:gd name="T103" fmla="*/ 9 h 47"/>
              <a:gd name="T104" fmla="*/ 14 w 54"/>
              <a:gd name="T105" fmla="*/ 7 h 47"/>
              <a:gd name="T106" fmla="*/ 15 w 54"/>
              <a:gd name="T107" fmla="*/ 6 h 47"/>
              <a:gd name="T108" fmla="*/ 16 w 54"/>
              <a:gd name="T109" fmla="*/ 5 h 47"/>
              <a:gd name="T110" fmla="*/ 47 w 54"/>
              <a:gd name="T111" fmla="*/ 5 h 47"/>
              <a:gd name="T112" fmla="*/ 49 w 54"/>
              <a:gd name="T113" fmla="*/ 7 h 47"/>
              <a:gd name="T114" fmla="*/ 49 w 54"/>
              <a:gd name="T115" fmla="*/ 3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47">
                <a:moveTo>
                  <a:pt x="52" y="0"/>
                </a:moveTo>
                <a:cubicBezTo>
                  <a:pt x="11" y="0"/>
                  <a:pt x="11" y="0"/>
                  <a:pt x="11" y="0"/>
                </a:cubicBezTo>
                <a:cubicBezTo>
                  <a:pt x="10" y="0"/>
                  <a:pt x="9" y="1"/>
                  <a:pt x="9" y="2"/>
                </a:cubicBezTo>
                <a:cubicBezTo>
                  <a:pt x="9" y="4"/>
                  <a:pt x="9" y="4"/>
                  <a:pt x="9" y="4"/>
                </a:cubicBezTo>
                <a:cubicBezTo>
                  <a:pt x="9" y="4"/>
                  <a:pt x="9" y="5"/>
                  <a:pt x="9" y="5"/>
                </a:cubicBezTo>
                <a:cubicBezTo>
                  <a:pt x="9" y="5"/>
                  <a:pt x="9" y="6"/>
                  <a:pt x="9" y="6"/>
                </a:cubicBezTo>
                <a:cubicBezTo>
                  <a:pt x="9" y="9"/>
                  <a:pt x="9" y="9"/>
                  <a:pt x="9" y="9"/>
                </a:cubicBezTo>
                <a:cubicBezTo>
                  <a:pt x="9" y="9"/>
                  <a:pt x="9" y="9"/>
                  <a:pt x="10" y="9"/>
                </a:cubicBezTo>
                <a:cubicBezTo>
                  <a:pt x="2" y="9"/>
                  <a:pt x="2" y="9"/>
                  <a:pt x="2" y="9"/>
                </a:cubicBezTo>
                <a:cubicBezTo>
                  <a:pt x="1" y="9"/>
                  <a:pt x="0" y="10"/>
                  <a:pt x="0" y="11"/>
                </a:cubicBezTo>
                <a:cubicBezTo>
                  <a:pt x="0" y="45"/>
                  <a:pt x="0" y="45"/>
                  <a:pt x="0" y="45"/>
                </a:cubicBezTo>
                <a:cubicBezTo>
                  <a:pt x="0" y="46"/>
                  <a:pt x="1" y="47"/>
                  <a:pt x="2" y="47"/>
                </a:cubicBezTo>
                <a:cubicBezTo>
                  <a:pt x="43" y="47"/>
                  <a:pt x="43" y="47"/>
                  <a:pt x="43" y="47"/>
                </a:cubicBezTo>
                <a:cubicBezTo>
                  <a:pt x="44" y="47"/>
                  <a:pt x="45" y="46"/>
                  <a:pt x="45" y="45"/>
                </a:cubicBezTo>
                <a:cubicBezTo>
                  <a:pt x="45" y="38"/>
                  <a:pt x="45" y="38"/>
                  <a:pt x="45" y="38"/>
                </a:cubicBezTo>
                <a:cubicBezTo>
                  <a:pt x="52" y="38"/>
                  <a:pt x="52" y="38"/>
                  <a:pt x="52" y="38"/>
                </a:cubicBezTo>
                <a:cubicBezTo>
                  <a:pt x="53" y="38"/>
                  <a:pt x="54" y="37"/>
                  <a:pt x="54" y="36"/>
                </a:cubicBezTo>
                <a:cubicBezTo>
                  <a:pt x="54" y="34"/>
                  <a:pt x="54" y="34"/>
                  <a:pt x="54" y="34"/>
                </a:cubicBezTo>
                <a:cubicBezTo>
                  <a:pt x="54" y="33"/>
                  <a:pt x="54" y="33"/>
                  <a:pt x="54" y="33"/>
                </a:cubicBezTo>
                <a:cubicBezTo>
                  <a:pt x="54" y="33"/>
                  <a:pt x="54" y="32"/>
                  <a:pt x="54" y="31"/>
                </a:cubicBezTo>
                <a:cubicBezTo>
                  <a:pt x="54" y="7"/>
                  <a:pt x="54" y="7"/>
                  <a:pt x="54" y="7"/>
                </a:cubicBezTo>
                <a:cubicBezTo>
                  <a:pt x="54" y="6"/>
                  <a:pt x="54" y="5"/>
                  <a:pt x="54" y="5"/>
                </a:cubicBezTo>
                <a:cubicBezTo>
                  <a:pt x="54" y="5"/>
                  <a:pt x="54" y="4"/>
                  <a:pt x="54" y="4"/>
                </a:cubicBezTo>
                <a:cubicBezTo>
                  <a:pt x="54" y="2"/>
                  <a:pt x="54" y="2"/>
                  <a:pt x="54" y="2"/>
                </a:cubicBezTo>
                <a:cubicBezTo>
                  <a:pt x="54" y="1"/>
                  <a:pt x="53" y="0"/>
                  <a:pt x="52" y="0"/>
                </a:cubicBezTo>
                <a:close/>
                <a:moveTo>
                  <a:pt x="26" y="22"/>
                </a:moveTo>
                <a:cubicBezTo>
                  <a:pt x="26" y="20"/>
                  <a:pt x="28" y="18"/>
                  <a:pt x="30" y="18"/>
                </a:cubicBezTo>
                <a:cubicBezTo>
                  <a:pt x="33" y="18"/>
                  <a:pt x="34" y="20"/>
                  <a:pt x="34" y="22"/>
                </a:cubicBezTo>
                <a:cubicBezTo>
                  <a:pt x="34" y="24"/>
                  <a:pt x="33" y="26"/>
                  <a:pt x="30" y="26"/>
                </a:cubicBezTo>
                <a:cubicBezTo>
                  <a:pt x="28" y="26"/>
                  <a:pt x="26" y="24"/>
                  <a:pt x="26" y="22"/>
                </a:cubicBezTo>
                <a:close/>
                <a:moveTo>
                  <a:pt x="38" y="42"/>
                </a:moveTo>
                <a:cubicBezTo>
                  <a:pt x="7" y="42"/>
                  <a:pt x="7" y="42"/>
                  <a:pt x="7" y="42"/>
                </a:cubicBezTo>
                <a:cubicBezTo>
                  <a:pt x="6" y="42"/>
                  <a:pt x="5" y="41"/>
                  <a:pt x="5" y="40"/>
                </a:cubicBezTo>
                <a:cubicBezTo>
                  <a:pt x="5" y="37"/>
                  <a:pt x="5" y="37"/>
                  <a:pt x="5" y="37"/>
                </a:cubicBezTo>
                <a:cubicBezTo>
                  <a:pt x="5" y="37"/>
                  <a:pt x="5" y="36"/>
                  <a:pt x="5" y="36"/>
                </a:cubicBezTo>
                <a:cubicBezTo>
                  <a:pt x="6" y="35"/>
                  <a:pt x="6" y="35"/>
                  <a:pt x="6" y="34"/>
                </a:cubicBezTo>
                <a:cubicBezTo>
                  <a:pt x="6" y="34"/>
                  <a:pt x="11" y="26"/>
                  <a:pt x="20" y="29"/>
                </a:cubicBezTo>
                <a:cubicBezTo>
                  <a:pt x="21" y="29"/>
                  <a:pt x="22" y="30"/>
                  <a:pt x="23" y="30"/>
                </a:cubicBezTo>
                <a:cubicBezTo>
                  <a:pt x="24" y="31"/>
                  <a:pt x="25" y="31"/>
                  <a:pt x="26" y="32"/>
                </a:cubicBezTo>
                <a:cubicBezTo>
                  <a:pt x="34" y="35"/>
                  <a:pt x="38" y="32"/>
                  <a:pt x="38" y="32"/>
                </a:cubicBezTo>
                <a:cubicBezTo>
                  <a:pt x="38" y="32"/>
                  <a:pt x="38" y="32"/>
                  <a:pt x="39" y="32"/>
                </a:cubicBezTo>
                <a:cubicBezTo>
                  <a:pt x="39" y="32"/>
                  <a:pt x="40" y="32"/>
                  <a:pt x="40" y="33"/>
                </a:cubicBezTo>
                <a:cubicBezTo>
                  <a:pt x="40" y="40"/>
                  <a:pt x="40" y="40"/>
                  <a:pt x="40" y="40"/>
                </a:cubicBezTo>
                <a:cubicBezTo>
                  <a:pt x="40" y="41"/>
                  <a:pt x="39" y="42"/>
                  <a:pt x="38" y="42"/>
                </a:cubicBezTo>
                <a:close/>
                <a:moveTo>
                  <a:pt x="49" y="31"/>
                </a:moveTo>
                <a:cubicBezTo>
                  <a:pt x="49" y="32"/>
                  <a:pt x="48" y="32"/>
                  <a:pt x="48" y="33"/>
                </a:cubicBezTo>
                <a:cubicBezTo>
                  <a:pt x="48" y="33"/>
                  <a:pt x="47" y="33"/>
                  <a:pt x="47" y="33"/>
                </a:cubicBezTo>
                <a:cubicBezTo>
                  <a:pt x="45" y="33"/>
                  <a:pt x="45" y="33"/>
                  <a:pt x="45" y="33"/>
                </a:cubicBezTo>
                <a:cubicBezTo>
                  <a:pt x="45" y="11"/>
                  <a:pt x="45" y="11"/>
                  <a:pt x="45" y="11"/>
                </a:cubicBezTo>
                <a:cubicBezTo>
                  <a:pt x="45" y="10"/>
                  <a:pt x="44" y="9"/>
                  <a:pt x="43" y="9"/>
                </a:cubicBezTo>
                <a:cubicBezTo>
                  <a:pt x="14" y="9"/>
                  <a:pt x="14" y="9"/>
                  <a:pt x="14" y="9"/>
                </a:cubicBezTo>
                <a:cubicBezTo>
                  <a:pt x="14" y="9"/>
                  <a:pt x="14" y="9"/>
                  <a:pt x="14" y="9"/>
                </a:cubicBezTo>
                <a:cubicBezTo>
                  <a:pt x="14" y="7"/>
                  <a:pt x="14" y="7"/>
                  <a:pt x="14" y="7"/>
                </a:cubicBezTo>
                <a:cubicBezTo>
                  <a:pt x="14" y="7"/>
                  <a:pt x="14" y="6"/>
                  <a:pt x="15" y="6"/>
                </a:cubicBezTo>
                <a:cubicBezTo>
                  <a:pt x="15" y="6"/>
                  <a:pt x="15" y="5"/>
                  <a:pt x="16" y="5"/>
                </a:cubicBezTo>
                <a:cubicBezTo>
                  <a:pt x="47" y="5"/>
                  <a:pt x="47" y="5"/>
                  <a:pt x="47" y="5"/>
                </a:cubicBezTo>
                <a:cubicBezTo>
                  <a:pt x="48" y="5"/>
                  <a:pt x="49" y="6"/>
                  <a:pt x="49" y="7"/>
                </a:cubicBezTo>
                <a:lnTo>
                  <a:pt x="49" y="31"/>
                </a:lnTo>
                <a:close/>
              </a:path>
            </a:pathLst>
          </a:custGeom>
          <a:solidFill>
            <a:srgbClr val="1D7A8B"/>
          </a:solidFill>
          <a:ln>
            <a:noFill/>
          </a:ln>
          <a:extLst/>
        </p:spPr>
        <p:txBody>
          <a:bodyPr/>
          <a:lstStyle/>
          <a:p>
            <a:endParaRPr lang="zh-CN" altLang="en-US" sz="4000">
              <a:solidFill>
                <a:schemeClr val="bg1"/>
              </a:solidFill>
            </a:endParaRPr>
          </a:p>
        </p:txBody>
      </p:sp>
      <p:grpSp>
        <p:nvGrpSpPr>
          <p:cNvPr id="15" name="Group 32"/>
          <p:cNvGrpSpPr/>
          <p:nvPr/>
        </p:nvGrpSpPr>
        <p:grpSpPr bwMode="auto">
          <a:xfrm>
            <a:off x="7416341" y="2360629"/>
            <a:ext cx="192225" cy="155658"/>
            <a:chOff x="0" y="0"/>
            <a:chExt cx="116" cy="94"/>
          </a:xfrm>
          <a:solidFill>
            <a:srgbClr val="1D7A8B"/>
          </a:solidFill>
        </p:grpSpPr>
        <p:sp>
          <p:nvSpPr>
            <p:cNvPr id="20" name="Freeform 33"/>
            <p:cNvSpPr/>
            <p:nvPr/>
          </p:nvSpPr>
          <p:spPr bwMode="auto">
            <a:xfrm>
              <a:off x="0" y="0"/>
              <a:ext cx="116" cy="47"/>
            </a:xfrm>
            <a:custGeom>
              <a:avLst/>
              <a:gdLst>
                <a:gd name="T0" fmla="*/ 47 w 49"/>
                <a:gd name="T1" fmla="*/ 0 h 20"/>
                <a:gd name="T2" fmla="*/ 49 w 49"/>
                <a:gd name="T3" fmla="*/ 1 h 20"/>
                <a:gd name="T4" fmla="*/ 49 w 49"/>
                <a:gd name="T5" fmla="*/ 1 h 20"/>
                <a:gd name="T6" fmla="*/ 48 w 49"/>
                <a:gd name="T7" fmla="*/ 3 h 20"/>
                <a:gd name="T8" fmla="*/ 25 w 49"/>
                <a:gd name="T9" fmla="*/ 20 h 20"/>
                <a:gd name="T10" fmla="*/ 23 w 49"/>
                <a:gd name="T11" fmla="*/ 20 h 20"/>
                <a:gd name="T12" fmla="*/ 1 w 49"/>
                <a:gd name="T13" fmla="*/ 3 h 20"/>
                <a:gd name="T14" fmla="*/ 0 w 49"/>
                <a:gd name="T15" fmla="*/ 1 h 20"/>
                <a:gd name="T16" fmla="*/ 0 w 49"/>
                <a:gd name="T17" fmla="*/ 1 h 20"/>
                <a:gd name="T18" fmla="*/ 1 w 49"/>
                <a:gd name="T19" fmla="*/ 0 h 20"/>
                <a:gd name="T20" fmla="*/ 47 w 49"/>
                <a:gd name="T2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20">
                  <a:moveTo>
                    <a:pt x="47" y="0"/>
                  </a:moveTo>
                  <a:cubicBezTo>
                    <a:pt x="48" y="0"/>
                    <a:pt x="49" y="0"/>
                    <a:pt x="49" y="1"/>
                  </a:cubicBezTo>
                  <a:cubicBezTo>
                    <a:pt x="49" y="1"/>
                    <a:pt x="49" y="1"/>
                    <a:pt x="49" y="1"/>
                  </a:cubicBezTo>
                  <a:cubicBezTo>
                    <a:pt x="49" y="2"/>
                    <a:pt x="48" y="3"/>
                    <a:pt x="48" y="3"/>
                  </a:cubicBezTo>
                  <a:cubicBezTo>
                    <a:pt x="25" y="20"/>
                    <a:pt x="25" y="20"/>
                    <a:pt x="25" y="20"/>
                  </a:cubicBezTo>
                  <a:cubicBezTo>
                    <a:pt x="25" y="20"/>
                    <a:pt x="24" y="20"/>
                    <a:pt x="23" y="20"/>
                  </a:cubicBezTo>
                  <a:cubicBezTo>
                    <a:pt x="1" y="3"/>
                    <a:pt x="1" y="3"/>
                    <a:pt x="1" y="3"/>
                  </a:cubicBezTo>
                  <a:cubicBezTo>
                    <a:pt x="0" y="3"/>
                    <a:pt x="0" y="2"/>
                    <a:pt x="0" y="1"/>
                  </a:cubicBezTo>
                  <a:cubicBezTo>
                    <a:pt x="0" y="1"/>
                    <a:pt x="0" y="1"/>
                    <a:pt x="0" y="1"/>
                  </a:cubicBezTo>
                  <a:cubicBezTo>
                    <a:pt x="0" y="0"/>
                    <a:pt x="0" y="0"/>
                    <a:pt x="1" y="0"/>
                  </a:cubicBezTo>
                  <a:lnTo>
                    <a:pt x="4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solidFill>
              </a:endParaRPr>
            </a:p>
          </p:txBody>
        </p:sp>
        <p:sp>
          <p:nvSpPr>
            <p:cNvPr id="21" name="Freeform 34"/>
            <p:cNvSpPr/>
            <p:nvPr/>
          </p:nvSpPr>
          <p:spPr bwMode="auto">
            <a:xfrm>
              <a:off x="0" y="19"/>
              <a:ext cx="116" cy="75"/>
            </a:xfrm>
            <a:custGeom>
              <a:avLst/>
              <a:gdLst>
                <a:gd name="T0" fmla="*/ 23 w 49"/>
                <a:gd name="T1" fmla="*/ 17 h 32"/>
                <a:gd name="T2" fmla="*/ 25 w 49"/>
                <a:gd name="T3" fmla="*/ 17 h 32"/>
                <a:gd name="T4" fmla="*/ 48 w 49"/>
                <a:gd name="T5" fmla="*/ 0 h 32"/>
                <a:gd name="T6" fmla="*/ 49 w 49"/>
                <a:gd name="T7" fmla="*/ 1 h 32"/>
                <a:gd name="T8" fmla="*/ 49 w 49"/>
                <a:gd name="T9" fmla="*/ 30 h 32"/>
                <a:gd name="T10" fmla="*/ 47 w 49"/>
                <a:gd name="T11" fmla="*/ 32 h 32"/>
                <a:gd name="T12" fmla="*/ 1 w 49"/>
                <a:gd name="T13" fmla="*/ 32 h 32"/>
                <a:gd name="T14" fmla="*/ 0 w 49"/>
                <a:gd name="T15" fmla="*/ 30 h 32"/>
                <a:gd name="T16" fmla="*/ 0 w 49"/>
                <a:gd name="T17" fmla="*/ 1 h 32"/>
                <a:gd name="T18" fmla="*/ 1 w 49"/>
                <a:gd name="T19" fmla="*/ 0 h 32"/>
                <a:gd name="T20" fmla="*/ 23 w 49"/>
                <a:gd name="T21" fmla="*/ 1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32">
                  <a:moveTo>
                    <a:pt x="23" y="17"/>
                  </a:moveTo>
                  <a:cubicBezTo>
                    <a:pt x="24" y="17"/>
                    <a:pt x="25" y="17"/>
                    <a:pt x="25" y="17"/>
                  </a:cubicBezTo>
                  <a:cubicBezTo>
                    <a:pt x="48" y="0"/>
                    <a:pt x="48" y="0"/>
                    <a:pt x="48" y="0"/>
                  </a:cubicBezTo>
                  <a:cubicBezTo>
                    <a:pt x="48" y="0"/>
                    <a:pt x="49" y="0"/>
                    <a:pt x="49" y="1"/>
                  </a:cubicBezTo>
                  <a:cubicBezTo>
                    <a:pt x="49" y="30"/>
                    <a:pt x="49" y="30"/>
                    <a:pt x="49" y="30"/>
                  </a:cubicBezTo>
                  <a:cubicBezTo>
                    <a:pt x="49" y="31"/>
                    <a:pt x="48" y="32"/>
                    <a:pt x="47" y="32"/>
                  </a:cubicBezTo>
                  <a:cubicBezTo>
                    <a:pt x="1" y="32"/>
                    <a:pt x="1" y="32"/>
                    <a:pt x="1" y="32"/>
                  </a:cubicBezTo>
                  <a:cubicBezTo>
                    <a:pt x="0" y="32"/>
                    <a:pt x="0" y="31"/>
                    <a:pt x="0" y="30"/>
                  </a:cubicBezTo>
                  <a:cubicBezTo>
                    <a:pt x="0" y="1"/>
                    <a:pt x="0" y="1"/>
                    <a:pt x="0" y="1"/>
                  </a:cubicBezTo>
                  <a:cubicBezTo>
                    <a:pt x="0" y="0"/>
                    <a:pt x="0" y="0"/>
                    <a:pt x="1" y="0"/>
                  </a:cubicBezTo>
                  <a:lnTo>
                    <a:pt x="23"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solidFill>
              </a:endParaRPr>
            </a:p>
          </p:txBody>
        </p:sp>
      </p:grpSp>
      <p:sp>
        <p:nvSpPr>
          <p:cNvPr id="16" name="Rectangle 43"/>
          <p:cNvSpPr>
            <a:spLocks noChangeArrowheads="1"/>
          </p:cNvSpPr>
          <p:nvPr/>
        </p:nvSpPr>
        <p:spPr bwMode="auto">
          <a:xfrm>
            <a:off x="8020477" y="2108827"/>
            <a:ext cx="2910833" cy="775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1400" b="1" dirty="0">
                <a:solidFill>
                  <a:schemeClr val="bg1"/>
                </a:solidFill>
              </a:rPr>
              <a:t>TOPIC HEADER ONE</a:t>
            </a:r>
            <a:endParaRPr lang="zh-CN" altLang="en-US" sz="1400" dirty="0">
              <a:solidFill>
                <a:schemeClr val="bg1"/>
              </a:solidFill>
            </a:endParaRPr>
          </a:p>
          <a:p>
            <a:pPr>
              <a:lnSpc>
                <a:spcPct val="120000"/>
              </a:lnSpc>
            </a:pPr>
            <a:r>
              <a:rPr lang="en-US" altLang="zh-CN" sz="1400" dirty="0">
                <a:solidFill>
                  <a:schemeClr val="bg1"/>
                </a:solidFill>
              </a:rPr>
              <a:t>We have many PowerPoint </a:t>
            </a:r>
            <a:r>
              <a:rPr lang="zh-CN" altLang="en-US" sz="1400" dirty="0">
                <a:solidFill>
                  <a:schemeClr val="bg1"/>
                </a:solidFill>
              </a:rPr>
              <a:t>templates</a:t>
            </a:r>
            <a:r>
              <a:rPr lang="en-US" altLang="zh-CN" sz="1400" dirty="0">
                <a:solidFill>
                  <a:schemeClr val="bg1"/>
                </a:solidFill>
              </a:rPr>
              <a:t> that has been specifically designed</a:t>
            </a:r>
            <a:r>
              <a:rPr lang="zh-CN" altLang="en-US" sz="1400" dirty="0">
                <a:solidFill>
                  <a:schemeClr val="bg1"/>
                </a:solidFill>
              </a:rPr>
              <a:t>.</a:t>
            </a:r>
          </a:p>
        </p:txBody>
      </p:sp>
      <p:sp>
        <p:nvSpPr>
          <p:cNvPr id="17" name="Rectangle 44"/>
          <p:cNvSpPr>
            <a:spLocks noChangeArrowheads="1"/>
          </p:cNvSpPr>
          <p:nvPr/>
        </p:nvSpPr>
        <p:spPr bwMode="auto">
          <a:xfrm>
            <a:off x="8020477" y="3143500"/>
            <a:ext cx="2910833" cy="775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1400" b="1">
                <a:solidFill>
                  <a:schemeClr val="bg1"/>
                </a:solidFill>
              </a:rPr>
              <a:t>TOPIC HEADER TWO</a:t>
            </a:r>
            <a:endParaRPr lang="zh-CN" altLang="en-US" sz="1400">
              <a:solidFill>
                <a:schemeClr val="bg1"/>
              </a:solidFill>
            </a:endParaRPr>
          </a:p>
          <a:p>
            <a:pPr>
              <a:lnSpc>
                <a:spcPct val="120000"/>
              </a:lnSpc>
            </a:pPr>
            <a:r>
              <a:rPr lang="en-US" altLang="zh-CN" sz="1400">
                <a:solidFill>
                  <a:schemeClr val="bg1"/>
                </a:solidFill>
              </a:rPr>
              <a:t>We have many PowerPoint </a:t>
            </a:r>
            <a:r>
              <a:rPr lang="zh-CN" altLang="en-US" sz="1400">
                <a:solidFill>
                  <a:schemeClr val="bg1"/>
                </a:solidFill>
              </a:rPr>
              <a:t>templates</a:t>
            </a:r>
            <a:r>
              <a:rPr lang="en-US" altLang="zh-CN" sz="1400">
                <a:solidFill>
                  <a:schemeClr val="bg1"/>
                </a:solidFill>
              </a:rPr>
              <a:t> that has been specifically designed</a:t>
            </a:r>
            <a:r>
              <a:rPr lang="zh-CN" altLang="en-US" sz="1400">
                <a:solidFill>
                  <a:schemeClr val="bg1"/>
                </a:solidFill>
              </a:rPr>
              <a:t>.</a:t>
            </a:r>
          </a:p>
        </p:txBody>
      </p:sp>
      <p:sp>
        <p:nvSpPr>
          <p:cNvPr id="18" name="Rectangle 45"/>
          <p:cNvSpPr>
            <a:spLocks noChangeArrowheads="1"/>
          </p:cNvSpPr>
          <p:nvPr/>
        </p:nvSpPr>
        <p:spPr bwMode="auto">
          <a:xfrm>
            <a:off x="8020477" y="4196484"/>
            <a:ext cx="2910833" cy="775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1400" b="1">
                <a:solidFill>
                  <a:schemeClr val="bg1"/>
                </a:solidFill>
              </a:rPr>
              <a:t>TOPIC HEADER THREE</a:t>
            </a:r>
            <a:endParaRPr lang="zh-CN" altLang="en-US" sz="1400">
              <a:solidFill>
                <a:schemeClr val="bg1"/>
              </a:solidFill>
            </a:endParaRPr>
          </a:p>
          <a:p>
            <a:pPr>
              <a:lnSpc>
                <a:spcPct val="120000"/>
              </a:lnSpc>
            </a:pPr>
            <a:r>
              <a:rPr lang="en-US" altLang="zh-CN" sz="1400">
                <a:solidFill>
                  <a:schemeClr val="bg1"/>
                </a:solidFill>
              </a:rPr>
              <a:t>We have many PowerPoint </a:t>
            </a:r>
            <a:r>
              <a:rPr lang="zh-CN" altLang="en-US" sz="1400">
                <a:solidFill>
                  <a:schemeClr val="bg1"/>
                </a:solidFill>
              </a:rPr>
              <a:t>templates</a:t>
            </a:r>
            <a:r>
              <a:rPr lang="en-US" altLang="zh-CN" sz="1400">
                <a:solidFill>
                  <a:schemeClr val="bg1"/>
                </a:solidFill>
              </a:rPr>
              <a:t> that has been specifically designed</a:t>
            </a:r>
            <a:r>
              <a:rPr lang="zh-CN" altLang="en-US" sz="1400">
                <a:solidFill>
                  <a:schemeClr val="bg1"/>
                </a:solidFill>
              </a:rPr>
              <a:t>.</a:t>
            </a:r>
          </a:p>
        </p:txBody>
      </p:sp>
      <p:sp>
        <p:nvSpPr>
          <p:cNvPr id="19" name="Rectangle 46"/>
          <p:cNvSpPr>
            <a:spLocks noChangeArrowheads="1"/>
          </p:cNvSpPr>
          <p:nvPr/>
        </p:nvSpPr>
        <p:spPr bwMode="auto">
          <a:xfrm>
            <a:off x="8020477" y="5212844"/>
            <a:ext cx="2910833" cy="775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1400" b="1">
                <a:solidFill>
                  <a:schemeClr val="bg1"/>
                </a:solidFill>
              </a:rPr>
              <a:t>TOPIC HEADER FOUR</a:t>
            </a:r>
            <a:endParaRPr lang="zh-CN" altLang="en-US" sz="1400">
              <a:solidFill>
                <a:schemeClr val="bg1"/>
              </a:solidFill>
            </a:endParaRPr>
          </a:p>
          <a:p>
            <a:pPr>
              <a:lnSpc>
                <a:spcPct val="120000"/>
              </a:lnSpc>
            </a:pPr>
            <a:r>
              <a:rPr lang="en-US" altLang="zh-CN" sz="1400">
                <a:solidFill>
                  <a:schemeClr val="bg1"/>
                </a:solidFill>
              </a:rPr>
              <a:t>We have many PowerPoint </a:t>
            </a:r>
            <a:r>
              <a:rPr lang="zh-CN" altLang="en-US" sz="1400">
                <a:solidFill>
                  <a:schemeClr val="bg1"/>
                </a:solidFill>
              </a:rPr>
              <a:t>templates</a:t>
            </a:r>
            <a:r>
              <a:rPr lang="en-US" altLang="zh-CN" sz="1400">
                <a:solidFill>
                  <a:schemeClr val="bg1"/>
                </a:solidFill>
              </a:rPr>
              <a:t> that has been specifically designed</a:t>
            </a:r>
            <a:r>
              <a:rPr lang="zh-CN" altLang="en-US" sz="1400">
                <a:solidFill>
                  <a:schemeClr val="bg1"/>
                </a:solidFill>
              </a:rPr>
              <a:t>.</a:t>
            </a:r>
          </a:p>
        </p:txBody>
      </p:sp>
      <p:sp>
        <p:nvSpPr>
          <p:cNvPr id="26" name="Rectangle 6"/>
          <p:cNvSpPr>
            <a:spLocks noChangeArrowheads="1"/>
          </p:cNvSpPr>
          <p:nvPr/>
        </p:nvSpPr>
        <p:spPr bwMode="auto">
          <a:xfrm>
            <a:off x="1378053" y="2108827"/>
            <a:ext cx="5457644" cy="3860950"/>
          </a:xfrm>
          <a:prstGeom prst="rect">
            <a:avLst/>
          </a:prstGeom>
          <a:blipFill dpi="0" rotWithShape="1">
            <a:blip r:embed="rId3"/>
            <a:srcRect/>
            <a:stretch>
              <a:fillRect/>
            </a:stretch>
          </a:blipFill>
          <a:ln>
            <a:noFill/>
          </a:ln>
          <a:extLst/>
        </p:spPr>
        <p:txBody>
          <a:bodyPr lIns="0" tIns="46618" rIns="0" bIns="46618" anchor="ctr"/>
          <a:lstStyle/>
          <a:p>
            <a:pPr algn="ctr"/>
            <a:endParaRPr lang="zh-CN" altLang="zh-CN" sz="2000">
              <a:solidFill>
                <a:srgbClr val="FFFFFF"/>
              </a:solidFill>
            </a:endParaRPr>
          </a:p>
        </p:txBody>
      </p:sp>
    </p:spTree>
    <p:extLst>
      <p:ext uri="{BB962C8B-B14F-4D97-AF65-F5344CB8AC3E}">
        <p14:creationId xmlns:p14="http://schemas.microsoft.com/office/powerpoint/2010/main" val="89850692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ipe(left)">
                                      <p:cBhvr>
                                        <p:cTn id="12" dur="250"/>
                                        <p:tgtEl>
                                          <p:spTgt spid="26"/>
                                        </p:tgtEl>
                                      </p:cBhvr>
                                    </p:animEffect>
                                  </p:childTnLst>
                                </p:cTn>
                              </p:par>
                            </p:childTnLst>
                          </p:cTn>
                        </p:par>
                        <p:par>
                          <p:cTn id="13" fill="hold">
                            <p:stCondLst>
                              <p:cond delay="750"/>
                            </p:stCondLst>
                            <p:childTnLst>
                              <p:par>
                                <p:cTn id="14" presetID="42"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250"/>
                                        <p:tgtEl>
                                          <p:spTgt spid="7"/>
                                        </p:tgtEl>
                                      </p:cBhvr>
                                    </p:animEffect>
                                    <p:anim calcmode="lin" valueType="num">
                                      <p:cBhvr>
                                        <p:cTn id="17" dur="250" fill="hold"/>
                                        <p:tgtEl>
                                          <p:spTgt spid="7"/>
                                        </p:tgtEl>
                                        <p:attrNameLst>
                                          <p:attrName>ppt_x</p:attrName>
                                        </p:attrNameLst>
                                      </p:cBhvr>
                                      <p:tavLst>
                                        <p:tav tm="0">
                                          <p:val>
                                            <p:strVal val="#ppt_x"/>
                                          </p:val>
                                        </p:tav>
                                        <p:tav tm="100000">
                                          <p:val>
                                            <p:strVal val="#ppt_x"/>
                                          </p:val>
                                        </p:tav>
                                      </p:tavLst>
                                    </p:anim>
                                    <p:anim calcmode="lin" valueType="num">
                                      <p:cBhvr>
                                        <p:cTn id="18" dur="250" fill="hold"/>
                                        <p:tgtEl>
                                          <p:spTgt spid="7"/>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250"/>
                                        <p:tgtEl>
                                          <p:spTgt spid="8"/>
                                        </p:tgtEl>
                                      </p:cBhvr>
                                    </p:animEffect>
                                    <p:anim calcmode="lin" valueType="num">
                                      <p:cBhvr>
                                        <p:cTn id="23" dur="250" fill="hold"/>
                                        <p:tgtEl>
                                          <p:spTgt spid="8"/>
                                        </p:tgtEl>
                                        <p:attrNameLst>
                                          <p:attrName>ppt_x</p:attrName>
                                        </p:attrNameLst>
                                      </p:cBhvr>
                                      <p:tavLst>
                                        <p:tav tm="0">
                                          <p:val>
                                            <p:strVal val="#ppt_x"/>
                                          </p:val>
                                        </p:tav>
                                        <p:tav tm="100000">
                                          <p:val>
                                            <p:strVal val="#ppt_x"/>
                                          </p:val>
                                        </p:tav>
                                      </p:tavLst>
                                    </p:anim>
                                    <p:anim calcmode="lin" valueType="num">
                                      <p:cBhvr>
                                        <p:cTn id="24" dur="250" fill="hold"/>
                                        <p:tgtEl>
                                          <p:spTgt spid="8"/>
                                        </p:tgtEl>
                                        <p:attrNameLst>
                                          <p:attrName>ppt_y</p:attrName>
                                        </p:attrNameLst>
                                      </p:cBhvr>
                                      <p:tavLst>
                                        <p:tav tm="0">
                                          <p:val>
                                            <p:strVal val="#ppt_y+.1"/>
                                          </p:val>
                                        </p:tav>
                                        <p:tav tm="100000">
                                          <p:val>
                                            <p:strVal val="#ppt_y"/>
                                          </p:val>
                                        </p:tav>
                                      </p:tavLst>
                                    </p:anim>
                                  </p:childTnLst>
                                </p:cTn>
                              </p:par>
                            </p:childTnLst>
                          </p:cTn>
                        </p:par>
                        <p:par>
                          <p:cTn id="25" fill="hold">
                            <p:stCondLst>
                              <p:cond delay="1250"/>
                            </p:stCondLst>
                            <p:childTnLst>
                              <p:par>
                                <p:cTn id="26" presetID="42" presetClass="entr" presetSubtype="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250"/>
                                        <p:tgtEl>
                                          <p:spTgt spid="9"/>
                                        </p:tgtEl>
                                      </p:cBhvr>
                                    </p:animEffect>
                                    <p:anim calcmode="lin" valueType="num">
                                      <p:cBhvr>
                                        <p:cTn id="29" dur="250" fill="hold"/>
                                        <p:tgtEl>
                                          <p:spTgt spid="9"/>
                                        </p:tgtEl>
                                        <p:attrNameLst>
                                          <p:attrName>ppt_x</p:attrName>
                                        </p:attrNameLst>
                                      </p:cBhvr>
                                      <p:tavLst>
                                        <p:tav tm="0">
                                          <p:val>
                                            <p:strVal val="#ppt_x"/>
                                          </p:val>
                                        </p:tav>
                                        <p:tav tm="100000">
                                          <p:val>
                                            <p:strVal val="#ppt_x"/>
                                          </p:val>
                                        </p:tav>
                                      </p:tavLst>
                                    </p:anim>
                                    <p:anim calcmode="lin" valueType="num">
                                      <p:cBhvr>
                                        <p:cTn id="30" dur="250" fill="hold"/>
                                        <p:tgtEl>
                                          <p:spTgt spid="9"/>
                                        </p:tgtEl>
                                        <p:attrNameLst>
                                          <p:attrName>ppt_y</p:attrName>
                                        </p:attrNameLst>
                                      </p:cBhvr>
                                      <p:tavLst>
                                        <p:tav tm="0">
                                          <p:val>
                                            <p:strVal val="#ppt_y+.1"/>
                                          </p:val>
                                        </p:tav>
                                        <p:tav tm="100000">
                                          <p:val>
                                            <p:strVal val="#ppt_y"/>
                                          </p:val>
                                        </p:tav>
                                      </p:tavLst>
                                    </p:anim>
                                  </p:childTnLst>
                                </p:cTn>
                              </p:par>
                            </p:childTnLst>
                          </p:cTn>
                        </p:par>
                        <p:par>
                          <p:cTn id="31" fill="hold">
                            <p:stCondLst>
                              <p:cond delay="1500"/>
                            </p:stCondLst>
                            <p:childTnLst>
                              <p:par>
                                <p:cTn id="32" presetID="42" presetClass="entr" presetSubtype="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250"/>
                                        <p:tgtEl>
                                          <p:spTgt spid="10"/>
                                        </p:tgtEl>
                                      </p:cBhvr>
                                    </p:animEffect>
                                    <p:anim calcmode="lin" valueType="num">
                                      <p:cBhvr>
                                        <p:cTn id="35" dur="250" fill="hold"/>
                                        <p:tgtEl>
                                          <p:spTgt spid="10"/>
                                        </p:tgtEl>
                                        <p:attrNameLst>
                                          <p:attrName>ppt_x</p:attrName>
                                        </p:attrNameLst>
                                      </p:cBhvr>
                                      <p:tavLst>
                                        <p:tav tm="0">
                                          <p:val>
                                            <p:strVal val="#ppt_x"/>
                                          </p:val>
                                        </p:tav>
                                        <p:tav tm="100000">
                                          <p:val>
                                            <p:strVal val="#ppt_x"/>
                                          </p:val>
                                        </p:tav>
                                      </p:tavLst>
                                    </p:anim>
                                    <p:anim calcmode="lin" valueType="num">
                                      <p:cBhvr>
                                        <p:cTn id="36" dur="250" fill="hold"/>
                                        <p:tgtEl>
                                          <p:spTgt spid="10"/>
                                        </p:tgtEl>
                                        <p:attrNameLst>
                                          <p:attrName>ppt_y</p:attrName>
                                        </p:attrNameLst>
                                      </p:cBhvr>
                                      <p:tavLst>
                                        <p:tav tm="0">
                                          <p:val>
                                            <p:strVal val="#ppt_y+.1"/>
                                          </p:val>
                                        </p:tav>
                                        <p:tav tm="100000">
                                          <p:val>
                                            <p:strVal val="#ppt_y"/>
                                          </p:val>
                                        </p:tav>
                                      </p:tavLst>
                                    </p:anim>
                                  </p:childTnLst>
                                </p:cTn>
                              </p:par>
                            </p:childTnLst>
                          </p:cTn>
                        </p:par>
                        <p:par>
                          <p:cTn id="37" fill="hold">
                            <p:stCondLst>
                              <p:cond delay="1750"/>
                            </p:stCondLst>
                            <p:childTnLst>
                              <p:par>
                                <p:cTn id="38" presetID="42" presetClass="entr" presetSubtype="0"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250"/>
                                        <p:tgtEl>
                                          <p:spTgt spid="12"/>
                                        </p:tgtEl>
                                      </p:cBhvr>
                                    </p:animEffect>
                                    <p:anim calcmode="lin" valueType="num">
                                      <p:cBhvr>
                                        <p:cTn id="41" dur="250" fill="hold"/>
                                        <p:tgtEl>
                                          <p:spTgt spid="12"/>
                                        </p:tgtEl>
                                        <p:attrNameLst>
                                          <p:attrName>ppt_x</p:attrName>
                                        </p:attrNameLst>
                                      </p:cBhvr>
                                      <p:tavLst>
                                        <p:tav tm="0">
                                          <p:val>
                                            <p:strVal val="#ppt_x"/>
                                          </p:val>
                                        </p:tav>
                                        <p:tav tm="100000">
                                          <p:val>
                                            <p:strVal val="#ppt_x"/>
                                          </p:val>
                                        </p:tav>
                                      </p:tavLst>
                                    </p:anim>
                                    <p:anim calcmode="lin" valueType="num">
                                      <p:cBhvr>
                                        <p:cTn id="42" dur="250" fill="hold"/>
                                        <p:tgtEl>
                                          <p:spTgt spid="12"/>
                                        </p:tgtEl>
                                        <p:attrNameLst>
                                          <p:attrName>ppt_y</p:attrName>
                                        </p:attrNameLst>
                                      </p:cBhvr>
                                      <p:tavLst>
                                        <p:tav tm="0">
                                          <p:val>
                                            <p:strVal val="#ppt_y+.1"/>
                                          </p:val>
                                        </p:tav>
                                        <p:tav tm="100000">
                                          <p:val>
                                            <p:strVal val="#ppt_y"/>
                                          </p:val>
                                        </p:tav>
                                      </p:tavLst>
                                    </p:anim>
                                  </p:childTnLst>
                                </p:cTn>
                              </p:par>
                            </p:childTnLst>
                          </p:cTn>
                        </p:par>
                        <p:par>
                          <p:cTn id="43" fill="hold">
                            <p:stCondLst>
                              <p:cond delay="2000"/>
                            </p:stCondLst>
                            <p:childTnLst>
                              <p:par>
                                <p:cTn id="44" presetID="42" presetClass="entr" presetSubtype="0" fill="hold"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250"/>
                                        <p:tgtEl>
                                          <p:spTgt spid="13"/>
                                        </p:tgtEl>
                                      </p:cBhvr>
                                    </p:animEffect>
                                    <p:anim calcmode="lin" valueType="num">
                                      <p:cBhvr>
                                        <p:cTn id="47" dur="250" fill="hold"/>
                                        <p:tgtEl>
                                          <p:spTgt spid="13"/>
                                        </p:tgtEl>
                                        <p:attrNameLst>
                                          <p:attrName>ppt_x</p:attrName>
                                        </p:attrNameLst>
                                      </p:cBhvr>
                                      <p:tavLst>
                                        <p:tav tm="0">
                                          <p:val>
                                            <p:strVal val="#ppt_x"/>
                                          </p:val>
                                        </p:tav>
                                        <p:tav tm="100000">
                                          <p:val>
                                            <p:strVal val="#ppt_x"/>
                                          </p:val>
                                        </p:tav>
                                      </p:tavLst>
                                    </p:anim>
                                    <p:anim calcmode="lin" valueType="num">
                                      <p:cBhvr>
                                        <p:cTn id="48" dur="250" fill="hold"/>
                                        <p:tgtEl>
                                          <p:spTgt spid="13"/>
                                        </p:tgtEl>
                                        <p:attrNameLst>
                                          <p:attrName>ppt_y</p:attrName>
                                        </p:attrNameLst>
                                      </p:cBhvr>
                                      <p:tavLst>
                                        <p:tav tm="0">
                                          <p:val>
                                            <p:strVal val="#ppt_y+.1"/>
                                          </p:val>
                                        </p:tav>
                                        <p:tav tm="100000">
                                          <p:val>
                                            <p:strVal val="#ppt_y"/>
                                          </p:val>
                                        </p:tav>
                                      </p:tavLst>
                                    </p:anim>
                                  </p:childTnLst>
                                </p:cTn>
                              </p:par>
                            </p:childTnLst>
                          </p:cTn>
                        </p:par>
                        <p:par>
                          <p:cTn id="49" fill="hold">
                            <p:stCondLst>
                              <p:cond delay="2250"/>
                            </p:stCondLst>
                            <p:childTnLst>
                              <p:par>
                                <p:cTn id="50" presetID="42" presetClass="entr" presetSubtype="0"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250"/>
                                        <p:tgtEl>
                                          <p:spTgt spid="14"/>
                                        </p:tgtEl>
                                      </p:cBhvr>
                                    </p:animEffect>
                                    <p:anim calcmode="lin" valueType="num">
                                      <p:cBhvr>
                                        <p:cTn id="53" dur="250" fill="hold"/>
                                        <p:tgtEl>
                                          <p:spTgt spid="14"/>
                                        </p:tgtEl>
                                        <p:attrNameLst>
                                          <p:attrName>ppt_x</p:attrName>
                                        </p:attrNameLst>
                                      </p:cBhvr>
                                      <p:tavLst>
                                        <p:tav tm="0">
                                          <p:val>
                                            <p:strVal val="#ppt_x"/>
                                          </p:val>
                                        </p:tav>
                                        <p:tav tm="100000">
                                          <p:val>
                                            <p:strVal val="#ppt_x"/>
                                          </p:val>
                                        </p:tav>
                                      </p:tavLst>
                                    </p:anim>
                                    <p:anim calcmode="lin" valueType="num">
                                      <p:cBhvr>
                                        <p:cTn id="54" dur="250" fill="hold"/>
                                        <p:tgtEl>
                                          <p:spTgt spid="14"/>
                                        </p:tgtEl>
                                        <p:attrNameLst>
                                          <p:attrName>ppt_y</p:attrName>
                                        </p:attrNameLst>
                                      </p:cBhvr>
                                      <p:tavLst>
                                        <p:tav tm="0">
                                          <p:val>
                                            <p:strVal val="#ppt_y+.1"/>
                                          </p:val>
                                        </p:tav>
                                        <p:tav tm="100000">
                                          <p:val>
                                            <p:strVal val="#ppt_y"/>
                                          </p:val>
                                        </p:tav>
                                      </p:tavLst>
                                    </p:anim>
                                  </p:childTnLst>
                                </p:cTn>
                              </p:par>
                            </p:childTnLst>
                          </p:cTn>
                        </p:par>
                        <p:par>
                          <p:cTn id="55" fill="hold">
                            <p:stCondLst>
                              <p:cond delay="2500"/>
                            </p:stCondLst>
                            <p:childTnLst>
                              <p:par>
                                <p:cTn id="56" presetID="42" presetClass="entr" presetSubtype="0" fill="hold" nodeType="after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fade">
                                      <p:cBhvr>
                                        <p:cTn id="58" dur="250"/>
                                        <p:tgtEl>
                                          <p:spTgt spid="15"/>
                                        </p:tgtEl>
                                      </p:cBhvr>
                                    </p:animEffect>
                                    <p:anim calcmode="lin" valueType="num">
                                      <p:cBhvr>
                                        <p:cTn id="59" dur="250" fill="hold"/>
                                        <p:tgtEl>
                                          <p:spTgt spid="15"/>
                                        </p:tgtEl>
                                        <p:attrNameLst>
                                          <p:attrName>ppt_x</p:attrName>
                                        </p:attrNameLst>
                                      </p:cBhvr>
                                      <p:tavLst>
                                        <p:tav tm="0">
                                          <p:val>
                                            <p:strVal val="#ppt_x"/>
                                          </p:val>
                                        </p:tav>
                                        <p:tav tm="100000">
                                          <p:val>
                                            <p:strVal val="#ppt_x"/>
                                          </p:val>
                                        </p:tav>
                                      </p:tavLst>
                                    </p:anim>
                                    <p:anim calcmode="lin" valueType="num">
                                      <p:cBhvr>
                                        <p:cTn id="60" dur="250" fill="hold"/>
                                        <p:tgtEl>
                                          <p:spTgt spid="15"/>
                                        </p:tgtEl>
                                        <p:attrNameLst>
                                          <p:attrName>ppt_y</p:attrName>
                                        </p:attrNameLst>
                                      </p:cBhvr>
                                      <p:tavLst>
                                        <p:tav tm="0">
                                          <p:val>
                                            <p:strVal val="#ppt_y+.1"/>
                                          </p:val>
                                        </p:tav>
                                        <p:tav tm="100000">
                                          <p:val>
                                            <p:strVal val="#ppt_y"/>
                                          </p:val>
                                        </p:tav>
                                      </p:tavLst>
                                    </p:anim>
                                  </p:childTnLst>
                                </p:cTn>
                              </p:par>
                            </p:childTnLst>
                          </p:cTn>
                        </p:par>
                        <p:par>
                          <p:cTn id="61" fill="hold">
                            <p:stCondLst>
                              <p:cond delay="2750"/>
                            </p:stCondLst>
                            <p:childTnLst>
                              <p:par>
                                <p:cTn id="62" presetID="42" presetClass="entr" presetSubtype="0" fill="hold" grpId="0" nodeType="after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fade">
                                      <p:cBhvr>
                                        <p:cTn id="64" dur="250"/>
                                        <p:tgtEl>
                                          <p:spTgt spid="16"/>
                                        </p:tgtEl>
                                      </p:cBhvr>
                                    </p:animEffect>
                                    <p:anim calcmode="lin" valueType="num">
                                      <p:cBhvr>
                                        <p:cTn id="65" dur="250" fill="hold"/>
                                        <p:tgtEl>
                                          <p:spTgt spid="16"/>
                                        </p:tgtEl>
                                        <p:attrNameLst>
                                          <p:attrName>ppt_x</p:attrName>
                                        </p:attrNameLst>
                                      </p:cBhvr>
                                      <p:tavLst>
                                        <p:tav tm="0">
                                          <p:val>
                                            <p:strVal val="#ppt_x"/>
                                          </p:val>
                                        </p:tav>
                                        <p:tav tm="100000">
                                          <p:val>
                                            <p:strVal val="#ppt_x"/>
                                          </p:val>
                                        </p:tav>
                                      </p:tavLst>
                                    </p:anim>
                                    <p:anim calcmode="lin" valueType="num">
                                      <p:cBhvr>
                                        <p:cTn id="66" dur="250" fill="hold"/>
                                        <p:tgtEl>
                                          <p:spTgt spid="16"/>
                                        </p:tgtEl>
                                        <p:attrNameLst>
                                          <p:attrName>ppt_y</p:attrName>
                                        </p:attrNameLst>
                                      </p:cBhvr>
                                      <p:tavLst>
                                        <p:tav tm="0">
                                          <p:val>
                                            <p:strVal val="#ppt_y+.1"/>
                                          </p:val>
                                        </p:tav>
                                        <p:tav tm="100000">
                                          <p:val>
                                            <p:strVal val="#ppt_y"/>
                                          </p:val>
                                        </p:tav>
                                      </p:tavLst>
                                    </p:anim>
                                  </p:childTnLst>
                                </p:cTn>
                              </p:par>
                            </p:childTnLst>
                          </p:cTn>
                        </p:par>
                        <p:par>
                          <p:cTn id="67" fill="hold">
                            <p:stCondLst>
                              <p:cond delay="3000"/>
                            </p:stCondLst>
                            <p:childTnLst>
                              <p:par>
                                <p:cTn id="68" presetID="42" presetClass="entr" presetSubtype="0"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fade">
                                      <p:cBhvr>
                                        <p:cTn id="70" dur="250"/>
                                        <p:tgtEl>
                                          <p:spTgt spid="17"/>
                                        </p:tgtEl>
                                      </p:cBhvr>
                                    </p:animEffect>
                                    <p:anim calcmode="lin" valueType="num">
                                      <p:cBhvr>
                                        <p:cTn id="71" dur="250" fill="hold"/>
                                        <p:tgtEl>
                                          <p:spTgt spid="17"/>
                                        </p:tgtEl>
                                        <p:attrNameLst>
                                          <p:attrName>ppt_x</p:attrName>
                                        </p:attrNameLst>
                                      </p:cBhvr>
                                      <p:tavLst>
                                        <p:tav tm="0">
                                          <p:val>
                                            <p:strVal val="#ppt_x"/>
                                          </p:val>
                                        </p:tav>
                                        <p:tav tm="100000">
                                          <p:val>
                                            <p:strVal val="#ppt_x"/>
                                          </p:val>
                                        </p:tav>
                                      </p:tavLst>
                                    </p:anim>
                                    <p:anim calcmode="lin" valueType="num">
                                      <p:cBhvr>
                                        <p:cTn id="72" dur="250" fill="hold"/>
                                        <p:tgtEl>
                                          <p:spTgt spid="17"/>
                                        </p:tgtEl>
                                        <p:attrNameLst>
                                          <p:attrName>ppt_y</p:attrName>
                                        </p:attrNameLst>
                                      </p:cBhvr>
                                      <p:tavLst>
                                        <p:tav tm="0">
                                          <p:val>
                                            <p:strVal val="#ppt_y+.1"/>
                                          </p:val>
                                        </p:tav>
                                        <p:tav tm="100000">
                                          <p:val>
                                            <p:strVal val="#ppt_y"/>
                                          </p:val>
                                        </p:tav>
                                      </p:tavLst>
                                    </p:anim>
                                  </p:childTnLst>
                                </p:cTn>
                              </p:par>
                            </p:childTnLst>
                          </p:cTn>
                        </p:par>
                        <p:par>
                          <p:cTn id="73" fill="hold">
                            <p:stCondLst>
                              <p:cond delay="3250"/>
                            </p:stCondLst>
                            <p:childTnLst>
                              <p:par>
                                <p:cTn id="74" presetID="42" presetClass="entr" presetSubtype="0" fill="hold" grpId="0" nodeType="afterEffect">
                                  <p:stCondLst>
                                    <p:cond delay="0"/>
                                  </p:stCondLst>
                                  <p:childTnLst>
                                    <p:set>
                                      <p:cBhvr>
                                        <p:cTn id="75" dur="1" fill="hold">
                                          <p:stCondLst>
                                            <p:cond delay="0"/>
                                          </p:stCondLst>
                                        </p:cTn>
                                        <p:tgtEl>
                                          <p:spTgt spid="18"/>
                                        </p:tgtEl>
                                        <p:attrNameLst>
                                          <p:attrName>style.visibility</p:attrName>
                                        </p:attrNameLst>
                                      </p:cBhvr>
                                      <p:to>
                                        <p:strVal val="visible"/>
                                      </p:to>
                                    </p:set>
                                    <p:animEffect transition="in" filter="fade">
                                      <p:cBhvr>
                                        <p:cTn id="76" dur="250"/>
                                        <p:tgtEl>
                                          <p:spTgt spid="18"/>
                                        </p:tgtEl>
                                      </p:cBhvr>
                                    </p:animEffect>
                                    <p:anim calcmode="lin" valueType="num">
                                      <p:cBhvr>
                                        <p:cTn id="77" dur="250" fill="hold"/>
                                        <p:tgtEl>
                                          <p:spTgt spid="18"/>
                                        </p:tgtEl>
                                        <p:attrNameLst>
                                          <p:attrName>ppt_x</p:attrName>
                                        </p:attrNameLst>
                                      </p:cBhvr>
                                      <p:tavLst>
                                        <p:tav tm="0">
                                          <p:val>
                                            <p:strVal val="#ppt_x"/>
                                          </p:val>
                                        </p:tav>
                                        <p:tav tm="100000">
                                          <p:val>
                                            <p:strVal val="#ppt_x"/>
                                          </p:val>
                                        </p:tav>
                                      </p:tavLst>
                                    </p:anim>
                                    <p:anim calcmode="lin" valueType="num">
                                      <p:cBhvr>
                                        <p:cTn id="78" dur="250" fill="hold"/>
                                        <p:tgtEl>
                                          <p:spTgt spid="18"/>
                                        </p:tgtEl>
                                        <p:attrNameLst>
                                          <p:attrName>ppt_y</p:attrName>
                                        </p:attrNameLst>
                                      </p:cBhvr>
                                      <p:tavLst>
                                        <p:tav tm="0">
                                          <p:val>
                                            <p:strVal val="#ppt_y+.1"/>
                                          </p:val>
                                        </p:tav>
                                        <p:tav tm="100000">
                                          <p:val>
                                            <p:strVal val="#ppt_y"/>
                                          </p:val>
                                        </p:tav>
                                      </p:tavLst>
                                    </p:anim>
                                  </p:childTnLst>
                                </p:cTn>
                              </p:par>
                            </p:childTnLst>
                          </p:cTn>
                        </p:par>
                        <p:par>
                          <p:cTn id="79" fill="hold">
                            <p:stCondLst>
                              <p:cond delay="3500"/>
                            </p:stCondLst>
                            <p:childTnLst>
                              <p:par>
                                <p:cTn id="80" presetID="42" presetClass="entr" presetSubtype="0" fill="hold" grpId="0" nodeType="afterEffect">
                                  <p:stCondLst>
                                    <p:cond delay="0"/>
                                  </p:stCondLst>
                                  <p:childTnLst>
                                    <p:set>
                                      <p:cBhvr>
                                        <p:cTn id="81" dur="1" fill="hold">
                                          <p:stCondLst>
                                            <p:cond delay="0"/>
                                          </p:stCondLst>
                                        </p:cTn>
                                        <p:tgtEl>
                                          <p:spTgt spid="19"/>
                                        </p:tgtEl>
                                        <p:attrNameLst>
                                          <p:attrName>style.visibility</p:attrName>
                                        </p:attrNameLst>
                                      </p:cBhvr>
                                      <p:to>
                                        <p:strVal val="visible"/>
                                      </p:to>
                                    </p:set>
                                    <p:animEffect transition="in" filter="fade">
                                      <p:cBhvr>
                                        <p:cTn id="82" dur="250"/>
                                        <p:tgtEl>
                                          <p:spTgt spid="19"/>
                                        </p:tgtEl>
                                      </p:cBhvr>
                                    </p:animEffect>
                                    <p:anim calcmode="lin" valueType="num">
                                      <p:cBhvr>
                                        <p:cTn id="83" dur="250" fill="hold"/>
                                        <p:tgtEl>
                                          <p:spTgt spid="19"/>
                                        </p:tgtEl>
                                        <p:attrNameLst>
                                          <p:attrName>ppt_x</p:attrName>
                                        </p:attrNameLst>
                                      </p:cBhvr>
                                      <p:tavLst>
                                        <p:tav tm="0">
                                          <p:val>
                                            <p:strVal val="#ppt_x"/>
                                          </p:val>
                                        </p:tav>
                                        <p:tav tm="100000">
                                          <p:val>
                                            <p:strVal val="#ppt_x"/>
                                          </p:val>
                                        </p:tav>
                                      </p:tavLst>
                                    </p:anim>
                                    <p:anim calcmode="lin" valueType="num">
                                      <p:cBhvr>
                                        <p:cTn id="84" dur="25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4" grpId="0" animBg="1"/>
      <p:bldP spid="16" grpId="0"/>
      <p:bldP spid="17" grpId="0"/>
      <p:bldP spid="18" grpId="0"/>
      <p:bldP spid="19" grpId="0"/>
      <p:bldP spid="2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61546" y="391886"/>
            <a:ext cx="5059940" cy="950162"/>
            <a:chOff x="3204063" y="333151"/>
            <a:chExt cx="5813816" cy="849266"/>
          </a:xfrm>
          <a:noFill/>
        </p:grpSpPr>
        <p:sp>
          <p:nvSpPr>
            <p:cNvPr id="6" name="梯形 5"/>
            <p:cNvSpPr/>
            <p:nvPr/>
          </p:nvSpPr>
          <p:spPr>
            <a:xfrm rot="5400000">
              <a:off x="5686338" y="-2149124"/>
              <a:ext cx="849266" cy="5813816"/>
            </a:xfrm>
            <a:prstGeom prst="trapezoid">
              <a:avLst>
                <a:gd name="adj" fmla="val 0"/>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3914519" y="511499"/>
              <a:ext cx="4392903" cy="394806"/>
            </a:xfrm>
            <a:prstGeom prst="rect">
              <a:avLst/>
            </a:prstGeom>
            <a:grp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cap="small" dirty="0">
                  <a:solidFill>
                    <a:schemeClr val="bg1"/>
                  </a:solidFill>
                  <a:latin typeface="微软雅黑" panose="020B0503020204020204" pitchFamily="34" charset="-122"/>
                  <a:ea typeface="微软雅黑" panose="020B0503020204020204" pitchFamily="34" charset="-122"/>
                </a:rPr>
                <a:t>点击加入标题文字</a:t>
              </a:r>
              <a:endParaRPr lang="en-US" sz="2800" cap="small" dirty="0">
                <a:solidFill>
                  <a:schemeClr val="bg1"/>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1904960" y="1951464"/>
            <a:ext cx="8685608" cy="4427130"/>
            <a:chOff x="1904960" y="1951464"/>
            <a:chExt cx="8685608" cy="4427130"/>
          </a:xfrm>
        </p:grpSpPr>
        <p:sp>
          <p:nvSpPr>
            <p:cNvPr id="5" name="Rectangle 19"/>
            <p:cNvSpPr/>
            <p:nvPr/>
          </p:nvSpPr>
          <p:spPr>
            <a:xfrm>
              <a:off x="1904960" y="1951464"/>
              <a:ext cx="1856620" cy="18566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Rectangle 20"/>
            <p:cNvSpPr/>
            <p:nvPr/>
          </p:nvSpPr>
          <p:spPr>
            <a:xfrm>
              <a:off x="6539709" y="1951464"/>
              <a:ext cx="1856620" cy="18566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Rectangle 21"/>
            <p:cNvSpPr/>
            <p:nvPr/>
          </p:nvSpPr>
          <p:spPr>
            <a:xfrm>
              <a:off x="6539709" y="4277138"/>
              <a:ext cx="1856620" cy="18566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Rectangle 22"/>
            <p:cNvSpPr/>
            <p:nvPr/>
          </p:nvSpPr>
          <p:spPr>
            <a:xfrm>
              <a:off x="1904960" y="4277138"/>
              <a:ext cx="1856620" cy="18566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0" name="Group 9"/>
            <p:cNvGrpSpPr/>
            <p:nvPr/>
          </p:nvGrpSpPr>
          <p:grpSpPr>
            <a:xfrm>
              <a:off x="3921755" y="1951464"/>
              <a:ext cx="2073917" cy="2101456"/>
              <a:chOff x="3098848" y="1614012"/>
              <a:chExt cx="2138289" cy="2444844"/>
            </a:xfrm>
          </p:grpSpPr>
          <p:sp>
            <p:nvSpPr>
              <p:cNvPr id="12" name="TextBox 12"/>
              <p:cNvSpPr txBox="1"/>
              <p:nvPr/>
            </p:nvSpPr>
            <p:spPr>
              <a:xfrm>
                <a:off x="3098848" y="1614012"/>
                <a:ext cx="1249385" cy="352446"/>
              </a:xfrm>
              <a:prstGeom prst="rect">
                <a:avLst/>
              </a:prstGeom>
              <a:noFill/>
            </p:spPr>
            <p:txBody>
              <a:bodyPr wrap="none" rtlCol="0">
                <a:spAutoFit/>
              </a:bodyPr>
              <a:lstStyle/>
              <a:p>
                <a:r>
                  <a:rPr lang="zh-CN" altLang="en-US" sz="1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加入标题描述</a:t>
                </a:r>
                <a:endParaRPr lang="en-GB" sz="1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Rectangle 8"/>
              <p:cNvSpPr/>
              <p:nvPr/>
            </p:nvSpPr>
            <p:spPr>
              <a:xfrm>
                <a:off x="3098848" y="1983344"/>
                <a:ext cx="2138289" cy="2075512"/>
              </a:xfrm>
              <a:prstGeom prst="rect">
                <a:avLst/>
              </a:prstGeom>
            </p:spPr>
            <p:txBody>
              <a:bodyPr wrap="square">
                <a:spAutoFit/>
              </a:bodyPr>
              <a:lstStyle/>
              <a:p>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Lorem ipsum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dolor</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sit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amet</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consectetur</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adipiscing</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elit</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Integer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dolor</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quam,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pretium</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eu</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placerat</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eu</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semper et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nunc</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p>
              <a:p>
                <a:endPar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Nullam</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porttitor</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consectetur</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nunc</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in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tempor</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Cras</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vitae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venenatis</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sem</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pretium</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arcu</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p>
            </p:txBody>
          </p:sp>
        </p:grpSp>
        <p:grpSp>
          <p:nvGrpSpPr>
            <p:cNvPr id="14" name="Group 10"/>
            <p:cNvGrpSpPr/>
            <p:nvPr/>
          </p:nvGrpSpPr>
          <p:grpSpPr>
            <a:xfrm>
              <a:off x="8516651" y="1951464"/>
              <a:ext cx="2073917" cy="2101456"/>
              <a:chOff x="3098848" y="1614012"/>
              <a:chExt cx="2138289" cy="2444844"/>
            </a:xfrm>
          </p:grpSpPr>
          <p:sp>
            <p:nvSpPr>
              <p:cNvPr id="15" name="TextBox 15"/>
              <p:cNvSpPr txBox="1"/>
              <p:nvPr/>
            </p:nvSpPr>
            <p:spPr>
              <a:xfrm>
                <a:off x="3098848" y="1614012"/>
                <a:ext cx="1249385" cy="352446"/>
              </a:xfrm>
              <a:prstGeom prst="rect">
                <a:avLst/>
              </a:prstGeom>
              <a:noFill/>
            </p:spPr>
            <p:txBody>
              <a:bodyPr wrap="none" rtlCol="0">
                <a:spAutoFit/>
              </a:bodyPr>
              <a:lstStyle/>
              <a:p>
                <a:r>
                  <a:rPr lang="zh-CN" altLang="en-US" sz="1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加入标题描述</a:t>
                </a:r>
                <a:endParaRPr lang="en-GB" altLang="zh-CN" sz="1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Rectangle 12"/>
              <p:cNvSpPr/>
              <p:nvPr/>
            </p:nvSpPr>
            <p:spPr>
              <a:xfrm>
                <a:off x="3098848" y="1983344"/>
                <a:ext cx="2138289" cy="2075512"/>
              </a:xfrm>
              <a:prstGeom prst="rect">
                <a:avLst/>
              </a:prstGeom>
            </p:spPr>
            <p:txBody>
              <a:bodyPr wrap="square">
                <a:spAutoFit/>
              </a:bodyPr>
              <a:lstStyle/>
              <a:p>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Lorem ipsum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dolor</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sit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amet</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consectetur</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adipiscing</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elit</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Integer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dolor</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quam,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pretium</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eu</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placerat</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eu</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semper et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nunc</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p>
              <a:p>
                <a:endPar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Nullam</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porttitor</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consectetur</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nunc</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in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tempor</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Cras</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vitae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venenatis</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sem</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pretium</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arcu</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p>
            </p:txBody>
          </p:sp>
        </p:grpSp>
        <p:grpSp>
          <p:nvGrpSpPr>
            <p:cNvPr id="17" name="Group 13"/>
            <p:cNvGrpSpPr/>
            <p:nvPr/>
          </p:nvGrpSpPr>
          <p:grpSpPr>
            <a:xfrm>
              <a:off x="3921755" y="4277138"/>
              <a:ext cx="2073917" cy="2101456"/>
              <a:chOff x="3098848" y="1614012"/>
              <a:chExt cx="2138289" cy="2444844"/>
            </a:xfrm>
          </p:grpSpPr>
          <p:sp>
            <p:nvSpPr>
              <p:cNvPr id="18" name="TextBox 18"/>
              <p:cNvSpPr txBox="1"/>
              <p:nvPr/>
            </p:nvSpPr>
            <p:spPr>
              <a:xfrm>
                <a:off x="3098848" y="1614012"/>
                <a:ext cx="1249385" cy="352446"/>
              </a:xfrm>
              <a:prstGeom prst="rect">
                <a:avLst/>
              </a:prstGeom>
              <a:noFill/>
            </p:spPr>
            <p:txBody>
              <a:bodyPr wrap="none" rtlCol="0">
                <a:spAutoFit/>
              </a:bodyPr>
              <a:lstStyle/>
              <a:p>
                <a:r>
                  <a:rPr lang="zh-CN" altLang="en-US" sz="1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加入标题描述</a:t>
                </a:r>
                <a:endParaRPr lang="en-GB" altLang="zh-CN" sz="1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Rectangle 15"/>
              <p:cNvSpPr/>
              <p:nvPr/>
            </p:nvSpPr>
            <p:spPr>
              <a:xfrm>
                <a:off x="3098848" y="1983344"/>
                <a:ext cx="2138289" cy="2075512"/>
              </a:xfrm>
              <a:prstGeom prst="rect">
                <a:avLst/>
              </a:prstGeom>
            </p:spPr>
            <p:txBody>
              <a:bodyPr wrap="square">
                <a:spAutoFit/>
              </a:bodyPr>
              <a:lstStyle/>
              <a:p>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Lorem ipsum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dolor</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sit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amet</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consectetur</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adipiscing</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elit</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Integer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dolor</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quam,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pretium</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eu</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placerat</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eu</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semper et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nunc</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p>
              <a:p>
                <a:endPar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Nullam</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porttitor</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consectetur</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nunc</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in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tempor</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Cras</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vitae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venenatis</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sem</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pretium</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arcu</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p>
            </p:txBody>
          </p:sp>
        </p:grpSp>
        <p:grpSp>
          <p:nvGrpSpPr>
            <p:cNvPr id="20" name="Group 16"/>
            <p:cNvGrpSpPr/>
            <p:nvPr/>
          </p:nvGrpSpPr>
          <p:grpSpPr>
            <a:xfrm>
              <a:off x="8516651" y="4277138"/>
              <a:ext cx="2073917" cy="2101456"/>
              <a:chOff x="3098848" y="1614012"/>
              <a:chExt cx="2138289" cy="2444844"/>
            </a:xfrm>
          </p:grpSpPr>
          <p:sp>
            <p:nvSpPr>
              <p:cNvPr id="21" name="TextBox 21"/>
              <p:cNvSpPr txBox="1"/>
              <p:nvPr/>
            </p:nvSpPr>
            <p:spPr>
              <a:xfrm>
                <a:off x="3098848" y="1614012"/>
                <a:ext cx="1249385" cy="352446"/>
              </a:xfrm>
              <a:prstGeom prst="rect">
                <a:avLst/>
              </a:prstGeom>
              <a:noFill/>
            </p:spPr>
            <p:txBody>
              <a:bodyPr wrap="none" rtlCol="0">
                <a:spAutoFit/>
              </a:bodyPr>
              <a:lstStyle/>
              <a:p>
                <a:r>
                  <a:rPr lang="zh-CN" altLang="en-US" sz="1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加入标题描述</a:t>
                </a:r>
                <a:endParaRPr lang="en-GB" altLang="zh-CN" sz="1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Rectangle 18"/>
              <p:cNvSpPr/>
              <p:nvPr/>
            </p:nvSpPr>
            <p:spPr>
              <a:xfrm>
                <a:off x="3098848" y="1983344"/>
                <a:ext cx="2138289" cy="2075512"/>
              </a:xfrm>
              <a:prstGeom prst="rect">
                <a:avLst/>
              </a:prstGeom>
            </p:spPr>
            <p:txBody>
              <a:bodyPr wrap="square">
                <a:spAutoFit/>
              </a:bodyPr>
              <a:lstStyle/>
              <a:p>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Lorem ipsum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dolor</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sit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amet</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consectetur</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adipiscing</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elit</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Integer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dolor</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quam,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pretium</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eu</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placerat</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eu</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semper et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nunc</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p>
              <a:p>
                <a:endPar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Nullam</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porttitor</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consectetur</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nunc</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in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tempor</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Cras</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vitae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venenatis</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sem</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pretium</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arcu</a:t>
                </a:r>
                <a:r>
                  <a:rPr lang="en-GB"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p>
            </p:txBody>
          </p:sp>
        </p:grpSp>
        <p:sp>
          <p:nvSpPr>
            <p:cNvPr id="23" name="KSO_Shape"/>
            <p:cNvSpPr>
              <a:spLocks/>
            </p:cNvSpPr>
            <p:nvPr/>
          </p:nvSpPr>
          <p:spPr bwMode="auto">
            <a:xfrm>
              <a:off x="6951806" y="2224958"/>
              <a:ext cx="1032427" cy="1309632"/>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rgbClr val="1D7A8B"/>
            </a:solidFill>
            <a:ln>
              <a:noFill/>
            </a:ln>
            <a:extLst/>
          </p:spPr>
          <p:txBody>
            <a:bodyPr anchor="ctr">
              <a:scene3d>
                <a:camera prst="orthographicFront"/>
                <a:lightRig rig="threePt" dir="t"/>
              </a:scene3d>
              <a:sp3d>
                <a:contourClr>
                  <a:srgbClr val="FFFFFF"/>
                </a:contourClr>
              </a:sp3d>
            </a:bodyPr>
            <a:lstStyle/>
            <a:p>
              <a:pPr algn="ctr">
                <a:defRPr/>
              </a:pPr>
              <a:endParaRPr lang="zh-CN" altLang="en-US" sz="1200">
                <a:solidFill>
                  <a:schemeClr val="bg1"/>
                </a:solidFill>
              </a:endParaRPr>
            </a:p>
          </p:txBody>
        </p:sp>
        <p:sp>
          <p:nvSpPr>
            <p:cNvPr id="24" name="KSO_Shape"/>
            <p:cNvSpPr>
              <a:spLocks noChangeAspect="1"/>
            </p:cNvSpPr>
            <p:nvPr/>
          </p:nvSpPr>
          <p:spPr bwMode="auto">
            <a:xfrm>
              <a:off x="2178454" y="2230415"/>
              <a:ext cx="1309632" cy="1298718"/>
            </a:xfrm>
            <a:custGeom>
              <a:avLst/>
              <a:gdLst>
                <a:gd name="T0" fmla="*/ 435344 w 2268537"/>
                <a:gd name="T1" fmla="*/ 1538932 h 2247901"/>
                <a:gd name="T2" fmla="*/ 495462 w 2268537"/>
                <a:gd name="T3" fmla="*/ 1635063 h 2247901"/>
                <a:gd name="T4" fmla="*/ 599590 w 2268537"/>
                <a:gd name="T5" fmla="*/ 1589945 h 2247901"/>
                <a:gd name="T6" fmla="*/ 569645 w 2268537"/>
                <a:gd name="T7" fmla="*/ 1480210 h 2247901"/>
                <a:gd name="T8" fmla="*/ 1569477 w 2268537"/>
                <a:gd name="T9" fmla="*/ 1473664 h 2247901"/>
                <a:gd name="T10" fmla="*/ 1631626 w 2268537"/>
                <a:gd name="T11" fmla="*/ 1599219 h 2247901"/>
                <a:gd name="T12" fmla="*/ 1169820 w 2268537"/>
                <a:gd name="T13" fmla="*/ 1679820 h 2247901"/>
                <a:gd name="T14" fmla="*/ 2218183 w 2268537"/>
                <a:gd name="T15" fmla="*/ 1620107 h 2247901"/>
                <a:gd name="T16" fmla="*/ 2265361 w 2268537"/>
                <a:gd name="T17" fmla="*/ 1739305 h 2247901"/>
                <a:gd name="T18" fmla="*/ 1398682 w 2268537"/>
                <a:gd name="T19" fmla="*/ 2039003 h 2247901"/>
                <a:gd name="T20" fmla="*/ 0 w 2268537"/>
                <a:gd name="T21" fmla="*/ 1401763 h 2247901"/>
                <a:gd name="T22" fmla="*/ 1802845 w 2268537"/>
                <a:gd name="T23" fmla="*/ 1254543 h 2247901"/>
                <a:gd name="T24" fmla="*/ 1896694 w 2268537"/>
                <a:gd name="T25" fmla="*/ 1346722 h 2247901"/>
                <a:gd name="T26" fmla="*/ 1801262 w 2268537"/>
                <a:gd name="T27" fmla="*/ 1343544 h 2247901"/>
                <a:gd name="T28" fmla="*/ 1952551 w 2268537"/>
                <a:gd name="T29" fmla="*/ 1373286 h 2247901"/>
                <a:gd name="T30" fmla="*/ 1959109 w 2268537"/>
                <a:gd name="T31" fmla="*/ 1284967 h 2247901"/>
                <a:gd name="T32" fmla="*/ 1883577 w 2268537"/>
                <a:gd name="T33" fmla="*/ 1210951 h 2247901"/>
                <a:gd name="T34" fmla="*/ 1924735 w 2268537"/>
                <a:gd name="T35" fmla="*/ 1183705 h 2247901"/>
                <a:gd name="T36" fmla="*/ 2066527 w 2268537"/>
                <a:gd name="T37" fmla="*/ 1199371 h 2247901"/>
                <a:gd name="T38" fmla="*/ 1998232 w 2268537"/>
                <a:gd name="T39" fmla="*/ 1451844 h 2247901"/>
                <a:gd name="T40" fmla="*/ 1739299 w 2268537"/>
                <a:gd name="T41" fmla="*/ 1420285 h 2247901"/>
                <a:gd name="T42" fmla="*/ 1733193 w 2268537"/>
                <a:gd name="T43" fmla="*/ 1158731 h 2247901"/>
                <a:gd name="T44" fmla="*/ 1233862 w 2268537"/>
                <a:gd name="T45" fmla="*/ 780369 h 2247901"/>
                <a:gd name="T46" fmla="*/ 1208472 w 2268537"/>
                <a:gd name="T47" fmla="*/ 887639 h 2247901"/>
                <a:gd name="T48" fmla="*/ 1337010 w 2268537"/>
                <a:gd name="T49" fmla="*/ 1007835 h 2247901"/>
                <a:gd name="T50" fmla="*/ 1297791 w 2268537"/>
                <a:gd name="T51" fmla="*/ 959984 h 2247901"/>
                <a:gd name="T52" fmla="*/ 1297791 w 2268537"/>
                <a:gd name="T53" fmla="*/ 1067934 h 2247901"/>
                <a:gd name="T54" fmla="*/ 1447865 w 2268537"/>
                <a:gd name="T55" fmla="*/ 1005568 h 2247901"/>
                <a:gd name="T56" fmla="*/ 1326808 w 2268537"/>
                <a:gd name="T57" fmla="*/ 866548 h 2247901"/>
                <a:gd name="T58" fmla="*/ 1320234 w 2268537"/>
                <a:gd name="T59" fmla="*/ 810532 h 2247901"/>
                <a:gd name="T60" fmla="*/ 1427235 w 2268537"/>
                <a:gd name="T61" fmla="*/ 798966 h 2247901"/>
                <a:gd name="T62" fmla="*/ 1388017 w 2268537"/>
                <a:gd name="T63" fmla="*/ 636134 h 2247901"/>
                <a:gd name="T64" fmla="*/ 1555092 w 2268537"/>
                <a:gd name="T65" fmla="*/ 745444 h 2247901"/>
                <a:gd name="T66" fmla="*/ 1611993 w 2268537"/>
                <a:gd name="T67" fmla="*/ 941614 h 2247901"/>
                <a:gd name="T68" fmla="*/ 1527662 w 2268537"/>
                <a:gd name="T69" fmla="*/ 1124630 h 2247901"/>
                <a:gd name="T70" fmla="*/ 1344717 w 2268537"/>
                <a:gd name="T71" fmla="*/ 1208994 h 2247901"/>
                <a:gd name="T72" fmla="*/ 1148398 w 2268537"/>
                <a:gd name="T73" fmla="*/ 1151844 h 2247901"/>
                <a:gd name="T74" fmla="*/ 1039356 w 2268537"/>
                <a:gd name="T75" fmla="*/ 984930 h 2247901"/>
                <a:gd name="T76" fmla="*/ 1067013 w 2268537"/>
                <a:gd name="T77" fmla="*/ 780823 h 2247901"/>
                <a:gd name="T78" fmla="*/ 1215727 w 2268537"/>
                <a:gd name="T79" fmla="*/ 648834 h 2247901"/>
                <a:gd name="T80" fmla="*/ 1814840 w 2268537"/>
                <a:gd name="T81" fmla="*/ 491075 h 2247901"/>
                <a:gd name="T82" fmla="*/ 1888564 w 2268537"/>
                <a:gd name="T83" fmla="*/ 577139 h 2247901"/>
                <a:gd name="T84" fmla="*/ 1872408 w 2268537"/>
                <a:gd name="T85" fmla="*/ 577818 h 2247901"/>
                <a:gd name="T86" fmla="*/ 1907905 w 2268537"/>
                <a:gd name="T87" fmla="*/ 640554 h 2247901"/>
                <a:gd name="T88" fmla="*/ 1942719 w 2268537"/>
                <a:gd name="T89" fmla="*/ 548375 h 2247901"/>
                <a:gd name="T90" fmla="*/ 1892432 w 2268537"/>
                <a:gd name="T91" fmla="*/ 493113 h 2247901"/>
                <a:gd name="T92" fmla="*/ 1895390 w 2268537"/>
                <a:gd name="T93" fmla="*/ 384401 h 2247901"/>
                <a:gd name="T94" fmla="*/ 2056717 w 2268537"/>
                <a:gd name="T95" fmla="*/ 536598 h 2247901"/>
                <a:gd name="T96" fmla="*/ 1929294 w 2268537"/>
                <a:gd name="T97" fmla="*/ 718464 h 2247901"/>
                <a:gd name="T98" fmla="*/ 1729512 w 2268537"/>
                <a:gd name="T99" fmla="*/ 619944 h 2247901"/>
                <a:gd name="T100" fmla="*/ 1798230 w 2268537"/>
                <a:gd name="T101" fmla="*/ 408635 h 2247901"/>
                <a:gd name="T102" fmla="*/ 1438439 w 2268537"/>
                <a:gd name="T103" fmla="*/ 111042 h 2247901"/>
                <a:gd name="T104" fmla="*/ 1512769 w 2268537"/>
                <a:gd name="T105" fmla="*/ 199876 h 2247901"/>
                <a:gd name="T106" fmla="*/ 1448183 w 2268537"/>
                <a:gd name="T107" fmla="*/ 210980 h 2247901"/>
                <a:gd name="T108" fmla="*/ 1572596 w 2268537"/>
                <a:gd name="T109" fmla="*/ 192171 h 2247901"/>
                <a:gd name="T110" fmla="*/ 1493506 w 2268537"/>
                <a:gd name="T111" fmla="*/ 107869 h 2247901"/>
                <a:gd name="T112" fmla="*/ 1558092 w 2268537"/>
                <a:gd name="T113" fmla="*/ 86114 h 2247901"/>
                <a:gd name="T114" fmla="*/ 1618146 w 2268537"/>
                <a:gd name="T115" fmla="*/ 49629 h 2247901"/>
                <a:gd name="T116" fmla="*/ 1622905 w 2268537"/>
                <a:gd name="T117" fmla="*/ 248145 h 2247901"/>
                <a:gd name="T118" fmla="*/ 1427334 w 2268537"/>
                <a:gd name="T119" fmla="*/ 281231 h 2247901"/>
                <a:gd name="T120" fmla="*/ 1366148 w 2268537"/>
                <a:gd name="T121" fmla="*/ 92686 h 2247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68537" h="2247901">
                  <a:moveTo>
                    <a:pt x="516787" y="1465473"/>
                  </a:moveTo>
                  <a:lnTo>
                    <a:pt x="512476" y="1465700"/>
                  </a:lnTo>
                  <a:lnTo>
                    <a:pt x="507939" y="1466607"/>
                  </a:lnTo>
                  <a:lnTo>
                    <a:pt x="503629" y="1467060"/>
                  </a:lnTo>
                  <a:lnTo>
                    <a:pt x="499545" y="1468194"/>
                  </a:lnTo>
                  <a:lnTo>
                    <a:pt x="495462" y="1469327"/>
                  </a:lnTo>
                  <a:lnTo>
                    <a:pt x="491151" y="1470688"/>
                  </a:lnTo>
                  <a:lnTo>
                    <a:pt x="487295" y="1472275"/>
                  </a:lnTo>
                  <a:lnTo>
                    <a:pt x="483438" y="1474089"/>
                  </a:lnTo>
                  <a:lnTo>
                    <a:pt x="479582" y="1475902"/>
                  </a:lnTo>
                  <a:lnTo>
                    <a:pt x="475952" y="1477943"/>
                  </a:lnTo>
                  <a:lnTo>
                    <a:pt x="472776" y="1480210"/>
                  </a:lnTo>
                  <a:lnTo>
                    <a:pt x="469146" y="1482704"/>
                  </a:lnTo>
                  <a:lnTo>
                    <a:pt x="465970" y="1485425"/>
                  </a:lnTo>
                  <a:lnTo>
                    <a:pt x="462794" y="1487919"/>
                  </a:lnTo>
                  <a:lnTo>
                    <a:pt x="459845" y="1490866"/>
                  </a:lnTo>
                  <a:lnTo>
                    <a:pt x="456896" y="1493814"/>
                  </a:lnTo>
                  <a:lnTo>
                    <a:pt x="454173" y="1496988"/>
                  </a:lnTo>
                  <a:lnTo>
                    <a:pt x="451451" y="1500389"/>
                  </a:lnTo>
                  <a:lnTo>
                    <a:pt x="449182" y="1503563"/>
                  </a:lnTo>
                  <a:lnTo>
                    <a:pt x="446914" y="1507190"/>
                  </a:lnTo>
                  <a:lnTo>
                    <a:pt x="444872" y="1510818"/>
                  </a:lnTo>
                  <a:lnTo>
                    <a:pt x="442830" y="1514446"/>
                  </a:lnTo>
                  <a:lnTo>
                    <a:pt x="441242" y="1518300"/>
                  </a:lnTo>
                  <a:lnTo>
                    <a:pt x="439654" y="1522381"/>
                  </a:lnTo>
                  <a:lnTo>
                    <a:pt x="438066" y="1526462"/>
                  </a:lnTo>
                  <a:lnTo>
                    <a:pt x="437159" y="1530543"/>
                  </a:lnTo>
                  <a:lnTo>
                    <a:pt x="436025" y="1534851"/>
                  </a:lnTo>
                  <a:lnTo>
                    <a:pt x="435344" y="1538932"/>
                  </a:lnTo>
                  <a:lnTo>
                    <a:pt x="434663" y="1543466"/>
                  </a:lnTo>
                  <a:lnTo>
                    <a:pt x="434437" y="1547774"/>
                  </a:lnTo>
                  <a:lnTo>
                    <a:pt x="434210" y="1552309"/>
                  </a:lnTo>
                  <a:lnTo>
                    <a:pt x="434437" y="1556843"/>
                  </a:lnTo>
                  <a:lnTo>
                    <a:pt x="434663" y="1561151"/>
                  </a:lnTo>
                  <a:lnTo>
                    <a:pt x="435344" y="1565459"/>
                  </a:lnTo>
                  <a:lnTo>
                    <a:pt x="436025" y="1569767"/>
                  </a:lnTo>
                  <a:lnTo>
                    <a:pt x="437159" y="1574074"/>
                  </a:lnTo>
                  <a:lnTo>
                    <a:pt x="438066" y="1578155"/>
                  </a:lnTo>
                  <a:lnTo>
                    <a:pt x="439654" y="1582010"/>
                  </a:lnTo>
                  <a:lnTo>
                    <a:pt x="441242" y="1586091"/>
                  </a:lnTo>
                  <a:lnTo>
                    <a:pt x="442830" y="1589945"/>
                  </a:lnTo>
                  <a:lnTo>
                    <a:pt x="444872" y="1593573"/>
                  </a:lnTo>
                  <a:lnTo>
                    <a:pt x="446914" y="1597200"/>
                  </a:lnTo>
                  <a:lnTo>
                    <a:pt x="449182" y="1600828"/>
                  </a:lnTo>
                  <a:lnTo>
                    <a:pt x="451451" y="1604229"/>
                  </a:lnTo>
                  <a:lnTo>
                    <a:pt x="454173" y="1607630"/>
                  </a:lnTo>
                  <a:lnTo>
                    <a:pt x="456896" y="1610577"/>
                  </a:lnTo>
                  <a:lnTo>
                    <a:pt x="459845" y="1613751"/>
                  </a:lnTo>
                  <a:lnTo>
                    <a:pt x="462794" y="1616472"/>
                  </a:lnTo>
                  <a:lnTo>
                    <a:pt x="465970" y="1619193"/>
                  </a:lnTo>
                  <a:lnTo>
                    <a:pt x="469146" y="1621687"/>
                  </a:lnTo>
                  <a:lnTo>
                    <a:pt x="472776" y="1624407"/>
                  </a:lnTo>
                  <a:lnTo>
                    <a:pt x="475952" y="1626675"/>
                  </a:lnTo>
                  <a:lnTo>
                    <a:pt x="479582" y="1628715"/>
                  </a:lnTo>
                  <a:lnTo>
                    <a:pt x="483438" y="1630529"/>
                  </a:lnTo>
                  <a:lnTo>
                    <a:pt x="487295" y="1632343"/>
                  </a:lnTo>
                  <a:lnTo>
                    <a:pt x="491151" y="1633930"/>
                  </a:lnTo>
                  <a:lnTo>
                    <a:pt x="495462" y="1635063"/>
                  </a:lnTo>
                  <a:lnTo>
                    <a:pt x="499545" y="1636424"/>
                  </a:lnTo>
                  <a:lnTo>
                    <a:pt x="503629" y="1637557"/>
                  </a:lnTo>
                  <a:lnTo>
                    <a:pt x="507939" y="1638011"/>
                  </a:lnTo>
                  <a:lnTo>
                    <a:pt x="512476" y="1638691"/>
                  </a:lnTo>
                  <a:lnTo>
                    <a:pt x="516787" y="1638918"/>
                  </a:lnTo>
                  <a:lnTo>
                    <a:pt x="521097" y="1638918"/>
                  </a:lnTo>
                  <a:lnTo>
                    <a:pt x="525634" y="1638918"/>
                  </a:lnTo>
                  <a:lnTo>
                    <a:pt x="529944" y="1638691"/>
                  </a:lnTo>
                  <a:lnTo>
                    <a:pt x="534255" y="1638011"/>
                  </a:lnTo>
                  <a:lnTo>
                    <a:pt x="538792" y="1637557"/>
                  </a:lnTo>
                  <a:lnTo>
                    <a:pt x="542875" y="1636424"/>
                  </a:lnTo>
                  <a:lnTo>
                    <a:pt x="546959" y="1635063"/>
                  </a:lnTo>
                  <a:lnTo>
                    <a:pt x="551042" y="1633930"/>
                  </a:lnTo>
                  <a:lnTo>
                    <a:pt x="554899" y="1632343"/>
                  </a:lnTo>
                  <a:lnTo>
                    <a:pt x="558756" y="1630529"/>
                  </a:lnTo>
                  <a:lnTo>
                    <a:pt x="562839" y="1628715"/>
                  </a:lnTo>
                  <a:lnTo>
                    <a:pt x="566242" y="1626675"/>
                  </a:lnTo>
                  <a:lnTo>
                    <a:pt x="569645" y="1624407"/>
                  </a:lnTo>
                  <a:lnTo>
                    <a:pt x="573275" y="1621687"/>
                  </a:lnTo>
                  <a:lnTo>
                    <a:pt x="576451" y="1619193"/>
                  </a:lnTo>
                  <a:lnTo>
                    <a:pt x="579854" y="1616472"/>
                  </a:lnTo>
                  <a:lnTo>
                    <a:pt x="582576" y="1613751"/>
                  </a:lnTo>
                  <a:lnTo>
                    <a:pt x="585525" y="1610577"/>
                  </a:lnTo>
                  <a:lnTo>
                    <a:pt x="588247" y="1607630"/>
                  </a:lnTo>
                  <a:lnTo>
                    <a:pt x="590743" y="1604229"/>
                  </a:lnTo>
                  <a:lnTo>
                    <a:pt x="593238" y="1600828"/>
                  </a:lnTo>
                  <a:lnTo>
                    <a:pt x="595507" y="1597200"/>
                  </a:lnTo>
                  <a:lnTo>
                    <a:pt x="597549" y="1593573"/>
                  </a:lnTo>
                  <a:lnTo>
                    <a:pt x="599590" y="1589945"/>
                  </a:lnTo>
                  <a:lnTo>
                    <a:pt x="601178" y="1586091"/>
                  </a:lnTo>
                  <a:lnTo>
                    <a:pt x="602766" y="1582010"/>
                  </a:lnTo>
                  <a:lnTo>
                    <a:pt x="604354" y="1578155"/>
                  </a:lnTo>
                  <a:lnTo>
                    <a:pt x="605262" y="1574074"/>
                  </a:lnTo>
                  <a:lnTo>
                    <a:pt x="606396" y="1569767"/>
                  </a:lnTo>
                  <a:lnTo>
                    <a:pt x="607077" y="1565459"/>
                  </a:lnTo>
                  <a:lnTo>
                    <a:pt x="607531" y="1561151"/>
                  </a:lnTo>
                  <a:lnTo>
                    <a:pt x="607984" y="1556843"/>
                  </a:lnTo>
                  <a:lnTo>
                    <a:pt x="608211" y="1552309"/>
                  </a:lnTo>
                  <a:lnTo>
                    <a:pt x="607984" y="1547774"/>
                  </a:lnTo>
                  <a:lnTo>
                    <a:pt x="607531" y="1543466"/>
                  </a:lnTo>
                  <a:lnTo>
                    <a:pt x="607077" y="1538932"/>
                  </a:lnTo>
                  <a:lnTo>
                    <a:pt x="606396" y="1534851"/>
                  </a:lnTo>
                  <a:lnTo>
                    <a:pt x="605262" y="1530543"/>
                  </a:lnTo>
                  <a:lnTo>
                    <a:pt x="604354" y="1526462"/>
                  </a:lnTo>
                  <a:lnTo>
                    <a:pt x="602766" y="1522381"/>
                  </a:lnTo>
                  <a:lnTo>
                    <a:pt x="601178" y="1518300"/>
                  </a:lnTo>
                  <a:lnTo>
                    <a:pt x="599590" y="1514446"/>
                  </a:lnTo>
                  <a:lnTo>
                    <a:pt x="597549" y="1510818"/>
                  </a:lnTo>
                  <a:lnTo>
                    <a:pt x="595507" y="1507190"/>
                  </a:lnTo>
                  <a:lnTo>
                    <a:pt x="593238" y="1503563"/>
                  </a:lnTo>
                  <a:lnTo>
                    <a:pt x="590743" y="1500389"/>
                  </a:lnTo>
                  <a:lnTo>
                    <a:pt x="588247" y="1496988"/>
                  </a:lnTo>
                  <a:lnTo>
                    <a:pt x="585525" y="1493814"/>
                  </a:lnTo>
                  <a:lnTo>
                    <a:pt x="582576" y="1490866"/>
                  </a:lnTo>
                  <a:lnTo>
                    <a:pt x="579854" y="1487919"/>
                  </a:lnTo>
                  <a:lnTo>
                    <a:pt x="576451" y="1485425"/>
                  </a:lnTo>
                  <a:lnTo>
                    <a:pt x="573275" y="1482704"/>
                  </a:lnTo>
                  <a:lnTo>
                    <a:pt x="569645" y="1480210"/>
                  </a:lnTo>
                  <a:lnTo>
                    <a:pt x="566242" y="1477943"/>
                  </a:lnTo>
                  <a:lnTo>
                    <a:pt x="562839" y="1475902"/>
                  </a:lnTo>
                  <a:lnTo>
                    <a:pt x="558756" y="1474089"/>
                  </a:lnTo>
                  <a:lnTo>
                    <a:pt x="554899" y="1472275"/>
                  </a:lnTo>
                  <a:lnTo>
                    <a:pt x="551042" y="1470688"/>
                  </a:lnTo>
                  <a:lnTo>
                    <a:pt x="546959" y="1469327"/>
                  </a:lnTo>
                  <a:lnTo>
                    <a:pt x="542875" y="1468194"/>
                  </a:lnTo>
                  <a:lnTo>
                    <a:pt x="538792" y="1467060"/>
                  </a:lnTo>
                  <a:lnTo>
                    <a:pt x="534255" y="1466607"/>
                  </a:lnTo>
                  <a:lnTo>
                    <a:pt x="529944" y="1465700"/>
                  </a:lnTo>
                  <a:lnTo>
                    <a:pt x="525634" y="1465473"/>
                  </a:lnTo>
                  <a:lnTo>
                    <a:pt x="521097" y="1465473"/>
                  </a:lnTo>
                  <a:lnTo>
                    <a:pt x="516787" y="1465473"/>
                  </a:lnTo>
                  <a:close/>
                  <a:moveTo>
                    <a:pt x="779462" y="1465263"/>
                  </a:moveTo>
                  <a:lnTo>
                    <a:pt x="795909" y="1465263"/>
                  </a:lnTo>
                  <a:lnTo>
                    <a:pt x="795118" y="1465354"/>
                  </a:lnTo>
                  <a:lnTo>
                    <a:pt x="796247" y="1465263"/>
                  </a:lnTo>
                  <a:lnTo>
                    <a:pt x="802144" y="1465263"/>
                  </a:lnTo>
                  <a:lnTo>
                    <a:pt x="997663" y="1465263"/>
                  </a:lnTo>
                  <a:lnTo>
                    <a:pt x="1331996" y="1465263"/>
                  </a:lnTo>
                  <a:lnTo>
                    <a:pt x="1527515" y="1465263"/>
                  </a:lnTo>
                  <a:lnTo>
                    <a:pt x="1532959" y="1465263"/>
                  </a:lnTo>
                  <a:lnTo>
                    <a:pt x="1538630" y="1465717"/>
                  </a:lnTo>
                  <a:lnTo>
                    <a:pt x="1543846" y="1466398"/>
                  </a:lnTo>
                  <a:lnTo>
                    <a:pt x="1549290" y="1467307"/>
                  </a:lnTo>
                  <a:lnTo>
                    <a:pt x="1554507" y="1468669"/>
                  </a:lnTo>
                  <a:lnTo>
                    <a:pt x="1559497" y="1470031"/>
                  </a:lnTo>
                  <a:lnTo>
                    <a:pt x="1564487" y="1471848"/>
                  </a:lnTo>
                  <a:lnTo>
                    <a:pt x="1569477" y="1473664"/>
                  </a:lnTo>
                  <a:lnTo>
                    <a:pt x="1574014" y="1475934"/>
                  </a:lnTo>
                  <a:lnTo>
                    <a:pt x="1578550" y="1478205"/>
                  </a:lnTo>
                  <a:lnTo>
                    <a:pt x="1583313" y="1480702"/>
                  </a:lnTo>
                  <a:lnTo>
                    <a:pt x="1587396" y="1483654"/>
                  </a:lnTo>
                  <a:lnTo>
                    <a:pt x="1591706" y="1486378"/>
                  </a:lnTo>
                  <a:lnTo>
                    <a:pt x="1595788" y="1489784"/>
                  </a:lnTo>
                  <a:lnTo>
                    <a:pt x="1599644" y="1493190"/>
                  </a:lnTo>
                  <a:lnTo>
                    <a:pt x="1603500" y="1496595"/>
                  </a:lnTo>
                  <a:lnTo>
                    <a:pt x="1607129" y="1500455"/>
                  </a:lnTo>
                  <a:lnTo>
                    <a:pt x="1610305" y="1504315"/>
                  </a:lnTo>
                  <a:lnTo>
                    <a:pt x="1613480" y="1508402"/>
                  </a:lnTo>
                  <a:lnTo>
                    <a:pt x="1616656" y="1512488"/>
                  </a:lnTo>
                  <a:lnTo>
                    <a:pt x="1619151" y="1517029"/>
                  </a:lnTo>
                  <a:lnTo>
                    <a:pt x="1621646" y="1521343"/>
                  </a:lnTo>
                  <a:lnTo>
                    <a:pt x="1624368" y="1525884"/>
                  </a:lnTo>
                  <a:lnTo>
                    <a:pt x="1626409" y="1530652"/>
                  </a:lnTo>
                  <a:lnTo>
                    <a:pt x="1628224" y="1535420"/>
                  </a:lnTo>
                  <a:lnTo>
                    <a:pt x="1630038" y="1540642"/>
                  </a:lnTo>
                  <a:lnTo>
                    <a:pt x="1631626" y="1545637"/>
                  </a:lnTo>
                  <a:lnTo>
                    <a:pt x="1632533" y="1550859"/>
                  </a:lnTo>
                  <a:lnTo>
                    <a:pt x="1633667" y="1556081"/>
                  </a:lnTo>
                  <a:lnTo>
                    <a:pt x="1634121" y="1561530"/>
                  </a:lnTo>
                  <a:lnTo>
                    <a:pt x="1634575" y="1566979"/>
                  </a:lnTo>
                  <a:lnTo>
                    <a:pt x="1634801" y="1572428"/>
                  </a:lnTo>
                  <a:lnTo>
                    <a:pt x="1634575" y="1578104"/>
                  </a:lnTo>
                  <a:lnTo>
                    <a:pt x="1634121" y="1583553"/>
                  </a:lnTo>
                  <a:lnTo>
                    <a:pt x="1633667" y="1588775"/>
                  </a:lnTo>
                  <a:lnTo>
                    <a:pt x="1632533" y="1594224"/>
                  </a:lnTo>
                  <a:lnTo>
                    <a:pt x="1631626" y="1599219"/>
                  </a:lnTo>
                  <a:lnTo>
                    <a:pt x="1630038" y="1604441"/>
                  </a:lnTo>
                  <a:lnTo>
                    <a:pt x="1628224" y="1609436"/>
                  </a:lnTo>
                  <a:lnTo>
                    <a:pt x="1626409" y="1614204"/>
                  </a:lnTo>
                  <a:lnTo>
                    <a:pt x="1624368" y="1618972"/>
                  </a:lnTo>
                  <a:lnTo>
                    <a:pt x="1621646" y="1623513"/>
                  </a:lnTo>
                  <a:lnTo>
                    <a:pt x="1619151" y="1628054"/>
                  </a:lnTo>
                  <a:lnTo>
                    <a:pt x="1616656" y="1632368"/>
                  </a:lnTo>
                  <a:lnTo>
                    <a:pt x="1613480" y="1636681"/>
                  </a:lnTo>
                  <a:lnTo>
                    <a:pt x="1610305" y="1640541"/>
                  </a:lnTo>
                  <a:lnTo>
                    <a:pt x="1607129" y="1644401"/>
                  </a:lnTo>
                  <a:lnTo>
                    <a:pt x="1603500" y="1648261"/>
                  </a:lnTo>
                  <a:lnTo>
                    <a:pt x="1599644" y="1651893"/>
                  </a:lnTo>
                  <a:lnTo>
                    <a:pt x="1595788" y="1655299"/>
                  </a:lnTo>
                  <a:lnTo>
                    <a:pt x="1591706" y="1658478"/>
                  </a:lnTo>
                  <a:lnTo>
                    <a:pt x="1587396" y="1661429"/>
                  </a:lnTo>
                  <a:lnTo>
                    <a:pt x="1583313" y="1664154"/>
                  </a:lnTo>
                  <a:lnTo>
                    <a:pt x="1578550" y="1666651"/>
                  </a:lnTo>
                  <a:lnTo>
                    <a:pt x="1574014" y="1669149"/>
                  </a:lnTo>
                  <a:lnTo>
                    <a:pt x="1569477" y="1671419"/>
                  </a:lnTo>
                  <a:lnTo>
                    <a:pt x="1564487" y="1673236"/>
                  </a:lnTo>
                  <a:lnTo>
                    <a:pt x="1559497" y="1674825"/>
                  </a:lnTo>
                  <a:lnTo>
                    <a:pt x="1554507" y="1676187"/>
                  </a:lnTo>
                  <a:lnTo>
                    <a:pt x="1549290" y="1677549"/>
                  </a:lnTo>
                  <a:lnTo>
                    <a:pt x="1543846" y="1678458"/>
                  </a:lnTo>
                  <a:lnTo>
                    <a:pt x="1538630" y="1679139"/>
                  </a:lnTo>
                  <a:lnTo>
                    <a:pt x="1532959" y="1679593"/>
                  </a:lnTo>
                  <a:lnTo>
                    <a:pt x="1527515" y="1679820"/>
                  </a:lnTo>
                  <a:lnTo>
                    <a:pt x="1331996" y="1679820"/>
                  </a:lnTo>
                  <a:lnTo>
                    <a:pt x="1169820" y="1679820"/>
                  </a:lnTo>
                  <a:lnTo>
                    <a:pt x="1169820" y="1730451"/>
                  </a:lnTo>
                  <a:lnTo>
                    <a:pt x="1527515" y="1730451"/>
                  </a:lnTo>
                  <a:lnTo>
                    <a:pt x="1537496" y="1730224"/>
                  </a:lnTo>
                  <a:lnTo>
                    <a:pt x="1547022" y="1729088"/>
                  </a:lnTo>
                  <a:lnTo>
                    <a:pt x="1556322" y="1727953"/>
                  </a:lnTo>
                  <a:lnTo>
                    <a:pt x="1565394" y="1725683"/>
                  </a:lnTo>
                  <a:lnTo>
                    <a:pt x="1574467" y="1723185"/>
                  </a:lnTo>
                  <a:lnTo>
                    <a:pt x="1583313" y="1720461"/>
                  </a:lnTo>
                  <a:lnTo>
                    <a:pt x="1591706" y="1716828"/>
                  </a:lnTo>
                  <a:lnTo>
                    <a:pt x="1600098" y="1712514"/>
                  </a:lnTo>
                  <a:lnTo>
                    <a:pt x="1608037" y="1708200"/>
                  </a:lnTo>
                  <a:lnTo>
                    <a:pt x="1615749" y="1703432"/>
                  </a:lnTo>
                  <a:lnTo>
                    <a:pt x="1623007" y="1697983"/>
                  </a:lnTo>
                  <a:lnTo>
                    <a:pt x="1630265" y="1692307"/>
                  </a:lnTo>
                  <a:lnTo>
                    <a:pt x="1637070" y="1685950"/>
                  </a:lnTo>
                  <a:lnTo>
                    <a:pt x="1643194" y="1679593"/>
                  </a:lnTo>
                  <a:lnTo>
                    <a:pt x="1649318" y="1672781"/>
                  </a:lnTo>
                  <a:lnTo>
                    <a:pt x="1654762" y="1665743"/>
                  </a:lnTo>
                  <a:lnTo>
                    <a:pt x="2174633" y="1612615"/>
                  </a:lnTo>
                  <a:lnTo>
                    <a:pt x="2179170" y="1612388"/>
                  </a:lnTo>
                  <a:lnTo>
                    <a:pt x="2183479" y="1612388"/>
                  </a:lnTo>
                  <a:lnTo>
                    <a:pt x="2188243" y="1612388"/>
                  </a:lnTo>
                  <a:lnTo>
                    <a:pt x="2192552" y="1613069"/>
                  </a:lnTo>
                  <a:lnTo>
                    <a:pt x="2197089" y="1613523"/>
                  </a:lnTo>
                  <a:lnTo>
                    <a:pt x="2201398" y="1614431"/>
                  </a:lnTo>
                  <a:lnTo>
                    <a:pt x="2205481" y="1615566"/>
                  </a:lnTo>
                  <a:lnTo>
                    <a:pt x="2209791" y="1616929"/>
                  </a:lnTo>
                  <a:lnTo>
                    <a:pt x="2214100" y="1618291"/>
                  </a:lnTo>
                  <a:lnTo>
                    <a:pt x="2218183" y="1620107"/>
                  </a:lnTo>
                  <a:lnTo>
                    <a:pt x="2222039" y="1622378"/>
                  </a:lnTo>
                  <a:lnTo>
                    <a:pt x="2225895" y="1624648"/>
                  </a:lnTo>
                  <a:lnTo>
                    <a:pt x="2229751" y="1626919"/>
                  </a:lnTo>
                  <a:lnTo>
                    <a:pt x="2233380" y="1629643"/>
                  </a:lnTo>
                  <a:lnTo>
                    <a:pt x="2237009" y="1632595"/>
                  </a:lnTo>
                  <a:lnTo>
                    <a:pt x="2240411" y="1635773"/>
                  </a:lnTo>
                  <a:lnTo>
                    <a:pt x="2243587" y="1638725"/>
                  </a:lnTo>
                  <a:lnTo>
                    <a:pt x="2246762" y="1642358"/>
                  </a:lnTo>
                  <a:lnTo>
                    <a:pt x="2249711" y="1645990"/>
                  </a:lnTo>
                  <a:lnTo>
                    <a:pt x="2252206" y="1649623"/>
                  </a:lnTo>
                  <a:lnTo>
                    <a:pt x="2254701" y="1653483"/>
                  </a:lnTo>
                  <a:lnTo>
                    <a:pt x="2257196" y="1657342"/>
                  </a:lnTo>
                  <a:lnTo>
                    <a:pt x="2259237" y="1661429"/>
                  </a:lnTo>
                  <a:lnTo>
                    <a:pt x="2261052" y="1665970"/>
                  </a:lnTo>
                  <a:lnTo>
                    <a:pt x="2262867" y="1670057"/>
                  </a:lnTo>
                  <a:lnTo>
                    <a:pt x="2264227" y="1674371"/>
                  </a:lnTo>
                  <a:lnTo>
                    <a:pt x="2265588" y="1679139"/>
                  </a:lnTo>
                  <a:lnTo>
                    <a:pt x="2266723" y="1683453"/>
                  </a:lnTo>
                  <a:lnTo>
                    <a:pt x="2267403" y="1687993"/>
                  </a:lnTo>
                  <a:lnTo>
                    <a:pt x="2267857" y="1692761"/>
                  </a:lnTo>
                  <a:lnTo>
                    <a:pt x="2268083" y="1697302"/>
                  </a:lnTo>
                  <a:lnTo>
                    <a:pt x="2268537" y="1702297"/>
                  </a:lnTo>
                  <a:lnTo>
                    <a:pt x="2268537" y="1712287"/>
                  </a:lnTo>
                  <a:lnTo>
                    <a:pt x="2268083" y="1717055"/>
                  </a:lnTo>
                  <a:lnTo>
                    <a:pt x="2267857" y="1721369"/>
                  </a:lnTo>
                  <a:lnTo>
                    <a:pt x="2267630" y="1726137"/>
                  </a:lnTo>
                  <a:lnTo>
                    <a:pt x="2266949" y="1730451"/>
                  </a:lnTo>
                  <a:lnTo>
                    <a:pt x="2266042" y="1734764"/>
                  </a:lnTo>
                  <a:lnTo>
                    <a:pt x="2265361" y="1739305"/>
                  </a:lnTo>
                  <a:lnTo>
                    <a:pt x="2264001" y="1743392"/>
                  </a:lnTo>
                  <a:lnTo>
                    <a:pt x="2262867" y="1747479"/>
                  </a:lnTo>
                  <a:lnTo>
                    <a:pt x="2261506" y="1751566"/>
                  </a:lnTo>
                  <a:lnTo>
                    <a:pt x="2259918" y="1755653"/>
                  </a:lnTo>
                  <a:lnTo>
                    <a:pt x="2258103" y="1759512"/>
                  </a:lnTo>
                  <a:lnTo>
                    <a:pt x="2256062" y="1763599"/>
                  </a:lnTo>
                  <a:lnTo>
                    <a:pt x="2254247" y="1767459"/>
                  </a:lnTo>
                  <a:lnTo>
                    <a:pt x="2251979" y="1770864"/>
                  </a:lnTo>
                  <a:lnTo>
                    <a:pt x="2249711" y="1774497"/>
                  </a:lnTo>
                  <a:lnTo>
                    <a:pt x="2247216" y="1778130"/>
                  </a:lnTo>
                  <a:lnTo>
                    <a:pt x="2244721" y="1781536"/>
                  </a:lnTo>
                  <a:lnTo>
                    <a:pt x="2241772" y="1784714"/>
                  </a:lnTo>
                  <a:lnTo>
                    <a:pt x="2239050" y="1788120"/>
                  </a:lnTo>
                  <a:lnTo>
                    <a:pt x="2236102" y="1791071"/>
                  </a:lnTo>
                  <a:lnTo>
                    <a:pt x="2233153" y="1794023"/>
                  </a:lnTo>
                  <a:lnTo>
                    <a:pt x="2229977" y="1796747"/>
                  </a:lnTo>
                  <a:lnTo>
                    <a:pt x="2226575" y="1799472"/>
                  </a:lnTo>
                  <a:lnTo>
                    <a:pt x="2223400" y="1801969"/>
                  </a:lnTo>
                  <a:lnTo>
                    <a:pt x="2219771" y="1804240"/>
                  </a:lnTo>
                  <a:lnTo>
                    <a:pt x="2216141" y="1806510"/>
                  </a:lnTo>
                  <a:lnTo>
                    <a:pt x="2212512" y="1808554"/>
                  </a:lnTo>
                  <a:lnTo>
                    <a:pt x="2208657" y="1810370"/>
                  </a:lnTo>
                  <a:lnTo>
                    <a:pt x="2204801" y="1812186"/>
                  </a:lnTo>
                  <a:lnTo>
                    <a:pt x="2200718" y="1813776"/>
                  </a:lnTo>
                  <a:lnTo>
                    <a:pt x="2196635" y="1815365"/>
                  </a:lnTo>
                  <a:lnTo>
                    <a:pt x="2192325" y="1816727"/>
                  </a:lnTo>
                  <a:lnTo>
                    <a:pt x="1439282" y="2028332"/>
                  </a:lnTo>
                  <a:lnTo>
                    <a:pt x="1418869" y="2033781"/>
                  </a:lnTo>
                  <a:lnTo>
                    <a:pt x="1398682" y="2039003"/>
                  </a:lnTo>
                  <a:lnTo>
                    <a:pt x="1378268" y="2043317"/>
                  </a:lnTo>
                  <a:lnTo>
                    <a:pt x="1357854" y="2047404"/>
                  </a:lnTo>
                  <a:lnTo>
                    <a:pt x="1337213" y="2051037"/>
                  </a:lnTo>
                  <a:lnTo>
                    <a:pt x="1316573" y="2054442"/>
                  </a:lnTo>
                  <a:lnTo>
                    <a:pt x="1295932" y="2056940"/>
                  </a:lnTo>
                  <a:lnTo>
                    <a:pt x="1275291" y="2059437"/>
                  </a:lnTo>
                  <a:lnTo>
                    <a:pt x="1254424" y="2061254"/>
                  </a:lnTo>
                  <a:lnTo>
                    <a:pt x="1233556" y="2062389"/>
                  </a:lnTo>
                  <a:lnTo>
                    <a:pt x="1212916" y="2063297"/>
                  </a:lnTo>
                  <a:lnTo>
                    <a:pt x="1192048" y="2063751"/>
                  </a:lnTo>
                  <a:lnTo>
                    <a:pt x="1171181" y="2063751"/>
                  </a:lnTo>
                  <a:lnTo>
                    <a:pt x="1150087" y="2063297"/>
                  </a:lnTo>
                  <a:lnTo>
                    <a:pt x="1129219" y="2062162"/>
                  </a:lnTo>
                  <a:lnTo>
                    <a:pt x="1108352" y="2060573"/>
                  </a:lnTo>
                  <a:lnTo>
                    <a:pt x="796701" y="2035598"/>
                  </a:lnTo>
                  <a:lnTo>
                    <a:pt x="792391" y="2035144"/>
                  </a:lnTo>
                  <a:lnTo>
                    <a:pt x="788081" y="2034463"/>
                  </a:lnTo>
                  <a:lnTo>
                    <a:pt x="783545" y="2033554"/>
                  </a:lnTo>
                  <a:lnTo>
                    <a:pt x="779462" y="2032419"/>
                  </a:lnTo>
                  <a:lnTo>
                    <a:pt x="779462" y="1468438"/>
                  </a:lnTo>
                  <a:lnTo>
                    <a:pt x="779462" y="1467534"/>
                  </a:lnTo>
                  <a:lnTo>
                    <a:pt x="779462" y="1465263"/>
                  </a:lnTo>
                  <a:close/>
                  <a:moveTo>
                    <a:pt x="0" y="1401763"/>
                  </a:moveTo>
                  <a:lnTo>
                    <a:pt x="695325" y="1401763"/>
                  </a:lnTo>
                  <a:lnTo>
                    <a:pt x="695325" y="1572487"/>
                  </a:lnTo>
                  <a:lnTo>
                    <a:pt x="695325" y="1927085"/>
                  </a:lnTo>
                  <a:lnTo>
                    <a:pt x="695325" y="2247901"/>
                  </a:lnTo>
                  <a:lnTo>
                    <a:pt x="0" y="2247901"/>
                  </a:lnTo>
                  <a:lnTo>
                    <a:pt x="0" y="1401763"/>
                  </a:lnTo>
                  <a:close/>
                  <a:moveTo>
                    <a:pt x="1870009" y="1163726"/>
                  </a:moveTo>
                  <a:lnTo>
                    <a:pt x="1870009" y="1180300"/>
                  </a:lnTo>
                  <a:lnTo>
                    <a:pt x="1861189" y="1180981"/>
                  </a:lnTo>
                  <a:lnTo>
                    <a:pt x="1853274" y="1182343"/>
                  </a:lnTo>
                  <a:lnTo>
                    <a:pt x="1845586" y="1183705"/>
                  </a:lnTo>
                  <a:lnTo>
                    <a:pt x="1838575" y="1185522"/>
                  </a:lnTo>
                  <a:lnTo>
                    <a:pt x="1832243" y="1188019"/>
                  </a:lnTo>
                  <a:lnTo>
                    <a:pt x="1826138" y="1190290"/>
                  </a:lnTo>
                  <a:lnTo>
                    <a:pt x="1820936" y="1193014"/>
                  </a:lnTo>
                  <a:lnTo>
                    <a:pt x="1816187" y="1196193"/>
                  </a:lnTo>
                  <a:lnTo>
                    <a:pt x="1811891" y="1199825"/>
                  </a:lnTo>
                  <a:lnTo>
                    <a:pt x="1810081" y="1201642"/>
                  </a:lnTo>
                  <a:lnTo>
                    <a:pt x="1808272" y="1203458"/>
                  </a:lnTo>
                  <a:lnTo>
                    <a:pt x="1806689" y="1205501"/>
                  </a:lnTo>
                  <a:lnTo>
                    <a:pt x="1805106" y="1207545"/>
                  </a:lnTo>
                  <a:lnTo>
                    <a:pt x="1803749" y="1209588"/>
                  </a:lnTo>
                  <a:lnTo>
                    <a:pt x="1802619" y="1211859"/>
                  </a:lnTo>
                  <a:lnTo>
                    <a:pt x="1801488" y="1214356"/>
                  </a:lnTo>
                  <a:lnTo>
                    <a:pt x="1800583" y="1216627"/>
                  </a:lnTo>
                  <a:lnTo>
                    <a:pt x="1799679" y="1219124"/>
                  </a:lnTo>
                  <a:lnTo>
                    <a:pt x="1799227" y="1221395"/>
                  </a:lnTo>
                  <a:lnTo>
                    <a:pt x="1798548" y="1226844"/>
                  </a:lnTo>
                  <a:lnTo>
                    <a:pt x="1798096" y="1232520"/>
                  </a:lnTo>
                  <a:lnTo>
                    <a:pt x="1798096" y="1236379"/>
                  </a:lnTo>
                  <a:lnTo>
                    <a:pt x="1798774" y="1240239"/>
                  </a:lnTo>
                  <a:lnTo>
                    <a:pt x="1799227" y="1243872"/>
                  </a:lnTo>
                  <a:lnTo>
                    <a:pt x="1800357" y="1247504"/>
                  </a:lnTo>
                  <a:lnTo>
                    <a:pt x="1801488" y="1251137"/>
                  </a:lnTo>
                  <a:lnTo>
                    <a:pt x="1802845" y="1254543"/>
                  </a:lnTo>
                  <a:lnTo>
                    <a:pt x="1804654" y="1257948"/>
                  </a:lnTo>
                  <a:lnTo>
                    <a:pt x="1806689" y="1261354"/>
                  </a:lnTo>
                  <a:lnTo>
                    <a:pt x="1808725" y="1264079"/>
                  </a:lnTo>
                  <a:lnTo>
                    <a:pt x="1810986" y="1267257"/>
                  </a:lnTo>
                  <a:lnTo>
                    <a:pt x="1813474" y="1269755"/>
                  </a:lnTo>
                  <a:lnTo>
                    <a:pt x="1815961" y="1272252"/>
                  </a:lnTo>
                  <a:lnTo>
                    <a:pt x="1818449" y="1274750"/>
                  </a:lnTo>
                  <a:lnTo>
                    <a:pt x="1821162" y="1277020"/>
                  </a:lnTo>
                  <a:lnTo>
                    <a:pt x="1823876" y="1278836"/>
                  </a:lnTo>
                  <a:lnTo>
                    <a:pt x="1826816" y="1280653"/>
                  </a:lnTo>
                  <a:lnTo>
                    <a:pt x="1834053" y="1284740"/>
                  </a:lnTo>
                  <a:lnTo>
                    <a:pt x="1843777" y="1289734"/>
                  </a:lnTo>
                  <a:lnTo>
                    <a:pt x="1855988" y="1295638"/>
                  </a:lnTo>
                  <a:lnTo>
                    <a:pt x="1870914" y="1302676"/>
                  </a:lnTo>
                  <a:lnTo>
                    <a:pt x="1875436" y="1304719"/>
                  </a:lnTo>
                  <a:lnTo>
                    <a:pt x="1879507" y="1306763"/>
                  </a:lnTo>
                  <a:lnTo>
                    <a:pt x="1883125" y="1309033"/>
                  </a:lnTo>
                  <a:lnTo>
                    <a:pt x="1886065" y="1311077"/>
                  </a:lnTo>
                  <a:lnTo>
                    <a:pt x="1889005" y="1312893"/>
                  </a:lnTo>
                  <a:lnTo>
                    <a:pt x="1891040" y="1314936"/>
                  </a:lnTo>
                  <a:lnTo>
                    <a:pt x="1892623" y="1316980"/>
                  </a:lnTo>
                  <a:lnTo>
                    <a:pt x="1893528" y="1318796"/>
                  </a:lnTo>
                  <a:lnTo>
                    <a:pt x="1894432" y="1320839"/>
                  </a:lnTo>
                  <a:lnTo>
                    <a:pt x="1895111" y="1323110"/>
                  </a:lnTo>
                  <a:lnTo>
                    <a:pt x="1895563" y="1325834"/>
                  </a:lnTo>
                  <a:lnTo>
                    <a:pt x="1896241" y="1328559"/>
                  </a:lnTo>
                  <a:lnTo>
                    <a:pt x="1896694" y="1335597"/>
                  </a:lnTo>
                  <a:lnTo>
                    <a:pt x="1896920" y="1343544"/>
                  </a:lnTo>
                  <a:lnTo>
                    <a:pt x="1896694" y="1346722"/>
                  </a:lnTo>
                  <a:lnTo>
                    <a:pt x="1896241" y="1349447"/>
                  </a:lnTo>
                  <a:lnTo>
                    <a:pt x="1894885" y="1352171"/>
                  </a:lnTo>
                  <a:lnTo>
                    <a:pt x="1893302" y="1353988"/>
                  </a:lnTo>
                  <a:lnTo>
                    <a:pt x="1892623" y="1354669"/>
                  </a:lnTo>
                  <a:lnTo>
                    <a:pt x="1891492" y="1355577"/>
                  </a:lnTo>
                  <a:lnTo>
                    <a:pt x="1889005" y="1356485"/>
                  </a:lnTo>
                  <a:lnTo>
                    <a:pt x="1886065" y="1357393"/>
                  </a:lnTo>
                  <a:lnTo>
                    <a:pt x="1882899" y="1357620"/>
                  </a:lnTo>
                  <a:lnTo>
                    <a:pt x="1880864" y="1357620"/>
                  </a:lnTo>
                  <a:lnTo>
                    <a:pt x="1879055" y="1357393"/>
                  </a:lnTo>
                  <a:lnTo>
                    <a:pt x="1877472" y="1356712"/>
                  </a:lnTo>
                  <a:lnTo>
                    <a:pt x="1875889" y="1356258"/>
                  </a:lnTo>
                  <a:lnTo>
                    <a:pt x="1874532" y="1355577"/>
                  </a:lnTo>
                  <a:lnTo>
                    <a:pt x="1873627" y="1354669"/>
                  </a:lnTo>
                  <a:lnTo>
                    <a:pt x="1872723" y="1353761"/>
                  </a:lnTo>
                  <a:lnTo>
                    <a:pt x="1872270" y="1352398"/>
                  </a:lnTo>
                  <a:lnTo>
                    <a:pt x="1871818" y="1350809"/>
                  </a:lnTo>
                  <a:lnTo>
                    <a:pt x="1871140" y="1348993"/>
                  </a:lnTo>
                  <a:lnTo>
                    <a:pt x="1870461" y="1343544"/>
                  </a:lnTo>
                  <a:lnTo>
                    <a:pt x="1870235" y="1336051"/>
                  </a:lnTo>
                  <a:lnTo>
                    <a:pt x="1870009" y="1326515"/>
                  </a:lnTo>
                  <a:lnTo>
                    <a:pt x="1870009" y="1314028"/>
                  </a:lnTo>
                  <a:lnTo>
                    <a:pt x="1799227" y="1314028"/>
                  </a:lnTo>
                  <a:lnTo>
                    <a:pt x="1799227" y="1324018"/>
                  </a:lnTo>
                  <a:lnTo>
                    <a:pt x="1799227" y="1328332"/>
                  </a:lnTo>
                  <a:lnTo>
                    <a:pt x="1799453" y="1332192"/>
                  </a:lnTo>
                  <a:lnTo>
                    <a:pt x="1799905" y="1336278"/>
                  </a:lnTo>
                  <a:lnTo>
                    <a:pt x="1800583" y="1339911"/>
                  </a:lnTo>
                  <a:lnTo>
                    <a:pt x="1801262" y="1343544"/>
                  </a:lnTo>
                  <a:lnTo>
                    <a:pt x="1802166" y="1346949"/>
                  </a:lnTo>
                  <a:lnTo>
                    <a:pt x="1803071" y="1350355"/>
                  </a:lnTo>
                  <a:lnTo>
                    <a:pt x="1804428" y="1353534"/>
                  </a:lnTo>
                  <a:lnTo>
                    <a:pt x="1806011" y="1356258"/>
                  </a:lnTo>
                  <a:lnTo>
                    <a:pt x="1807368" y="1359210"/>
                  </a:lnTo>
                  <a:lnTo>
                    <a:pt x="1809177" y="1361707"/>
                  </a:lnTo>
                  <a:lnTo>
                    <a:pt x="1810986" y="1364205"/>
                  </a:lnTo>
                  <a:lnTo>
                    <a:pt x="1813021" y="1366702"/>
                  </a:lnTo>
                  <a:lnTo>
                    <a:pt x="1815509" y="1368746"/>
                  </a:lnTo>
                  <a:lnTo>
                    <a:pt x="1817770" y="1370562"/>
                  </a:lnTo>
                  <a:lnTo>
                    <a:pt x="1820258" y="1372378"/>
                  </a:lnTo>
                  <a:lnTo>
                    <a:pt x="1825685" y="1375557"/>
                  </a:lnTo>
                  <a:lnTo>
                    <a:pt x="1831339" y="1378508"/>
                  </a:lnTo>
                  <a:lnTo>
                    <a:pt x="1837219" y="1381006"/>
                  </a:lnTo>
                  <a:lnTo>
                    <a:pt x="1843551" y="1383276"/>
                  </a:lnTo>
                  <a:lnTo>
                    <a:pt x="1849656" y="1385093"/>
                  </a:lnTo>
                  <a:lnTo>
                    <a:pt x="1856214" y="1386455"/>
                  </a:lnTo>
                  <a:lnTo>
                    <a:pt x="1862999" y="1387590"/>
                  </a:lnTo>
                  <a:lnTo>
                    <a:pt x="1870009" y="1388271"/>
                  </a:lnTo>
                  <a:lnTo>
                    <a:pt x="1870009" y="1408479"/>
                  </a:lnTo>
                  <a:lnTo>
                    <a:pt x="1902573" y="1408479"/>
                  </a:lnTo>
                  <a:lnTo>
                    <a:pt x="1902573" y="1388725"/>
                  </a:lnTo>
                  <a:lnTo>
                    <a:pt x="1911393" y="1387817"/>
                  </a:lnTo>
                  <a:lnTo>
                    <a:pt x="1919534" y="1386228"/>
                  </a:lnTo>
                  <a:lnTo>
                    <a:pt x="1927223" y="1384411"/>
                  </a:lnTo>
                  <a:lnTo>
                    <a:pt x="1934460" y="1382141"/>
                  </a:lnTo>
                  <a:lnTo>
                    <a:pt x="1941018" y="1379417"/>
                  </a:lnTo>
                  <a:lnTo>
                    <a:pt x="1947124" y="1376692"/>
                  </a:lnTo>
                  <a:lnTo>
                    <a:pt x="1952551" y="1373286"/>
                  </a:lnTo>
                  <a:lnTo>
                    <a:pt x="1954812" y="1371470"/>
                  </a:lnTo>
                  <a:lnTo>
                    <a:pt x="1957300" y="1369427"/>
                  </a:lnTo>
                  <a:lnTo>
                    <a:pt x="1959561" y="1367610"/>
                  </a:lnTo>
                  <a:lnTo>
                    <a:pt x="1961597" y="1365567"/>
                  </a:lnTo>
                  <a:lnTo>
                    <a:pt x="1963632" y="1363296"/>
                  </a:lnTo>
                  <a:lnTo>
                    <a:pt x="1965441" y="1360799"/>
                  </a:lnTo>
                  <a:lnTo>
                    <a:pt x="1967024" y="1358529"/>
                  </a:lnTo>
                  <a:lnTo>
                    <a:pt x="1968381" y="1356031"/>
                  </a:lnTo>
                  <a:lnTo>
                    <a:pt x="1969738" y="1353534"/>
                  </a:lnTo>
                  <a:lnTo>
                    <a:pt x="1971095" y="1350809"/>
                  </a:lnTo>
                  <a:lnTo>
                    <a:pt x="1971999" y="1348085"/>
                  </a:lnTo>
                  <a:lnTo>
                    <a:pt x="1972904" y="1345133"/>
                  </a:lnTo>
                  <a:lnTo>
                    <a:pt x="1973808" y="1342408"/>
                  </a:lnTo>
                  <a:lnTo>
                    <a:pt x="1974487" y="1339230"/>
                  </a:lnTo>
                  <a:lnTo>
                    <a:pt x="1975165" y="1333100"/>
                  </a:lnTo>
                  <a:lnTo>
                    <a:pt x="1975391" y="1326288"/>
                  </a:lnTo>
                  <a:lnTo>
                    <a:pt x="1975391" y="1321975"/>
                  </a:lnTo>
                  <a:lnTo>
                    <a:pt x="1975165" y="1318115"/>
                  </a:lnTo>
                  <a:lnTo>
                    <a:pt x="1974713" y="1314255"/>
                  </a:lnTo>
                  <a:lnTo>
                    <a:pt x="1973808" y="1310395"/>
                  </a:lnTo>
                  <a:lnTo>
                    <a:pt x="1972904" y="1306990"/>
                  </a:lnTo>
                  <a:lnTo>
                    <a:pt x="1971773" y="1303584"/>
                  </a:lnTo>
                  <a:lnTo>
                    <a:pt x="1970190" y="1300406"/>
                  </a:lnTo>
                  <a:lnTo>
                    <a:pt x="1968607" y="1297454"/>
                  </a:lnTo>
                  <a:lnTo>
                    <a:pt x="1967024" y="1294502"/>
                  </a:lnTo>
                  <a:lnTo>
                    <a:pt x="1965215" y="1292005"/>
                  </a:lnTo>
                  <a:lnTo>
                    <a:pt x="1963406" y="1289507"/>
                  </a:lnTo>
                  <a:lnTo>
                    <a:pt x="1961371" y="1287237"/>
                  </a:lnTo>
                  <a:lnTo>
                    <a:pt x="1959109" y="1284967"/>
                  </a:lnTo>
                  <a:lnTo>
                    <a:pt x="1956848" y="1282923"/>
                  </a:lnTo>
                  <a:lnTo>
                    <a:pt x="1954586" y="1281107"/>
                  </a:lnTo>
                  <a:lnTo>
                    <a:pt x="1952325" y="1279518"/>
                  </a:lnTo>
                  <a:lnTo>
                    <a:pt x="1945993" y="1275885"/>
                  </a:lnTo>
                  <a:lnTo>
                    <a:pt x="1938078" y="1271798"/>
                  </a:lnTo>
                  <a:lnTo>
                    <a:pt x="1927901" y="1267030"/>
                  </a:lnTo>
                  <a:lnTo>
                    <a:pt x="1915464" y="1261581"/>
                  </a:lnTo>
                  <a:lnTo>
                    <a:pt x="1900990" y="1254997"/>
                  </a:lnTo>
                  <a:lnTo>
                    <a:pt x="1889909" y="1249548"/>
                  </a:lnTo>
                  <a:lnTo>
                    <a:pt x="1881995" y="1245461"/>
                  </a:lnTo>
                  <a:lnTo>
                    <a:pt x="1879281" y="1243872"/>
                  </a:lnTo>
                  <a:lnTo>
                    <a:pt x="1877246" y="1242510"/>
                  </a:lnTo>
                  <a:lnTo>
                    <a:pt x="1875663" y="1241147"/>
                  </a:lnTo>
                  <a:lnTo>
                    <a:pt x="1874306" y="1239558"/>
                  </a:lnTo>
                  <a:lnTo>
                    <a:pt x="1872949" y="1237742"/>
                  </a:lnTo>
                  <a:lnTo>
                    <a:pt x="1872270" y="1235925"/>
                  </a:lnTo>
                  <a:lnTo>
                    <a:pt x="1871592" y="1233655"/>
                  </a:lnTo>
                  <a:lnTo>
                    <a:pt x="1870914" y="1231157"/>
                  </a:lnTo>
                  <a:lnTo>
                    <a:pt x="1870687" y="1228433"/>
                  </a:lnTo>
                  <a:lnTo>
                    <a:pt x="1870461" y="1225708"/>
                  </a:lnTo>
                  <a:lnTo>
                    <a:pt x="1870687" y="1222076"/>
                  </a:lnTo>
                  <a:lnTo>
                    <a:pt x="1871140" y="1219124"/>
                  </a:lnTo>
                  <a:lnTo>
                    <a:pt x="1872270" y="1216627"/>
                  </a:lnTo>
                  <a:lnTo>
                    <a:pt x="1873853" y="1214583"/>
                  </a:lnTo>
                  <a:lnTo>
                    <a:pt x="1874532" y="1213675"/>
                  </a:lnTo>
                  <a:lnTo>
                    <a:pt x="1875663" y="1212994"/>
                  </a:lnTo>
                  <a:lnTo>
                    <a:pt x="1877924" y="1211859"/>
                  </a:lnTo>
                  <a:lnTo>
                    <a:pt x="1880412" y="1211178"/>
                  </a:lnTo>
                  <a:lnTo>
                    <a:pt x="1883577" y="1210951"/>
                  </a:lnTo>
                  <a:lnTo>
                    <a:pt x="1887196" y="1211178"/>
                  </a:lnTo>
                  <a:lnTo>
                    <a:pt x="1888779" y="1211405"/>
                  </a:lnTo>
                  <a:lnTo>
                    <a:pt x="1889909" y="1211859"/>
                  </a:lnTo>
                  <a:lnTo>
                    <a:pt x="1891266" y="1212767"/>
                  </a:lnTo>
                  <a:lnTo>
                    <a:pt x="1892397" y="1213221"/>
                  </a:lnTo>
                  <a:lnTo>
                    <a:pt x="1893302" y="1214356"/>
                  </a:lnTo>
                  <a:lnTo>
                    <a:pt x="1894206" y="1215037"/>
                  </a:lnTo>
                  <a:lnTo>
                    <a:pt x="1894658" y="1216400"/>
                  </a:lnTo>
                  <a:lnTo>
                    <a:pt x="1895111" y="1217989"/>
                  </a:lnTo>
                  <a:lnTo>
                    <a:pt x="1896015" y="1221849"/>
                  </a:lnTo>
                  <a:lnTo>
                    <a:pt x="1896468" y="1226844"/>
                  </a:lnTo>
                  <a:lnTo>
                    <a:pt x="1896468" y="1233201"/>
                  </a:lnTo>
                  <a:lnTo>
                    <a:pt x="1896468" y="1241601"/>
                  </a:lnTo>
                  <a:lnTo>
                    <a:pt x="1967250" y="1241601"/>
                  </a:lnTo>
                  <a:lnTo>
                    <a:pt x="1967703" y="1235925"/>
                  </a:lnTo>
                  <a:lnTo>
                    <a:pt x="1967929" y="1231838"/>
                  </a:lnTo>
                  <a:lnTo>
                    <a:pt x="1967703" y="1226389"/>
                  </a:lnTo>
                  <a:lnTo>
                    <a:pt x="1967024" y="1220940"/>
                  </a:lnTo>
                  <a:lnTo>
                    <a:pt x="1965667" y="1216173"/>
                  </a:lnTo>
                  <a:lnTo>
                    <a:pt x="1963858" y="1211405"/>
                  </a:lnTo>
                  <a:lnTo>
                    <a:pt x="1961597" y="1207318"/>
                  </a:lnTo>
                  <a:lnTo>
                    <a:pt x="1958657" y="1203231"/>
                  </a:lnTo>
                  <a:lnTo>
                    <a:pt x="1955491" y="1199598"/>
                  </a:lnTo>
                  <a:lnTo>
                    <a:pt x="1951646" y="1196193"/>
                  </a:lnTo>
                  <a:lnTo>
                    <a:pt x="1947350" y="1193014"/>
                  </a:lnTo>
                  <a:lnTo>
                    <a:pt x="1942375" y="1190290"/>
                  </a:lnTo>
                  <a:lnTo>
                    <a:pt x="1937173" y="1187565"/>
                  </a:lnTo>
                  <a:lnTo>
                    <a:pt x="1931067" y="1185522"/>
                  </a:lnTo>
                  <a:lnTo>
                    <a:pt x="1924735" y="1183705"/>
                  </a:lnTo>
                  <a:lnTo>
                    <a:pt x="1917951" y="1182343"/>
                  </a:lnTo>
                  <a:lnTo>
                    <a:pt x="1910488" y="1180981"/>
                  </a:lnTo>
                  <a:lnTo>
                    <a:pt x="1902573" y="1180300"/>
                  </a:lnTo>
                  <a:lnTo>
                    <a:pt x="1902573" y="1163726"/>
                  </a:lnTo>
                  <a:lnTo>
                    <a:pt x="1870009" y="1163726"/>
                  </a:lnTo>
                  <a:close/>
                  <a:moveTo>
                    <a:pt x="1886970" y="1085850"/>
                  </a:moveTo>
                  <a:lnTo>
                    <a:pt x="1896920" y="1086304"/>
                  </a:lnTo>
                  <a:lnTo>
                    <a:pt x="1907322" y="1086985"/>
                  </a:lnTo>
                  <a:lnTo>
                    <a:pt x="1917047" y="1088347"/>
                  </a:lnTo>
                  <a:lnTo>
                    <a:pt x="1926997" y="1090164"/>
                  </a:lnTo>
                  <a:lnTo>
                    <a:pt x="1936495" y="1092434"/>
                  </a:lnTo>
                  <a:lnTo>
                    <a:pt x="1945993" y="1094931"/>
                  </a:lnTo>
                  <a:lnTo>
                    <a:pt x="1955265" y="1098110"/>
                  </a:lnTo>
                  <a:lnTo>
                    <a:pt x="1964310" y="1101743"/>
                  </a:lnTo>
                  <a:lnTo>
                    <a:pt x="1973130" y="1105830"/>
                  </a:lnTo>
                  <a:lnTo>
                    <a:pt x="1981723" y="1110143"/>
                  </a:lnTo>
                  <a:lnTo>
                    <a:pt x="1990091" y="1114911"/>
                  </a:lnTo>
                  <a:lnTo>
                    <a:pt x="1998232" y="1120133"/>
                  </a:lnTo>
                  <a:lnTo>
                    <a:pt x="2005921" y="1125809"/>
                  </a:lnTo>
                  <a:lnTo>
                    <a:pt x="2013383" y="1131712"/>
                  </a:lnTo>
                  <a:lnTo>
                    <a:pt x="2020620" y="1137843"/>
                  </a:lnTo>
                  <a:lnTo>
                    <a:pt x="2027630" y="1144654"/>
                  </a:lnTo>
                  <a:lnTo>
                    <a:pt x="2034415" y="1151465"/>
                  </a:lnTo>
                  <a:lnTo>
                    <a:pt x="2040520" y="1158731"/>
                  </a:lnTo>
                  <a:lnTo>
                    <a:pt x="2046400" y="1166223"/>
                  </a:lnTo>
                  <a:lnTo>
                    <a:pt x="2052054" y="1174170"/>
                  </a:lnTo>
                  <a:lnTo>
                    <a:pt x="2057255" y="1182343"/>
                  </a:lnTo>
                  <a:lnTo>
                    <a:pt x="2062004" y="1190744"/>
                  </a:lnTo>
                  <a:lnTo>
                    <a:pt x="2066527" y="1199371"/>
                  </a:lnTo>
                  <a:lnTo>
                    <a:pt x="2070371" y="1207999"/>
                  </a:lnTo>
                  <a:lnTo>
                    <a:pt x="2073989" y="1217081"/>
                  </a:lnTo>
                  <a:lnTo>
                    <a:pt x="2076929" y="1226389"/>
                  </a:lnTo>
                  <a:lnTo>
                    <a:pt x="2079869" y="1235925"/>
                  </a:lnTo>
                  <a:lnTo>
                    <a:pt x="2081904" y="1245688"/>
                  </a:lnTo>
                  <a:lnTo>
                    <a:pt x="2083714" y="1255678"/>
                  </a:lnTo>
                  <a:lnTo>
                    <a:pt x="2085070" y="1265668"/>
                  </a:lnTo>
                  <a:lnTo>
                    <a:pt x="2085749" y="1275658"/>
                  </a:lnTo>
                  <a:lnTo>
                    <a:pt x="2085975" y="1286102"/>
                  </a:lnTo>
                  <a:lnTo>
                    <a:pt x="2085749" y="1296319"/>
                  </a:lnTo>
                  <a:lnTo>
                    <a:pt x="2085070" y="1306536"/>
                  </a:lnTo>
                  <a:lnTo>
                    <a:pt x="2083714" y="1316526"/>
                  </a:lnTo>
                  <a:lnTo>
                    <a:pt x="2081904" y="1326288"/>
                  </a:lnTo>
                  <a:lnTo>
                    <a:pt x="2079869" y="1335824"/>
                  </a:lnTo>
                  <a:lnTo>
                    <a:pt x="2076929" y="1345360"/>
                  </a:lnTo>
                  <a:lnTo>
                    <a:pt x="2073989" y="1354669"/>
                  </a:lnTo>
                  <a:lnTo>
                    <a:pt x="2070371" y="1363751"/>
                  </a:lnTo>
                  <a:lnTo>
                    <a:pt x="2066527" y="1372832"/>
                  </a:lnTo>
                  <a:lnTo>
                    <a:pt x="2062004" y="1381233"/>
                  </a:lnTo>
                  <a:lnTo>
                    <a:pt x="2057255" y="1389633"/>
                  </a:lnTo>
                  <a:lnTo>
                    <a:pt x="2052054" y="1397807"/>
                  </a:lnTo>
                  <a:lnTo>
                    <a:pt x="2046400" y="1405527"/>
                  </a:lnTo>
                  <a:lnTo>
                    <a:pt x="2040520" y="1413019"/>
                  </a:lnTo>
                  <a:lnTo>
                    <a:pt x="2034415" y="1420285"/>
                  </a:lnTo>
                  <a:lnTo>
                    <a:pt x="2027630" y="1427323"/>
                  </a:lnTo>
                  <a:lnTo>
                    <a:pt x="2020620" y="1433907"/>
                  </a:lnTo>
                  <a:lnTo>
                    <a:pt x="2013383" y="1440265"/>
                  </a:lnTo>
                  <a:lnTo>
                    <a:pt x="2005921" y="1446168"/>
                  </a:lnTo>
                  <a:lnTo>
                    <a:pt x="1998232" y="1451844"/>
                  </a:lnTo>
                  <a:lnTo>
                    <a:pt x="1990091" y="1456839"/>
                  </a:lnTo>
                  <a:lnTo>
                    <a:pt x="1981723" y="1461834"/>
                  </a:lnTo>
                  <a:lnTo>
                    <a:pt x="1973130" y="1466147"/>
                  </a:lnTo>
                  <a:lnTo>
                    <a:pt x="1964310" y="1470007"/>
                  </a:lnTo>
                  <a:lnTo>
                    <a:pt x="1955265" y="1473640"/>
                  </a:lnTo>
                  <a:lnTo>
                    <a:pt x="1945993" y="1476819"/>
                  </a:lnTo>
                  <a:lnTo>
                    <a:pt x="1936495" y="1479770"/>
                  </a:lnTo>
                  <a:lnTo>
                    <a:pt x="1926997" y="1481813"/>
                  </a:lnTo>
                  <a:lnTo>
                    <a:pt x="1917047" y="1483630"/>
                  </a:lnTo>
                  <a:lnTo>
                    <a:pt x="1907322" y="1484765"/>
                  </a:lnTo>
                  <a:lnTo>
                    <a:pt x="1896920" y="1485673"/>
                  </a:lnTo>
                  <a:lnTo>
                    <a:pt x="1886970" y="1485900"/>
                  </a:lnTo>
                  <a:lnTo>
                    <a:pt x="1876567" y="1485673"/>
                  </a:lnTo>
                  <a:lnTo>
                    <a:pt x="1866391" y="1484765"/>
                  </a:lnTo>
                  <a:lnTo>
                    <a:pt x="1856667" y="1483630"/>
                  </a:lnTo>
                  <a:lnTo>
                    <a:pt x="1846490" y="1481813"/>
                  </a:lnTo>
                  <a:lnTo>
                    <a:pt x="1836992" y="1479770"/>
                  </a:lnTo>
                  <a:lnTo>
                    <a:pt x="1827494" y="1476819"/>
                  </a:lnTo>
                  <a:lnTo>
                    <a:pt x="1818223" y="1473640"/>
                  </a:lnTo>
                  <a:lnTo>
                    <a:pt x="1809177" y="1470007"/>
                  </a:lnTo>
                  <a:lnTo>
                    <a:pt x="1800583" y="1466147"/>
                  </a:lnTo>
                  <a:lnTo>
                    <a:pt x="1791764" y="1461834"/>
                  </a:lnTo>
                  <a:lnTo>
                    <a:pt x="1783623" y="1456839"/>
                  </a:lnTo>
                  <a:lnTo>
                    <a:pt x="1775256" y="1451844"/>
                  </a:lnTo>
                  <a:lnTo>
                    <a:pt x="1767567" y="1446168"/>
                  </a:lnTo>
                  <a:lnTo>
                    <a:pt x="1760104" y="1440265"/>
                  </a:lnTo>
                  <a:lnTo>
                    <a:pt x="1752867" y="1433907"/>
                  </a:lnTo>
                  <a:lnTo>
                    <a:pt x="1746083" y="1427323"/>
                  </a:lnTo>
                  <a:lnTo>
                    <a:pt x="1739299" y="1420285"/>
                  </a:lnTo>
                  <a:lnTo>
                    <a:pt x="1733193" y="1413019"/>
                  </a:lnTo>
                  <a:lnTo>
                    <a:pt x="1727313" y="1405527"/>
                  </a:lnTo>
                  <a:lnTo>
                    <a:pt x="1721660" y="1397807"/>
                  </a:lnTo>
                  <a:lnTo>
                    <a:pt x="1716458" y="1389633"/>
                  </a:lnTo>
                  <a:lnTo>
                    <a:pt x="1711483" y="1381233"/>
                  </a:lnTo>
                  <a:lnTo>
                    <a:pt x="1707187" y="1372832"/>
                  </a:lnTo>
                  <a:lnTo>
                    <a:pt x="1703342" y="1363751"/>
                  </a:lnTo>
                  <a:lnTo>
                    <a:pt x="1699724" y="1354669"/>
                  </a:lnTo>
                  <a:lnTo>
                    <a:pt x="1696558" y="1345360"/>
                  </a:lnTo>
                  <a:lnTo>
                    <a:pt x="1693844" y="1335824"/>
                  </a:lnTo>
                  <a:lnTo>
                    <a:pt x="1691809" y="1326288"/>
                  </a:lnTo>
                  <a:lnTo>
                    <a:pt x="1690000" y="1316526"/>
                  </a:lnTo>
                  <a:lnTo>
                    <a:pt x="1688643" y="1306536"/>
                  </a:lnTo>
                  <a:lnTo>
                    <a:pt x="1687965" y="1296319"/>
                  </a:lnTo>
                  <a:lnTo>
                    <a:pt x="1687512" y="1286102"/>
                  </a:lnTo>
                  <a:lnTo>
                    <a:pt x="1687965" y="1275658"/>
                  </a:lnTo>
                  <a:lnTo>
                    <a:pt x="1688643" y="1265668"/>
                  </a:lnTo>
                  <a:lnTo>
                    <a:pt x="1690000" y="1255678"/>
                  </a:lnTo>
                  <a:lnTo>
                    <a:pt x="1691809" y="1245688"/>
                  </a:lnTo>
                  <a:lnTo>
                    <a:pt x="1693844" y="1235925"/>
                  </a:lnTo>
                  <a:lnTo>
                    <a:pt x="1696558" y="1226389"/>
                  </a:lnTo>
                  <a:lnTo>
                    <a:pt x="1699724" y="1217081"/>
                  </a:lnTo>
                  <a:lnTo>
                    <a:pt x="1703342" y="1207999"/>
                  </a:lnTo>
                  <a:lnTo>
                    <a:pt x="1707187" y="1199371"/>
                  </a:lnTo>
                  <a:lnTo>
                    <a:pt x="1711483" y="1190744"/>
                  </a:lnTo>
                  <a:lnTo>
                    <a:pt x="1716458" y="1182343"/>
                  </a:lnTo>
                  <a:lnTo>
                    <a:pt x="1721660" y="1174170"/>
                  </a:lnTo>
                  <a:lnTo>
                    <a:pt x="1727313" y="1166223"/>
                  </a:lnTo>
                  <a:lnTo>
                    <a:pt x="1733193" y="1158731"/>
                  </a:lnTo>
                  <a:lnTo>
                    <a:pt x="1739299" y="1151465"/>
                  </a:lnTo>
                  <a:lnTo>
                    <a:pt x="1746083" y="1144654"/>
                  </a:lnTo>
                  <a:lnTo>
                    <a:pt x="1752867" y="1137843"/>
                  </a:lnTo>
                  <a:lnTo>
                    <a:pt x="1760104" y="1131712"/>
                  </a:lnTo>
                  <a:lnTo>
                    <a:pt x="1767567" y="1125809"/>
                  </a:lnTo>
                  <a:lnTo>
                    <a:pt x="1775256" y="1120133"/>
                  </a:lnTo>
                  <a:lnTo>
                    <a:pt x="1783623" y="1114911"/>
                  </a:lnTo>
                  <a:lnTo>
                    <a:pt x="1791764" y="1110143"/>
                  </a:lnTo>
                  <a:lnTo>
                    <a:pt x="1800583" y="1105830"/>
                  </a:lnTo>
                  <a:lnTo>
                    <a:pt x="1809177" y="1101743"/>
                  </a:lnTo>
                  <a:lnTo>
                    <a:pt x="1818223" y="1098110"/>
                  </a:lnTo>
                  <a:lnTo>
                    <a:pt x="1827494" y="1094931"/>
                  </a:lnTo>
                  <a:lnTo>
                    <a:pt x="1836992" y="1092434"/>
                  </a:lnTo>
                  <a:lnTo>
                    <a:pt x="1846490" y="1090164"/>
                  </a:lnTo>
                  <a:lnTo>
                    <a:pt x="1856667" y="1088347"/>
                  </a:lnTo>
                  <a:lnTo>
                    <a:pt x="1866391" y="1086985"/>
                  </a:lnTo>
                  <a:lnTo>
                    <a:pt x="1876567" y="1086304"/>
                  </a:lnTo>
                  <a:lnTo>
                    <a:pt x="1886970" y="1085850"/>
                  </a:lnTo>
                  <a:close/>
                  <a:moveTo>
                    <a:pt x="1297791" y="741362"/>
                  </a:moveTo>
                  <a:lnTo>
                    <a:pt x="1297791" y="765402"/>
                  </a:lnTo>
                  <a:lnTo>
                    <a:pt x="1285096" y="766762"/>
                  </a:lnTo>
                  <a:lnTo>
                    <a:pt x="1273308" y="768577"/>
                  </a:lnTo>
                  <a:lnTo>
                    <a:pt x="1262200" y="770844"/>
                  </a:lnTo>
                  <a:lnTo>
                    <a:pt x="1256986" y="771978"/>
                  </a:lnTo>
                  <a:lnTo>
                    <a:pt x="1251772" y="773566"/>
                  </a:lnTo>
                  <a:lnTo>
                    <a:pt x="1247238" y="775153"/>
                  </a:lnTo>
                  <a:lnTo>
                    <a:pt x="1242477" y="776741"/>
                  </a:lnTo>
                  <a:lnTo>
                    <a:pt x="1238170" y="778555"/>
                  </a:lnTo>
                  <a:lnTo>
                    <a:pt x="1233862" y="780369"/>
                  </a:lnTo>
                  <a:lnTo>
                    <a:pt x="1230009" y="782410"/>
                  </a:lnTo>
                  <a:lnTo>
                    <a:pt x="1226155" y="784452"/>
                  </a:lnTo>
                  <a:lnTo>
                    <a:pt x="1222528" y="786493"/>
                  </a:lnTo>
                  <a:lnTo>
                    <a:pt x="1219127" y="788760"/>
                  </a:lnTo>
                  <a:lnTo>
                    <a:pt x="1215953" y="791482"/>
                  </a:lnTo>
                  <a:lnTo>
                    <a:pt x="1213006" y="793977"/>
                  </a:lnTo>
                  <a:lnTo>
                    <a:pt x="1210286" y="796698"/>
                  </a:lnTo>
                  <a:lnTo>
                    <a:pt x="1207792" y="799419"/>
                  </a:lnTo>
                  <a:lnTo>
                    <a:pt x="1205525" y="802368"/>
                  </a:lnTo>
                  <a:lnTo>
                    <a:pt x="1203032" y="805316"/>
                  </a:lnTo>
                  <a:lnTo>
                    <a:pt x="1201218" y="808491"/>
                  </a:lnTo>
                  <a:lnTo>
                    <a:pt x="1199631" y="811893"/>
                  </a:lnTo>
                  <a:lnTo>
                    <a:pt x="1198044" y="815068"/>
                  </a:lnTo>
                  <a:lnTo>
                    <a:pt x="1196684" y="818469"/>
                  </a:lnTo>
                  <a:lnTo>
                    <a:pt x="1195551" y="822098"/>
                  </a:lnTo>
                  <a:lnTo>
                    <a:pt x="1194644" y="825727"/>
                  </a:lnTo>
                  <a:lnTo>
                    <a:pt x="1193737" y="829582"/>
                  </a:lnTo>
                  <a:lnTo>
                    <a:pt x="1193284" y="833437"/>
                  </a:lnTo>
                  <a:lnTo>
                    <a:pt x="1193057" y="837519"/>
                  </a:lnTo>
                  <a:lnTo>
                    <a:pt x="1193057" y="841828"/>
                  </a:lnTo>
                  <a:lnTo>
                    <a:pt x="1193284" y="847498"/>
                  </a:lnTo>
                  <a:lnTo>
                    <a:pt x="1193737" y="853168"/>
                  </a:lnTo>
                  <a:lnTo>
                    <a:pt x="1194871" y="858384"/>
                  </a:lnTo>
                  <a:lnTo>
                    <a:pt x="1196231" y="863600"/>
                  </a:lnTo>
                  <a:lnTo>
                    <a:pt x="1198044" y="868816"/>
                  </a:lnTo>
                  <a:lnTo>
                    <a:pt x="1200085" y="873805"/>
                  </a:lnTo>
                  <a:lnTo>
                    <a:pt x="1202578" y="878568"/>
                  </a:lnTo>
                  <a:lnTo>
                    <a:pt x="1205525" y="883330"/>
                  </a:lnTo>
                  <a:lnTo>
                    <a:pt x="1208472" y="887639"/>
                  </a:lnTo>
                  <a:lnTo>
                    <a:pt x="1211873" y="891721"/>
                  </a:lnTo>
                  <a:lnTo>
                    <a:pt x="1215273" y="895803"/>
                  </a:lnTo>
                  <a:lnTo>
                    <a:pt x="1218900" y="899432"/>
                  </a:lnTo>
                  <a:lnTo>
                    <a:pt x="1222754" y="902834"/>
                  </a:lnTo>
                  <a:lnTo>
                    <a:pt x="1226608" y="906235"/>
                  </a:lnTo>
                  <a:lnTo>
                    <a:pt x="1230689" y="908957"/>
                  </a:lnTo>
                  <a:lnTo>
                    <a:pt x="1234769" y="911678"/>
                  </a:lnTo>
                  <a:lnTo>
                    <a:pt x="1245197" y="917575"/>
                  </a:lnTo>
                  <a:lnTo>
                    <a:pt x="1259253" y="924832"/>
                  </a:lnTo>
                  <a:lnTo>
                    <a:pt x="1277388" y="933223"/>
                  </a:lnTo>
                  <a:lnTo>
                    <a:pt x="1299151" y="943428"/>
                  </a:lnTo>
                  <a:lnTo>
                    <a:pt x="1305725" y="946377"/>
                  </a:lnTo>
                  <a:lnTo>
                    <a:pt x="1311620" y="949552"/>
                  </a:lnTo>
                  <a:lnTo>
                    <a:pt x="1317060" y="952500"/>
                  </a:lnTo>
                  <a:lnTo>
                    <a:pt x="1321368" y="955675"/>
                  </a:lnTo>
                  <a:lnTo>
                    <a:pt x="1325448" y="958623"/>
                  </a:lnTo>
                  <a:lnTo>
                    <a:pt x="1328395" y="961344"/>
                  </a:lnTo>
                  <a:lnTo>
                    <a:pt x="1330662" y="964293"/>
                  </a:lnTo>
                  <a:lnTo>
                    <a:pt x="1332249" y="967014"/>
                  </a:lnTo>
                  <a:lnTo>
                    <a:pt x="1333383" y="969962"/>
                  </a:lnTo>
                  <a:lnTo>
                    <a:pt x="1334289" y="973137"/>
                  </a:lnTo>
                  <a:lnTo>
                    <a:pt x="1335196" y="976993"/>
                  </a:lnTo>
                  <a:lnTo>
                    <a:pt x="1335876" y="981528"/>
                  </a:lnTo>
                  <a:lnTo>
                    <a:pt x="1336330" y="986064"/>
                  </a:lnTo>
                  <a:lnTo>
                    <a:pt x="1337010" y="991280"/>
                  </a:lnTo>
                  <a:lnTo>
                    <a:pt x="1337010" y="996950"/>
                  </a:lnTo>
                  <a:lnTo>
                    <a:pt x="1337236" y="1002846"/>
                  </a:lnTo>
                  <a:lnTo>
                    <a:pt x="1337010" y="1005568"/>
                  </a:lnTo>
                  <a:lnTo>
                    <a:pt x="1337010" y="1007835"/>
                  </a:lnTo>
                  <a:lnTo>
                    <a:pt x="1336330" y="1009877"/>
                  </a:lnTo>
                  <a:lnTo>
                    <a:pt x="1335876" y="1011918"/>
                  </a:lnTo>
                  <a:lnTo>
                    <a:pt x="1335196" y="1013732"/>
                  </a:lnTo>
                  <a:lnTo>
                    <a:pt x="1334289" y="1015319"/>
                  </a:lnTo>
                  <a:lnTo>
                    <a:pt x="1333383" y="1016907"/>
                  </a:lnTo>
                  <a:lnTo>
                    <a:pt x="1332022" y="1018041"/>
                  </a:lnTo>
                  <a:lnTo>
                    <a:pt x="1330662" y="1019402"/>
                  </a:lnTo>
                  <a:lnTo>
                    <a:pt x="1329302" y="1020535"/>
                  </a:lnTo>
                  <a:lnTo>
                    <a:pt x="1327488" y="1021216"/>
                  </a:lnTo>
                  <a:lnTo>
                    <a:pt x="1325675" y="1021896"/>
                  </a:lnTo>
                  <a:lnTo>
                    <a:pt x="1323635" y="1022577"/>
                  </a:lnTo>
                  <a:lnTo>
                    <a:pt x="1321141" y="1023030"/>
                  </a:lnTo>
                  <a:lnTo>
                    <a:pt x="1318874" y="1023257"/>
                  </a:lnTo>
                  <a:lnTo>
                    <a:pt x="1316380" y="1023257"/>
                  </a:lnTo>
                  <a:lnTo>
                    <a:pt x="1313433" y="1023030"/>
                  </a:lnTo>
                  <a:lnTo>
                    <a:pt x="1310940" y="1022803"/>
                  </a:lnTo>
                  <a:lnTo>
                    <a:pt x="1308673" y="1022123"/>
                  </a:lnTo>
                  <a:lnTo>
                    <a:pt x="1306406" y="1021443"/>
                  </a:lnTo>
                  <a:lnTo>
                    <a:pt x="1304819" y="1020535"/>
                  </a:lnTo>
                  <a:lnTo>
                    <a:pt x="1303232" y="1019175"/>
                  </a:lnTo>
                  <a:lnTo>
                    <a:pt x="1301872" y="1017587"/>
                  </a:lnTo>
                  <a:lnTo>
                    <a:pt x="1301192" y="1015773"/>
                  </a:lnTo>
                  <a:lnTo>
                    <a:pt x="1300285" y="1013732"/>
                  </a:lnTo>
                  <a:lnTo>
                    <a:pt x="1299605" y="1010784"/>
                  </a:lnTo>
                  <a:lnTo>
                    <a:pt x="1299151" y="1007382"/>
                  </a:lnTo>
                  <a:lnTo>
                    <a:pt x="1298471" y="1002846"/>
                  </a:lnTo>
                  <a:lnTo>
                    <a:pt x="1298018" y="991960"/>
                  </a:lnTo>
                  <a:lnTo>
                    <a:pt x="1297791" y="978353"/>
                  </a:lnTo>
                  <a:lnTo>
                    <a:pt x="1297791" y="959984"/>
                  </a:lnTo>
                  <a:lnTo>
                    <a:pt x="1194644" y="959984"/>
                  </a:lnTo>
                  <a:lnTo>
                    <a:pt x="1194644" y="974725"/>
                  </a:lnTo>
                  <a:lnTo>
                    <a:pt x="1194644" y="980621"/>
                  </a:lnTo>
                  <a:lnTo>
                    <a:pt x="1195097" y="986744"/>
                  </a:lnTo>
                  <a:lnTo>
                    <a:pt x="1195551" y="992414"/>
                  </a:lnTo>
                  <a:lnTo>
                    <a:pt x="1196457" y="997630"/>
                  </a:lnTo>
                  <a:lnTo>
                    <a:pt x="1197364" y="1002846"/>
                  </a:lnTo>
                  <a:lnTo>
                    <a:pt x="1198951" y="1008062"/>
                  </a:lnTo>
                  <a:lnTo>
                    <a:pt x="1200538" y="1012598"/>
                  </a:lnTo>
                  <a:lnTo>
                    <a:pt x="1202352" y="1017360"/>
                  </a:lnTo>
                  <a:lnTo>
                    <a:pt x="1204392" y="1021443"/>
                  </a:lnTo>
                  <a:lnTo>
                    <a:pt x="1206659" y="1025525"/>
                  </a:lnTo>
                  <a:lnTo>
                    <a:pt x="1209152" y="1029380"/>
                  </a:lnTo>
                  <a:lnTo>
                    <a:pt x="1211873" y="1032782"/>
                  </a:lnTo>
                  <a:lnTo>
                    <a:pt x="1215047" y="1036184"/>
                  </a:lnTo>
                  <a:lnTo>
                    <a:pt x="1218447" y="1039359"/>
                  </a:lnTo>
                  <a:lnTo>
                    <a:pt x="1221621" y="1042080"/>
                  </a:lnTo>
                  <a:lnTo>
                    <a:pt x="1225475" y="1045028"/>
                  </a:lnTo>
                  <a:lnTo>
                    <a:pt x="1229329" y="1047296"/>
                  </a:lnTo>
                  <a:lnTo>
                    <a:pt x="1233182" y="1049564"/>
                  </a:lnTo>
                  <a:lnTo>
                    <a:pt x="1237490" y="1051832"/>
                  </a:lnTo>
                  <a:lnTo>
                    <a:pt x="1241570" y="1053646"/>
                  </a:lnTo>
                  <a:lnTo>
                    <a:pt x="1245877" y="1055687"/>
                  </a:lnTo>
                  <a:lnTo>
                    <a:pt x="1249958" y="1057502"/>
                  </a:lnTo>
                  <a:lnTo>
                    <a:pt x="1259026" y="1060677"/>
                  </a:lnTo>
                  <a:lnTo>
                    <a:pt x="1268094" y="1063171"/>
                  </a:lnTo>
                  <a:lnTo>
                    <a:pt x="1277615" y="1065212"/>
                  </a:lnTo>
                  <a:lnTo>
                    <a:pt x="1287590" y="1066800"/>
                  </a:lnTo>
                  <a:lnTo>
                    <a:pt x="1297791" y="1067934"/>
                  </a:lnTo>
                  <a:lnTo>
                    <a:pt x="1297791" y="1096962"/>
                  </a:lnTo>
                  <a:lnTo>
                    <a:pt x="1345171" y="1096962"/>
                  </a:lnTo>
                  <a:lnTo>
                    <a:pt x="1345171" y="1068841"/>
                  </a:lnTo>
                  <a:lnTo>
                    <a:pt x="1351972" y="1068160"/>
                  </a:lnTo>
                  <a:lnTo>
                    <a:pt x="1358093" y="1067253"/>
                  </a:lnTo>
                  <a:lnTo>
                    <a:pt x="1364213" y="1066346"/>
                  </a:lnTo>
                  <a:lnTo>
                    <a:pt x="1370108" y="1064985"/>
                  </a:lnTo>
                  <a:lnTo>
                    <a:pt x="1375775" y="1063852"/>
                  </a:lnTo>
                  <a:lnTo>
                    <a:pt x="1381442" y="1062491"/>
                  </a:lnTo>
                  <a:lnTo>
                    <a:pt x="1386656" y="1060903"/>
                  </a:lnTo>
                  <a:lnTo>
                    <a:pt x="1391870" y="1059089"/>
                  </a:lnTo>
                  <a:lnTo>
                    <a:pt x="1396858" y="1057275"/>
                  </a:lnTo>
                  <a:lnTo>
                    <a:pt x="1401392" y="1055234"/>
                  </a:lnTo>
                  <a:lnTo>
                    <a:pt x="1405699" y="1053193"/>
                  </a:lnTo>
                  <a:lnTo>
                    <a:pt x="1410233" y="1050925"/>
                  </a:lnTo>
                  <a:lnTo>
                    <a:pt x="1414087" y="1048430"/>
                  </a:lnTo>
                  <a:lnTo>
                    <a:pt x="1417941" y="1045935"/>
                  </a:lnTo>
                  <a:lnTo>
                    <a:pt x="1421568" y="1043441"/>
                  </a:lnTo>
                  <a:lnTo>
                    <a:pt x="1425195" y="1040493"/>
                  </a:lnTo>
                  <a:lnTo>
                    <a:pt x="1428142" y="1037771"/>
                  </a:lnTo>
                  <a:lnTo>
                    <a:pt x="1431316" y="1034596"/>
                  </a:lnTo>
                  <a:lnTo>
                    <a:pt x="1434036" y="1031421"/>
                  </a:lnTo>
                  <a:lnTo>
                    <a:pt x="1436756" y="1028246"/>
                  </a:lnTo>
                  <a:lnTo>
                    <a:pt x="1439023" y="1024844"/>
                  </a:lnTo>
                  <a:lnTo>
                    <a:pt x="1441290" y="1021216"/>
                  </a:lnTo>
                  <a:lnTo>
                    <a:pt x="1443104" y="1017360"/>
                  </a:lnTo>
                  <a:lnTo>
                    <a:pt x="1444918" y="1013505"/>
                  </a:lnTo>
                  <a:lnTo>
                    <a:pt x="1446504" y="1009650"/>
                  </a:lnTo>
                  <a:lnTo>
                    <a:pt x="1447865" y="1005568"/>
                  </a:lnTo>
                  <a:lnTo>
                    <a:pt x="1448998" y="1001032"/>
                  </a:lnTo>
                  <a:lnTo>
                    <a:pt x="1449905" y="996723"/>
                  </a:lnTo>
                  <a:lnTo>
                    <a:pt x="1450585" y="992414"/>
                  </a:lnTo>
                  <a:lnTo>
                    <a:pt x="1451265" y="987425"/>
                  </a:lnTo>
                  <a:lnTo>
                    <a:pt x="1451492" y="982889"/>
                  </a:lnTo>
                  <a:lnTo>
                    <a:pt x="1451719" y="977900"/>
                  </a:lnTo>
                  <a:lnTo>
                    <a:pt x="1451492" y="971777"/>
                  </a:lnTo>
                  <a:lnTo>
                    <a:pt x="1450812" y="965653"/>
                  </a:lnTo>
                  <a:lnTo>
                    <a:pt x="1450132" y="959984"/>
                  </a:lnTo>
                  <a:lnTo>
                    <a:pt x="1448998" y="954994"/>
                  </a:lnTo>
                  <a:lnTo>
                    <a:pt x="1447865" y="949778"/>
                  </a:lnTo>
                  <a:lnTo>
                    <a:pt x="1446051" y="944789"/>
                  </a:lnTo>
                  <a:lnTo>
                    <a:pt x="1444237" y="940253"/>
                  </a:lnTo>
                  <a:lnTo>
                    <a:pt x="1441971" y="935944"/>
                  </a:lnTo>
                  <a:lnTo>
                    <a:pt x="1439250" y="931862"/>
                  </a:lnTo>
                  <a:lnTo>
                    <a:pt x="1436756" y="928007"/>
                  </a:lnTo>
                  <a:lnTo>
                    <a:pt x="1433809" y="924605"/>
                  </a:lnTo>
                  <a:lnTo>
                    <a:pt x="1430862" y="921203"/>
                  </a:lnTo>
                  <a:lnTo>
                    <a:pt x="1427689" y="918028"/>
                  </a:lnTo>
                  <a:lnTo>
                    <a:pt x="1424515" y="914853"/>
                  </a:lnTo>
                  <a:lnTo>
                    <a:pt x="1421341" y="912359"/>
                  </a:lnTo>
                  <a:lnTo>
                    <a:pt x="1417714" y="910091"/>
                  </a:lnTo>
                  <a:lnTo>
                    <a:pt x="1413860" y="907369"/>
                  </a:lnTo>
                  <a:lnTo>
                    <a:pt x="1408873" y="904875"/>
                  </a:lnTo>
                  <a:lnTo>
                    <a:pt x="1397084" y="898752"/>
                  </a:lnTo>
                  <a:lnTo>
                    <a:pt x="1382122" y="891721"/>
                  </a:lnTo>
                  <a:lnTo>
                    <a:pt x="1363987" y="883557"/>
                  </a:lnTo>
                  <a:lnTo>
                    <a:pt x="1343131" y="874259"/>
                  </a:lnTo>
                  <a:lnTo>
                    <a:pt x="1326808" y="866548"/>
                  </a:lnTo>
                  <a:lnTo>
                    <a:pt x="1320461" y="863373"/>
                  </a:lnTo>
                  <a:lnTo>
                    <a:pt x="1315247" y="860652"/>
                  </a:lnTo>
                  <a:lnTo>
                    <a:pt x="1311166" y="857930"/>
                  </a:lnTo>
                  <a:lnTo>
                    <a:pt x="1308219" y="856116"/>
                  </a:lnTo>
                  <a:lnTo>
                    <a:pt x="1305952" y="854075"/>
                  </a:lnTo>
                  <a:lnTo>
                    <a:pt x="1303912" y="852034"/>
                  </a:lnTo>
                  <a:lnTo>
                    <a:pt x="1302325" y="849539"/>
                  </a:lnTo>
                  <a:lnTo>
                    <a:pt x="1301192" y="846364"/>
                  </a:lnTo>
                  <a:lnTo>
                    <a:pt x="1299831" y="843189"/>
                  </a:lnTo>
                  <a:lnTo>
                    <a:pt x="1299151" y="839560"/>
                  </a:lnTo>
                  <a:lnTo>
                    <a:pt x="1298698" y="835705"/>
                  </a:lnTo>
                  <a:lnTo>
                    <a:pt x="1298471" y="831396"/>
                  </a:lnTo>
                  <a:lnTo>
                    <a:pt x="1298471" y="828902"/>
                  </a:lnTo>
                  <a:lnTo>
                    <a:pt x="1298698" y="826407"/>
                  </a:lnTo>
                  <a:lnTo>
                    <a:pt x="1299378" y="824139"/>
                  </a:lnTo>
                  <a:lnTo>
                    <a:pt x="1299831" y="822098"/>
                  </a:lnTo>
                  <a:lnTo>
                    <a:pt x="1300285" y="820284"/>
                  </a:lnTo>
                  <a:lnTo>
                    <a:pt x="1301192" y="818469"/>
                  </a:lnTo>
                  <a:lnTo>
                    <a:pt x="1302098" y="816882"/>
                  </a:lnTo>
                  <a:lnTo>
                    <a:pt x="1303232" y="815748"/>
                  </a:lnTo>
                  <a:lnTo>
                    <a:pt x="1304365" y="814387"/>
                  </a:lnTo>
                  <a:lnTo>
                    <a:pt x="1305952" y="813253"/>
                  </a:lnTo>
                  <a:lnTo>
                    <a:pt x="1307539" y="812346"/>
                  </a:lnTo>
                  <a:lnTo>
                    <a:pt x="1309126" y="811439"/>
                  </a:lnTo>
                  <a:lnTo>
                    <a:pt x="1311166" y="810985"/>
                  </a:lnTo>
                  <a:lnTo>
                    <a:pt x="1312980" y="810532"/>
                  </a:lnTo>
                  <a:lnTo>
                    <a:pt x="1315247" y="810305"/>
                  </a:lnTo>
                  <a:lnTo>
                    <a:pt x="1317287" y="810305"/>
                  </a:lnTo>
                  <a:lnTo>
                    <a:pt x="1320234" y="810532"/>
                  </a:lnTo>
                  <a:lnTo>
                    <a:pt x="1322728" y="810759"/>
                  </a:lnTo>
                  <a:lnTo>
                    <a:pt x="1324995" y="811212"/>
                  </a:lnTo>
                  <a:lnTo>
                    <a:pt x="1327035" y="811893"/>
                  </a:lnTo>
                  <a:lnTo>
                    <a:pt x="1328849" y="812573"/>
                  </a:lnTo>
                  <a:lnTo>
                    <a:pt x="1330435" y="813934"/>
                  </a:lnTo>
                  <a:lnTo>
                    <a:pt x="1331796" y="814841"/>
                  </a:lnTo>
                  <a:lnTo>
                    <a:pt x="1332702" y="816428"/>
                  </a:lnTo>
                  <a:lnTo>
                    <a:pt x="1333609" y="818243"/>
                  </a:lnTo>
                  <a:lnTo>
                    <a:pt x="1334289" y="820284"/>
                  </a:lnTo>
                  <a:lnTo>
                    <a:pt x="1334969" y="823005"/>
                  </a:lnTo>
                  <a:lnTo>
                    <a:pt x="1335423" y="825953"/>
                  </a:lnTo>
                  <a:lnTo>
                    <a:pt x="1336103" y="833210"/>
                  </a:lnTo>
                  <a:lnTo>
                    <a:pt x="1336330" y="842509"/>
                  </a:lnTo>
                  <a:lnTo>
                    <a:pt x="1336330" y="854982"/>
                  </a:lnTo>
                  <a:lnTo>
                    <a:pt x="1439477" y="854982"/>
                  </a:lnTo>
                  <a:lnTo>
                    <a:pt x="1440384" y="846591"/>
                  </a:lnTo>
                  <a:lnTo>
                    <a:pt x="1440610" y="840694"/>
                  </a:lnTo>
                  <a:lnTo>
                    <a:pt x="1440610" y="836612"/>
                  </a:lnTo>
                  <a:lnTo>
                    <a:pt x="1440384" y="832757"/>
                  </a:lnTo>
                  <a:lnTo>
                    <a:pt x="1439704" y="828902"/>
                  </a:lnTo>
                  <a:lnTo>
                    <a:pt x="1439023" y="825046"/>
                  </a:lnTo>
                  <a:lnTo>
                    <a:pt x="1438343" y="821418"/>
                  </a:lnTo>
                  <a:lnTo>
                    <a:pt x="1437210" y="817789"/>
                  </a:lnTo>
                  <a:lnTo>
                    <a:pt x="1436303" y="814387"/>
                  </a:lnTo>
                  <a:lnTo>
                    <a:pt x="1434716" y="810985"/>
                  </a:lnTo>
                  <a:lnTo>
                    <a:pt x="1433129" y="808037"/>
                  </a:lnTo>
                  <a:lnTo>
                    <a:pt x="1431316" y="804862"/>
                  </a:lnTo>
                  <a:lnTo>
                    <a:pt x="1429502" y="801687"/>
                  </a:lnTo>
                  <a:lnTo>
                    <a:pt x="1427235" y="798966"/>
                  </a:lnTo>
                  <a:lnTo>
                    <a:pt x="1424968" y="796244"/>
                  </a:lnTo>
                  <a:lnTo>
                    <a:pt x="1422475" y="793750"/>
                  </a:lnTo>
                  <a:lnTo>
                    <a:pt x="1419754" y="791255"/>
                  </a:lnTo>
                  <a:lnTo>
                    <a:pt x="1416807" y="788534"/>
                  </a:lnTo>
                  <a:lnTo>
                    <a:pt x="1413860" y="786493"/>
                  </a:lnTo>
                  <a:lnTo>
                    <a:pt x="1410686" y="784225"/>
                  </a:lnTo>
                  <a:lnTo>
                    <a:pt x="1407059" y="782184"/>
                  </a:lnTo>
                  <a:lnTo>
                    <a:pt x="1403432" y="780143"/>
                  </a:lnTo>
                  <a:lnTo>
                    <a:pt x="1399578" y="778328"/>
                  </a:lnTo>
                  <a:lnTo>
                    <a:pt x="1395724" y="776514"/>
                  </a:lnTo>
                  <a:lnTo>
                    <a:pt x="1391644" y="774927"/>
                  </a:lnTo>
                  <a:lnTo>
                    <a:pt x="1387110" y="773339"/>
                  </a:lnTo>
                  <a:lnTo>
                    <a:pt x="1382576" y="771978"/>
                  </a:lnTo>
                  <a:lnTo>
                    <a:pt x="1377589" y="770844"/>
                  </a:lnTo>
                  <a:lnTo>
                    <a:pt x="1367614" y="768577"/>
                  </a:lnTo>
                  <a:lnTo>
                    <a:pt x="1356732" y="766762"/>
                  </a:lnTo>
                  <a:lnTo>
                    <a:pt x="1345171" y="765402"/>
                  </a:lnTo>
                  <a:lnTo>
                    <a:pt x="1345171" y="741362"/>
                  </a:lnTo>
                  <a:lnTo>
                    <a:pt x="1297791" y="741362"/>
                  </a:lnTo>
                  <a:close/>
                  <a:moveTo>
                    <a:pt x="1322274" y="628650"/>
                  </a:moveTo>
                  <a:lnTo>
                    <a:pt x="1329755" y="628877"/>
                  </a:lnTo>
                  <a:lnTo>
                    <a:pt x="1337236" y="629330"/>
                  </a:lnTo>
                  <a:lnTo>
                    <a:pt x="1344717" y="629557"/>
                  </a:lnTo>
                  <a:lnTo>
                    <a:pt x="1351972" y="630237"/>
                  </a:lnTo>
                  <a:lnTo>
                    <a:pt x="1359453" y="631144"/>
                  </a:lnTo>
                  <a:lnTo>
                    <a:pt x="1366480" y="632052"/>
                  </a:lnTo>
                  <a:lnTo>
                    <a:pt x="1373735" y="633412"/>
                  </a:lnTo>
                  <a:lnTo>
                    <a:pt x="1380762" y="634546"/>
                  </a:lnTo>
                  <a:lnTo>
                    <a:pt x="1388017" y="636134"/>
                  </a:lnTo>
                  <a:lnTo>
                    <a:pt x="1395044" y="637948"/>
                  </a:lnTo>
                  <a:lnTo>
                    <a:pt x="1401845" y="639762"/>
                  </a:lnTo>
                  <a:lnTo>
                    <a:pt x="1408646" y="641803"/>
                  </a:lnTo>
                  <a:lnTo>
                    <a:pt x="1415674" y="643844"/>
                  </a:lnTo>
                  <a:lnTo>
                    <a:pt x="1422248" y="646566"/>
                  </a:lnTo>
                  <a:lnTo>
                    <a:pt x="1428822" y="648834"/>
                  </a:lnTo>
                  <a:lnTo>
                    <a:pt x="1435396" y="651555"/>
                  </a:lnTo>
                  <a:lnTo>
                    <a:pt x="1441971" y="654503"/>
                  </a:lnTo>
                  <a:lnTo>
                    <a:pt x="1448318" y="657225"/>
                  </a:lnTo>
                  <a:lnTo>
                    <a:pt x="1454439" y="660400"/>
                  </a:lnTo>
                  <a:lnTo>
                    <a:pt x="1460786" y="663802"/>
                  </a:lnTo>
                  <a:lnTo>
                    <a:pt x="1466907" y="667203"/>
                  </a:lnTo>
                  <a:lnTo>
                    <a:pt x="1472801" y="670832"/>
                  </a:lnTo>
                  <a:lnTo>
                    <a:pt x="1478695" y="674687"/>
                  </a:lnTo>
                  <a:lnTo>
                    <a:pt x="1484590" y="678543"/>
                  </a:lnTo>
                  <a:lnTo>
                    <a:pt x="1490257" y="682398"/>
                  </a:lnTo>
                  <a:lnTo>
                    <a:pt x="1495924" y="686480"/>
                  </a:lnTo>
                  <a:lnTo>
                    <a:pt x="1501592" y="690562"/>
                  </a:lnTo>
                  <a:lnTo>
                    <a:pt x="1507033" y="695098"/>
                  </a:lnTo>
                  <a:lnTo>
                    <a:pt x="1512473" y="699634"/>
                  </a:lnTo>
                  <a:lnTo>
                    <a:pt x="1517687" y="704169"/>
                  </a:lnTo>
                  <a:lnTo>
                    <a:pt x="1522901" y="708932"/>
                  </a:lnTo>
                  <a:lnTo>
                    <a:pt x="1527662" y="713921"/>
                  </a:lnTo>
                  <a:lnTo>
                    <a:pt x="1532649" y="718684"/>
                  </a:lnTo>
                  <a:lnTo>
                    <a:pt x="1537183" y="723900"/>
                  </a:lnTo>
                  <a:lnTo>
                    <a:pt x="1541944" y="729116"/>
                  </a:lnTo>
                  <a:lnTo>
                    <a:pt x="1546478" y="734332"/>
                  </a:lnTo>
                  <a:lnTo>
                    <a:pt x="1551012" y="739775"/>
                  </a:lnTo>
                  <a:lnTo>
                    <a:pt x="1555092" y="745444"/>
                  </a:lnTo>
                  <a:lnTo>
                    <a:pt x="1559173" y="751114"/>
                  </a:lnTo>
                  <a:lnTo>
                    <a:pt x="1563027" y="756784"/>
                  </a:lnTo>
                  <a:lnTo>
                    <a:pt x="1566881" y="762907"/>
                  </a:lnTo>
                  <a:lnTo>
                    <a:pt x="1570735" y="768803"/>
                  </a:lnTo>
                  <a:lnTo>
                    <a:pt x="1574362" y="774700"/>
                  </a:lnTo>
                  <a:lnTo>
                    <a:pt x="1577762" y="780823"/>
                  </a:lnTo>
                  <a:lnTo>
                    <a:pt x="1581163" y="786946"/>
                  </a:lnTo>
                  <a:lnTo>
                    <a:pt x="1584110" y="793296"/>
                  </a:lnTo>
                  <a:lnTo>
                    <a:pt x="1587057" y="799646"/>
                  </a:lnTo>
                  <a:lnTo>
                    <a:pt x="1589777" y="806223"/>
                  </a:lnTo>
                  <a:lnTo>
                    <a:pt x="1592724" y="812800"/>
                  </a:lnTo>
                  <a:lnTo>
                    <a:pt x="1594991" y="819377"/>
                  </a:lnTo>
                  <a:lnTo>
                    <a:pt x="1597712" y="825953"/>
                  </a:lnTo>
                  <a:lnTo>
                    <a:pt x="1599752" y="832984"/>
                  </a:lnTo>
                  <a:lnTo>
                    <a:pt x="1601792" y="839560"/>
                  </a:lnTo>
                  <a:lnTo>
                    <a:pt x="1603606" y="846591"/>
                  </a:lnTo>
                  <a:lnTo>
                    <a:pt x="1605419" y="853621"/>
                  </a:lnTo>
                  <a:lnTo>
                    <a:pt x="1606779" y="860878"/>
                  </a:lnTo>
                  <a:lnTo>
                    <a:pt x="1608140" y="867682"/>
                  </a:lnTo>
                  <a:lnTo>
                    <a:pt x="1609500" y="874939"/>
                  </a:lnTo>
                  <a:lnTo>
                    <a:pt x="1610407" y="882196"/>
                  </a:lnTo>
                  <a:lnTo>
                    <a:pt x="1611313" y="889680"/>
                  </a:lnTo>
                  <a:lnTo>
                    <a:pt x="1611993" y="896937"/>
                  </a:lnTo>
                  <a:lnTo>
                    <a:pt x="1612220" y="904421"/>
                  </a:lnTo>
                  <a:lnTo>
                    <a:pt x="1612447" y="911905"/>
                  </a:lnTo>
                  <a:lnTo>
                    <a:pt x="1612900" y="919389"/>
                  </a:lnTo>
                  <a:lnTo>
                    <a:pt x="1612447" y="926873"/>
                  </a:lnTo>
                  <a:lnTo>
                    <a:pt x="1612220" y="934357"/>
                  </a:lnTo>
                  <a:lnTo>
                    <a:pt x="1611993" y="941614"/>
                  </a:lnTo>
                  <a:lnTo>
                    <a:pt x="1611313" y="949098"/>
                  </a:lnTo>
                  <a:lnTo>
                    <a:pt x="1610407" y="956128"/>
                  </a:lnTo>
                  <a:lnTo>
                    <a:pt x="1609500" y="963385"/>
                  </a:lnTo>
                  <a:lnTo>
                    <a:pt x="1608140" y="970643"/>
                  </a:lnTo>
                  <a:lnTo>
                    <a:pt x="1606779" y="977900"/>
                  </a:lnTo>
                  <a:lnTo>
                    <a:pt x="1605419" y="984930"/>
                  </a:lnTo>
                  <a:lnTo>
                    <a:pt x="1603606" y="991734"/>
                  </a:lnTo>
                  <a:lnTo>
                    <a:pt x="1601792" y="998764"/>
                  </a:lnTo>
                  <a:lnTo>
                    <a:pt x="1599752" y="1005794"/>
                  </a:lnTo>
                  <a:lnTo>
                    <a:pt x="1597712" y="1012371"/>
                  </a:lnTo>
                  <a:lnTo>
                    <a:pt x="1594991" y="1019175"/>
                  </a:lnTo>
                  <a:lnTo>
                    <a:pt x="1592724" y="1025752"/>
                  </a:lnTo>
                  <a:lnTo>
                    <a:pt x="1589777" y="1032328"/>
                  </a:lnTo>
                  <a:lnTo>
                    <a:pt x="1587057" y="1038678"/>
                  </a:lnTo>
                  <a:lnTo>
                    <a:pt x="1584110" y="1045255"/>
                  </a:lnTo>
                  <a:lnTo>
                    <a:pt x="1581163" y="1051605"/>
                  </a:lnTo>
                  <a:lnTo>
                    <a:pt x="1577762" y="1057728"/>
                  </a:lnTo>
                  <a:lnTo>
                    <a:pt x="1574362" y="1063852"/>
                  </a:lnTo>
                  <a:lnTo>
                    <a:pt x="1570735" y="1069975"/>
                  </a:lnTo>
                  <a:lnTo>
                    <a:pt x="1566881" y="1075871"/>
                  </a:lnTo>
                  <a:lnTo>
                    <a:pt x="1563027" y="1081768"/>
                  </a:lnTo>
                  <a:lnTo>
                    <a:pt x="1559173" y="1087437"/>
                  </a:lnTo>
                  <a:lnTo>
                    <a:pt x="1555092" y="1093107"/>
                  </a:lnTo>
                  <a:lnTo>
                    <a:pt x="1551012" y="1098550"/>
                  </a:lnTo>
                  <a:lnTo>
                    <a:pt x="1546478" y="1103993"/>
                  </a:lnTo>
                  <a:lnTo>
                    <a:pt x="1541944" y="1109435"/>
                  </a:lnTo>
                  <a:lnTo>
                    <a:pt x="1537183" y="1114652"/>
                  </a:lnTo>
                  <a:lnTo>
                    <a:pt x="1532649" y="1119641"/>
                  </a:lnTo>
                  <a:lnTo>
                    <a:pt x="1527662" y="1124630"/>
                  </a:lnTo>
                  <a:lnTo>
                    <a:pt x="1522901" y="1129619"/>
                  </a:lnTo>
                  <a:lnTo>
                    <a:pt x="1517687" y="1134382"/>
                  </a:lnTo>
                  <a:lnTo>
                    <a:pt x="1512473" y="1139144"/>
                  </a:lnTo>
                  <a:lnTo>
                    <a:pt x="1507033" y="1143453"/>
                  </a:lnTo>
                  <a:lnTo>
                    <a:pt x="1501592" y="1147762"/>
                  </a:lnTo>
                  <a:lnTo>
                    <a:pt x="1495924" y="1151844"/>
                  </a:lnTo>
                  <a:lnTo>
                    <a:pt x="1490257" y="1156153"/>
                  </a:lnTo>
                  <a:lnTo>
                    <a:pt x="1484590" y="1160235"/>
                  </a:lnTo>
                  <a:lnTo>
                    <a:pt x="1478695" y="1164091"/>
                  </a:lnTo>
                  <a:lnTo>
                    <a:pt x="1472801" y="1167719"/>
                  </a:lnTo>
                  <a:lnTo>
                    <a:pt x="1466907" y="1171348"/>
                  </a:lnTo>
                  <a:lnTo>
                    <a:pt x="1460786" y="1174750"/>
                  </a:lnTo>
                  <a:lnTo>
                    <a:pt x="1454439" y="1177925"/>
                  </a:lnTo>
                  <a:lnTo>
                    <a:pt x="1448318" y="1181100"/>
                  </a:lnTo>
                  <a:lnTo>
                    <a:pt x="1441971" y="1184275"/>
                  </a:lnTo>
                  <a:lnTo>
                    <a:pt x="1435396" y="1186996"/>
                  </a:lnTo>
                  <a:lnTo>
                    <a:pt x="1428822" y="1189491"/>
                  </a:lnTo>
                  <a:lnTo>
                    <a:pt x="1422248" y="1192212"/>
                  </a:lnTo>
                  <a:lnTo>
                    <a:pt x="1415674" y="1194480"/>
                  </a:lnTo>
                  <a:lnTo>
                    <a:pt x="1408646" y="1196748"/>
                  </a:lnTo>
                  <a:lnTo>
                    <a:pt x="1401845" y="1198562"/>
                  </a:lnTo>
                  <a:lnTo>
                    <a:pt x="1395044" y="1200603"/>
                  </a:lnTo>
                  <a:lnTo>
                    <a:pt x="1388017" y="1202191"/>
                  </a:lnTo>
                  <a:lnTo>
                    <a:pt x="1380762" y="1203778"/>
                  </a:lnTo>
                  <a:lnTo>
                    <a:pt x="1373735" y="1205366"/>
                  </a:lnTo>
                  <a:lnTo>
                    <a:pt x="1366480" y="1206273"/>
                  </a:lnTo>
                  <a:lnTo>
                    <a:pt x="1359453" y="1207407"/>
                  </a:lnTo>
                  <a:lnTo>
                    <a:pt x="1351972" y="1208087"/>
                  </a:lnTo>
                  <a:lnTo>
                    <a:pt x="1344717" y="1208994"/>
                  </a:lnTo>
                  <a:lnTo>
                    <a:pt x="1337236" y="1209448"/>
                  </a:lnTo>
                  <a:lnTo>
                    <a:pt x="1329755" y="1209675"/>
                  </a:lnTo>
                  <a:lnTo>
                    <a:pt x="1322274" y="1209675"/>
                  </a:lnTo>
                  <a:lnTo>
                    <a:pt x="1314793" y="1209675"/>
                  </a:lnTo>
                  <a:lnTo>
                    <a:pt x="1307312" y="1209448"/>
                  </a:lnTo>
                  <a:lnTo>
                    <a:pt x="1300058" y="1208994"/>
                  </a:lnTo>
                  <a:lnTo>
                    <a:pt x="1292577" y="1208087"/>
                  </a:lnTo>
                  <a:lnTo>
                    <a:pt x="1285323" y="1207407"/>
                  </a:lnTo>
                  <a:lnTo>
                    <a:pt x="1278068" y="1206273"/>
                  </a:lnTo>
                  <a:lnTo>
                    <a:pt x="1271041" y="1205366"/>
                  </a:lnTo>
                  <a:lnTo>
                    <a:pt x="1263787" y="1203778"/>
                  </a:lnTo>
                  <a:lnTo>
                    <a:pt x="1256759" y="1202191"/>
                  </a:lnTo>
                  <a:lnTo>
                    <a:pt x="1249731" y="1200603"/>
                  </a:lnTo>
                  <a:lnTo>
                    <a:pt x="1242930" y="1198562"/>
                  </a:lnTo>
                  <a:lnTo>
                    <a:pt x="1235903" y="1196748"/>
                  </a:lnTo>
                  <a:lnTo>
                    <a:pt x="1229102" y="1194480"/>
                  </a:lnTo>
                  <a:lnTo>
                    <a:pt x="1222528" y="1192212"/>
                  </a:lnTo>
                  <a:lnTo>
                    <a:pt x="1215727" y="1189491"/>
                  </a:lnTo>
                  <a:lnTo>
                    <a:pt x="1209379" y="1186996"/>
                  </a:lnTo>
                  <a:lnTo>
                    <a:pt x="1202805" y="1184275"/>
                  </a:lnTo>
                  <a:lnTo>
                    <a:pt x="1196457" y="1181100"/>
                  </a:lnTo>
                  <a:lnTo>
                    <a:pt x="1189883" y="1177925"/>
                  </a:lnTo>
                  <a:lnTo>
                    <a:pt x="1183762" y="1174750"/>
                  </a:lnTo>
                  <a:lnTo>
                    <a:pt x="1177868" y="1171348"/>
                  </a:lnTo>
                  <a:lnTo>
                    <a:pt x="1171747" y="1167719"/>
                  </a:lnTo>
                  <a:lnTo>
                    <a:pt x="1165853" y="1164091"/>
                  </a:lnTo>
                  <a:lnTo>
                    <a:pt x="1159732" y="1160235"/>
                  </a:lnTo>
                  <a:lnTo>
                    <a:pt x="1154065" y="1156153"/>
                  </a:lnTo>
                  <a:lnTo>
                    <a:pt x="1148398" y="1151844"/>
                  </a:lnTo>
                  <a:lnTo>
                    <a:pt x="1142957" y="1147762"/>
                  </a:lnTo>
                  <a:lnTo>
                    <a:pt x="1137743" y="1143453"/>
                  </a:lnTo>
                  <a:lnTo>
                    <a:pt x="1132302" y="1139144"/>
                  </a:lnTo>
                  <a:lnTo>
                    <a:pt x="1127088" y="1134382"/>
                  </a:lnTo>
                  <a:lnTo>
                    <a:pt x="1121874" y="1129619"/>
                  </a:lnTo>
                  <a:lnTo>
                    <a:pt x="1117113" y="1124630"/>
                  </a:lnTo>
                  <a:lnTo>
                    <a:pt x="1112126" y="1119641"/>
                  </a:lnTo>
                  <a:lnTo>
                    <a:pt x="1107139" y="1114652"/>
                  </a:lnTo>
                  <a:lnTo>
                    <a:pt x="1102605" y="1109435"/>
                  </a:lnTo>
                  <a:lnTo>
                    <a:pt x="1098298" y="1103993"/>
                  </a:lnTo>
                  <a:lnTo>
                    <a:pt x="1093764" y="1098550"/>
                  </a:lnTo>
                  <a:lnTo>
                    <a:pt x="1089683" y="1093107"/>
                  </a:lnTo>
                  <a:lnTo>
                    <a:pt x="1085602" y="1087437"/>
                  </a:lnTo>
                  <a:lnTo>
                    <a:pt x="1081522" y="1081768"/>
                  </a:lnTo>
                  <a:lnTo>
                    <a:pt x="1077668" y="1075871"/>
                  </a:lnTo>
                  <a:lnTo>
                    <a:pt x="1074041" y="1069975"/>
                  </a:lnTo>
                  <a:lnTo>
                    <a:pt x="1070414" y="1063852"/>
                  </a:lnTo>
                  <a:lnTo>
                    <a:pt x="1067013" y="1057728"/>
                  </a:lnTo>
                  <a:lnTo>
                    <a:pt x="1063613" y="1051605"/>
                  </a:lnTo>
                  <a:lnTo>
                    <a:pt x="1060439" y="1045255"/>
                  </a:lnTo>
                  <a:lnTo>
                    <a:pt x="1057492" y="1038678"/>
                  </a:lnTo>
                  <a:lnTo>
                    <a:pt x="1054545" y="1032328"/>
                  </a:lnTo>
                  <a:lnTo>
                    <a:pt x="1052051" y="1025752"/>
                  </a:lnTo>
                  <a:lnTo>
                    <a:pt x="1049558" y="1019175"/>
                  </a:lnTo>
                  <a:lnTo>
                    <a:pt x="1047064" y="1012371"/>
                  </a:lnTo>
                  <a:lnTo>
                    <a:pt x="1044797" y="1005794"/>
                  </a:lnTo>
                  <a:lnTo>
                    <a:pt x="1042757" y="998764"/>
                  </a:lnTo>
                  <a:lnTo>
                    <a:pt x="1040943" y="991734"/>
                  </a:lnTo>
                  <a:lnTo>
                    <a:pt x="1039356" y="984930"/>
                  </a:lnTo>
                  <a:lnTo>
                    <a:pt x="1037769" y="977900"/>
                  </a:lnTo>
                  <a:lnTo>
                    <a:pt x="1036409" y="970643"/>
                  </a:lnTo>
                  <a:lnTo>
                    <a:pt x="1035276" y="963385"/>
                  </a:lnTo>
                  <a:lnTo>
                    <a:pt x="1034142" y="956128"/>
                  </a:lnTo>
                  <a:lnTo>
                    <a:pt x="1033462" y="949098"/>
                  </a:lnTo>
                  <a:lnTo>
                    <a:pt x="1032782" y="941614"/>
                  </a:lnTo>
                  <a:lnTo>
                    <a:pt x="1032102" y="934357"/>
                  </a:lnTo>
                  <a:lnTo>
                    <a:pt x="1031875" y="926873"/>
                  </a:lnTo>
                  <a:lnTo>
                    <a:pt x="1031875" y="919389"/>
                  </a:lnTo>
                  <a:lnTo>
                    <a:pt x="1031875" y="911905"/>
                  </a:lnTo>
                  <a:lnTo>
                    <a:pt x="1032102" y="904421"/>
                  </a:lnTo>
                  <a:lnTo>
                    <a:pt x="1032782" y="896937"/>
                  </a:lnTo>
                  <a:lnTo>
                    <a:pt x="1033462" y="889680"/>
                  </a:lnTo>
                  <a:lnTo>
                    <a:pt x="1034142" y="882196"/>
                  </a:lnTo>
                  <a:lnTo>
                    <a:pt x="1035276" y="874939"/>
                  </a:lnTo>
                  <a:lnTo>
                    <a:pt x="1036409" y="867682"/>
                  </a:lnTo>
                  <a:lnTo>
                    <a:pt x="1037769" y="860878"/>
                  </a:lnTo>
                  <a:lnTo>
                    <a:pt x="1039356" y="853621"/>
                  </a:lnTo>
                  <a:lnTo>
                    <a:pt x="1040943" y="846591"/>
                  </a:lnTo>
                  <a:lnTo>
                    <a:pt x="1042757" y="839560"/>
                  </a:lnTo>
                  <a:lnTo>
                    <a:pt x="1044797" y="832984"/>
                  </a:lnTo>
                  <a:lnTo>
                    <a:pt x="1047064" y="825953"/>
                  </a:lnTo>
                  <a:lnTo>
                    <a:pt x="1049558" y="819377"/>
                  </a:lnTo>
                  <a:lnTo>
                    <a:pt x="1052051" y="812800"/>
                  </a:lnTo>
                  <a:lnTo>
                    <a:pt x="1054545" y="806223"/>
                  </a:lnTo>
                  <a:lnTo>
                    <a:pt x="1057492" y="799646"/>
                  </a:lnTo>
                  <a:lnTo>
                    <a:pt x="1060439" y="793296"/>
                  </a:lnTo>
                  <a:lnTo>
                    <a:pt x="1063613" y="786946"/>
                  </a:lnTo>
                  <a:lnTo>
                    <a:pt x="1067013" y="780823"/>
                  </a:lnTo>
                  <a:lnTo>
                    <a:pt x="1070414" y="774700"/>
                  </a:lnTo>
                  <a:lnTo>
                    <a:pt x="1074041" y="768803"/>
                  </a:lnTo>
                  <a:lnTo>
                    <a:pt x="1077668" y="762907"/>
                  </a:lnTo>
                  <a:lnTo>
                    <a:pt x="1081522" y="756784"/>
                  </a:lnTo>
                  <a:lnTo>
                    <a:pt x="1085602" y="751114"/>
                  </a:lnTo>
                  <a:lnTo>
                    <a:pt x="1089683" y="745444"/>
                  </a:lnTo>
                  <a:lnTo>
                    <a:pt x="1093764" y="739775"/>
                  </a:lnTo>
                  <a:lnTo>
                    <a:pt x="1098298" y="734332"/>
                  </a:lnTo>
                  <a:lnTo>
                    <a:pt x="1102605" y="729116"/>
                  </a:lnTo>
                  <a:lnTo>
                    <a:pt x="1107139" y="723900"/>
                  </a:lnTo>
                  <a:lnTo>
                    <a:pt x="1112126" y="718684"/>
                  </a:lnTo>
                  <a:lnTo>
                    <a:pt x="1117113" y="713921"/>
                  </a:lnTo>
                  <a:lnTo>
                    <a:pt x="1121874" y="708932"/>
                  </a:lnTo>
                  <a:lnTo>
                    <a:pt x="1127088" y="704169"/>
                  </a:lnTo>
                  <a:lnTo>
                    <a:pt x="1132302" y="699634"/>
                  </a:lnTo>
                  <a:lnTo>
                    <a:pt x="1137743" y="695098"/>
                  </a:lnTo>
                  <a:lnTo>
                    <a:pt x="1142957" y="690562"/>
                  </a:lnTo>
                  <a:lnTo>
                    <a:pt x="1148398" y="686480"/>
                  </a:lnTo>
                  <a:lnTo>
                    <a:pt x="1154065" y="682398"/>
                  </a:lnTo>
                  <a:lnTo>
                    <a:pt x="1159732" y="678543"/>
                  </a:lnTo>
                  <a:lnTo>
                    <a:pt x="1165853" y="674687"/>
                  </a:lnTo>
                  <a:lnTo>
                    <a:pt x="1171747" y="670832"/>
                  </a:lnTo>
                  <a:lnTo>
                    <a:pt x="1177868" y="667203"/>
                  </a:lnTo>
                  <a:lnTo>
                    <a:pt x="1183762" y="663802"/>
                  </a:lnTo>
                  <a:lnTo>
                    <a:pt x="1189883" y="660400"/>
                  </a:lnTo>
                  <a:lnTo>
                    <a:pt x="1196457" y="657225"/>
                  </a:lnTo>
                  <a:lnTo>
                    <a:pt x="1202805" y="654503"/>
                  </a:lnTo>
                  <a:lnTo>
                    <a:pt x="1209379" y="651555"/>
                  </a:lnTo>
                  <a:lnTo>
                    <a:pt x="1215727" y="648834"/>
                  </a:lnTo>
                  <a:lnTo>
                    <a:pt x="1222528" y="646566"/>
                  </a:lnTo>
                  <a:lnTo>
                    <a:pt x="1229102" y="643844"/>
                  </a:lnTo>
                  <a:lnTo>
                    <a:pt x="1235903" y="641803"/>
                  </a:lnTo>
                  <a:lnTo>
                    <a:pt x="1242930" y="639762"/>
                  </a:lnTo>
                  <a:lnTo>
                    <a:pt x="1249731" y="637948"/>
                  </a:lnTo>
                  <a:lnTo>
                    <a:pt x="1256759" y="636134"/>
                  </a:lnTo>
                  <a:lnTo>
                    <a:pt x="1263787" y="634546"/>
                  </a:lnTo>
                  <a:lnTo>
                    <a:pt x="1271041" y="633412"/>
                  </a:lnTo>
                  <a:lnTo>
                    <a:pt x="1278068" y="632052"/>
                  </a:lnTo>
                  <a:lnTo>
                    <a:pt x="1285323" y="631144"/>
                  </a:lnTo>
                  <a:lnTo>
                    <a:pt x="1292577" y="630237"/>
                  </a:lnTo>
                  <a:lnTo>
                    <a:pt x="1300058" y="629557"/>
                  </a:lnTo>
                  <a:lnTo>
                    <a:pt x="1307312" y="629330"/>
                  </a:lnTo>
                  <a:lnTo>
                    <a:pt x="1314793" y="628877"/>
                  </a:lnTo>
                  <a:lnTo>
                    <a:pt x="1322274" y="628650"/>
                  </a:lnTo>
                  <a:close/>
                  <a:moveTo>
                    <a:pt x="1872408" y="450081"/>
                  </a:moveTo>
                  <a:lnTo>
                    <a:pt x="1872408" y="463897"/>
                  </a:lnTo>
                  <a:lnTo>
                    <a:pt x="1864899" y="464803"/>
                  </a:lnTo>
                  <a:lnTo>
                    <a:pt x="1857846" y="465709"/>
                  </a:lnTo>
                  <a:lnTo>
                    <a:pt x="1851474" y="467068"/>
                  </a:lnTo>
                  <a:lnTo>
                    <a:pt x="1845558" y="468880"/>
                  </a:lnTo>
                  <a:lnTo>
                    <a:pt x="1839870" y="470691"/>
                  </a:lnTo>
                  <a:lnTo>
                    <a:pt x="1834864" y="472730"/>
                  </a:lnTo>
                  <a:lnTo>
                    <a:pt x="1830313" y="474995"/>
                  </a:lnTo>
                  <a:lnTo>
                    <a:pt x="1826218" y="477939"/>
                  </a:lnTo>
                  <a:lnTo>
                    <a:pt x="1822577" y="480657"/>
                  </a:lnTo>
                  <a:lnTo>
                    <a:pt x="1819391" y="483827"/>
                  </a:lnTo>
                  <a:lnTo>
                    <a:pt x="1816888" y="487451"/>
                  </a:lnTo>
                  <a:lnTo>
                    <a:pt x="1814840" y="491075"/>
                  </a:lnTo>
                  <a:lnTo>
                    <a:pt x="1813020" y="495152"/>
                  </a:lnTo>
                  <a:lnTo>
                    <a:pt x="1811882" y="499228"/>
                  </a:lnTo>
                  <a:lnTo>
                    <a:pt x="1811200" y="503984"/>
                  </a:lnTo>
                  <a:lnTo>
                    <a:pt x="1810745" y="508514"/>
                  </a:lnTo>
                  <a:lnTo>
                    <a:pt x="1810745" y="511911"/>
                  </a:lnTo>
                  <a:lnTo>
                    <a:pt x="1811427" y="515309"/>
                  </a:lnTo>
                  <a:lnTo>
                    <a:pt x="1811882" y="518253"/>
                  </a:lnTo>
                  <a:lnTo>
                    <a:pt x="1812565" y="521424"/>
                  </a:lnTo>
                  <a:lnTo>
                    <a:pt x="1813703" y="524594"/>
                  </a:lnTo>
                  <a:lnTo>
                    <a:pt x="1815068" y="527312"/>
                  </a:lnTo>
                  <a:lnTo>
                    <a:pt x="1816206" y="530257"/>
                  </a:lnTo>
                  <a:lnTo>
                    <a:pt x="1818026" y="532974"/>
                  </a:lnTo>
                  <a:lnTo>
                    <a:pt x="1819846" y="535692"/>
                  </a:lnTo>
                  <a:lnTo>
                    <a:pt x="1821894" y="537957"/>
                  </a:lnTo>
                  <a:lnTo>
                    <a:pt x="1823942" y="540222"/>
                  </a:lnTo>
                  <a:lnTo>
                    <a:pt x="1826218" y="542487"/>
                  </a:lnTo>
                  <a:lnTo>
                    <a:pt x="1828265" y="544298"/>
                  </a:lnTo>
                  <a:lnTo>
                    <a:pt x="1830541" y="546337"/>
                  </a:lnTo>
                  <a:lnTo>
                    <a:pt x="1832816" y="547922"/>
                  </a:lnTo>
                  <a:lnTo>
                    <a:pt x="1835547" y="549508"/>
                  </a:lnTo>
                  <a:lnTo>
                    <a:pt x="1841463" y="552905"/>
                  </a:lnTo>
                  <a:lnTo>
                    <a:pt x="1849654" y="557208"/>
                  </a:lnTo>
                  <a:lnTo>
                    <a:pt x="1860349" y="562191"/>
                  </a:lnTo>
                  <a:lnTo>
                    <a:pt x="1873319" y="568079"/>
                  </a:lnTo>
                  <a:lnTo>
                    <a:pt x="1877187" y="569891"/>
                  </a:lnTo>
                  <a:lnTo>
                    <a:pt x="1880827" y="571703"/>
                  </a:lnTo>
                  <a:lnTo>
                    <a:pt x="1883785" y="573515"/>
                  </a:lnTo>
                  <a:lnTo>
                    <a:pt x="1886516" y="575327"/>
                  </a:lnTo>
                  <a:lnTo>
                    <a:pt x="1888564" y="577139"/>
                  </a:lnTo>
                  <a:lnTo>
                    <a:pt x="1890384" y="578497"/>
                  </a:lnTo>
                  <a:lnTo>
                    <a:pt x="1891749" y="580083"/>
                  </a:lnTo>
                  <a:lnTo>
                    <a:pt x="1892660" y="581895"/>
                  </a:lnTo>
                  <a:lnTo>
                    <a:pt x="1893342" y="583480"/>
                  </a:lnTo>
                  <a:lnTo>
                    <a:pt x="1894025" y="585518"/>
                  </a:lnTo>
                  <a:lnTo>
                    <a:pt x="1894707" y="590501"/>
                  </a:lnTo>
                  <a:lnTo>
                    <a:pt x="1895390" y="596163"/>
                  </a:lnTo>
                  <a:lnTo>
                    <a:pt x="1895390" y="602958"/>
                  </a:lnTo>
                  <a:lnTo>
                    <a:pt x="1895390" y="605675"/>
                  </a:lnTo>
                  <a:lnTo>
                    <a:pt x="1894707" y="608167"/>
                  </a:lnTo>
                  <a:lnTo>
                    <a:pt x="1894025" y="610205"/>
                  </a:lnTo>
                  <a:lnTo>
                    <a:pt x="1892660" y="611791"/>
                  </a:lnTo>
                  <a:lnTo>
                    <a:pt x="1890839" y="613149"/>
                  </a:lnTo>
                  <a:lnTo>
                    <a:pt x="1888791" y="614055"/>
                  </a:lnTo>
                  <a:lnTo>
                    <a:pt x="1886061" y="614735"/>
                  </a:lnTo>
                  <a:lnTo>
                    <a:pt x="1883330" y="614961"/>
                  </a:lnTo>
                  <a:lnTo>
                    <a:pt x="1880145" y="614735"/>
                  </a:lnTo>
                  <a:lnTo>
                    <a:pt x="1878552" y="614055"/>
                  </a:lnTo>
                  <a:lnTo>
                    <a:pt x="1877414" y="613602"/>
                  </a:lnTo>
                  <a:lnTo>
                    <a:pt x="1876277" y="613149"/>
                  </a:lnTo>
                  <a:lnTo>
                    <a:pt x="1875594" y="612243"/>
                  </a:lnTo>
                  <a:lnTo>
                    <a:pt x="1874684" y="611564"/>
                  </a:lnTo>
                  <a:lnTo>
                    <a:pt x="1874229" y="610432"/>
                  </a:lnTo>
                  <a:lnTo>
                    <a:pt x="1873774" y="609299"/>
                  </a:lnTo>
                  <a:lnTo>
                    <a:pt x="1873546" y="607487"/>
                  </a:lnTo>
                  <a:lnTo>
                    <a:pt x="1872863" y="602731"/>
                  </a:lnTo>
                  <a:lnTo>
                    <a:pt x="1872408" y="596616"/>
                  </a:lnTo>
                  <a:lnTo>
                    <a:pt x="1872408" y="588689"/>
                  </a:lnTo>
                  <a:lnTo>
                    <a:pt x="1872408" y="577818"/>
                  </a:lnTo>
                  <a:lnTo>
                    <a:pt x="1811655" y="577818"/>
                  </a:lnTo>
                  <a:lnTo>
                    <a:pt x="1811655" y="586424"/>
                  </a:lnTo>
                  <a:lnTo>
                    <a:pt x="1811882" y="593445"/>
                  </a:lnTo>
                  <a:lnTo>
                    <a:pt x="1812338" y="596616"/>
                  </a:lnTo>
                  <a:lnTo>
                    <a:pt x="1813020" y="600013"/>
                  </a:lnTo>
                  <a:lnTo>
                    <a:pt x="1813475" y="602958"/>
                  </a:lnTo>
                  <a:lnTo>
                    <a:pt x="1814158" y="605902"/>
                  </a:lnTo>
                  <a:lnTo>
                    <a:pt x="1815296" y="608620"/>
                  </a:lnTo>
                  <a:lnTo>
                    <a:pt x="1816206" y="611338"/>
                  </a:lnTo>
                  <a:lnTo>
                    <a:pt x="1817343" y="613829"/>
                  </a:lnTo>
                  <a:lnTo>
                    <a:pt x="1818936" y="616094"/>
                  </a:lnTo>
                  <a:lnTo>
                    <a:pt x="1820074" y="618359"/>
                  </a:lnTo>
                  <a:lnTo>
                    <a:pt x="1821894" y="620623"/>
                  </a:lnTo>
                  <a:lnTo>
                    <a:pt x="1823715" y="622435"/>
                  </a:lnTo>
                  <a:lnTo>
                    <a:pt x="1825535" y="624247"/>
                  </a:lnTo>
                  <a:lnTo>
                    <a:pt x="1827583" y="626059"/>
                  </a:lnTo>
                  <a:lnTo>
                    <a:pt x="1829631" y="627418"/>
                  </a:lnTo>
                  <a:lnTo>
                    <a:pt x="1834409" y="630136"/>
                  </a:lnTo>
                  <a:lnTo>
                    <a:pt x="1839415" y="632627"/>
                  </a:lnTo>
                  <a:lnTo>
                    <a:pt x="1844193" y="634665"/>
                  </a:lnTo>
                  <a:lnTo>
                    <a:pt x="1849654" y="636704"/>
                  </a:lnTo>
                  <a:lnTo>
                    <a:pt x="1855115" y="638289"/>
                  </a:lnTo>
                  <a:lnTo>
                    <a:pt x="1860576" y="639421"/>
                  </a:lnTo>
                  <a:lnTo>
                    <a:pt x="1866492" y="640327"/>
                  </a:lnTo>
                  <a:lnTo>
                    <a:pt x="1872408" y="641007"/>
                  </a:lnTo>
                  <a:lnTo>
                    <a:pt x="1872408" y="657993"/>
                  </a:lnTo>
                  <a:lnTo>
                    <a:pt x="1900396" y="657993"/>
                  </a:lnTo>
                  <a:lnTo>
                    <a:pt x="1900396" y="641460"/>
                  </a:lnTo>
                  <a:lnTo>
                    <a:pt x="1907905" y="640554"/>
                  </a:lnTo>
                  <a:lnTo>
                    <a:pt x="1914959" y="639421"/>
                  </a:lnTo>
                  <a:lnTo>
                    <a:pt x="1921557" y="637610"/>
                  </a:lnTo>
                  <a:lnTo>
                    <a:pt x="1927474" y="635798"/>
                  </a:lnTo>
                  <a:lnTo>
                    <a:pt x="1933162" y="633533"/>
                  </a:lnTo>
                  <a:lnTo>
                    <a:pt x="1938396" y="631042"/>
                  </a:lnTo>
                  <a:lnTo>
                    <a:pt x="1943174" y="628324"/>
                  </a:lnTo>
                  <a:lnTo>
                    <a:pt x="1947270" y="624927"/>
                  </a:lnTo>
                  <a:lnTo>
                    <a:pt x="1950910" y="621529"/>
                  </a:lnTo>
                  <a:lnTo>
                    <a:pt x="1953868" y="617679"/>
                  </a:lnTo>
                  <a:lnTo>
                    <a:pt x="1956826" y="613602"/>
                  </a:lnTo>
                  <a:lnTo>
                    <a:pt x="1958874" y="609299"/>
                  </a:lnTo>
                  <a:lnTo>
                    <a:pt x="1960695" y="604317"/>
                  </a:lnTo>
                  <a:lnTo>
                    <a:pt x="1962060" y="599107"/>
                  </a:lnTo>
                  <a:lnTo>
                    <a:pt x="1962515" y="593672"/>
                  </a:lnTo>
                  <a:lnTo>
                    <a:pt x="1962743" y="588010"/>
                  </a:lnTo>
                  <a:lnTo>
                    <a:pt x="1962743" y="584613"/>
                  </a:lnTo>
                  <a:lnTo>
                    <a:pt x="1962515" y="581215"/>
                  </a:lnTo>
                  <a:lnTo>
                    <a:pt x="1962060" y="577818"/>
                  </a:lnTo>
                  <a:lnTo>
                    <a:pt x="1961377" y="574647"/>
                  </a:lnTo>
                  <a:lnTo>
                    <a:pt x="1960695" y="571929"/>
                  </a:lnTo>
                  <a:lnTo>
                    <a:pt x="1959557" y="568985"/>
                  </a:lnTo>
                  <a:lnTo>
                    <a:pt x="1958419" y="566267"/>
                  </a:lnTo>
                  <a:lnTo>
                    <a:pt x="1957054" y="563550"/>
                  </a:lnTo>
                  <a:lnTo>
                    <a:pt x="1953868" y="559020"/>
                  </a:lnTo>
                  <a:lnTo>
                    <a:pt x="1950683" y="555170"/>
                  </a:lnTo>
                  <a:lnTo>
                    <a:pt x="1948862" y="553358"/>
                  </a:lnTo>
                  <a:lnTo>
                    <a:pt x="1947042" y="551546"/>
                  </a:lnTo>
                  <a:lnTo>
                    <a:pt x="1944994" y="549961"/>
                  </a:lnTo>
                  <a:lnTo>
                    <a:pt x="1942719" y="548375"/>
                  </a:lnTo>
                  <a:lnTo>
                    <a:pt x="1937713" y="545657"/>
                  </a:lnTo>
                  <a:lnTo>
                    <a:pt x="1930659" y="542034"/>
                  </a:lnTo>
                  <a:lnTo>
                    <a:pt x="1921785" y="537957"/>
                  </a:lnTo>
                  <a:lnTo>
                    <a:pt x="1911318" y="532974"/>
                  </a:lnTo>
                  <a:lnTo>
                    <a:pt x="1899031" y="527539"/>
                  </a:lnTo>
                  <a:lnTo>
                    <a:pt x="1889474" y="523236"/>
                  </a:lnTo>
                  <a:lnTo>
                    <a:pt x="1882875" y="519612"/>
                  </a:lnTo>
                  <a:lnTo>
                    <a:pt x="1878552" y="517120"/>
                  </a:lnTo>
                  <a:lnTo>
                    <a:pt x="1877187" y="515988"/>
                  </a:lnTo>
                  <a:lnTo>
                    <a:pt x="1876049" y="514629"/>
                  </a:lnTo>
                  <a:lnTo>
                    <a:pt x="1875139" y="513270"/>
                  </a:lnTo>
                  <a:lnTo>
                    <a:pt x="1874229" y="511458"/>
                  </a:lnTo>
                  <a:lnTo>
                    <a:pt x="1873774" y="509647"/>
                  </a:lnTo>
                  <a:lnTo>
                    <a:pt x="1873319" y="507608"/>
                  </a:lnTo>
                  <a:lnTo>
                    <a:pt x="1872863" y="505117"/>
                  </a:lnTo>
                  <a:lnTo>
                    <a:pt x="1872863" y="502626"/>
                  </a:lnTo>
                  <a:lnTo>
                    <a:pt x="1872863" y="499681"/>
                  </a:lnTo>
                  <a:lnTo>
                    <a:pt x="1873546" y="497190"/>
                  </a:lnTo>
                  <a:lnTo>
                    <a:pt x="1874456" y="495152"/>
                  </a:lnTo>
                  <a:lnTo>
                    <a:pt x="1875594" y="493340"/>
                  </a:lnTo>
                  <a:lnTo>
                    <a:pt x="1877187" y="491981"/>
                  </a:lnTo>
                  <a:lnTo>
                    <a:pt x="1879235" y="491075"/>
                  </a:lnTo>
                  <a:lnTo>
                    <a:pt x="1881282" y="490622"/>
                  </a:lnTo>
                  <a:lnTo>
                    <a:pt x="1883785" y="490169"/>
                  </a:lnTo>
                  <a:lnTo>
                    <a:pt x="1887199" y="490622"/>
                  </a:lnTo>
                  <a:lnTo>
                    <a:pt x="1889702" y="491301"/>
                  </a:lnTo>
                  <a:lnTo>
                    <a:pt x="1890839" y="491528"/>
                  </a:lnTo>
                  <a:lnTo>
                    <a:pt x="1891522" y="492207"/>
                  </a:lnTo>
                  <a:lnTo>
                    <a:pt x="1892432" y="493113"/>
                  </a:lnTo>
                  <a:lnTo>
                    <a:pt x="1892887" y="493793"/>
                  </a:lnTo>
                  <a:lnTo>
                    <a:pt x="1894025" y="496284"/>
                  </a:lnTo>
                  <a:lnTo>
                    <a:pt x="1894480" y="499455"/>
                  </a:lnTo>
                  <a:lnTo>
                    <a:pt x="1894935" y="503758"/>
                  </a:lnTo>
                  <a:lnTo>
                    <a:pt x="1895163" y="508967"/>
                  </a:lnTo>
                  <a:lnTo>
                    <a:pt x="1895163" y="516215"/>
                  </a:lnTo>
                  <a:lnTo>
                    <a:pt x="1955689" y="516215"/>
                  </a:lnTo>
                  <a:lnTo>
                    <a:pt x="1956371" y="511458"/>
                  </a:lnTo>
                  <a:lnTo>
                    <a:pt x="1956371" y="508061"/>
                  </a:lnTo>
                  <a:lnTo>
                    <a:pt x="1955916" y="503305"/>
                  </a:lnTo>
                  <a:lnTo>
                    <a:pt x="1955461" y="498775"/>
                  </a:lnTo>
                  <a:lnTo>
                    <a:pt x="1954551" y="494699"/>
                  </a:lnTo>
                  <a:lnTo>
                    <a:pt x="1952958" y="490848"/>
                  </a:lnTo>
                  <a:lnTo>
                    <a:pt x="1950910" y="487225"/>
                  </a:lnTo>
                  <a:lnTo>
                    <a:pt x="1948635" y="483601"/>
                  </a:lnTo>
                  <a:lnTo>
                    <a:pt x="1945677" y="480430"/>
                  </a:lnTo>
                  <a:lnTo>
                    <a:pt x="1942264" y="477712"/>
                  </a:lnTo>
                  <a:lnTo>
                    <a:pt x="1938623" y="474995"/>
                  </a:lnTo>
                  <a:lnTo>
                    <a:pt x="1934527" y="472730"/>
                  </a:lnTo>
                  <a:lnTo>
                    <a:pt x="1929976" y="470465"/>
                  </a:lnTo>
                  <a:lnTo>
                    <a:pt x="1924971" y="468653"/>
                  </a:lnTo>
                  <a:lnTo>
                    <a:pt x="1919510" y="467068"/>
                  </a:lnTo>
                  <a:lnTo>
                    <a:pt x="1913593" y="465709"/>
                  </a:lnTo>
                  <a:lnTo>
                    <a:pt x="1907222" y="464803"/>
                  </a:lnTo>
                  <a:lnTo>
                    <a:pt x="1900396" y="463897"/>
                  </a:lnTo>
                  <a:lnTo>
                    <a:pt x="1900396" y="450081"/>
                  </a:lnTo>
                  <a:lnTo>
                    <a:pt x="1872408" y="450081"/>
                  </a:lnTo>
                  <a:close/>
                  <a:moveTo>
                    <a:pt x="1886971" y="384175"/>
                  </a:moveTo>
                  <a:lnTo>
                    <a:pt x="1895390" y="384401"/>
                  </a:lnTo>
                  <a:lnTo>
                    <a:pt x="1904264" y="384854"/>
                  </a:lnTo>
                  <a:lnTo>
                    <a:pt x="1912911" y="385987"/>
                  </a:lnTo>
                  <a:lnTo>
                    <a:pt x="1921102" y="387572"/>
                  </a:lnTo>
                  <a:lnTo>
                    <a:pt x="1929294" y="389610"/>
                  </a:lnTo>
                  <a:lnTo>
                    <a:pt x="1937713" y="391649"/>
                  </a:lnTo>
                  <a:lnTo>
                    <a:pt x="1945449" y="394367"/>
                  </a:lnTo>
                  <a:lnTo>
                    <a:pt x="1953186" y="397537"/>
                  </a:lnTo>
                  <a:lnTo>
                    <a:pt x="1960922" y="400935"/>
                  </a:lnTo>
                  <a:lnTo>
                    <a:pt x="1968204" y="404558"/>
                  </a:lnTo>
                  <a:lnTo>
                    <a:pt x="1975485" y="408635"/>
                  </a:lnTo>
                  <a:lnTo>
                    <a:pt x="1982084" y="412938"/>
                  </a:lnTo>
                  <a:lnTo>
                    <a:pt x="1988910" y="417921"/>
                  </a:lnTo>
                  <a:lnTo>
                    <a:pt x="1995281" y="422677"/>
                  </a:lnTo>
                  <a:lnTo>
                    <a:pt x="2001652" y="428113"/>
                  </a:lnTo>
                  <a:lnTo>
                    <a:pt x="2007568" y="433775"/>
                  </a:lnTo>
                  <a:lnTo>
                    <a:pt x="2013257" y="439890"/>
                  </a:lnTo>
                  <a:lnTo>
                    <a:pt x="2018718" y="446005"/>
                  </a:lnTo>
                  <a:lnTo>
                    <a:pt x="2023496" y="452346"/>
                  </a:lnTo>
                  <a:lnTo>
                    <a:pt x="2028502" y="459141"/>
                  </a:lnTo>
                  <a:lnTo>
                    <a:pt x="2032825" y="465709"/>
                  </a:lnTo>
                  <a:lnTo>
                    <a:pt x="2036921" y="472956"/>
                  </a:lnTo>
                  <a:lnTo>
                    <a:pt x="2040562" y="480430"/>
                  </a:lnTo>
                  <a:lnTo>
                    <a:pt x="2043975" y="487904"/>
                  </a:lnTo>
                  <a:lnTo>
                    <a:pt x="2047161" y="495605"/>
                  </a:lnTo>
                  <a:lnTo>
                    <a:pt x="2049891" y="503305"/>
                  </a:lnTo>
                  <a:lnTo>
                    <a:pt x="2052394" y="511685"/>
                  </a:lnTo>
                  <a:lnTo>
                    <a:pt x="2054214" y="519838"/>
                  </a:lnTo>
                  <a:lnTo>
                    <a:pt x="2055580" y="528218"/>
                  </a:lnTo>
                  <a:lnTo>
                    <a:pt x="2056717" y="536598"/>
                  </a:lnTo>
                  <a:lnTo>
                    <a:pt x="2057172" y="545431"/>
                  </a:lnTo>
                  <a:lnTo>
                    <a:pt x="2057400" y="553811"/>
                  </a:lnTo>
                  <a:lnTo>
                    <a:pt x="2057172" y="562644"/>
                  </a:lnTo>
                  <a:lnTo>
                    <a:pt x="2056717" y="571476"/>
                  </a:lnTo>
                  <a:lnTo>
                    <a:pt x="2055580" y="579856"/>
                  </a:lnTo>
                  <a:lnTo>
                    <a:pt x="2054214" y="588010"/>
                  </a:lnTo>
                  <a:lnTo>
                    <a:pt x="2052394" y="596390"/>
                  </a:lnTo>
                  <a:lnTo>
                    <a:pt x="2049891" y="604543"/>
                  </a:lnTo>
                  <a:lnTo>
                    <a:pt x="2047161" y="612243"/>
                  </a:lnTo>
                  <a:lnTo>
                    <a:pt x="2043975" y="619944"/>
                  </a:lnTo>
                  <a:lnTo>
                    <a:pt x="2040562" y="627418"/>
                  </a:lnTo>
                  <a:lnTo>
                    <a:pt x="2036921" y="634892"/>
                  </a:lnTo>
                  <a:lnTo>
                    <a:pt x="2032825" y="642139"/>
                  </a:lnTo>
                  <a:lnTo>
                    <a:pt x="2028502" y="648934"/>
                  </a:lnTo>
                  <a:lnTo>
                    <a:pt x="2023496" y="655502"/>
                  </a:lnTo>
                  <a:lnTo>
                    <a:pt x="2018718" y="662070"/>
                  </a:lnTo>
                  <a:lnTo>
                    <a:pt x="2013257" y="668185"/>
                  </a:lnTo>
                  <a:lnTo>
                    <a:pt x="2007568" y="674073"/>
                  </a:lnTo>
                  <a:lnTo>
                    <a:pt x="2001652" y="679736"/>
                  </a:lnTo>
                  <a:lnTo>
                    <a:pt x="1995281" y="685171"/>
                  </a:lnTo>
                  <a:lnTo>
                    <a:pt x="1988910" y="690154"/>
                  </a:lnTo>
                  <a:lnTo>
                    <a:pt x="1982084" y="694683"/>
                  </a:lnTo>
                  <a:lnTo>
                    <a:pt x="1975485" y="699440"/>
                  </a:lnTo>
                  <a:lnTo>
                    <a:pt x="1968204" y="703516"/>
                  </a:lnTo>
                  <a:lnTo>
                    <a:pt x="1960922" y="707140"/>
                  </a:lnTo>
                  <a:lnTo>
                    <a:pt x="1953186" y="710537"/>
                  </a:lnTo>
                  <a:lnTo>
                    <a:pt x="1945449" y="713482"/>
                  </a:lnTo>
                  <a:lnTo>
                    <a:pt x="1937713" y="716199"/>
                  </a:lnTo>
                  <a:lnTo>
                    <a:pt x="1929294" y="718464"/>
                  </a:lnTo>
                  <a:lnTo>
                    <a:pt x="1921102" y="720503"/>
                  </a:lnTo>
                  <a:lnTo>
                    <a:pt x="1912911" y="722088"/>
                  </a:lnTo>
                  <a:lnTo>
                    <a:pt x="1904264" y="722994"/>
                  </a:lnTo>
                  <a:lnTo>
                    <a:pt x="1895390" y="723673"/>
                  </a:lnTo>
                  <a:lnTo>
                    <a:pt x="1886971" y="723900"/>
                  </a:lnTo>
                  <a:lnTo>
                    <a:pt x="1878097" y="723673"/>
                  </a:lnTo>
                  <a:lnTo>
                    <a:pt x="1869223" y="722994"/>
                  </a:lnTo>
                  <a:lnTo>
                    <a:pt x="1860804" y="722088"/>
                  </a:lnTo>
                  <a:lnTo>
                    <a:pt x="1852612" y="720503"/>
                  </a:lnTo>
                  <a:lnTo>
                    <a:pt x="1844193" y="718464"/>
                  </a:lnTo>
                  <a:lnTo>
                    <a:pt x="1836002" y="716199"/>
                  </a:lnTo>
                  <a:lnTo>
                    <a:pt x="1828265" y="713482"/>
                  </a:lnTo>
                  <a:lnTo>
                    <a:pt x="1820529" y="710537"/>
                  </a:lnTo>
                  <a:lnTo>
                    <a:pt x="1812565" y="707140"/>
                  </a:lnTo>
                  <a:lnTo>
                    <a:pt x="1805511" y="703516"/>
                  </a:lnTo>
                  <a:lnTo>
                    <a:pt x="1798230" y="699440"/>
                  </a:lnTo>
                  <a:lnTo>
                    <a:pt x="1791404" y="694683"/>
                  </a:lnTo>
                  <a:lnTo>
                    <a:pt x="1784805" y="690154"/>
                  </a:lnTo>
                  <a:lnTo>
                    <a:pt x="1778206" y="685171"/>
                  </a:lnTo>
                  <a:lnTo>
                    <a:pt x="1772063" y="679736"/>
                  </a:lnTo>
                  <a:lnTo>
                    <a:pt x="1766146" y="674073"/>
                  </a:lnTo>
                  <a:lnTo>
                    <a:pt x="1760458" y="668185"/>
                  </a:lnTo>
                  <a:lnTo>
                    <a:pt x="1754997" y="662070"/>
                  </a:lnTo>
                  <a:lnTo>
                    <a:pt x="1749991" y="655502"/>
                  </a:lnTo>
                  <a:lnTo>
                    <a:pt x="1745213" y="648934"/>
                  </a:lnTo>
                  <a:lnTo>
                    <a:pt x="1740662" y="642139"/>
                  </a:lnTo>
                  <a:lnTo>
                    <a:pt x="1736566" y="634892"/>
                  </a:lnTo>
                  <a:lnTo>
                    <a:pt x="1732925" y="627418"/>
                  </a:lnTo>
                  <a:lnTo>
                    <a:pt x="1729512" y="619944"/>
                  </a:lnTo>
                  <a:lnTo>
                    <a:pt x="1726554" y="612243"/>
                  </a:lnTo>
                  <a:lnTo>
                    <a:pt x="1723596" y="604543"/>
                  </a:lnTo>
                  <a:lnTo>
                    <a:pt x="1721548" y="596390"/>
                  </a:lnTo>
                  <a:lnTo>
                    <a:pt x="1719500" y="588010"/>
                  </a:lnTo>
                  <a:lnTo>
                    <a:pt x="1717908" y="579856"/>
                  </a:lnTo>
                  <a:lnTo>
                    <a:pt x="1716997" y="571476"/>
                  </a:lnTo>
                  <a:lnTo>
                    <a:pt x="1716315" y="562644"/>
                  </a:lnTo>
                  <a:lnTo>
                    <a:pt x="1716087" y="553811"/>
                  </a:lnTo>
                  <a:lnTo>
                    <a:pt x="1716315" y="545431"/>
                  </a:lnTo>
                  <a:lnTo>
                    <a:pt x="1716997" y="536598"/>
                  </a:lnTo>
                  <a:lnTo>
                    <a:pt x="1717908" y="528218"/>
                  </a:lnTo>
                  <a:lnTo>
                    <a:pt x="1719500" y="519838"/>
                  </a:lnTo>
                  <a:lnTo>
                    <a:pt x="1721548" y="511685"/>
                  </a:lnTo>
                  <a:lnTo>
                    <a:pt x="1723596" y="503305"/>
                  </a:lnTo>
                  <a:lnTo>
                    <a:pt x="1726554" y="495605"/>
                  </a:lnTo>
                  <a:lnTo>
                    <a:pt x="1729512" y="487904"/>
                  </a:lnTo>
                  <a:lnTo>
                    <a:pt x="1732925" y="480430"/>
                  </a:lnTo>
                  <a:lnTo>
                    <a:pt x="1736566" y="472956"/>
                  </a:lnTo>
                  <a:lnTo>
                    <a:pt x="1740662" y="465709"/>
                  </a:lnTo>
                  <a:lnTo>
                    <a:pt x="1745213" y="459141"/>
                  </a:lnTo>
                  <a:lnTo>
                    <a:pt x="1749991" y="452346"/>
                  </a:lnTo>
                  <a:lnTo>
                    <a:pt x="1754997" y="446005"/>
                  </a:lnTo>
                  <a:lnTo>
                    <a:pt x="1760458" y="439890"/>
                  </a:lnTo>
                  <a:lnTo>
                    <a:pt x="1766146" y="433775"/>
                  </a:lnTo>
                  <a:lnTo>
                    <a:pt x="1772063" y="428113"/>
                  </a:lnTo>
                  <a:lnTo>
                    <a:pt x="1778206" y="422677"/>
                  </a:lnTo>
                  <a:lnTo>
                    <a:pt x="1784805" y="417921"/>
                  </a:lnTo>
                  <a:lnTo>
                    <a:pt x="1791404" y="412938"/>
                  </a:lnTo>
                  <a:lnTo>
                    <a:pt x="1798230" y="408635"/>
                  </a:lnTo>
                  <a:lnTo>
                    <a:pt x="1805511" y="404558"/>
                  </a:lnTo>
                  <a:lnTo>
                    <a:pt x="1812565" y="400935"/>
                  </a:lnTo>
                  <a:lnTo>
                    <a:pt x="1820529" y="397537"/>
                  </a:lnTo>
                  <a:lnTo>
                    <a:pt x="1828265" y="394367"/>
                  </a:lnTo>
                  <a:lnTo>
                    <a:pt x="1836002" y="391649"/>
                  </a:lnTo>
                  <a:lnTo>
                    <a:pt x="1844193" y="389610"/>
                  </a:lnTo>
                  <a:lnTo>
                    <a:pt x="1852612" y="387572"/>
                  </a:lnTo>
                  <a:lnTo>
                    <a:pt x="1860804" y="385987"/>
                  </a:lnTo>
                  <a:lnTo>
                    <a:pt x="1869223" y="384854"/>
                  </a:lnTo>
                  <a:lnTo>
                    <a:pt x="1878097" y="384401"/>
                  </a:lnTo>
                  <a:lnTo>
                    <a:pt x="1886971" y="384175"/>
                  </a:lnTo>
                  <a:close/>
                  <a:moveTo>
                    <a:pt x="1493053" y="58920"/>
                  </a:moveTo>
                  <a:lnTo>
                    <a:pt x="1493053" y="71384"/>
                  </a:lnTo>
                  <a:lnTo>
                    <a:pt x="1486255" y="72064"/>
                  </a:lnTo>
                  <a:lnTo>
                    <a:pt x="1480136" y="72970"/>
                  </a:lnTo>
                  <a:lnTo>
                    <a:pt x="1474471" y="74103"/>
                  </a:lnTo>
                  <a:lnTo>
                    <a:pt x="1469032" y="75463"/>
                  </a:lnTo>
                  <a:lnTo>
                    <a:pt x="1464046" y="77276"/>
                  </a:lnTo>
                  <a:lnTo>
                    <a:pt x="1459741" y="79089"/>
                  </a:lnTo>
                  <a:lnTo>
                    <a:pt x="1455661" y="81128"/>
                  </a:lnTo>
                  <a:lnTo>
                    <a:pt x="1452036" y="83621"/>
                  </a:lnTo>
                  <a:lnTo>
                    <a:pt x="1448863" y="86341"/>
                  </a:lnTo>
                  <a:lnTo>
                    <a:pt x="1446144" y="89060"/>
                  </a:lnTo>
                  <a:lnTo>
                    <a:pt x="1443877" y="92233"/>
                  </a:lnTo>
                  <a:lnTo>
                    <a:pt x="1441611" y="95632"/>
                  </a:lnTo>
                  <a:lnTo>
                    <a:pt x="1440252" y="99258"/>
                  </a:lnTo>
                  <a:lnTo>
                    <a:pt x="1439118" y="102657"/>
                  </a:lnTo>
                  <a:lnTo>
                    <a:pt x="1438665" y="106963"/>
                  </a:lnTo>
                  <a:lnTo>
                    <a:pt x="1438439" y="111042"/>
                  </a:lnTo>
                  <a:lnTo>
                    <a:pt x="1438439" y="113988"/>
                  </a:lnTo>
                  <a:lnTo>
                    <a:pt x="1438665" y="116934"/>
                  </a:lnTo>
                  <a:lnTo>
                    <a:pt x="1439118" y="119880"/>
                  </a:lnTo>
                  <a:lnTo>
                    <a:pt x="1439798" y="122599"/>
                  </a:lnTo>
                  <a:lnTo>
                    <a:pt x="1440931" y="125092"/>
                  </a:lnTo>
                  <a:lnTo>
                    <a:pt x="1442064" y="127812"/>
                  </a:lnTo>
                  <a:lnTo>
                    <a:pt x="1443198" y="130304"/>
                  </a:lnTo>
                  <a:lnTo>
                    <a:pt x="1444784" y="132797"/>
                  </a:lnTo>
                  <a:lnTo>
                    <a:pt x="1448183" y="137329"/>
                  </a:lnTo>
                  <a:lnTo>
                    <a:pt x="1451809" y="141409"/>
                  </a:lnTo>
                  <a:lnTo>
                    <a:pt x="1455888" y="144808"/>
                  </a:lnTo>
                  <a:lnTo>
                    <a:pt x="1460194" y="147527"/>
                  </a:lnTo>
                  <a:lnTo>
                    <a:pt x="1465633" y="150700"/>
                  </a:lnTo>
                  <a:lnTo>
                    <a:pt x="1472884" y="154552"/>
                  </a:lnTo>
                  <a:lnTo>
                    <a:pt x="1482402" y="158858"/>
                  </a:lnTo>
                  <a:lnTo>
                    <a:pt x="1493733" y="164070"/>
                  </a:lnTo>
                  <a:lnTo>
                    <a:pt x="1500532" y="167469"/>
                  </a:lnTo>
                  <a:lnTo>
                    <a:pt x="1503024" y="169056"/>
                  </a:lnTo>
                  <a:lnTo>
                    <a:pt x="1505291" y="170642"/>
                  </a:lnTo>
                  <a:lnTo>
                    <a:pt x="1507330" y="172002"/>
                  </a:lnTo>
                  <a:lnTo>
                    <a:pt x="1508916" y="173588"/>
                  </a:lnTo>
                  <a:lnTo>
                    <a:pt x="1510276" y="175174"/>
                  </a:lnTo>
                  <a:lnTo>
                    <a:pt x="1510956" y="176534"/>
                  </a:lnTo>
                  <a:lnTo>
                    <a:pt x="1512089" y="179707"/>
                  </a:lnTo>
                  <a:lnTo>
                    <a:pt x="1512769" y="184012"/>
                  </a:lnTo>
                  <a:lnTo>
                    <a:pt x="1513449" y="189451"/>
                  </a:lnTo>
                  <a:lnTo>
                    <a:pt x="1513675" y="195343"/>
                  </a:lnTo>
                  <a:lnTo>
                    <a:pt x="1513449" y="197836"/>
                  </a:lnTo>
                  <a:lnTo>
                    <a:pt x="1512769" y="199876"/>
                  </a:lnTo>
                  <a:lnTo>
                    <a:pt x="1512089" y="201689"/>
                  </a:lnTo>
                  <a:lnTo>
                    <a:pt x="1510956" y="203275"/>
                  </a:lnTo>
                  <a:lnTo>
                    <a:pt x="1509596" y="204181"/>
                  </a:lnTo>
                  <a:lnTo>
                    <a:pt x="1507783" y="205314"/>
                  </a:lnTo>
                  <a:lnTo>
                    <a:pt x="1505291" y="205768"/>
                  </a:lnTo>
                  <a:lnTo>
                    <a:pt x="1502798" y="205768"/>
                  </a:lnTo>
                  <a:lnTo>
                    <a:pt x="1499852" y="205541"/>
                  </a:lnTo>
                  <a:lnTo>
                    <a:pt x="1498719" y="205314"/>
                  </a:lnTo>
                  <a:lnTo>
                    <a:pt x="1497586" y="204861"/>
                  </a:lnTo>
                  <a:lnTo>
                    <a:pt x="1496679" y="204181"/>
                  </a:lnTo>
                  <a:lnTo>
                    <a:pt x="1495773" y="203728"/>
                  </a:lnTo>
                  <a:lnTo>
                    <a:pt x="1495319" y="203048"/>
                  </a:lnTo>
                  <a:lnTo>
                    <a:pt x="1494866" y="201915"/>
                  </a:lnTo>
                  <a:lnTo>
                    <a:pt x="1493960" y="199422"/>
                  </a:lnTo>
                  <a:lnTo>
                    <a:pt x="1493506" y="195343"/>
                  </a:lnTo>
                  <a:lnTo>
                    <a:pt x="1493280" y="189678"/>
                  </a:lnTo>
                  <a:lnTo>
                    <a:pt x="1493053" y="182426"/>
                  </a:lnTo>
                  <a:lnTo>
                    <a:pt x="1493053" y="172908"/>
                  </a:lnTo>
                  <a:lnTo>
                    <a:pt x="1439118" y="172908"/>
                  </a:lnTo>
                  <a:lnTo>
                    <a:pt x="1439118" y="180613"/>
                  </a:lnTo>
                  <a:lnTo>
                    <a:pt x="1439345" y="186732"/>
                  </a:lnTo>
                  <a:lnTo>
                    <a:pt x="1440252" y="192624"/>
                  </a:lnTo>
                  <a:lnTo>
                    <a:pt x="1441385" y="197836"/>
                  </a:lnTo>
                  <a:lnTo>
                    <a:pt x="1442291" y="200329"/>
                  </a:lnTo>
                  <a:lnTo>
                    <a:pt x="1443198" y="202822"/>
                  </a:lnTo>
                  <a:lnTo>
                    <a:pt x="1444331" y="205088"/>
                  </a:lnTo>
                  <a:lnTo>
                    <a:pt x="1445237" y="207127"/>
                  </a:lnTo>
                  <a:lnTo>
                    <a:pt x="1446823" y="209167"/>
                  </a:lnTo>
                  <a:lnTo>
                    <a:pt x="1448183" y="210980"/>
                  </a:lnTo>
                  <a:lnTo>
                    <a:pt x="1449769" y="212793"/>
                  </a:lnTo>
                  <a:lnTo>
                    <a:pt x="1451582" y="214379"/>
                  </a:lnTo>
                  <a:lnTo>
                    <a:pt x="1453395" y="215965"/>
                  </a:lnTo>
                  <a:lnTo>
                    <a:pt x="1455435" y="217098"/>
                  </a:lnTo>
                  <a:lnTo>
                    <a:pt x="1459514" y="219818"/>
                  </a:lnTo>
                  <a:lnTo>
                    <a:pt x="1463593" y="221857"/>
                  </a:lnTo>
                  <a:lnTo>
                    <a:pt x="1468352" y="223897"/>
                  </a:lnTo>
                  <a:lnTo>
                    <a:pt x="1472884" y="225483"/>
                  </a:lnTo>
                  <a:lnTo>
                    <a:pt x="1477643" y="226616"/>
                  </a:lnTo>
                  <a:lnTo>
                    <a:pt x="1482629" y="227976"/>
                  </a:lnTo>
                  <a:lnTo>
                    <a:pt x="1487841" y="228656"/>
                  </a:lnTo>
                  <a:lnTo>
                    <a:pt x="1493053" y="229336"/>
                  </a:lnTo>
                  <a:lnTo>
                    <a:pt x="1493053" y="244519"/>
                  </a:lnTo>
                  <a:lnTo>
                    <a:pt x="1517981" y="244519"/>
                  </a:lnTo>
                  <a:lnTo>
                    <a:pt x="1517981" y="229789"/>
                  </a:lnTo>
                  <a:lnTo>
                    <a:pt x="1524780" y="228656"/>
                  </a:lnTo>
                  <a:lnTo>
                    <a:pt x="1530898" y="227749"/>
                  </a:lnTo>
                  <a:lnTo>
                    <a:pt x="1536790" y="226163"/>
                  </a:lnTo>
                  <a:lnTo>
                    <a:pt x="1542229" y="224577"/>
                  </a:lnTo>
                  <a:lnTo>
                    <a:pt x="1547215" y="222537"/>
                  </a:lnTo>
                  <a:lnTo>
                    <a:pt x="1551747" y="220271"/>
                  </a:lnTo>
                  <a:lnTo>
                    <a:pt x="1555826" y="218005"/>
                  </a:lnTo>
                  <a:lnTo>
                    <a:pt x="1559452" y="215059"/>
                  </a:lnTo>
                  <a:lnTo>
                    <a:pt x="1562851" y="211660"/>
                  </a:lnTo>
                  <a:lnTo>
                    <a:pt x="1565571" y="208487"/>
                  </a:lnTo>
                  <a:lnTo>
                    <a:pt x="1568063" y="204861"/>
                  </a:lnTo>
                  <a:lnTo>
                    <a:pt x="1569876" y="201009"/>
                  </a:lnTo>
                  <a:lnTo>
                    <a:pt x="1571236" y="196476"/>
                  </a:lnTo>
                  <a:lnTo>
                    <a:pt x="1572596" y="192171"/>
                  </a:lnTo>
                  <a:lnTo>
                    <a:pt x="1573049" y="187185"/>
                  </a:lnTo>
                  <a:lnTo>
                    <a:pt x="1573502" y="182199"/>
                  </a:lnTo>
                  <a:lnTo>
                    <a:pt x="1573502" y="179027"/>
                  </a:lnTo>
                  <a:lnTo>
                    <a:pt x="1573049" y="175854"/>
                  </a:lnTo>
                  <a:lnTo>
                    <a:pt x="1572596" y="172908"/>
                  </a:lnTo>
                  <a:lnTo>
                    <a:pt x="1572142" y="170189"/>
                  </a:lnTo>
                  <a:lnTo>
                    <a:pt x="1571236" y="167469"/>
                  </a:lnTo>
                  <a:lnTo>
                    <a:pt x="1570556" y="164750"/>
                  </a:lnTo>
                  <a:lnTo>
                    <a:pt x="1569650" y="162484"/>
                  </a:lnTo>
                  <a:lnTo>
                    <a:pt x="1568290" y="160218"/>
                  </a:lnTo>
                  <a:lnTo>
                    <a:pt x="1565344" y="156139"/>
                  </a:lnTo>
                  <a:lnTo>
                    <a:pt x="1562625" y="152513"/>
                  </a:lnTo>
                  <a:lnTo>
                    <a:pt x="1559225" y="149340"/>
                  </a:lnTo>
                  <a:lnTo>
                    <a:pt x="1555599" y="146847"/>
                  </a:lnTo>
                  <a:lnTo>
                    <a:pt x="1551067" y="144355"/>
                  </a:lnTo>
                  <a:lnTo>
                    <a:pt x="1544722" y="140955"/>
                  </a:lnTo>
                  <a:lnTo>
                    <a:pt x="1537017" y="137329"/>
                  </a:lnTo>
                  <a:lnTo>
                    <a:pt x="1527499" y="132797"/>
                  </a:lnTo>
                  <a:lnTo>
                    <a:pt x="1516621" y="128038"/>
                  </a:lnTo>
                  <a:lnTo>
                    <a:pt x="1508237" y="124186"/>
                  </a:lnTo>
                  <a:lnTo>
                    <a:pt x="1502344" y="120786"/>
                  </a:lnTo>
                  <a:lnTo>
                    <a:pt x="1498719" y="118747"/>
                  </a:lnTo>
                  <a:lnTo>
                    <a:pt x="1497359" y="117614"/>
                  </a:lnTo>
                  <a:lnTo>
                    <a:pt x="1496452" y="116481"/>
                  </a:lnTo>
                  <a:lnTo>
                    <a:pt x="1495319" y="115121"/>
                  </a:lnTo>
                  <a:lnTo>
                    <a:pt x="1494866" y="113535"/>
                  </a:lnTo>
                  <a:lnTo>
                    <a:pt x="1493960" y="111948"/>
                  </a:lnTo>
                  <a:lnTo>
                    <a:pt x="1493733" y="109909"/>
                  </a:lnTo>
                  <a:lnTo>
                    <a:pt x="1493506" y="107869"/>
                  </a:lnTo>
                  <a:lnTo>
                    <a:pt x="1493506" y="105830"/>
                  </a:lnTo>
                  <a:lnTo>
                    <a:pt x="1493506" y="103337"/>
                  </a:lnTo>
                  <a:lnTo>
                    <a:pt x="1493960" y="100844"/>
                  </a:lnTo>
                  <a:lnTo>
                    <a:pt x="1494866" y="99258"/>
                  </a:lnTo>
                  <a:lnTo>
                    <a:pt x="1495773" y="97672"/>
                  </a:lnTo>
                  <a:lnTo>
                    <a:pt x="1497359" y="96312"/>
                  </a:lnTo>
                  <a:lnTo>
                    <a:pt x="1498945" y="95632"/>
                  </a:lnTo>
                  <a:lnTo>
                    <a:pt x="1500985" y="94952"/>
                  </a:lnTo>
                  <a:lnTo>
                    <a:pt x="1503251" y="94725"/>
                  </a:lnTo>
                  <a:lnTo>
                    <a:pt x="1506197" y="94952"/>
                  </a:lnTo>
                  <a:lnTo>
                    <a:pt x="1508463" y="95632"/>
                  </a:lnTo>
                  <a:lnTo>
                    <a:pt x="1510049" y="96538"/>
                  </a:lnTo>
                  <a:lnTo>
                    <a:pt x="1510729" y="96992"/>
                  </a:lnTo>
                  <a:lnTo>
                    <a:pt x="1511409" y="97898"/>
                  </a:lnTo>
                  <a:lnTo>
                    <a:pt x="1512089" y="99938"/>
                  </a:lnTo>
                  <a:lnTo>
                    <a:pt x="1512769" y="103110"/>
                  </a:lnTo>
                  <a:lnTo>
                    <a:pt x="1512995" y="106963"/>
                  </a:lnTo>
                  <a:lnTo>
                    <a:pt x="1512995" y="111495"/>
                  </a:lnTo>
                  <a:lnTo>
                    <a:pt x="1512995" y="118067"/>
                  </a:lnTo>
                  <a:lnTo>
                    <a:pt x="1567157" y="118067"/>
                  </a:lnTo>
                  <a:lnTo>
                    <a:pt x="1567383" y="113535"/>
                  </a:lnTo>
                  <a:lnTo>
                    <a:pt x="1567837" y="110815"/>
                  </a:lnTo>
                  <a:lnTo>
                    <a:pt x="1567383" y="106283"/>
                  </a:lnTo>
                  <a:lnTo>
                    <a:pt x="1566930" y="102430"/>
                  </a:lnTo>
                  <a:lnTo>
                    <a:pt x="1566024" y="98578"/>
                  </a:lnTo>
                  <a:lnTo>
                    <a:pt x="1564664" y="95179"/>
                  </a:lnTo>
                  <a:lnTo>
                    <a:pt x="1562851" y="92006"/>
                  </a:lnTo>
                  <a:lnTo>
                    <a:pt x="1560812" y="88833"/>
                  </a:lnTo>
                  <a:lnTo>
                    <a:pt x="1558092" y="86114"/>
                  </a:lnTo>
                  <a:lnTo>
                    <a:pt x="1555373" y="83395"/>
                  </a:lnTo>
                  <a:lnTo>
                    <a:pt x="1551974" y="81128"/>
                  </a:lnTo>
                  <a:lnTo>
                    <a:pt x="1548121" y="79089"/>
                  </a:lnTo>
                  <a:lnTo>
                    <a:pt x="1544269" y="77276"/>
                  </a:lnTo>
                  <a:lnTo>
                    <a:pt x="1539736" y="75463"/>
                  </a:lnTo>
                  <a:lnTo>
                    <a:pt x="1534751" y="74103"/>
                  </a:lnTo>
                  <a:lnTo>
                    <a:pt x="1529538" y="72970"/>
                  </a:lnTo>
                  <a:lnTo>
                    <a:pt x="1523873" y="72064"/>
                  </a:lnTo>
                  <a:lnTo>
                    <a:pt x="1517981" y="71384"/>
                  </a:lnTo>
                  <a:lnTo>
                    <a:pt x="1517981" y="58920"/>
                  </a:lnTo>
                  <a:lnTo>
                    <a:pt x="1493053" y="58920"/>
                  </a:lnTo>
                  <a:close/>
                  <a:moveTo>
                    <a:pt x="1505970" y="0"/>
                  </a:moveTo>
                  <a:lnTo>
                    <a:pt x="1513675" y="226"/>
                  </a:lnTo>
                  <a:lnTo>
                    <a:pt x="1521380" y="680"/>
                  </a:lnTo>
                  <a:lnTo>
                    <a:pt x="1528859" y="1813"/>
                  </a:lnTo>
                  <a:lnTo>
                    <a:pt x="1536337" y="2946"/>
                  </a:lnTo>
                  <a:lnTo>
                    <a:pt x="1543815" y="4759"/>
                  </a:lnTo>
                  <a:lnTo>
                    <a:pt x="1551067" y="6798"/>
                  </a:lnTo>
                  <a:lnTo>
                    <a:pt x="1557866" y="9291"/>
                  </a:lnTo>
                  <a:lnTo>
                    <a:pt x="1564891" y="11784"/>
                  </a:lnTo>
                  <a:lnTo>
                    <a:pt x="1571689" y="14956"/>
                  </a:lnTo>
                  <a:lnTo>
                    <a:pt x="1578034" y="18129"/>
                  </a:lnTo>
                  <a:lnTo>
                    <a:pt x="1584380" y="21755"/>
                  </a:lnTo>
                  <a:lnTo>
                    <a:pt x="1590725" y="26061"/>
                  </a:lnTo>
                  <a:lnTo>
                    <a:pt x="1596617" y="30140"/>
                  </a:lnTo>
                  <a:lnTo>
                    <a:pt x="1602282" y="34445"/>
                  </a:lnTo>
                  <a:lnTo>
                    <a:pt x="1607948" y="39431"/>
                  </a:lnTo>
                  <a:lnTo>
                    <a:pt x="1613160" y="44190"/>
                  </a:lnTo>
                  <a:lnTo>
                    <a:pt x="1618146" y="49629"/>
                  </a:lnTo>
                  <a:lnTo>
                    <a:pt x="1622905" y="55068"/>
                  </a:lnTo>
                  <a:lnTo>
                    <a:pt x="1627437" y="60960"/>
                  </a:lnTo>
                  <a:lnTo>
                    <a:pt x="1631743" y="66852"/>
                  </a:lnTo>
                  <a:lnTo>
                    <a:pt x="1635595" y="72970"/>
                  </a:lnTo>
                  <a:lnTo>
                    <a:pt x="1639221" y="79316"/>
                  </a:lnTo>
                  <a:lnTo>
                    <a:pt x="1642394" y="85661"/>
                  </a:lnTo>
                  <a:lnTo>
                    <a:pt x="1645566" y="92686"/>
                  </a:lnTo>
                  <a:lnTo>
                    <a:pt x="1648512" y="99484"/>
                  </a:lnTo>
                  <a:lnTo>
                    <a:pt x="1650778" y="106736"/>
                  </a:lnTo>
                  <a:lnTo>
                    <a:pt x="1652818" y="113761"/>
                  </a:lnTo>
                  <a:lnTo>
                    <a:pt x="1654404" y="121013"/>
                  </a:lnTo>
                  <a:lnTo>
                    <a:pt x="1655991" y="128491"/>
                  </a:lnTo>
                  <a:lnTo>
                    <a:pt x="1656670" y="135970"/>
                  </a:lnTo>
                  <a:lnTo>
                    <a:pt x="1657350" y="143675"/>
                  </a:lnTo>
                  <a:lnTo>
                    <a:pt x="1657350" y="151833"/>
                  </a:lnTo>
                  <a:lnTo>
                    <a:pt x="1657350" y="159538"/>
                  </a:lnTo>
                  <a:lnTo>
                    <a:pt x="1656670" y="167243"/>
                  </a:lnTo>
                  <a:lnTo>
                    <a:pt x="1655991" y="174721"/>
                  </a:lnTo>
                  <a:lnTo>
                    <a:pt x="1654404" y="182199"/>
                  </a:lnTo>
                  <a:lnTo>
                    <a:pt x="1652818" y="189678"/>
                  </a:lnTo>
                  <a:lnTo>
                    <a:pt x="1650778" y="196703"/>
                  </a:lnTo>
                  <a:lnTo>
                    <a:pt x="1648512" y="203728"/>
                  </a:lnTo>
                  <a:lnTo>
                    <a:pt x="1645566" y="210753"/>
                  </a:lnTo>
                  <a:lnTo>
                    <a:pt x="1642394" y="217325"/>
                  </a:lnTo>
                  <a:lnTo>
                    <a:pt x="1639221" y="223897"/>
                  </a:lnTo>
                  <a:lnTo>
                    <a:pt x="1635595" y="230242"/>
                  </a:lnTo>
                  <a:lnTo>
                    <a:pt x="1631743" y="236587"/>
                  </a:lnTo>
                  <a:lnTo>
                    <a:pt x="1627437" y="242480"/>
                  </a:lnTo>
                  <a:lnTo>
                    <a:pt x="1622905" y="248145"/>
                  </a:lnTo>
                  <a:lnTo>
                    <a:pt x="1618146" y="253584"/>
                  </a:lnTo>
                  <a:lnTo>
                    <a:pt x="1613160" y="259023"/>
                  </a:lnTo>
                  <a:lnTo>
                    <a:pt x="1607948" y="263781"/>
                  </a:lnTo>
                  <a:lnTo>
                    <a:pt x="1602282" y="268767"/>
                  </a:lnTo>
                  <a:lnTo>
                    <a:pt x="1596617" y="273073"/>
                  </a:lnTo>
                  <a:lnTo>
                    <a:pt x="1590725" y="277378"/>
                  </a:lnTo>
                  <a:lnTo>
                    <a:pt x="1584380" y="281231"/>
                  </a:lnTo>
                  <a:lnTo>
                    <a:pt x="1578034" y="284857"/>
                  </a:lnTo>
                  <a:lnTo>
                    <a:pt x="1571689" y="288256"/>
                  </a:lnTo>
                  <a:lnTo>
                    <a:pt x="1564891" y="291429"/>
                  </a:lnTo>
                  <a:lnTo>
                    <a:pt x="1557866" y="293921"/>
                  </a:lnTo>
                  <a:lnTo>
                    <a:pt x="1551067" y="296641"/>
                  </a:lnTo>
                  <a:lnTo>
                    <a:pt x="1543815" y="298454"/>
                  </a:lnTo>
                  <a:lnTo>
                    <a:pt x="1536337" y="300040"/>
                  </a:lnTo>
                  <a:lnTo>
                    <a:pt x="1528859" y="301400"/>
                  </a:lnTo>
                  <a:lnTo>
                    <a:pt x="1521380" y="302533"/>
                  </a:lnTo>
                  <a:lnTo>
                    <a:pt x="1513675" y="302986"/>
                  </a:lnTo>
                  <a:lnTo>
                    <a:pt x="1505970" y="303213"/>
                  </a:lnTo>
                  <a:lnTo>
                    <a:pt x="1498265" y="302986"/>
                  </a:lnTo>
                  <a:lnTo>
                    <a:pt x="1490334" y="302533"/>
                  </a:lnTo>
                  <a:lnTo>
                    <a:pt x="1482629" y="301400"/>
                  </a:lnTo>
                  <a:lnTo>
                    <a:pt x="1475151" y="300040"/>
                  </a:lnTo>
                  <a:lnTo>
                    <a:pt x="1467899" y="298454"/>
                  </a:lnTo>
                  <a:lnTo>
                    <a:pt x="1460874" y="296641"/>
                  </a:lnTo>
                  <a:lnTo>
                    <a:pt x="1453849" y="293921"/>
                  </a:lnTo>
                  <a:lnTo>
                    <a:pt x="1446823" y="291429"/>
                  </a:lnTo>
                  <a:lnTo>
                    <a:pt x="1440252" y="288256"/>
                  </a:lnTo>
                  <a:lnTo>
                    <a:pt x="1433453" y="284857"/>
                  </a:lnTo>
                  <a:lnTo>
                    <a:pt x="1427334" y="281231"/>
                  </a:lnTo>
                  <a:lnTo>
                    <a:pt x="1420989" y="277378"/>
                  </a:lnTo>
                  <a:lnTo>
                    <a:pt x="1415097" y="273073"/>
                  </a:lnTo>
                  <a:lnTo>
                    <a:pt x="1409432" y="268767"/>
                  </a:lnTo>
                  <a:lnTo>
                    <a:pt x="1403766" y="263781"/>
                  </a:lnTo>
                  <a:lnTo>
                    <a:pt x="1398781" y="259023"/>
                  </a:lnTo>
                  <a:lnTo>
                    <a:pt x="1393569" y="253584"/>
                  </a:lnTo>
                  <a:lnTo>
                    <a:pt x="1388810" y="248145"/>
                  </a:lnTo>
                  <a:lnTo>
                    <a:pt x="1384277" y="242480"/>
                  </a:lnTo>
                  <a:lnTo>
                    <a:pt x="1380198" y="236587"/>
                  </a:lnTo>
                  <a:lnTo>
                    <a:pt x="1376346" y="230242"/>
                  </a:lnTo>
                  <a:lnTo>
                    <a:pt x="1372267" y="223897"/>
                  </a:lnTo>
                  <a:lnTo>
                    <a:pt x="1369094" y="217325"/>
                  </a:lnTo>
                  <a:lnTo>
                    <a:pt x="1366148" y="210753"/>
                  </a:lnTo>
                  <a:lnTo>
                    <a:pt x="1363429" y="203728"/>
                  </a:lnTo>
                  <a:lnTo>
                    <a:pt x="1360936" y="196703"/>
                  </a:lnTo>
                  <a:lnTo>
                    <a:pt x="1358896" y="189678"/>
                  </a:lnTo>
                  <a:lnTo>
                    <a:pt x="1357083" y="182199"/>
                  </a:lnTo>
                  <a:lnTo>
                    <a:pt x="1355950" y="174721"/>
                  </a:lnTo>
                  <a:lnTo>
                    <a:pt x="1354817" y="167243"/>
                  </a:lnTo>
                  <a:lnTo>
                    <a:pt x="1354364" y="159538"/>
                  </a:lnTo>
                  <a:lnTo>
                    <a:pt x="1354137" y="151833"/>
                  </a:lnTo>
                  <a:lnTo>
                    <a:pt x="1354364" y="143675"/>
                  </a:lnTo>
                  <a:lnTo>
                    <a:pt x="1354817" y="135970"/>
                  </a:lnTo>
                  <a:lnTo>
                    <a:pt x="1355950" y="128491"/>
                  </a:lnTo>
                  <a:lnTo>
                    <a:pt x="1357083" y="121013"/>
                  </a:lnTo>
                  <a:lnTo>
                    <a:pt x="1358896" y="113761"/>
                  </a:lnTo>
                  <a:lnTo>
                    <a:pt x="1360936" y="106736"/>
                  </a:lnTo>
                  <a:lnTo>
                    <a:pt x="1363429" y="99484"/>
                  </a:lnTo>
                  <a:lnTo>
                    <a:pt x="1366148" y="92686"/>
                  </a:lnTo>
                  <a:lnTo>
                    <a:pt x="1369094" y="85661"/>
                  </a:lnTo>
                  <a:lnTo>
                    <a:pt x="1372267" y="79316"/>
                  </a:lnTo>
                  <a:lnTo>
                    <a:pt x="1376346" y="72970"/>
                  </a:lnTo>
                  <a:lnTo>
                    <a:pt x="1380198" y="66852"/>
                  </a:lnTo>
                  <a:lnTo>
                    <a:pt x="1384277" y="60960"/>
                  </a:lnTo>
                  <a:lnTo>
                    <a:pt x="1388810" y="55068"/>
                  </a:lnTo>
                  <a:lnTo>
                    <a:pt x="1393569" y="49629"/>
                  </a:lnTo>
                  <a:lnTo>
                    <a:pt x="1398781" y="44190"/>
                  </a:lnTo>
                  <a:lnTo>
                    <a:pt x="1403766" y="39431"/>
                  </a:lnTo>
                  <a:lnTo>
                    <a:pt x="1409432" y="34445"/>
                  </a:lnTo>
                  <a:lnTo>
                    <a:pt x="1415097" y="30140"/>
                  </a:lnTo>
                  <a:lnTo>
                    <a:pt x="1420989" y="26061"/>
                  </a:lnTo>
                  <a:lnTo>
                    <a:pt x="1427334" y="21755"/>
                  </a:lnTo>
                  <a:lnTo>
                    <a:pt x="1433453" y="18129"/>
                  </a:lnTo>
                  <a:lnTo>
                    <a:pt x="1440252" y="14956"/>
                  </a:lnTo>
                  <a:lnTo>
                    <a:pt x="1446823" y="11784"/>
                  </a:lnTo>
                  <a:lnTo>
                    <a:pt x="1453849" y="9291"/>
                  </a:lnTo>
                  <a:lnTo>
                    <a:pt x="1460874" y="6798"/>
                  </a:lnTo>
                  <a:lnTo>
                    <a:pt x="1467899" y="4759"/>
                  </a:lnTo>
                  <a:lnTo>
                    <a:pt x="1475151" y="2946"/>
                  </a:lnTo>
                  <a:lnTo>
                    <a:pt x="1482629" y="1813"/>
                  </a:lnTo>
                  <a:lnTo>
                    <a:pt x="1490334" y="680"/>
                  </a:lnTo>
                  <a:lnTo>
                    <a:pt x="1498265" y="226"/>
                  </a:lnTo>
                  <a:lnTo>
                    <a:pt x="1505970" y="0"/>
                  </a:lnTo>
                  <a:close/>
                </a:path>
              </a:pathLst>
            </a:custGeom>
            <a:solidFill>
              <a:srgbClr val="1D7A8B"/>
            </a:solidFill>
            <a:ln>
              <a:noFill/>
            </a:ln>
            <a:extLst/>
          </p:spPr>
          <p:txBody>
            <a:bodyPr anchor="ctr">
              <a:scene3d>
                <a:camera prst="orthographicFront"/>
                <a:lightRig rig="threePt" dir="t"/>
              </a:scene3d>
              <a:sp3d>
                <a:contourClr>
                  <a:srgbClr val="FFFFFF"/>
                </a:contourClr>
              </a:sp3d>
            </a:bodyPr>
            <a:lstStyle/>
            <a:p>
              <a:pPr algn="ctr"/>
              <a:endParaRPr lang="zh-CN" altLang="en-US" sz="1200">
                <a:solidFill>
                  <a:schemeClr val="bg1"/>
                </a:solidFill>
              </a:endParaRPr>
            </a:p>
          </p:txBody>
        </p:sp>
        <p:sp>
          <p:nvSpPr>
            <p:cNvPr id="25" name="KSO_Shape"/>
            <p:cNvSpPr>
              <a:spLocks noChangeAspect="1"/>
            </p:cNvSpPr>
            <p:nvPr/>
          </p:nvSpPr>
          <p:spPr bwMode="auto">
            <a:xfrm>
              <a:off x="2178454" y="4550632"/>
              <a:ext cx="1309632" cy="1309632"/>
            </a:xfrm>
            <a:custGeom>
              <a:avLst/>
              <a:gdLst>
                <a:gd name="T0" fmla="*/ 366124 w 1611313"/>
                <a:gd name="T1" fmla="*/ 1610945 h 1611313"/>
                <a:gd name="T2" fmla="*/ 489434 w 1611313"/>
                <a:gd name="T3" fmla="*/ 1727064 h 1611313"/>
                <a:gd name="T4" fmla="*/ 599113 w 1611313"/>
                <a:gd name="T5" fmla="*/ 1611260 h 1611313"/>
                <a:gd name="T6" fmla="*/ 599113 w 1611313"/>
                <a:gd name="T7" fmla="*/ 1952659 h 1611313"/>
                <a:gd name="T8" fmla="*/ 366124 w 1611313"/>
                <a:gd name="T9" fmla="*/ 1952659 h 1611313"/>
                <a:gd name="T10" fmla="*/ 1027366 w 1611313"/>
                <a:gd name="T11" fmla="*/ 1324703 h 1611313"/>
                <a:gd name="T12" fmla="*/ 1156381 w 1611313"/>
                <a:gd name="T13" fmla="*/ 1446550 h 1611313"/>
                <a:gd name="T14" fmla="*/ 1252430 w 1611313"/>
                <a:gd name="T15" fmla="*/ 1537618 h 1611313"/>
                <a:gd name="T16" fmla="*/ 1260354 w 1611313"/>
                <a:gd name="T17" fmla="*/ 1529368 h 1611313"/>
                <a:gd name="T18" fmla="*/ 1260354 w 1611313"/>
                <a:gd name="T19" fmla="*/ 1952661 h 1611313"/>
                <a:gd name="T20" fmla="*/ 1027366 w 1611313"/>
                <a:gd name="T21" fmla="*/ 1952661 h 1611313"/>
                <a:gd name="T22" fmla="*/ 929733 w 1611313"/>
                <a:gd name="T23" fmla="*/ 1260353 h 1611313"/>
                <a:gd name="T24" fmla="*/ 929733 w 1611313"/>
                <a:gd name="T25" fmla="*/ 1952659 h 1611313"/>
                <a:gd name="T26" fmla="*/ 696745 w 1611313"/>
                <a:gd name="T27" fmla="*/ 1952659 h 1611313"/>
                <a:gd name="T28" fmla="*/ 696745 w 1611313"/>
                <a:gd name="T29" fmla="*/ 1507605 h 1611313"/>
                <a:gd name="T30" fmla="*/ 1590975 w 1611313"/>
                <a:gd name="T31" fmla="*/ 1180471 h 1611313"/>
                <a:gd name="T32" fmla="*/ 1590975 w 1611313"/>
                <a:gd name="T33" fmla="*/ 1952659 h 1611313"/>
                <a:gd name="T34" fmla="*/ 1357986 w 1611313"/>
                <a:gd name="T35" fmla="*/ 1952659 h 1611313"/>
                <a:gd name="T36" fmla="*/ 1357986 w 1611313"/>
                <a:gd name="T37" fmla="*/ 1427204 h 1611313"/>
                <a:gd name="T38" fmla="*/ 1846571 w 1611313"/>
                <a:gd name="T39" fmla="*/ 909762 h 1611313"/>
                <a:gd name="T40" fmla="*/ 1921595 w 1611313"/>
                <a:gd name="T41" fmla="*/ 980386 h 1611313"/>
                <a:gd name="T42" fmla="*/ 1921595 w 1611313"/>
                <a:gd name="T43" fmla="*/ 1952659 h 1611313"/>
                <a:gd name="T44" fmla="*/ 1688608 w 1611313"/>
                <a:gd name="T45" fmla="*/ 1952659 h 1611313"/>
                <a:gd name="T46" fmla="*/ 1688608 w 1611313"/>
                <a:gd name="T47" fmla="*/ 1077614 h 1611313"/>
                <a:gd name="T48" fmla="*/ 1369516 w 1611313"/>
                <a:gd name="T49" fmla="*/ 201924 h 1611313"/>
                <a:gd name="T50" fmla="*/ 1966622 w 1611313"/>
                <a:gd name="T51" fmla="*/ 256445 h 1611313"/>
                <a:gd name="T52" fmla="*/ 2048074 w 1611313"/>
                <a:gd name="T53" fmla="*/ 848901 h 1611313"/>
                <a:gd name="T54" fmla="*/ 1846503 w 1611313"/>
                <a:gd name="T55" fmla="*/ 655536 h 1611313"/>
                <a:gd name="T56" fmla="*/ 1253200 w 1611313"/>
                <a:gd name="T57" fmla="*/ 1284446 h 1611313"/>
                <a:gd name="T58" fmla="*/ 1157170 w 1611313"/>
                <a:gd name="T59" fmla="*/ 1193787 h 1611313"/>
                <a:gd name="T60" fmla="*/ 977783 w 1611313"/>
                <a:gd name="T61" fmla="*/ 1024514 h 1611313"/>
                <a:gd name="T62" fmla="*/ 944188 w 1611313"/>
                <a:gd name="T63" fmla="*/ 992815 h 1611313"/>
                <a:gd name="T64" fmla="*/ 490970 w 1611313"/>
                <a:gd name="T65" fmla="*/ 1473371 h 1611313"/>
                <a:gd name="T66" fmla="*/ 215237 w 1611313"/>
                <a:gd name="T67" fmla="*/ 1213123 h 1611313"/>
                <a:gd name="T68" fmla="*/ 668454 w 1611313"/>
                <a:gd name="T69" fmla="*/ 732565 h 1611313"/>
                <a:gd name="T70" fmla="*/ 793961 w 1611313"/>
                <a:gd name="T71" fmla="*/ 599429 h 1611313"/>
                <a:gd name="T72" fmla="*/ 919784 w 1611313"/>
                <a:gd name="T73" fmla="*/ 466293 h 1611313"/>
                <a:gd name="T74" fmla="*/ 1228796 w 1611313"/>
                <a:gd name="T75" fmla="*/ 757924 h 1611313"/>
                <a:gd name="T76" fmla="*/ 1570770 w 1611313"/>
                <a:gd name="T77" fmla="*/ 395287 h 1611313"/>
                <a:gd name="T78" fmla="*/ 0 w 1611313"/>
                <a:gd name="T79" fmla="*/ 0 h 1611313"/>
                <a:gd name="T80" fmla="*/ 96958 w 1611313"/>
                <a:gd name="T81" fmla="*/ 0 h 1611313"/>
                <a:gd name="T82" fmla="*/ 96958 w 1611313"/>
                <a:gd name="T83" fmla="*/ 2155273 h 1611313"/>
                <a:gd name="T84" fmla="*/ 2252216 w 1611313"/>
                <a:gd name="T85" fmla="*/ 2155273 h 1611313"/>
                <a:gd name="T86" fmla="*/ 2252216 w 1611313"/>
                <a:gd name="T87" fmla="*/ 2252216 h 1611313"/>
                <a:gd name="T88" fmla="*/ 96958 w 1611313"/>
                <a:gd name="T89" fmla="*/ 2252216 h 1611313"/>
                <a:gd name="T90" fmla="*/ 0 w 1611313"/>
                <a:gd name="T91" fmla="*/ 2252216 h 1611313"/>
                <a:gd name="T92" fmla="*/ 0 w 1611313"/>
                <a:gd name="T93" fmla="*/ 2155273 h 161131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611313" h="1611313">
                  <a:moveTo>
                    <a:pt x="261938" y="1152525"/>
                  </a:moveTo>
                  <a:lnTo>
                    <a:pt x="350158" y="1235601"/>
                  </a:lnTo>
                  <a:lnTo>
                    <a:pt x="428626" y="1152751"/>
                  </a:lnTo>
                  <a:lnTo>
                    <a:pt x="428626" y="1397000"/>
                  </a:lnTo>
                  <a:lnTo>
                    <a:pt x="261938" y="1397000"/>
                  </a:lnTo>
                  <a:lnTo>
                    <a:pt x="261938" y="1152525"/>
                  </a:lnTo>
                  <a:close/>
                  <a:moveTo>
                    <a:pt x="735013" y="947738"/>
                  </a:moveTo>
                  <a:lnTo>
                    <a:pt x="827315" y="1034912"/>
                  </a:lnTo>
                  <a:lnTo>
                    <a:pt x="896031" y="1100065"/>
                  </a:lnTo>
                  <a:lnTo>
                    <a:pt x="901701" y="1094163"/>
                  </a:lnTo>
                  <a:lnTo>
                    <a:pt x="901701" y="1397001"/>
                  </a:lnTo>
                  <a:lnTo>
                    <a:pt x="735013" y="1397001"/>
                  </a:lnTo>
                  <a:lnTo>
                    <a:pt x="735013" y="947738"/>
                  </a:lnTo>
                  <a:close/>
                  <a:moveTo>
                    <a:pt x="665163" y="901700"/>
                  </a:moveTo>
                  <a:lnTo>
                    <a:pt x="665163" y="1397000"/>
                  </a:lnTo>
                  <a:lnTo>
                    <a:pt x="498475" y="1397000"/>
                  </a:lnTo>
                  <a:lnTo>
                    <a:pt x="498475" y="1078593"/>
                  </a:lnTo>
                  <a:lnTo>
                    <a:pt x="665163" y="901700"/>
                  </a:lnTo>
                  <a:close/>
                  <a:moveTo>
                    <a:pt x="1138238" y="844550"/>
                  </a:moveTo>
                  <a:lnTo>
                    <a:pt x="1138238" y="1397000"/>
                  </a:lnTo>
                  <a:lnTo>
                    <a:pt x="971550" y="1397000"/>
                  </a:lnTo>
                  <a:lnTo>
                    <a:pt x="971550" y="1021071"/>
                  </a:lnTo>
                  <a:lnTo>
                    <a:pt x="1138238" y="844550"/>
                  </a:lnTo>
                  <a:close/>
                  <a:moveTo>
                    <a:pt x="1321101" y="650875"/>
                  </a:moveTo>
                  <a:lnTo>
                    <a:pt x="1374776" y="701402"/>
                  </a:lnTo>
                  <a:lnTo>
                    <a:pt x="1374776" y="1397000"/>
                  </a:lnTo>
                  <a:lnTo>
                    <a:pt x="1208088" y="1397000"/>
                  </a:lnTo>
                  <a:lnTo>
                    <a:pt x="1208088" y="770962"/>
                  </a:lnTo>
                  <a:lnTo>
                    <a:pt x="1321101" y="650875"/>
                  </a:lnTo>
                  <a:close/>
                  <a:moveTo>
                    <a:pt x="979799" y="144463"/>
                  </a:moveTo>
                  <a:lnTo>
                    <a:pt x="1406989" y="183470"/>
                  </a:lnTo>
                  <a:lnTo>
                    <a:pt x="1465263" y="607333"/>
                  </a:lnTo>
                  <a:lnTo>
                    <a:pt x="1321052" y="468993"/>
                  </a:lnTo>
                  <a:lnTo>
                    <a:pt x="896583" y="918937"/>
                  </a:lnTo>
                  <a:lnTo>
                    <a:pt x="827879" y="854076"/>
                  </a:lnTo>
                  <a:lnTo>
                    <a:pt x="699540" y="732972"/>
                  </a:lnTo>
                  <a:lnTo>
                    <a:pt x="675505" y="710294"/>
                  </a:lnTo>
                  <a:lnTo>
                    <a:pt x="351257" y="1054101"/>
                  </a:lnTo>
                  <a:lnTo>
                    <a:pt x="153988" y="867910"/>
                  </a:lnTo>
                  <a:lnTo>
                    <a:pt x="478235" y="524102"/>
                  </a:lnTo>
                  <a:lnTo>
                    <a:pt x="568027" y="428852"/>
                  </a:lnTo>
                  <a:lnTo>
                    <a:pt x="658045" y="333602"/>
                  </a:lnTo>
                  <a:lnTo>
                    <a:pt x="879123" y="542245"/>
                  </a:lnTo>
                  <a:lnTo>
                    <a:pt x="1123783" y="282802"/>
                  </a:lnTo>
                  <a:lnTo>
                    <a:pt x="979799" y="144463"/>
                  </a:lnTo>
                  <a:close/>
                  <a:moveTo>
                    <a:pt x="0" y="0"/>
                  </a:moveTo>
                  <a:lnTo>
                    <a:pt x="69367" y="0"/>
                  </a:lnTo>
                  <a:lnTo>
                    <a:pt x="69367" y="1541956"/>
                  </a:lnTo>
                  <a:lnTo>
                    <a:pt x="1611313" y="1541956"/>
                  </a:lnTo>
                  <a:lnTo>
                    <a:pt x="1611313" y="1611313"/>
                  </a:lnTo>
                  <a:lnTo>
                    <a:pt x="69367" y="1611313"/>
                  </a:lnTo>
                  <a:lnTo>
                    <a:pt x="0" y="1611313"/>
                  </a:lnTo>
                  <a:lnTo>
                    <a:pt x="0" y="1541956"/>
                  </a:lnTo>
                  <a:lnTo>
                    <a:pt x="0" y="0"/>
                  </a:lnTo>
                  <a:close/>
                </a:path>
              </a:pathLst>
            </a:custGeom>
            <a:solidFill>
              <a:srgbClr val="1D7A8B"/>
            </a:solidFill>
            <a:ln>
              <a:noFill/>
            </a:ln>
            <a:extLst/>
          </p:spPr>
          <p:txBody>
            <a:bodyPr anchor="ctr">
              <a:scene3d>
                <a:camera prst="orthographicFront"/>
                <a:lightRig rig="threePt" dir="t"/>
              </a:scene3d>
              <a:sp3d>
                <a:contourClr>
                  <a:srgbClr val="FFFFFF"/>
                </a:contourClr>
              </a:sp3d>
            </a:bodyPr>
            <a:lstStyle/>
            <a:p>
              <a:pPr algn="ctr"/>
              <a:endParaRPr lang="zh-CN" altLang="en-US" sz="1200">
                <a:solidFill>
                  <a:schemeClr val="bg1"/>
                </a:solidFill>
              </a:endParaRPr>
            </a:p>
          </p:txBody>
        </p:sp>
        <p:sp>
          <p:nvSpPr>
            <p:cNvPr id="26" name="KSO_Shape"/>
            <p:cNvSpPr>
              <a:spLocks noChangeAspect="1"/>
            </p:cNvSpPr>
            <p:nvPr/>
          </p:nvSpPr>
          <p:spPr bwMode="auto">
            <a:xfrm>
              <a:off x="6813203" y="4573551"/>
              <a:ext cx="1309632" cy="1263795"/>
            </a:xfrm>
            <a:custGeom>
              <a:avLst/>
              <a:gdLst>
                <a:gd name="T0" fmla="*/ 781291 w 3494087"/>
                <a:gd name="T1" fmla="*/ 1826651 h 3372310"/>
                <a:gd name="T2" fmla="*/ 671574 w 3494087"/>
                <a:gd name="T3" fmla="*/ 1837363 h 3372310"/>
                <a:gd name="T4" fmla="*/ 713383 w 3494087"/>
                <a:gd name="T5" fmla="*/ 1734558 h 3372310"/>
                <a:gd name="T6" fmla="*/ 645188 w 3494087"/>
                <a:gd name="T7" fmla="*/ 1806659 h 3372310"/>
                <a:gd name="T8" fmla="*/ 837613 w 3494087"/>
                <a:gd name="T9" fmla="*/ 1854154 h 3372310"/>
                <a:gd name="T10" fmla="*/ 790125 w 3494087"/>
                <a:gd name="T11" fmla="*/ 1661700 h 3372310"/>
                <a:gd name="T12" fmla="*/ 2141781 w 3494087"/>
                <a:gd name="T13" fmla="*/ 1300866 h 3372310"/>
                <a:gd name="T14" fmla="*/ 2611588 w 3494087"/>
                <a:gd name="T15" fmla="*/ 1498395 h 3372310"/>
                <a:gd name="T16" fmla="*/ 2513229 w 3494087"/>
                <a:gd name="T17" fmla="*/ 1265993 h 3372310"/>
                <a:gd name="T18" fmla="*/ 1929580 w 3494087"/>
                <a:gd name="T19" fmla="*/ 1123638 h 3372310"/>
                <a:gd name="T20" fmla="*/ 1021971 w 3494087"/>
                <a:gd name="T21" fmla="*/ 847645 h 3372310"/>
                <a:gd name="T22" fmla="*/ 1424515 w 3494087"/>
                <a:gd name="T23" fmla="*/ 1021881 h 3372310"/>
                <a:gd name="T24" fmla="*/ 2167151 w 3494087"/>
                <a:gd name="T25" fmla="*/ 1025784 h 3372310"/>
                <a:gd name="T26" fmla="*/ 2802972 w 3494087"/>
                <a:gd name="T27" fmla="*/ 1298784 h 3372310"/>
                <a:gd name="T28" fmla="*/ 3181706 w 3494087"/>
                <a:gd name="T29" fmla="*/ 1768532 h 3372310"/>
                <a:gd name="T30" fmla="*/ 3350452 w 3494087"/>
                <a:gd name="T31" fmla="*/ 2238540 h 3372310"/>
                <a:gd name="T32" fmla="*/ 3489533 w 3494087"/>
                <a:gd name="T33" fmla="*/ 2655718 h 3372310"/>
                <a:gd name="T34" fmla="*/ 3302053 w 3494087"/>
                <a:gd name="T35" fmla="*/ 2323381 h 3372310"/>
                <a:gd name="T36" fmla="*/ 3101562 w 3494087"/>
                <a:gd name="T37" fmla="*/ 2549276 h 3372310"/>
                <a:gd name="T38" fmla="*/ 2813250 w 3494087"/>
                <a:gd name="T39" fmla="*/ 3259623 h 3372310"/>
                <a:gd name="T40" fmla="*/ 2695375 w 3494087"/>
                <a:gd name="T41" fmla="*/ 3371660 h 3372310"/>
                <a:gd name="T42" fmla="*/ 2178730 w 3494087"/>
                <a:gd name="T43" fmla="*/ 3288120 h 3372310"/>
                <a:gd name="T44" fmla="*/ 1637756 w 3494087"/>
                <a:gd name="T45" fmla="*/ 3167625 h 3372310"/>
                <a:gd name="T46" fmla="*/ 1336954 w 3494087"/>
                <a:gd name="T47" fmla="*/ 3353052 h 3372310"/>
                <a:gd name="T48" fmla="*/ 825253 w 3494087"/>
                <a:gd name="T49" fmla="*/ 3356305 h 3372310"/>
                <a:gd name="T50" fmla="*/ 628535 w 3494087"/>
                <a:gd name="T51" fmla="*/ 2743681 h 3372310"/>
                <a:gd name="T52" fmla="*/ 180195 w 3494087"/>
                <a:gd name="T53" fmla="*/ 2665477 h 3372310"/>
                <a:gd name="T54" fmla="*/ 69736 w 3494087"/>
                <a:gd name="T55" fmla="*/ 2001715 h 3372310"/>
                <a:gd name="T56" fmla="*/ 543577 w 3494087"/>
                <a:gd name="T57" fmla="*/ 1510366 h 3372310"/>
                <a:gd name="T58" fmla="*/ 713103 w 3494087"/>
                <a:gd name="T59" fmla="*/ 1156169 h 3372310"/>
                <a:gd name="T60" fmla="*/ 673161 w 3494087"/>
                <a:gd name="T61" fmla="*/ 806786 h 3372310"/>
                <a:gd name="T62" fmla="*/ 2513912 w 3494087"/>
                <a:gd name="T63" fmla="*/ 301721 h 3372310"/>
                <a:gd name="T64" fmla="*/ 2510401 w 3494087"/>
                <a:gd name="T65" fmla="*/ 457356 h 3372310"/>
                <a:gd name="T66" fmla="*/ 2736414 w 3494087"/>
                <a:gd name="T67" fmla="*/ 610522 h 3372310"/>
                <a:gd name="T68" fmla="*/ 2700002 w 3494087"/>
                <a:gd name="T69" fmla="*/ 702447 h 3372310"/>
                <a:gd name="T70" fmla="*/ 2498827 w 3494087"/>
                <a:gd name="T71" fmla="*/ 683984 h 3372310"/>
                <a:gd name="T72" fmla="*/ 2806116 w 3494087"/>
                <a:gd name="T73" fmla="*/ 776039 h 3372310"/>
                <a:gd name="T74" fmla="*/ 2938239 w 3494087"/>
                <a:gd name="T75" fmla="*/ 674622 h 3372310"/>
                <a:gd name="T76" fmla="*/ 2894675 w 3494087"/>
                <a:gd name="T77" fmla="*/ 507675 h 3372310"/>
                <a:gd name="T78" fmla="*/ 2675034 w 3494087"/>
                <a:gd name="T79" fmla="*/ 346578 h 3372310"/>
                <a:gd name="T80" fmla="*/ 2735894 w 3494087"/>
                <a:gd name="T81" fmla="*/ 337607 h 3372310"/>
                <a:gd name="T82" fmla="*/ 2898446 w 3494087"/>
                <a:gd name="T83" fmla="*/ 298600 h 3372310"/>
                <a:gd name="T84" fmla="*/ 2827183 w 3494087"/>
                <a:gd name="T85" fmla="*/ 125541 h 3372310"/>
                <a:gd name="T86" fmla="*/ 3107814 w 3494087"/>
                <a:gd name="T87" fmla="*/ 406128 h 3372310"/>
                <a:gd name="T88" fmla="*/ 3010673 w 3494087"/>
                <a:gd name="T89" fmla="*/ 798663 h 3372310"/>
                <a:gd name="T90" fmla="*/ 2623797 w 3494087"/>
                <a:gd name="T91" fmla="*/ 914642 h 3372310"/>
                <a:gd name="T92" fmla="*/ 2329772 w 3494087"/>
                <a:gd name="T93" fmla="*/ 648228 h 3372310"/>
                <a:gd name="T94" fmla="*/ 2407797 w 3494087"/>
                <a:gd name="T95" fmla="*/ 251012 h 3372310"/>
                <a:gd name="T96" fmla="*/ 2647016 w 3494087"/>
                <a:gd name="T97" fmla="*/ 70925 h 3372310"/>
                <a:gd name="T98" fmla="*/ 2299636 w 3494087"/>
                <a:gd name="T99" fmla="*/ 341871 h 3372310"/>
                <a:gd name="T100" fmla="*/ 2353910 w 3494087"/>
                <a:gd name="T101" fmla="*/ 787721 h 3372310"/>
                <a:gd name="T102" fmla="*/ 2761811 w 3494087"/>
                <a:gd name="T103" fmla="*/ 967050 h 3372310"/>
                <a:gd name="T104" fmla="*/ 3122988 w 3494087"/>
                <a:gd name="T105" fmla="*/ 713282 h 3372310"/>
                <a:gd name="T106" fmla="*/ 3090319 w 3494087"/>
                <a:gd name="T107" fmla="*/ 265220 h 3372310"/>
                <a:gd name="T108" fmla="*/ 2715737 w 3494087"/>
                <a:gd name="T109" fmla="*/ 0 h 3372310"/>
                <a:gd name="T110" fmla="*/ 3045026 w 3494087"/>
                <a:gd name="T111" fmla="*/ 118165 h 3372310"/>
                <a:gd name="T112" fmla="*/ 3230755 w 3494087"/>
                <a:gd name="T113" fmla="*/ 464590 h 3372310"/>
                <a:gd name="T114" fmla="*/ 3170884 w 3494087"/>
                <a:gd name="T115" fmla="*/ 764296 h 3372310"/>
                <a:gd name="T116" fmla="*/ 2819990 w 3494087"/>
                <a:gd name="T117" fmla="*/ 1024571 h 3372310"/>
                <a:gd name="T118" fmla="*/ 2549791 w 3494087"/>
                <a:gd name="T119" fmla="*/ 1007913 h 3372310"/>
                <a:gd name="T120" fmla="*/ 2221544 w 3494087"/>
                <a:gd name="T121" fmla="*/ 671508 h 3372310"/>
                <a:gd name="T122" fmla="*/ 2211522 w 3494087"/>
                <a:gd name="T123" fmla="*/ 400693 h 3372310"/>
                <a:gd name="T124" fmla="*/ 2491352 w 3494087"/>
                <a:gd name="T125" fmla="*/ 51014 h 3372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94087" h="3372310">
                  <a:moveTo>
                    <a:pt x="723251" y="1733774"/>
                  </a:moveTo>
                  <a:lnTo>
                    <a:pt x="726497" y="1733905"/>
                  </a:lnTo>
                  <a:lnTo>
                    <a:pt x="729743" y="1734036"/>
                  </a:lnTo>
                  <a:lnTo>
                    <a:pt x="732989" y="1734558"/>
                  </a:lnTo>
                  <a:lnTo>
                    <a:pt x="736235" y="1735081"/>
                  </a:lnTo>
                  <a:lnTo>
                    <a:pt x="739352" y="1735864"/>
                  </a:lnTo>
                  <a:lnTo>
                    <a:pt x="742338" y="1736648"/>
                  </a:lnTo>
                  <a:lnTo>
                    <a:pt x="745324" y="1737693"/>
                  </a:lnTo>
                  <a:lnTo>
                    <a:pt x="748311" y="1738869"/>
                  </a:lnTo>
                  <a:lnTo>
                    <a:pt x="751167" y="1740175"/>
                  </a:lnTo>
                  <a:lnTo>
                    <a:pt x="753894" y="1741612"/>
                  </a:lnTo>
                  <a:lnTo>
                    <a:pt x="756621" y="1743180"/>
                  </a:lnTo>
                  <a:lnTo>
                    <a:pt x="759218" y="1744878"/>
                  </a:lnTo>
                  <a:lnTo>
                    <a:pt x="761685" y="1746576"/>
                  </a:lnTo>
                  <a:lnTo>
                    <a:pt x="764152" y="1748535"/>
                  </a:lnTo>
                  <a:lnTo>
                    <a:pt x="766489" y="1750625"/>
                  </a:lnTo>
                  <a:lnTo>
                    <a:pt x="768696" y="1752715"/>
                  </a:lnTo>
                  <a:lnTo>
                    <a:pt x="770904" y="1754936"/>
                  </a:lnTo>
                  <a:lnTo>
                    <a:pt x="772851" y="1757287"/>
                  </a:lnTo>
                  <a:lnTo>
                    <a:pt x="774799" y="1759769"/>
                  </a:lnTo>
                  <a:lnTo>
                    <a:pt x="776617" y="1762382"/>
                  </a:lnTo>
                  <a:lnTo>
                    <a:pt x="778305" y="1764995"/>
                  </a:lnTo>
                  <a:lnTo>
                    <a:pt x="779863" y="1767738"/>
                  </a:lnTo>
                  <a:lnTo>
                    <a:pt x="781291" y="1770481"/>
                  </a:lnTo>
                  <a:lnTo>
                    <a:pt x="782589" y="1773355"/>
                  </a:lnTo>
                  <a:lnTo>
                    <a:pt x="783758" y="1776229"/>
                  </a:lnTo>
                  <a:lnTo>
                    <a:pt x="784667" y="1779233"/>
                  </a:lnTo>
                  <a:lnTo>
                    <a:pt x="785576" y="1782368"/>
                  </a:lnTo>
                  <a:lnTo>
                    <a:pt x="786355" y="1785503"/>
                  </a:lnTo>
                  <a:lnTo>
                    <a:pt x="786874" y="1788638"/>
                  </a:lnTo>
                  <a:lnTo>
                    <a:pt x="787264" y="1791904"/>
                  </a:lnTo>
                  <a:lnTo>
                    <a:pt x="787523" y="1795170"/>
                  </a:lnTo>
                  <a:lnTo>
                    <a:pt x="787653" y="1798566"/>
                  </a:lnTo>
                  <a:lnTo>
                    <a:pt x="787523" y="1801832"/>
                  </a:lnTo>
                  <a:lnTo>
                    <a:pt x="787264" y="1805228"/>
                  </a:lnTo>
                  <a:lnTo>
                    <a:pt x="786874" y="1808363"/>
                  </a:lnTo>
                  <a:lnTo>
                    <a:pt x="786355" y="1811629"/>
                  </a:lnTo>
                  <a:lnTo>
                    <a:pt x="785576" y="1814764"/>
                  </a:lnTo>
                  <a:lnTo>
                    <a:pt x="784667" y="1817769"/>
                  </a:lnTo>
                  <a:lnTo>
                    <a:pt x="783758" y="1820904"/>
                  </a:lnTo>
                  <a:lnTo>
                    <a:pt x="782589" y="1823778"/>
                  </a:lnTo>
                  <a:lnTo>
                    <a:pt x="781291" y="1826651"/>
                  </a:lnTo>
                  <a:lnTo>
                    <a:pt x="779863" y="1829395"/>
                  </a:lnTo>
                  <a:lnTo>
                    <a:pt x="778305" y="1832138"/>
                  </a:lnTo>
                  <a:lnTo>
                    <a:pt x="776617" y="1834750"/>
                  </a:lnTo>
                  <a:lnTo>
                    <a:pt x="774799" y="1837363"/>
                  </a:lnTo>
                  <a:lnTo>
                    <a:pt x="772851" y="1839845"/>
                  </a:lnTo>
                  <a:lnTo>
                    <a:pt x="770904" y="1842196"/>
                  </a:lnTo>
                  <a:lnTo>
                    <a:pt x="768696" y="1844417"/>
                  </a:lnTo>
                  <a:lnTo>
                    <a:pt x="766489" y="1846507"/>
                  </a:lnTo>
                  <a:lnTo>
                    <a:pt x="764152" y="1848597"/>
                  </a:lnTo>
                  <a:lnTo>
                    <a:pt x="761685" y="1850426"/>
                  </a:lnTo>
                  <a:lnTo>
                    <a:pt x="759218" y="1852255"/>
                  </a:lnTo>
                  <a:lnTo>
                    <a:pt x="756621" y="1853953"/>
                  </a:lnTo>
                  <a:lnTo>
                    <a:pt x="753894" y="1855521"/>
                  </a:lnTo>
                  <a:lnTo>
                    <a:pt x="751167" y="1856957"/>
                  </a:lnTo>
                  <a:lnTo>
                    <a:pt x="748311" y="1858264"/>
                  </a:lnTo>
                  <a:lnTo>
                    <a:pt x="745324" y="1859439"/>
                  </a:lnTo>
                  <a:lnTo>
                    <a:pt x="742338" y="1860484"/>
                  </a:lnTo>
                  <a:lnTo>
                    <a:pt x="739352" y="1861268"/>
                  </a:lnTo>
                  <a:lnTo>
                    <a:pt x="736235" y="1862052"/>
                  </a:lnTo>
                  <a:lnTo>
                    <a:pt x="732989" y="1862574"/>
                  </a:lnTo>
                  <a:lnTo>
                    <a:pt x="729743" y="1863097"/>
                  </a:lnTo>
                  <a:lnTo>
                    <a:pt x="726497" y="1863228"/>
                  </a:lnTo>
                  <a:lnTo>
                    <a:pt x="723251" y="1863358"/>
                  </a:lnTo>
                  <a:lnTo>
                    <a:pt x="719875" y="1863228"/>
                  </a:lnTo>
                  <a:lnTo>
                    <a:pt x="716629" y="1863097"/>
                  </a:lnTo>
                  <a:lnTo>
                    <a:pt x="713383" y="1862574"/>
                  </a:lnTo>
                  <a:lnTo>
                    <a:pt x="710267" y="1862052"/>
                  </a:lnTo>
                  <a:lnTo>
                    <a:pt x="707151" y="1861268"/>
                  </a:lnTo>
                  <a:lnTo>
                    <a:pt x="704034" y="1860484"/>
                  </a:lnTo>
                  <a:lnTo>
                    <a:pt x="701048" y="1859439"/>
                  </a:lnTo>
                  <a:lnTo>
                    <a:pt x="698192" y="1858264"/>
                  </a:lnTo>
                  <a:lnTo>
                    <a:pt x="695335" y="1856957"/>
                  </a:lnTo>
                  <a:lnTo>
                    <a:pt x="692478" y="1855521"/>
                  </a:lnTo>
                  <a:lnTo>
                    <a:pt x="689752" y="1853953"/>
                  </a:lnTo>
                  <a:lnTo>
                    <a:pt x="687155" y="1852255"/>
                  </a:lnTo>
                  <a:lnTo>
                    <a:pt x="684688" y="1850426"/>
                  </a:lnTo>
                  <a:lnTo>
                    <a:pt x="682221" y="1848597"/>
                  </a:lnTo>
                  <a:lnTo>
                    <a:pt x="679884" y="1846507"/>
                  </a:lnTo>
                  <a:lnTo>
                    <a:pt x="677676" y="1844417"/>
                  </a:lnTo>
                  <a:lnTo>
                    <a:pt x="675599" y="1842196"/>
                  </a:lnTo>
                  <a:lnTo>
                    <a:pt x="673521" y="1839845"/>
                  </a:lnTo>
                  <a:lnTo>
                    <a:pt x="671574" y="1837363"/>
                  </a:lnTo>
                  <a:lnTo>
                    <a:pt x="669756" y="1834750"/>
                  </a:lnTo>
                  <a:lnTo>
                    <a:pt x="668068" y="1832138"/>
                  </a:lnTo>
                  <a:lnTo>
                    <a:pt x="666640" y="1829395"/>
                  </a:lnTo>
                  <a:lnTo>
                    <a:pt x="665212" y="1826651"/>
                  </a:lnTo>
                  <a:lnTo>
                    <a:pt x="663913" y="1823778"/>
                  </a:lnTo>
                  <a:lnTo>
                    <a:pt x="662745" y="1820904"/>
                  </a:lnTo>
                  <a:lnTo>
                    <a:pt x="661706" y="1817769"/>
                  </a:lnTo>
                  <a:lnTo>
                    <a:pt x="660797" y="1814764"/>
                  </a:lnTo>
                  <a:lnTo>
                    <a:pt x="660148" y="1811629"/>
                  </a:lnTo>
                  <a:lnTo>
                    <a:pt x="659498" y="1808363"/>
                  </a:lnTo>
                  <a:lnTo>
                    <a:pt x="659109" y="1805228"/>
                  </a:lnTo>
                  <a:lnTo>
                    <a:pt x="658849" y="1801832"/>
                  </a:lnTo>
                  <a:lnTo>
                    <a:pt x="658849" y="1798566"/>
                  </a:lnTo>
                  <a:lnTo>
                    <a:pt x="658849" y="1795170"/>
                  </a:lnTo>
                  <a:lnTo>
                    <a:pt x="659109" y="1791904"/>
                  </a:lnTo>
                  <a:lnTo>
                    <a:pt x="659498" y="1788638"/>
                  </a:lnTo>
                  <a:lnTo>
                    <a:pt x="660148" y="1785503"/>
                  </a:lnTo>
                  <a:lnTo>
                    <a:pt x="660797" y="1782368"/>
                  </a:lnTo>
                  <a:lnTo>
                    <a:pt x="661706" y="1779233"/>
                  </a:lnTo>
                  <a:lnTo>
                    <a:pt x="662745" y="1776229"/>
                  </a:lnTo>
                  <a:lnTo>
                    <a:pt x="663913" y="1773355"/>
                  </a:lnTo>
                  <a:lnTo>
                    <a:pt x="665212" y="1770481"/>
                  </a:lnTo>
                  <a:lnTo>
                    <a:pt x="666640" y="1767738"/>
                  </a:lnTo>
                  <a:lnTo>
                    <a:pt x="668068" y="1764995"/>
                  </a:lnTo>
                  <a:lnTo>
                    <a:pt x="669756" y="1762382"/>
                  </a:lnTo>
                  <a:lnTo>
                    <a:pt x="671574" y="1759769"/>
                  </a:lnTo>
                  <a:lnTo>
                    <a:pt x="673521" y="1757287"/>
                  </a:lnTo>
                  <a:lnTo>
                    <a:pt x="675599" y="1754936"/>
                  </a:lnTo>
                  <a:lnTo>
                    <a:pt x="677676" y="1752715"/>
                  </a:lnTo>
                  <a:lnTo>
                    <a:pt x="679884" y="1750625"/>
                  </a:lnTo>
                  <a:lnTo>
                    <a:pt x="682221" y="1748535"/>
                  </a:lnTo>
                  <a:lnTo>
                    <a:pt x="684688" y="1746576"/>
                  </a:lnTo>
                  <a:lnTo>
                    <a:pt x="687155" y="1744878"/>
                  </a:lnTo>
                  <a:lnTo>
                    <a:pt x="689752" y="1743180"/>
                  </a:lnTo>
                  <a:lnTo>
                    <a:pt x="692478" y="1741612"/>
                  </a:lnTo>
                  <a:lnTo>
                    <a:pt x="695335" y="1740175"/>
                  </a:lnTo>
                  <a:lnTo>
                    <a:pt x="698192" y="1738869"/>
                  </a:lnTo>
                  <a:lnTo>
                    <a:pt x="701048" y="1737693"/>
                  </a:lnTo>
                  <a:lnTo>
                    <a:pt x="704034" y="1736648"/>
                  </a:lnTo>
                  <a:lnTo>
                    <a:pt x="707151" y="1735864"/>
                  </a:lnTo>
                  <a:lnTo>
                    <a:pt x="710267" y="1735081"/>
                  </a:lnTo>
                  <a:lnTo>
                    <a:pt x="713383" y="1734558"/>
                  </a:lnTo>
                  <a:lnTo>
                    <a:pt x="716629" y="1734036"/>
                  </a:lnTo>
                  <a:lnTo>
                    <a:pt x="719875" y="1733905"/>
                  </a:lnTo>
                  <a:lnTo>
                    <a:pt x="723251" y="1733774"/>
                  </a:lnTo>
                  <a:close/>
                  <a:moveTo>
                    <a:pt x="755777" y="1656495"/>
                  </a:moveTo>
                  <a:lnTo>
                    <a:pt x="749792" y="1656625"/>
                  </a:lnTo>
                  <a:lnTo>
                    <a:pt x="743938" y="1657016"/>
                  </a:lnTo>
                  <a:lnTo>
                    <a:pt x="738083" y="1657796"/>
                  </a:lnTo>
                  <a:lnTo>
                    <a:pt x="732358" y="1658837"/>
                  </a:lnTo>
                  <a:lnTo>
                    <a:pt x="726764" y="1660139"/>
                  </a:lnTo>
                  <a:lnTo>
                    <a:pt x="721300" y="1661700"/>
                  </a:lnTo>
                  <a:lnTo>
                    <a:pt x="715965" y="1663522"/>
                  </a:lnTo>
                  <a:lnTo>
                    <a:pt x="710631" y="1665604"/>
                  </a:lnTo>
                  <a:lnTo>
                    <a:pt x="705557" y="1667946"/>
                  </a:lnTo>
                  <a:lnTo>
                    <a:pt x="700613" y="1670419"/>
                  </a:lnTo>
                  <a:lnTo>
                    <a:pt x="695669" y="1673281"/>
                  </a:lnTo>
                  <a:lnTo>
                    <a:pt x="690985" y="1676274"/>
                  </a:lnTo>
                  <a:lnTo>
                    <a:pt x="686432" y="1679527"/>
                  </a:lnTo>
                  <a:lnTo>
                    <a:pt x="682138" y="1682910"/>
                  </a:lnTo>
                  <a:lnTo>
                    <a:pt x="677845" y="1686554"/>
                  </a:lnTo>
                  <a:lnTo>
                    <a:pt x="673811" y="1690458"/>
                  </a:lnTo>
                  <a:lnTo>
                    <a:pt x="670038" y="1694361"/>
                  </a:lnTo>
                  <a:lnTo>
                    <a:pt x="666395" y="1698655"/>
                  </a:lnTo>
                  <a:lnTo>
                    <a:pt x="663013" y="1702949"/>
                  </a:lnTo>
                  <a:lnTo>
                    <a:pt x="659760" y="1707504"/>
                  </a:lnTo>
                  <a:lnTo>
                    <a:pt x="656768" y="1712188"/>
                  </a:lnTo>
                  <a:lnTo>
                    <a:pt x="653905" y="1717133"/>
                  </a:lnTo>
                  <a:lnTo>
                    <a:pt x="651433" y="1722078"/>
                  </a:lnTo>
                  <a:lnTo>
                    <a:pt x="649091" y="1727153"/>
                  </a:lnTo>
                  <a:lnTo>
                    <a:pt x="647010" y="1732488"/>
                  </a:lnTo>
                  <a:lnTo>
                    <a:pt x="645188" y="1737823"/>
                  </a:lnTo>
                  <a:lnTo>
                    <a:pt x="643627" y="1743288"/>
                  </a:lnTo>
                  <a:lnTo>
                    <a:pt x="642326" y="1748884"/>
                  </a:lnTo>
                  <a:lnTo>
                    <a:pt x="641285" y="1754609"/>
                  </a:lnTo>
                  <a:lnTo>
                    <a:pt x="640505" y="1760465"/>
                  </a:lnTo>
                  <a:lnTo>
                    <a:pt x="640114" y="1766320"/>
                  </a:lnTo>
                  <a:lnTo>
                    <a:pt x="639984" y="1772306"/>
                  </a:lnTo>
                  <a:lnTo>
                    <a:pt x="640114" y="1778292"/>
                  </a:lnTo>
                  <a:lnTo>
                    <a:pt x="640505" y="1784147"/>
                  </a:lnTo>
                  <a:lnTo>
                    <a:pt x="641285" y="1789873"/>
                  </a:lnTo>
                  <a:lnTo>
                    <a:pt x="642326" y="1795598"/>
                  </a:lnTo>
                  <a:lnTo>
                    <a:pt x="643627" y="1801194"/>
                  </a:lnTo>
                  <a:lnTo>
                    <a:pt x="645188" y="1806659"/>
                  </a:lnTo>
                  <a:lnTo>
                    <a:pt x="647010" y="1812124"/>
                  </a:lnTo>
                  <a:lnTo>
                    <a:pt x="649091" y="1817329"/>
                  </a:lnTo>
                  <a:lnTo>
                    <a:pt x="651433" y="1822534"/>
                  </a:lnTo>
                  <a:lnTo>
                    <a:pt x="653905" y="1827479"/>
                  </a:lnTo>
                  <a:lnTo>
                    <a:pt x="656768" y="1832293"/>
                  </a:lnTo>
                  <a:lnTo>
                    <a:pt x="659760" y="1836978"/>
                  </a:lnTo>
                  <a:lnTo>
                    <a:pt x="663013" y="1841532"/>
                  </a:lnTo>
                  <a:lnTo>
                    <a:pt x="666395" y="1845956"/>
                  </a:lnTo>
                  <a:lnTo>
                    <a:pt x="670038" y="1850120"/>
                  </a:lnTo>
                  <a:lnTo>
                    <a:pt x="673811" y="1854154"/>
                  </a:lnTo>
                  <a:lnTo>
                    <a:pt x="677845" y="1858058"/>
                  </a:lnTo>
                  <a:lnTo>
                    <a:pt x="682138" y="1861701"/>
                  </a:lnTo>
                  <a:lnTo>
                    <a:pt x="686432" y="1865084"/>
                  </a:lnTo>
                  <a:lnTo>
                    <a:pt x="690985" y="1868337"/>
                  </a:lnTo>
                  <a:lnTo>
                    <a:pt x="695669" y="1871330"/>
                  </a:lnTo>
                  <a:lnTo>
                    <a:pt x="700613" y="1874063"/>
                  </a:lnTo>
                  <a:lnTo>
                    <a:pt x="705557" y="1876665"/>
                  </a:lnTo>
                  <a:lnTo>
                    <a:pt x="710631" y="1879008"/>
                  </a:lnTo>
                  <a:lnTo>
                    <a:pt x="715965" y="1881090"/>
                  </a:lnTo>
                  <a:lnTo>
                    <a:pt x="721300" y="1882911"/>
                  </a:lnTo>
                  <a:lnTo>
                    <a:pt x="726764" y="1884473"/>
                  </a:lnTo>
                  <a:lnTo>
                    <a:pt x="732358" y="1885774"/>
                  </a:lnTo>
                  <a:lnTo>
                    <a:pt x="738083" y="1886815"/>
                  </a:lnTo>
                  <a:lnTo>
                    <a:pt x="743938" y="1887466"/>
                  </a:lnTo>
                  <a:lnTo>
                    <a:pt x="749792" y="1887986"/>
                  </a:lnTo>
                  <a:lnTo>
                    <a:pt x="755777" y="1888116"/>
                  </a:lnTo>
                  <a:lnTo>
                    <a:pt x="761762" y="1887986"/>
                  </a:lnTo>
                  <a:lnTo>
                    <a:pt x="767617" y="1887466"/>
                  </a:lnTo>
                  <a:lnTo>
                    <a:pt x="773341" y="1886815"/>
                  </a:lnTo>
                  <a:lnTo>
                    <a:pt x="779066" y="1885774"/>
                  </a:lnTo>
                  <a:lnTo>
                    <a:pt x="784660" y="1884473"/>
                  </a:lnTo>
                  <a:lnTo>
                    <a:pt x="790125" y="1882911"/>
                  </a:lnTo>
                  <a:lnTo>
                    <a:pt x="795589" y="1881090"/>
                  </a:lnTo>
                  <a:lnTo>
                    <a:pt x="800793" y="1879008"/>
                  </a:lnTo>
                  <a:lnTo>
                    <a:pt x="805998" y="1876665"/>
                  </a:lnTo>
                  <a:lnTo>
                    <a:pt x="810942" y="1874063"/>
                  </a:lnTo>
                  <a:lnTo>
                    <a:pt x="815755" y="1871330"/>
                  </a:lnTo>
                  <a:lnTo>
                    <a:pt x="820439" y="1868337"/>
                  </a:lnTo>
                  <a:lnTo>
                    <a:pt x="824993" y="1865084"/>
                  </a:lnTo>
                  <a:lnTo>
                    <a:pt x="829416" y="1861701"/>
                  </a:lnTo>
                  <a:lnTo>
                    <a:pt x="833580" y="1858058"/>
                  </a:lnTo>
                  <a:lnTo>
                    <a:pt x="837613" y="1854154"/>
                  </a:lnTo>
                  <a:lnTo>
                    <a:pt x="841516" y="1850120"/>
                  </a:lnTo>
                  <a:lnTo>
                    <a:pt x="845029" y="1845956"/>
                  </a:lnTo>
                  <a:lnTo>
                    <a:pt x="848542" y="1841532"/>
                  </a:lnTo>
                  <a:lnTo>
                    <a:pt x="851794" y="1836978"/>
                  </a:lnTo>
                  <a:lnTo>
                    <a:pt x="854787" y="1832293"/>
                  </a:lnTo>
                  <a:lnTo>
                    <a:pt x="857519" y="1827479"/>
                  </a:lnTo>
                  <a:lnTo>
                    <a:pt x="860121" y="1822534"/>
                  </a:lnTo>
                  <a:lnTo>
                    <a:pt x="862463" y="1817329"/>
                  </a:lnTo>
                  <a:lnTo>
                    <a:pt x="864545" y="1812124"/>
                  </a:lnTo>
                  <a:lnTo>
                    <a:pt x="866366" y="1806659"/>
                  </a:lnTo>
                  <a:lnTo>
                    <a:pt x="867927" y="1801194"/>
                  </a:lnTo>
                  <a:lnTo>
                    <a:pt x="869228" y="1795598"/>
                  </a:lnTo>
                  <a:lnTo>
                    <a:pt x="870139" y="1789873"/>
                  </a:lnTo>
                  <a:lnTo>
                    <a:pt x="870920" y="1784147"/>
                  </a:lnTo>
                  <a:lnTo>
                    <a:pt x="871440" y="1778292"/>
                  </a:lnTo>
                  <a:lnTo>
                    <a:pt x="871570" y="1772306"/>
                  </a:lnTo>
                  <a:lnTo>
                    <a:pt x="871440" y="1766320"/>
                  </a:lnTo>
                  <a:lnTo>
                    <a:pt x="870920" y="1760465"/>
                  </a:lnTo>
                  <a:lnTo>
                    <a:pt x="870139" y="1754609"/>
                  </a:lnTo>
                  <a:lnTo>
                    <a:pt x="869228" y="1748884"/>
                  </a:lnTo>
                  <a:lnTo>
                    <a:pt x="867927" y="1743288"/>
                  </a:lnTo>
                  <a:lnTo>
                    <a:pt x="866366" y="1737823"/>
                  </a:lnTo>
                  <a:lnTo>
                    <a:pt x="864545" y="1732488"/>
                  </a:lnTo>
                  <a:lnTo>
                    <a:pt x="862463" y="1727153"/>
                  </a:lnTo>
                  <a:lnTo>
                    <a:pt x="860121" y="1722078"/>
                  </a:lnTo>
                  <a:lnTo>
                    <a:pt x="857519" y="1717133"/>
                  </a:lnTo>
                  <a:lnTo>
                    <a:pt x="854787" y="1712188"/>
                  </a:lnTo>
                  <a:lnTo>
                    <a:pt x="851794" y="1707504"/>
                  </a:lnTo>
                  <a:lnTo>
                    <a:pt x="848542" y="1702949"/>
                  </a:lnTo>
                  <a:lnTo>
                    <a:pt x="845029" y="1698655"/>
                  </a:lnTo>
                  <a:lnTo>
                    <a:pt x="841516" y="1694361"/>
                  </a:lnTo>
                  <a:lnTo>
                    <a:pt x="837613" y="1690458"/>
                  </a:lnTo>
                  <a:lnTo>
                    <a:pt x="833580" y="1686554"/>
                  </a:lnTo>
                  <a:lnTo>
                    <a:pt x="829416" y="1682910"/>
                  </a:lnTo>
                  <a:lnTo>
                    <a:pt x="824993" y="1679527"/>
                  </a:lnTo>
                  <a:lnTo>
                    <a:pt x="820439" y="1676274"/>
                  </a:lnTo>
                  <a:lnTo>
                    <a:pt x="815755" y="1673281"/>
                  </a:lnTo>
                  <a:lnTo>
                    <a:pt x="810942" y="1670419"/>
                  </a:lnTo>
                  <a:lnTo>
                    <a:pt x="805998" y="1667946"/>
                  </a:lnTo>
                  <a:lnTo>
                    <a:pt x="800793" y="1665604"/>
                  </a:lnTo>
                  <a:lnTo>
                    <a:pt x="795589" y="1663522"/>
                  </a:lnTo>
                  <a:lnTo>
                    <a:pt x="790125" y="1661700"/>
                  </a:lnTo>
                  <a:lnTo>
                    <a:pt x="784660" y="1660139"/>
                  </a:lnTo>
                  <a:lnTo>
                    <a:pt x="779066" y="1658837"/>
                  </a:lnTo>
                  <a:lnTo>
                    <a:pt x="773341" y="1657796"/>
                  </a:lnTo>
                  <a:lnTo>
                    <a:pt x="767617" y="1657016"/>
                  </a:lnTo>
                  <a:lnTo>
                    <a:pt x="761762" y="1656625"/>
                  </a:lnTo>
                  <a:lnTo>
                    <a:pt x="755777" y="1656495"/>
                  </a:lnTo>
                  <a:close/>
                  <a:moveTo>
                    <a:pt x="1850737" y="1122076"/>
                  </a:moveTo>
                  <a:lnTo>
                    <a:pt x="1839678" y="1122336"/>
                  </a:lnTo>
                  <a:lnTo>
                    <a:pt x="1829140" y="1122466"/>
                  </a:lnTo>
                  <a:lnTo>
                    <a:pt x="1810144" y="1123117"/>
                  </a:lnTo>
                  <a:lnTo>
                    <a:pt x="1793751" y="1123898"/>
                  </a:lnTo>
                  <a:lnTo>
                    <a:pt x="1780350" y="1124679"/>
                  </a:lnTo>
                  <a:lnTo>
                    <a:pt x="1769942" y="1125459"/>
                  </a:lnTo>
                  <a:lnTo>
                    <a:pt x="1762526" y="1126110"/>
                  </a:lnTo>
                  <a:lnTo>
                    <a:pt x="1758493" y="1126500"/>
                  </a:lnTo>
                  <a:lnTo>
                    <a:pt x="1774496" y="1275753"/>
                  </a:lnTo>
                  <a:lnTo>
                    <a:pt x="1781781" y="1275102"/>
                  </a:lnTo>
                  <a:lnTo>
                    <a:pt x="1789978" y="1274451"/>
                  </a:lnTo>
                  <a:lnTo>
                    <a:pt x="1801037" y="1273931"/>
                  </a:lnTo>
                  <a:lnTo>
                    <a:pt x="1814698" y="1273280"/>
                  </a:lnTo>
                  <a:lnTo>
                    <a:pt x="1830961" y="1272760"/>
                  </a:lnTo>
                  <a:lnTo>
                    <a:pt x="1849696" y="1272499"/>
                  </a:lnTo>
                  <a:lnTo>
                    <a:pt x="1859844" y="1272499"/>
                  </a:lnTo>
                  <a:lnTo>
                    <a:pt x="1870643" y="1272630"/>
                  </a:lnTo>
                  <a:lnTo>
                    <a:pt x="1881962" y="1272760"/>
                  </a:lnTo>
                  <a:lnTo>
                    <a:pt x="1893801" y="1273020"/>
                  </a:lnTo>
                  <a:lnTo>
                    <a:pt x="1906161" y="1273410"/>
                  </a:lnTo>
                  <a:lnTo>
                    <a:pt x="1919042" y="1273931"/>
                  </a:lnTo>
                  <a:lnTo>
                    <a:pt x="1932443" y="1274581"/>
                  </a:lnTo>
                  <a:lnTo>
                    <a:pt x="1946234" y="1275362"/>
                  </a:lnTo>
                  <a:lnTo>
                    <a:pt x="1960415" y="1276273"/>
                  </a:lnTo>
                  <a:lnTo>
                    <a:pt x="1975117" y="1277444"/>
                  </a:lnTo>
                  <a:lnTo>
                    <a:pt x="1990209" y="1278745"/>
                  </a:lnTo>
                  <a:lnTo>
                    <a:pt x="2005691" y="1280307"/>
                  </a:lnTo>
                  <a:lnTo>
                    <a:pt x="2021564" y="1281998"/>
                  </a:lnTo>
                  <a:lnTo>
                    <a:pt x="2037697" y="1283950"/>
                  </a:lnTo>
                  <a:lnTo>
                    <a:pt x="2054350" y="1286162"/>
                  </a:lnTo>
                  <a:lnTo>
                    <a:pt x="2071134" y="1288505"/>
                  </a:lnTo>
                  <a:lnTo>
                    <a:pt x="2088438" y="1291237"/>
                  </a:lnTo>
                  <a:lnTo>
                    <a:pt x="2105872" y="1294100"/>
                  </a:lnTo>
                  <a:lnTo>
                    <a:pt x="2123696" y="1297353"/>
                  </a:lnTo>
                  <a:lnTo>
                    <a:pt x="2141781" y="1300866"/>
                  </a:lnTo>
                  <a:lnTo>
                    <a:pt x="2159995" y="1304640"/>
                  </a:lnTo>
                  <a:lnTo>
                    <a:pt x="2178600" y="1308674"/>
                  </a:lnTo>
                  <a:lnTo>
                    <a:pt x="2197335" y="1313098"/>
                  </a:lnTo>
                  <a:lnTo>
                    <a:pt x="2216201" y="1317783"/>
                  </a:lnTo>
                  <a:lnTo>
                    <a:pt x="2235326" y="1322857"/>
                  </a:lnTo>
                  <a:lnTo>
                    <a:pt x="2254711" y="1328323"/>
                  </a:lnTo>
                  <a:lnTo>
                    <a:pt x="2264339" y="1331185"/>
                  </a:lnTo>
                  <a:lnTo>
                    <a:pt x="2274097" y="1334048"/>
                  </a:lnTo>
                  <a:lnTo>
                    <a:pt x="2283855" y="1337171"/>
                  </a:lnTo>
                  <a:lnTo>
                    <a:pt x="2293743" y="1340294"/>
                  </a:lnTo>
                  <a:lnTo>
                    <a:pt x="2303501" y="1343547"/>
                  </a:lnTo>
                  <a:lnTo>
                    <a:pt x="2313389" y="1346800"/>
                  </a:lnTo>
                  <a:lnTo>
                    <a:pt x="2323277" y="1350183"/>
                  </a:lnTo>
                  <a:lnTo>
                    <a:pt x="2333164" y="1353697"/>
                  </a:lnTo>
                  <a:lnTo>
                    <a:pt x="2343052" y="1357340"/>
                  </a:lnTo>
                  <a:lnTo>
                    <a:pt x="2353070" y="1361114"/>
                  </a:lnTo>
                  <a:lnTo>
                    <a:pt x="2363089" y="1364887"/>
                  </a:lnTo>
                  <a:lnTo>
                    <a:pt x="2372976" y="1368791"/>
                  </a:lnTo>
                  <a:lnTo>
                    <a:pt x="2382995" y="1372825"/>
                  </a:lnTo>
                  <a:lnTo>
                    <a:pt x="2393013" y="1376989"/>
                  </a:lnTo>
                  <a:lnTo>
                    <a:pt x="2403031" y="1381283"/>
                  </a:lnTo>
                  <a:lnTo>
                    <a:pt x="2413049" y="1385577"/>
                  </a:lnTo>
                  <a:lnTo>
                    <a:pt x="2423067" y="1390131"/>
                  </a:lnTo>
                  <a:lnTo>
                    <a:pt x="2433085" y="1394686"/>
                  </a:lnTo>
                  <a:lnTo>
                    <a:pt x="2443103" y="1399370"/>
                  </a:lnTo>
                  <a:lnTo>
                    <a:pt x="2453121" y="1404185"/>
                  </a:lnTo>
                  <a:lnTo>
                    <a:pt x="2463139" y="1409130"/>
                  </a:lnTo>
                  <a:lnTo>
                    <a:pt x="2473157" y="1414204"/>
                  </a:lnTo>
                  <a:lnTo>
                    <a:pt x="2483175" y="1419409"/>
                  </a:lnTo>
                  <a:lnTo>
                    <a:pt x="2493193" y="1424744"/>
                  </a:lnTo>
                  <a:lnTo>
                    <a:pt x="2503211" y="1430080"/>
                  </a:lnTo>
                  <a:lnTo>
                    <a:pt x="2513099" y="1435675"/>
                  </a:lnTo>
                  <a:lnTo>
                    <a:pt x="2523117" y="1441400"/>
                  </a:lnTo>
                  <a:lnTo>
                    <a:pt x="2533005" y="1447126"/>
                  </a:lnTo>
                  <a:lnTo>
                    <a:pt x="2542893" y="1453111"/>
                  </a:lnTo>
                  <a:lnTo>
                    <a:pt x="2552781" y="1459097"/>
                  </a:lnTo>
                  <a:lnTo>
                    <a:pt x="2562669" y="1465343"/>
                  </a:lnTo>
                  <a:lnTo>
                    <a:pt x="2572557" y="1471719"/>
                  </a:lnTo>
                  <a:lnTo>
                    <a:pt x="2582315" y="1478225"/>
                  </a:lnTo>
                  <a:lnTo>
                    <a:pt x="2592203" y="1484862"/>
                  </a:lnTo>
                  <a:lnTo>
                    <a:pt x="2601960" y="1491628"/>
                  </a:lnTo>
                  <a:lnTo>
                    <a:pt x="2611588" y="1498395"/>
                  </a:lnTo>
                  <a:lnTo>
                    <a:pt x="2621346" y="1505421"/>
                  </a:lnTo>
                  <a:lnTo>
                    <a:pt x="2630974" y="1512578"/>
                  </a:lnTo>
                  <a:lnTo>
                    <a:pt x="2640601" y="1519865"/>
                  </a:lnTo>
                  <a:lnTo>
                    <a:pt x="2650099" y="1527412"/>
                  </a:lnTo>
                  <a:lnTo>
                    <a:pt x="2659597" y="1534959"/>
                  </a:lnTo>
                  <a:lnTo>
                    <a:pt x="2669094" y="1542637"/>
                  </a:lnTo>
                  <a:lnTo>
                    <a:pt x="2678462" y="1550574"/>
                  </a:lnTo>
                  <a:lnTo>
                    <a:pt x="2687829" y="1558642"/>
                  </a:lnTo>
                  <a:lnTo>
                    <a:pt x="2697197" y="1566840"/>
                  </a:lnTo>
                  <a:lnTo>
                    <a:pt x="2706434" y="1575168"/>
                  </a:lnTo>
                  <a:lnTo>
                    <a:pt x="2715672" y="1583626"/>
                  </a:lnTo>
                  <a:lnTo>
                    <a:pt x="2724779" y="1592214"/>
                  </a:lnTo>
                  <a:lnTo>
                    <a:pt x="2828603" y="1483821"/>
                  </a:lnTo>
                  <a:lnTo>
                    <a:pt x="2818194" y="1473931"/>
                  </a:lnTo>
                  <a:lnTo>
                    <a:pt x="2807786" y="1464302"/>
                  </a:lnTo>
                  <a:lnTo>
                    <a:pt x="2797377" y="1454933"/>
                  </a:lnTo>
                  <a:lnTo>
                    <a:pt x="2786969" y="1445694"/>
                  </a:lnTo>
                  <a:lnTo>
                    <a:pt x="2776431" y="1436716"/>
                  </a:lnTo>
                  <a:lnTo>
                    <a:pt x="2765762" y="1427737"/>
                  </a:lnTo>
                  <a:lnTo>
                    <a:pt x="2755224" y="1419019"/>
                  </a:lnTo>
                  <a:lnTo>
                    <a:pt x="2744555" y="1410431"/>
                  </a:lnTo>
                  <a:lnTo>
                    <a:pt x="2733756" y="1402103"/>
                  </a:lnTo>
                  <a:lnTo>
                    <a:pt x="2722958" y="1393775"/>
                  </a:lnTo>
                  <a:lnTo>
                    <a:pt x="2712159" y="1385707"/>
                  </a:lnTo>
                  <a:lnTo>
                    <a:pt x="2701360" y="1377770"/>
                  </a:lnTo>
                  <a:lnTo>
                    <a:pt x="2690432" y="1370092"/>
                  </a:lnTo>
                  <a:lnTo>
                    <a:pt x="2679503" y="1362415"/>
                  </a:lnTo>
                  <a:lnTo>
                    <a:pt x="2668574" y="1354998"/>
                  </a:lnTo>
                  <a:lnTo>
                    <a:pt x="2657645" y="1347711"/>
                  </a:lnTo>
                  <a:lnTo>
                    <a:pt x="2646586" y="1340554"/>
                  </a:lnTo>
                  <a:lnTo>
                    <a:pt x="2635657" y="1333528"/>
                  </a:lnTo>
                  <a:lnTo>
                    <a:pt x="2624599" y="1326761"/>
                  </a:lnTo>
                  <a:lnTo>
                    <a:pt x="2613540" y="1319995"/>
                  </a:lnTo>
                  <a:lnTo>
                    <a:pt x="2602351" y="1313488"/>
                  </a:lnTo>
                  <a:lnTo>
                    <a:pt x="2591292" y="1306982"/>
                  </a:lnTo>
                  <a:lnTo>
                    <a:pt x="2580233" y="1300736"/>
                  </a:lnTo>
                  <a:lnTo>
                    <a:pt x="2569044" y="1294621"/>
                  </a:lnTo>
                  <a:lnTo>
                    <a:pt x="2557855" y="1288635"/>
                  </a:lnTo>
                  <a:lnTo>
                    <a:pt x="2546796" y="1282779"/>
                  </a:lnTo>
                  <a:lnTo>
                    <a:pt x="2535607" y="1277054"/>
                  </a:lnTo>
                  <a:lnTo>
                    <a:pt x="2524418" y="1271458"/>
                  </a:lnTo>
                  <a:lnTo>
                    <a:pt x="2513229" y="1265993"/>
                  </a:lnTo>
                  <a:lnTo>
                    <a:pt x="2502170" y="1260658"/>
                  </a:lnTo>
                  <a:lnTo>
                    <a:pt x="2490981" y="1255453"/>
                  </a:lnTo>
                  <a:lnTo>
                    <a:pt x="2479792" y="1250378"/>
                  </a:lnTo>
                  <a:lnTo>
                    <a:pt x="2468733" y="1245434"/>
                  </a:lnTo>
                  <a:lnTo>
                    <a:pt x="2457544" y="1240619"/>
                  </a:lnTo>
                  <a:lnTo>
                    <a:pt x="2446486" y="1235935"/>
                  </a:lnTo>
                  <a:lnTo>
                    <a:pt x="2435297" y="1231380"/>
                  </a:lnTo>
                  <a:lnTo>
                    <a:pt x="2424238" y="1226956"/>
                  </a:lnTo>
                  <a:lnTo>
                    <a:pt x="2413179" y="1222532"/>
                  </a:lnTo>
                  <a:lnTo>
                    <a:pt x="2402120" y="1218368"/>
                  </a:lnTo>
                  <a:lnTo>
                    <a:pt x="2391061" y="1214334"/>
                  </a:lnTo>
                  <a:lnTo>
                    <a:pt x="2380132" y="1210300"/>
                  </a:lnTo>
                  <a:lnTo>
                    <a:pt x="2369073" y="1206396"/>
                  </a:lnTo>
                  <a:lnTo>
                    <a:pt x="2358145" y="1202623"/>
                  </a:lnTo>
                  <a:lnTo>
                    <a:pt x="2347216" y="1198979"/>
                  </a:lnTo>
                  <a:lnTo>
                    <a:pt x="2336287" y="1195466"/>
                  </a:lnTo>
                  <a:lnTo>
                    <a:pt x="2325488" y="1192083"/>
                  </a:lnTo>
                  <a:lnTo>
                    <a:pt x="2314690" y="1188700"/>
                  </a:lnTo>
                  <a:lnTo>
                    <a:pt x="2303891" y="1185446"/>
                  </a:lnTo>
                  <a:lnTo>
                    <a:pt x="2293092" y="1182324"/>
                  </a:lnTo>
                  <a:lnTo>
                    <a:pt x="2282424" y="1179331"/>
                  </a:lnTo>
                  <a:lnTo>
                    <a:pt x="2271755" y="1176338"/>
                  </a:lnTo>
                  <a:lnTo>
                    <a:pt x="2261217" y="1173605"/>
                  </a:lnTo>
                  <a:lnTo>
                    <a:pt x="2250678" y="1170873"/>
                  </a:lnTo>
                  <a:lnTo>
                    <a:pt x="2240140" y="1168140"/>
                  </a:lnTo>
                  <a:lnTo>
                    <a:pt x="2219323" y="1163195"/>
                  </a:lnTo>
                  <a:lnTo>
                    <a:pt x="2198767" y="1158511"/>
                  </a:lnTo>
                  <a:lnTo>
                    <a:pt x="2178470" y="1154217"/>
                  </a:lnTo>
                  <a:lnTo>
                    <a:pt x="2158304" y="1150313"/>
                  </a:lnTo>
                  <a:lnTo>
                    <a:pt x="2138528" y="1146670"/>
                  </a:lnTo>
                  <a:lnTo>
                    <a:pt x="2119143" y="1143286"/>
                  </a:lnTo>
                  <a:lnTo>
                    <a:pt x="2099887" y="1140293"/>
                  </a:lnTo>
                  <a:lnTo>
                    <a:pt x="2081152" y="1137561"/>
                  </a:lnTo>
                  <a:lnTo>
                    <a:pt x="2062677" y="1135089"/>
                  </a:lnTo>
                  <a:lnTo>
                    <a:pt x="2044462" y="1132876"/>
                  </a:lnTo>
                  <a:lnTo>
                    <a:pt x="2026768" y="1130925"/>
                  </a:lnTo>
                  <a:lnTo>
                    <a:pt x="2009464" y="1129103"/>
                  </a:lnTo>
                  <a:lnTo>
                    <a:pt x="1992551" y="1127671"/>
                  </a:lnTo>
                  <a:lnTo>
                    <a:pt x="1976158" y="1126370"/>
                  </a:lnTo>
                  <a:lnTo>
                    <a:pt x="1960155" y="1125199"/>
                  </a:lnTo>
                  <a:lnTo>
                    <a:pt x="1944672" y="1124288"/>
                  </a:lnTo>
                  <a:lnTo>
                    <a:pt x="1929580" y="1123638"/>
                  </a:lnTo>
                  <a:lnTo>
                    <a:pt x="1915139" y="1122987"/>
                  </a:lnTo>
                  <a:lnTo>
                    <a:pt x="1901087" y="1122597"/>
                  </a:lnTo>
                  <a:lnTo>
                    <a:pt x="1887687" y="1122336"/>
                  </a:lnTo>
                  <a:lnTo>
                    <a:pt x="1874806" y="1122076"/>
                  </a:lnTo>
                  <a:lnTo>
                    <a:pt x="1862446" y="1122076"/>
                  </a:lnTo>
                  <a:lnTo>
                    <a:pt x="1850737" y="1122076"/>
                  </a:lnTo>
                  <a:close/>
                  <a:moveTo>
                    <a:pt x="719088" y="759551"/>
                  </a:moveTo>
                  <a:lnTo>
                    <a:pt x="727805" y="759551"/>
                  </a:lnTo>
                  <a:lnTo>
                    <a:pt x="736392" y="759681"/>
                  </a:lnTo>
                  <a:lnTo>
                    <a:pt x="744979" y="759941"/>
                  </a:lnTo>
                  <a:lnTo>
                    <a:pt x="753696" y="760462"/>
                  </a:lnTo>
                  <a:lnTo>
                    <a:pt x="762413" y="761112"/>
                  </a:lnTo>
                  <a:lnTo>
                    <a:pt x="771130" y="761763"/>
                  </a:lnTo>
                  <a:lnTo>
                    <a:pt x="779847" y="762674"/>
                  </a:lnTo>
                  <a:lnTo>
                    <a:pt x="788564" y="763845"/>
                  </a:lnTo>
                  <a:lnTo>
                    <a:pt x="797281" y="765016"/>
                  </a:lnTo>
                  <a:lnTo>
                    <a:pt x="805998" y="766317"/>
                  </a:lnTo>
                  <a:lnTo>
                    <a:pt x="814845" y="767879"/>
                  </a:lnTo>
                  <a:lnTo>
                    <a:pt x="823562" y="769570"/>
                  </a:lnTo>
                  <a:lnTo>
                    <a:pt x="832409" y="771392"/>
                  </a:lnTo>
                  <a:lnTo>
                    <a:pt x="841126" y="773344"/>
                  </a:lnTo>
                  <a:lnTo>
                    <a:pt x="849843" y="775426"/>
                  </a:lnTo>
                  <a:lnTo>
                    <a:pt x="858690" y="777638"/>
                  </a:lnTo>
                  <a:lnTo>
                    <a:pt x="867407" y="779980"/>
                  </a:lnTo>
                  <a:lnTo>
                    <a:pt x="876124" y="782583"/>
                  </a:lnTo>
                  <a:lnTo>
                    <a:pt x="884841" y="785185"/>
                  </a:lnTo>
                  <a:lnTo>
                    <a:pt x="893558" y="788048"/>
                  </a:lnTo>
                  <a:lnTo>
                    <a:pt x="902275" y="791041"/>
                  </a:lnTo>
                  <a:lnTo>
                    <a:pt x="910992" y="794164"/>
                  </a:lnTo>
                  <a:lnTo>
                    <a:pt x="919709" y="797417"/>
                  </a:lnTo>
                  <a:lnTo>
                    <a:pt x="928426" y="800800"/>
                  </a:lnTo>
                  <a:lnTo>
                    <a:pt x="937013" y="804444"/>
                  </a:lnTo>
                  <a:lnTo>
                    <a:pt x="945600" y="808087"/>
                  </a:lnTo>
                  <a:lnTo>
                    <a:pt x="954317" y="811861"/>
                  </a:lnTo>
                  <a:lnTo>
                    <a:pt x="962773" y="815895"/>
                  </a:lnTo>
                  <a:lnTo>
                    <a:pt x="971360" y="820059"/>
                  </a:lnTo>
                  <a:lnTo>
                    <a:pt x="979947" y="824222"/>
                  </a:lnTo>
                  <a:lnTo>
                    <a:pt x="988404" y="828647"/>
                  </a:lnTo>
                  <a:lnTo>
                    <a:pt x="996861" y="833201"/>
                  </a:lnTo>
                  <a:lnTo>
                    <a:pt x="1005188" y="837885"/>
                  </a:lnTo>
                  <a:lnTo>
                    <a:pt x="1013644" y="842700"/>
                  </a:lnTo>
                  <a:lnTo>
                    <a:pt x="1021971" y="847645"/>
                  </a:lnTo>
                  <a:lnTo>
                    <a:pt x="1030298" y="852720"/>
                  </a:lnTo>
                  <a:lnTo>
                    <a:pt x="1038494" y="857924"/>
                  </a:lnTo>
                  <a:lnTo>
                    <a:pt x="1046691" y="863390"/>
                  </a:lnTo>
                  <a:lnTo>
                    <a:pt x="1054888" y="868855"/>
                  </a:lnTo>
                  <a:lnTo>
                    <a:pt x="1062954" y="874450"/>
                  </a:lnTo>
                  <a:lnTo>
                    <a:pt x="1071020" y="880306"/>
                  </a:lnTo>
                  <a:lnTo>
                    <a:pt x="1078957" y="886161"/>
                  </a:lnTo>
                  <a:lnTo>
                    <a:pt x="1086893" y="892277"/>
                  </a:lnTo>
                  <a:lnTo>
                    <a:pt x="1094830" y="898393"/>
                  </a:lnTo>
                  <a:lnTo>
                    <a:pt x="1102636" y="904769"/>
                  </a:lnTo>
                  <a:lnTo>
                    <a:pt x="1110442" y="911145"/>
                  </a:lnTo>
                  <a:lnTo>
                    <a:pt x="1118118" y="917781"/>
                  </a:lnTo>
                  <a:lnTo>
                    <a:pt x="1125794" y="924548"/>
                  </a:lnTo>
                  <a:lnTo>
                    <a:pt x="1133341" y="931314"/>
                  </a:lnTo>
                  <a:lnTo>
                    <a:pt x="1140887" y="938341"/>
                  </a:lnTo>
                  <a:lnTo>
                    <a:pt x="1148303" y="945368"/>
                  </a:lnTo>
                  <a:lnTo>
                    <a:pt x="1155719" y="952655"/>
                  </a:lnTo>
                  <a:lnTo>
                    <a:pt x="1163004" y="960072"/>
                  </a:lnTo>
                  <a:lnTo>
                    <a:pt x="1170160" y="967619"/>
                  </a:lnTo>
                  <a:lnTo>
                    <a:pt x="1177316" y="975166"/>
                  </a:lnTo>
                  <a:lnTo>
                    <a:pt x="1184342" y="982974"/>
                  </a:lnTo>
                  <a:lnTo>
                    <a:pt x="1191367" y="990911"/>
                  </a:lnTo>
                  <a:lnTo>
                    <a:pt x="1198263" y="998849"/>
                  </a:lnTo>
                  <a:lnTo>
                    <a:pt x="1205028" y="1007047"/>
                  </a:lnTo>
                  <a:lnTo>
                    <a:pt x="1211663" y="1015374"/>
                  </a:lnTo>
                  <a:lnTo>
                    <a:pt x="1216477" y="1021360"/>
                  </a:lnTo>
                  <a:lnTo>
                    <a:pt x="1221291" y="1027606"/>
                  </a:lnTo>
                  <a:lnTo>
                    <a:pt x="1225845" y="1033722"/>
                  </a:lnTo>
                  <a:lnTo>
                    <a:pt x="1230399" y="1039968"/>
                  </a:lnTo>
                  <a:lnTo>
                    <a:pt x="1239246" y="1052460"/>
                  </a:lnTo>
                  <a:lnTo>
                    <a:pt x="1247833" y="1065082"/>
                  </a:lnTo>
                  <a:lnTo>
                    <a:pt x="1263445" y="1060527"/>
                  </a:lnTo>
                  <a:lnTo>
                    <a:pt x="1279188" y="1056103"/>
                  </a:lnTo>
                  <a:lnTo>
                    <a:pt x="1295060" y="1051679"/>
                  </a:lnTo>
                  <a:lnTo>
                    <a:pt x="1310933" y="1047385"/>
                  </a:lnTo>
                  <a:lnTo>
                    <a:pt x="1326936" y="1043351"/>
                  </a:lnTo>
                  <a:lnTo>
                    <a:pt x="1343069" y="1039447"/>
                  </a:lnTo>
                  <a:lnTo>
                    <a:pt x="1359202" y="1035674"/>
                  </a:lnTo>
                  <a:lnTo>
                    <a:pt x="1375335" y="1032030"/>
                  </a:lnTo>
                  <a:lnTo>
                    <a:pt x="1391728" y="1028517"/>
                  </a:lnTo>
                  <a:lnTo>
                    <a:pt x="1408121" y="1025134"/>
                  </a:lnTo>
                  <a:lnTo>
                    <a:pt x="1424515" y="1021881"/>
                  </a:lnTo>
                  <a:lnTo>
                    <a:pt x="1441038" y="1018758"/>
                  </a:lnTo>
                  <a:lnTo>
                    <a:pt x="1457691" y="1015895"/>
                  </a:lnTo>
                  <a:lnTo>
                    <a:pt x="1474344" y="1013032"/>
                  </a:lnTo>
                  <a:lnTo>
                    <a:pt x="1491128" y="1010430"/>
                  </a:lnTo>
                  <a:lnTo>
                    <a:pt x="1507912" y="1007827"/>
                  </a:lnTo>
                  <a:lnTo>
                    <a:pt x="1524825" y="1005485"/>
                  </a:lnTo>
                  <a:lnTo>
                    <a:pt x="1541869" y="1003273"/>
                  </a:lnTo>
                  <a:lnTo>
                    <a:pt x="1558782" y="1001191"/>
                  </a:lnTo>
                  <a:lnTo>
                    <a:pt x="1575956" y="999239"/>
                  </a:lnTo>
                  <a:lnTo>
                    <a:pt x="1593130" y="997547"/>
                  </a:lnTo>
                  <a:lnTo>
                    <a:pt x="1610304" y="995856"/>
                  </a:lnTo>
                  <a:lnTo>
                    <a:pt x="1627608" y="994425"/>
                  </a:lnTo>
                  <a:lnTo>
                    <a:pt x="1644912" y="992993"/>
                  </a:lnTo>
                  <a:lnTo>
                    <a:pt x="1662346" y="991822"/>
                  </a:lnTo>
                  <a:lnTo>
                    <a:pt x="1679780" y="990911"/>
                  </a:lnTo>
                  <a:lnTo>
                    <a:pt x="1697344" y="990000"/>
                  </a:lnTo>
                  <a:lnTo>
                    <a:pt x="1714908" y="989220"/>
                  </a:lnTo>
                  <a:lnTo>
                    <a:pt x="1732472" y="988699"/>
                  </a:lnTo>
                  <a:lnTo>
                    <a:pt x="1750296" y="988309"/>
                  </a:lnTo>
                  <a:lnTo>
                    <a:pt x="1768120" y="988048"/>
                  </a:lnTo>
                  <a:lnTo>
                    <a:pt x="1785815" y="988048"/>
                  </a:lnTo>
                  <a:lnTo>
                    <a:pt x="1804680" y="988048"/>
                  </a:lnTo>
                  <a:lnTo>
                    <a:pt x="1823415" y="988309"/>
                  </a:lnTo>
                  <a:lnTo>
                    <a:pt x="1842150" y="988829"/>
                  </a:lnTo>
                  <a:lnTo>
                    <a:pt x="1860755" y="989480"/>
                  </a:lnTo>
                  <a:lnTo>
                    <a:pt x="1879360" y="990261"/>
                  </a:lnTo>
                  <a:lnTo>
                    <a:pt x="1897835" y="991171"/>
                  </a:lnTo>
                  <a:lnTo>
                    <a:pt x="1916310" y="992343"/>
                  </a:lnTo>
                  <a:lnTo>
                    <a:pt x="1934784" y="993644"/>
                  </a:lnTo>
                  <a:lnTo>
                    <a:pt x="1952999" y="995075"/>
                  </a:lnTo>
                  <a:lnTo>
                    <a:pt x="1971344" y="996767"/>
                  </a:lnTo>
                  <a:lnTo>
                    <a:pt x="1989428" y="998588"/>
                  </a:lnTo>
                  <a:lnTo>
                    <a:pt x="2007643" y="1000540"/>
                  </a:lnTo>
                  <a:lnTo>
                    <a:pt x="2025597" y="1002752"/>
                  </a:lnTo>
                  <a:lnTo>
                    <a:pt x="2043552" y="1005095"/>
                  </a:lnTo>
                  <a:lnTo>
                    <a:pt x="2061506" y="1007567"/>
                  </a:lnTo>
                  <a:lnTo>
                    <a:pt x="2079331" y="1010170"/>
                  </a:lnTo>
                  <a:lnTo>
                    <a:pt x="2097025" y="1013032"/>
                  </a:lnTo>
                  <a:lnTo>
                    <a:pt x="2114719" y="1016025"/>
                  </a:lnTo>
                  <a:lnTo>
                    <a:pt x="2132283" y="1019148"/>
                  </a:lnTo>
                  <a:lnTo>
                    <a:pt x="2149717" y="1022401"/>
                  </a:lnTo>
                  <a:lnTo>
                    <a:pt x="2167151" y="1025784"/>
                  </a:lnTo>
                  <a:lnTo>
                    <a:pt x="2184455" y="1029428"/>
                  </a:lnTo>
                  <a:lnTo>
                    <a:pt x="2201629" y="1033201"/>
                  </a:lnTo>
                  <a:lnTo>
                    <a:pt x="2218803" y="1037105"/>
                  </a:lnTo>
                  <a:lnTo>
                    <a:pt x="2235846" y="1041139"/>
                  </a:lnTo>
                  <a:lnTo>
                    <a:pt x="2252890" y="1045433"/>
                  </a:lnTo>
                  <a:lnTo>
                    <a:pt x="2269673" y="1049727"/>
                  </a:lnTo>
                  <a:lnTo>
                    <a:pt x="2286457" y="1054412"/>
                  </a:lnTo>
                  <a:lnTo>
                    <a:pt x="2303110" y="1059096"/>
                  </a:lnTo>
                  <a:lnTo>
                    <a:pt x="2319764" y="1063911"/>
                  </a:lnTo>
                  <a:lnTo>
                    <a:pt x="2336157" y="1068855"/>
                  </a:lnTo>
                  <a:lnTo>
                    <a:pt x="2352550" y="1073930"/>
                  </a:lnTo>
                  <a:lnTo>
                    <a:pt x="2368813" y="1079265"/>
                  </a:lnTo>
                  <a:lnTo>
                    <a:pt x="2385076" y="1084600"/>
                  </a:lnTo>
                  <a:lnTo>
                    <a:pt x="2401079" y="1090196"/>
                  </a:lnTo>
                  <a:lnTo>
                    <a:pt x="2417082" y="1095791"/>
                  </a:lnTo>
                  <a:lnTo>
                    <a:pt x="2432955" y="1101647"/>
                  </a:lnTo>
                  <a:lnTo>
                    <a:pt x="2448697" y="1107632"/>
                  </a:lnTo>
                  <a:lnTo>
                    <a:pt x="2464310" y="1113748"/>
                  </a:lnTo>
                  <a:lnTo>
                    <a:pt x="2479792" y="1119994"/>
                  </a:lnTo>
                  <a:lnTo>
                    <a:pt x="2495275" y="1126370"/>
                  </a:lnTo>
                  <a:lnTo>
                    <a:pt x="2510627" y="1132876"/>
                  </a:lnTo>
                  <a:lnTo>
                    <a:pt x="2525719" y="1139513"/>
                  </a:lnTo>
                  <a:lnTo>
                    <a:pt x="2540811" y="1146279"/>
                  </a:lnTo>
                  <a:lnTo>
                    <a:pt x="2555773" y="1153176"/>
                  </a:lnTo>
                  <a:lnTo>
                    <a:pt x="2570605" y="1160202"/>
                  </a:lnTo>
                  <a:lnTo>
                    <a:pt x="2585307" y="1167359"/>
                  </a:lnTo>
                  <a:lnTo>
                    <a:pt x="2599879" y="1174646"/>
                  </a:lnTo>
                  <a:lnTo>
                    <a:pt x="2614320" y="1182063"/>
                  </a:lnTo>
                  <a:lnTo>
                    <a:pt x="2628632" y="1189610"/>
                  </a:lnTo>
                  <a:lnTo>
                    <a:pt x="2642943" y="1197288"/>
                  </a:lnTo>
                  <a:lnTo>
                    <a:pt x="2656995" y="1205095"/>
                  </a:lnTo>
                  <a:lnTo>
                    <a:pt x="2670916" y="1213033"/>
                  </a:lnTo>
                  <a:lnTo>
                    <a:pt x="2684707" y="1221100"/>
                  </a:lnTo>
                  <a:lnTo>
                    <a:pt x="2698368" y="1229298"/>
                  </a:lnTo>
                  <a:lnTo>
                    <a:pt x="2712029" y="1237496"/>
                  </a:lnTo>
                  <a:lnTo>
                    <a:pt x="2725430" y="1245954"/>
                  </a:lnTo>
                  <a:lnTo>
                    <a:pt x="2738700" y="1254542"/>
                  </a:lnTo>
                  <a:lnTo>
                    <a:pt x="2751841" y="1263130"/>
                  </a:lnTo>
                  <a:lnTo>
                    <a:pt x="2764851" y="1271849"/>
                  </a:lnTo>
                  <a:lnTo>
                    <a:pt x="2777602" y="1280697"/>
                  </a:lnTo>
                  <a:lnTo>
                    <a:pt x="2790352" y="1289806"/>
                  </a:lnTo>
                  <a:lnTo>
                    <a:pt x="2802972" y="1298784"/>
                  </a:lnTo>
                  <a:lnTo>
                    <a:pt x="2815332" y="1308023"/>
                  </a:lnTo>
                  <a:lnTo>
                    <a:pt x="2827692" y="1317392"/>
                  </a:lnTo>
                  <a:lnTo>
                    <a:pt x="2839791" y="1326761"/>
                  </a:lnTo>
                  <a:lnTo>
                    <a:pt x="2851761" y="1336390"/>
                  </a:lnTo>
                  <a:lnTo>
                    <a:pt x="2863601" y="1346019"/>
                  </a:lnTo>
                  <a:lnTo>
                    <a:pt x="2875310" y="1355779"/>
                  </a:lnTo>
                  <a:lnTo>
                    <a:pt x="2886759" y="1365538"/>
                  </a:lnTo>
                  <a:lnTo>
                    <a:pt x="2898078" y="1375558"/>
                  </a:lnTo>
                  <a:lnTo>
                    <a:pt x="2909397" y="1385577"/>
                  </a:lnTo>
                  <a:lnTo>
                    <a:pt x="2920456" y="1395727"/>
                  </a:lnTo>
                  <a:lnTo>
                    <a:pt x="2931385" y="1406007"/>
                  </a:lnTo>
                  <a:lnTo>
                    <a:pt x="2942184" y="1416417"/>
                  </a:lnTo>
                  <a:lnTo>
                    <a:pt x="2952722" y="1426826"/>
                  </a:lnTo>
                  <a:lnTo>
                    <a:pt x="2963131" y="1437497"/>
                  </a:lnTo>
                  <a:lnTo>
                    <a:pt x="2973279" y="1448037"/>
                  </a:lnTo>
                  <a:lnTo>
                    <a:pt x="2983427" y="1458837"/>
                  </a:lnTo>
                  <a:lnTo>
                    <a:pt x="2993315" y="1469637"/>
                  </a:lnTo>
                  <a:lnTo>
                    <a:pt x="3002943" y="1480828"/>
                  </a:lnTo>
                  <a:lnTo>
                    <a:pt x="3012570" y="1491758"/>
                  </a:lnTo>
                  <a:lnTo>
                    <a:pt x="3021938" y="1502949"/>
                  </a:lnTo>
                  <a:lnTo>
                    <a:pt x="3031175" y="1514140"/>
                  </a:lnTo>
                  <a:lnTo>
                    <a:pt x="3040152" y="1525460"/>
                  </a:lnTo>
                  <a:lnTo>
                    <a:pt x="3049000" y="1536781"/>
                  </a:lnTo>
                  <a:lnTo>
                    <a:pt x="3057717" y="1548362"/>
                  </a:lnTo>
                  <a:lnTo>
                    <a:pt x="3066173" y="1559943"/>
                  </a:lnTo>
                  <a:lnTo>
                    <a:pt x="3074500" y="1571524"/>
                  </a:lnTo>
                  <a:lnTo>
                    <a:pt x="3082697" y="1583235"/>
                  </a:lnTo>
                  <a:lnTo>
                    <a:pt x="3090633" y="1595077"/>
                  </a:lnTo>
                  <a:lnTo>
                    <a:pt x="3098309" y="1606918"/>
                  </a:lnTo>
                  <a:lnTo>
                    <a:pt x="3105985" y="1619020"/>
                  </a:lnTo>
                  <a:lnTo>
                    <a:pt x="3113271" y="1630991"/>
                  </a:lnTo>
                  <a:lnTo>
                    <a:pt x="3120557" y="1643092"/>
                  </a:lnTo>
                  <a:lnTo>
                    <a:pt x="3127453" y="1655324"/>
                  </a:lnTo>
                  <a:lnTo>
                    <a:pt x="3134348" y="1667686"/>
                  </a:lnTo>
                  <a:lnTo>
                    <a:pt x="3140983" y="1680048"/>
                  </a:lnTo>
                  <a:lnTo>
                    <a:pt x="3147359" y="1692409"/>
                  </a:lnTo>
                  <a:lnTo>
                    <a:pt x="3153604" y="1704901"/>
                  </a:lnTo>
                  <a:lnTo>
                    <a:pt x="3159588" y="1717523"/>
                  </a:lnTo>
                  <a:lnTo>
                    <a:pt x="3165443" y="1730145"/>
                  </a:lnTo>
                  <a:lnTo>
                    <a:pt x="3171038" y="1742898"/>
                  </a:lnTo>
                  <a:lnTo>
                    <a:pt x="3176502" y="1755650"/>
                  </a:lnTo>
                  <a:lnTo>
                    <a:pt x="3181706" y="1768532"/>
                  </a:lnTo>
                  <a:lnTo>
                    <a:pt x="3186650" y="1781545"/>
                  </a:lnTo>
                  <a:lnTo>
                    <a:pt x="3191464" y="1794427"/>
                  </a:lnTo>
                  <a:lnTo>
                    <a:pt x="3196148" y="1807570"/>
                  </a:lnTo>
                  <a:lnTo>
                    <a:pt x="3200441" y="1820712"/>
                  </a:lnTo>
                  <a:lnTo>
                    <a:pt x="3204605" y="1833855"/>
                  </a:lnTo>
                  <a:lnTo>
                    <a:pt x="3208638" y="1847127"/>
                  </a:lnTo>
                  <a:lnTo>
                    <a:pt x="3212411" y="1860400"/>
                  </a:lnTo>
                  <a:lnTo>
                    <a:pt x="3215924" y="1873803"/>
                  </a:lnTo>
                  <a:lnTo>
                    <a:pt x="3219176" y="1887205"/>
                  </a:lnTo>
                  <a:lnTo>
                    <a:pt x="3222299" y="1900738"/>
                  </a:lnTo>
                  <a:lnTo>
                    <a:pt x="3225161" y="1914271"/>
                  </a:lnTo>
                  <a:lnTo>
                    <a:pt x="3227763" y="1927934"/>
                  </a:lnTo>
                  <a:lnTo>
                    <a:pt x="3230235" y="1941467"/>
                  </a:lnTo>
                  <a:lnTo>
                    <a:pt x="3232447" y="1955260"/>
                  </a:lnTo>
                  <a:lnTo>
                    <a:pt x="3234399" y="1968923"/>
                  </a:lnTo>
                  <a:lnTo>
                    <a:pt x="3236220" y="1982716"/>
                  </a:lnTo>
                  <a:lnTo>
                    <a:pt x="3237651" y="1996640"/>
                  </a:lnTo>
                  <a:lnTo>
                    <a:pt x="3238952" y="2010433"/>
                  </a:lnTo>
                  <a:lnTo>
                    <a:pt x="3239993" y="2024486"/>
                  </a:lnTo>
                  <a:lnTo>
                    <a:pt x="3240904" y="2038409"/>
                  </a:lnTo>
                  <a:lnTo>
                    <a:pt x="3241424" y="2052463"/>
                  </a:lnTo>
                  <a:lnTo>
                    <a:pt x="3241814" y="2066516"/>
                  </a:lnTo>
                  <a:lnTo>
                    <a:pt x="3241945" y="2080700"/>
                  </a:lnTo>
                  <a:lnTo>
                    <a:pt x="3241814" y="2092151"/>
                  </a:lnTo>
                  <a:lnTo>
                    <a:pt x="3241554" y="2103732"/>
                  </a:lnTo>
                  <a:lnTo>
                    <a:pt x="3248840" y="2111019"/>
                  </a:lnTo>
                  <a:lnTo>
                    <a:pt x="3255996" y="2118436"/>
                  </a:lnTo>
                  <a:lnTo>
                    <a:pt x="3263021" y="2125983"/>
                  </a:lnTo>
                  <a:lnTo>
                    <a:pt x="3269917" y="2133530"/>
                  </a:lnTo>
                  <a:lnTo>
                    <a:pt x="3276813" y="2141207"/>
                  </a:lnTo>
                  <a:lnTo>
                    <a:pt x="3283578" y="2149015"/>
                  </a:lnTo>
                  <a:lnTo>
                    <a:pt x="3290213" y="2156692"/>
                  </a:lnTo>
                  <a:lnTo>
                    <a:pt x="3296719" y="2164630"/>
                  </a:lnTo>
                  <a:lnTo>
                    <a:pt x="3303094" y="2172567"/>
                  </a:lnTo>
                  <a:lnTo>
                    <a:pt x="3309339" y="2180505"/>
                  </a:lnTo>
                  <a:lnTo>
                    <a:pt x="3315584" y="2188573"/>
                  </a:lnTo>
                  <a:lnTo>
                    <a:pt x="3321699" y="2196770"/>
                  </a:lnTo>
                  <a:lnTo>
                    <a:pt x="3327683" y="2204968"/>
                  </a:lnTo>
                  <a:lnTo>
                    <a:pt x="3333538" y="2213296"/>
                  </a:lnTo>
                  <a:lnTo>
                    <a:pt x="3339263" y="2221624"/>
                  </a:lnTo>
                  <a:lnTo>
                    <a:pt x="3344987" y="2230082"/>
                  </a:lnTo>
                  <a:lnTo>
                    <a:pt x="3350452" y="2238540"/>
                  </a:lnTo>
                  <a:lnTo>
                    <a:pt x="3355916" y="2247128"/>
                  </a:lnTo>
                  <a:lnTo>
                    <a:pt x="3361250" y="2255716"/>
                  </a:lnTo>
                  <a:lnTo>
                    <a:pt x="3366585" y="2264435"/>
                  </a:lnTo>
                  <a:lnTo>
                    <a:pt x="3371659" y="2273283"/>
                  </a:lnTo>
                  <a:lnTo>
                    <a:pt x="3376733" y="2282002"/>
                  </a:lnTo>
                  <a:lnTo>
                    <a:pt x="3381677" y="2290980"/>
                  </a:lnTo>
                  <a:lnTo>
                    <a:pt x="3386491" y="2299959"/>
                  </a:lnTo>
                  <a:lnTo>
                    <a:pt x="3391174" y="2308937"/>
                  </a:lnTo>
                  <a:lnTo>
                    <a:pt x="3395728" y="2318046"/>
                  </a:lnTo>
                  <a:lnTo>
                    <a:pt x="3400282" y="2327415"/>
                  </a:lnTo>
                  <a:lnTo>
                    <a:pt x="3404705" y="2336654"/>
                  </a:lnTo>
                  <a:lnTo>
                    <a:pt x="3408999" y="2345892"/>
                  </a:lnTo>
                  <a:lnTo>
                    <a:pt x="3413162" y="2355391"/>
                  </a:lnTo>
                  <a:lnTo>
                    <a:pt x="3417195" y="2364760"/>
                  </a:lnTo>
                  <a:lnTo>
                    <a:pt x="3421229" y="2374259"/>
                  </a:lnTo>
                  <a:lnTo>
                    <a:pt x="3425132" y="2383889"/>
                  </a:lnTo>
                  <a:lnTo>
                    <a:pt x="3428905" y="2393518"/>
                  </a:lnTo>
                  <a:lnTo>
                    <a:pt x="3432548" y="2403277"/>
                  </a:lnTo>
                  <a:lnTo>
                    <a:pt x="3436061" y="2413036"/>
                  </a:lnTo>
                  <a:lnTo>
                    <a:pt x="3439573" y="2422796"/>
                  </a:lnTo>
                  <a:lnTo>
                    <a:pt x="3442826" y="2432685"/>
                  </a:lnTo>
                  <a:lnTo>
                    <a:pt x="3446079" y="2442705"/>
                  </a:lnTo>
                  <a:lnTo>
                    <a:pt x="3449331" y="2452724"/>
                  </a:lnTo>
                  <a:lnTo>
                    <a:pt x="3452324" y="2462874"/>
                  </a:lnTo>
                  <a:lnTo>
                    <a:pt x="3455316" y="2473023"/>
                  </a:lnTo>
                  <a:lnTo>
                    <a:pt x="3458048" y="2483303"/>
                  </a:lnTo>
                  <a:lnTo>
                    <a:pt x="3460780" y="2493583"/>
                  </a:lnTo>
                  <a:lnTo>
                    <a:pt x="3463513" y="2503993"/>
                  </a:lnTo>
                  <a:lnTo>
                    <a:pt x="3465985" y="2514403"/>
                  </a:lnTo>
                  <a:lnTo>
                    <a:pt x="3468457" y="2524813"/>
                  </a:lnTo>
                  <a:lnTo>
                    <a:pt x="3470798" y="2535353"/>
                  </a:lnTo>
                  <a:lnTo>
                    <a:pt x="3473010" y="2546023"/>
                  </a:lnTo>
                  <a:lnTo>
                    <a:pt x="3475092" y="2556693"/>
                  </a:lnTo>
                  <a:lnTo>
                    <a:pt x="3477174" y="2567493"/>
                  </a:lnTo>
                  <a:lnTo>
                    <a:pt x="3478995" y="2578294"/>
                  </a:lnTo>
                  <a:lnTo>
                    <a:pt x="3480816" y="2589094"/>
                  </a:lnTo>
                  <a:lnTo>
                    <a:pt x="3482508" y="2600024"/>
                  </a:lnTo>
                  <a:lnTo>
                    <a:pt x="3484199" y="2611085"/>
                  </a:lnTo>
                  <a:lnTo>
                    <a:pt x="3485630" y="2622146"/>
                  </a:lnTo>
                  <a:lnTo>
                    <a:pt x="3487061" y="2633206"/>
                  </a:lnTo>
                  <a:lnTo>
                    <a:pt x="3488363" y="2644397"/>
                  </a:lnTo>
                  <a:lnTo>
                    <a:pt x="3489533" y="2655718"/>
                  </a:lnTo>
                  <a:lnTo>
                    <a:pt x="3490704" y="2667038"/>
                  </a:lnTo>
                  <a:lnTo>
                    <a:pt x="3491745" y="2678359"/>
                  </a:lnTo>
                  <a:lnTo>
                    <a:pt x="3492526" y="2689810"/>
                  </a:lnTo>
                  <a:lnTo>
                    <a:pt x="3493437" y="2701261"/>
                  </a:lnTo>
                  <a:lnTo>
                    <a:pt x="3494087" y="2712842"/>
                  </a:lnTo>
                  <a:lnTo>
                    <a:pt x="3489533" y="2695796"/>
                  </a:lnTo>
                  <a:lnTo>
                    <a:pt x="3484850" y="2678880"/>
                  </a:lnTo>
                  <a:lnTo>
                    <a:pt x="3479906" y="2662094"/>
                  </a:lnTo>
                  <a:lnTo>
                    <a:pt x="3474702" y="2645308"/>
                  </a:lnTo>
                  <a:lnTo>
                    <a:pt x="3469237" y="2628782"/>
                  </a:lnTo>
                  <a:lnTo>
                    <a:pt x="3463513" y="2612256"/>
                  </a:lnTo>
                  <a:lnTo>
                    <a:pt x="3457658" y="2595861"/>
                  </a:lnTo>
                  <a:lnTo>
                    <a:pt x="3451413" y="2579595"/>
                  </a:lnTo>
                  <a:lnTo>
                    <a:pt x="3445038" y="2563330"/>
                  </a:lnTo>
                  <a:lnTo>
                    <a:pt x="3438402" y="2547324"/>
                  </a:lnTo>
                  <a:lnTo>
                    <a:pt x="3431507" y="2531579"/>
                  </a:lnTo>
                  <a:lnTo>
                    <a:pt x="3424351" y="2515834"/>
                  </a:lnTo>
                  <a:lnTo>
                    <a:pt x="3416935" y="2500350"/>
                  </a:lnTo>
                  <a:lnTo>
                    <a:pt x="3409259" y="2484995"/>
                  </a:lnTo>
                  <a:lnTo>
                    <a:pt x="3405356" y="2477318"/>
                  </a:lnTo>
                  <a:lnTo>
                    <a:pt x="3401323" y="2469770"/>
                  </a:lnTo>
                  <a:lnTo>
                    <a:pt x="3397289" y="2462223"/>
                  </a:lnTo>
                  <a:lnTo>
                    <a:pt x="3393126" y="2454806"/>
                  </a:lnTo>
                  <a:lnTo>
                    <a:pt x="3388963" y="2447389"/>
                  </a:lnTo>
                  <a:lnTo>
                    <a:pt x="3384669" y="2439972"/>
                  </a:lnTo>
                  <a:lnTo>
                    <a:pt x="3380376" y="2432685"/>
                  </a:lnTo>
                  <a:lnTo>
                    <a:pt x="3375952" y="2425398"/>
                  </a:lnTo>
                  <a:lnTo>
                    <a:pt x="3371529" y="2418241"/>
                  </a:lnTo>
                  <a:lnTo>
                    <a:pt x="3366975" y="2411084"/>
                  </a:lnTo>
                  <a:lnTo>
                    <a:pt x="3362421" y="2403928"/>
                  </a:lnTo>
                  <a:lnTo>
                    <a:pt x="3357738" y="2396901"/>
                  </a:lnTo>
                  <a:lnTo>
                    <a:pt x="3353054" y="2389874"/>
                  </a:lnTo>
                  <a:lnTo>
                    <a:pt x="3348240" y="2382978"/>
                  </a:lnTo>
                  <a:lnTo>
                    <a:pt x="3343426" y="2376081"/>
                  </a:lnTo>
                  <a:lnTo>
                    <a:pt x="3338482" y="2369315"/>
                  </a:lnTo>
                  <a:lnTo>
                    <a:pt x="3333538" y="2362548"/>
                  </a:lnTo>
                  <a:lnTo>
                    <a:pt x="3328464" y="2355782"/>
                  </a:lnTo>
                  <a:lnTo>
                    <a:pt x="3323260" y="2349145"/>
                  </a:lnTo>
                  <a:lnTo>
                    <a:pt x="3318056" y="2342639"/>
                  </a:lnTo>
                  <a:lnTo>
                    <a:pt x="3312852" y="2336133"/>
                  </a:lnTo>
                  <a:lnTo>
                    <a:pt x="3307517" y="2329627"/>
                  </a:lnTo>
                  <a:lnTo>
                    <a:pt x="3302053" y="2323381"/>
                  </a:lnTo>
                  <a:lnTo>
                    <a:pt x="3296588" y="2316875"/>
                  </a:lnTo>
                  <a:lnTo>
                    <a:pt x="3290994" y="2310629"/>
                  </a:lnTo>
                  <a:lnTo>
                    <a:pt x="3285399" y="2304513"/>
                  </a:lnTo>
                  <a:lnTo>
                    <a:pt x="3279675" y="2298397"/>
                  </a:lnTo>
                  <a:lnTo>
                    <a:pt x="3273950" y="2292411"/>
                  </a:lnTo>
                  <a:lnTo>
                    <a:pt x="3268096" y="2286426"/>
                  </a:lnTo>
                  <a:lnTo>
                    <a:pt x="3262111" y="2280570"/>
                  </a:lnTo>
                  <a:lnTo>
                    <a:pt x="3256126" y="2274715"/>
                  </a:lnTo>
                  <a:lnTo>
                    <a:pt x="3250141" y="2268989"/>
                  </a:lnTo>
                  <a:lnTo>
                    <a:pt x="3244026" y="2263394"/>
                  </a:lnTo>
                  <a:lnTo>
                    <a:pt x="3237781" y="2257798"/>
                  </a:lnTo>
                  <a:lnTo>
                    <a:pt x="3231536" y="2252333"/>
                  </a:lnTo>
                  <a:lnTo>
                    <a:pt x="3225161" y="2246868"/>
                  </a:lnTo>
                  <a:lnTo>
                    <a:pt x="3222819" y="2257929"/>
                  </a:lnTo>
                  <a:lnTo>
                    <a:pt x="3220347" y="2268859"/>
                  </a:lnTo>
                  <a:lnTo>
                    <a:pt x="3217745" y="2279789"/>
                  </a:lnTo>
                  <a:lnTo>
                    <a:pt x="3215013" y="2290720"/>
                  </a:lnTo>
                  <a:lnTo>
                    <a:pt x="3212151" y="2301650"/>
                  </a:lnTo>
                  <a:lnTo>
                    <a:pt x="3209028" y="2312451"/>
                  </a:lnTo>
                  <a:lnTo>
                    <a:pt x="3205906" y="2323381"/>
                  </a:lnTo>
                  <a:lnTo>
                    <a:pt x="3202523" y="2334051"/>
                  </a:lnTo>
                  <a:lnTo>
                    <a:pt x="3199140" y="2344721"/>
                  </a:lnTo>
                  <a:lnTo>
                    <a:pt x="3195497" y="2355391"/>
                  </a:lnTo>
                  <a:lnTo>
                    <a:pt x="3191724" y="2366062"/>
                  </a:lnTo>
                  <a:lnTo>
                    <a:pt x="3187821" y="2376602"/>
                  </a:lnTo>
                  <a:lnTo>
                    <a:pt x="3183918" y="2387142"/>
                  </a:lnTo>
                  <a:lnTo>
                    <a:pt x="3179755" y="2397682"/>
                  </a:lnTo>
                  <a:lnTo>
                    <a:pt x="3175461" y="2408092"/>
                  </a:lnTo>
                  <a:lnTo>
                    <a:pt x="3171038" y="2418502"/>
                  </a:lnTo>
                  <a:lnTo>
                    <a:pt x="3166484" y="2428781"/>
                  </a:lnTo>
                  <a:lnTo>
                    <a:pt x="3161800" y="2439191"/>
                  </a:lnTo>
                  <a:lnTo>
                    <a:pt x="3156856" y="2449341"/>
                  </a:lnTo>
                  <a:lnTo>
                    <a:pt x="3151912" y="2459621"/>
                  </a:lnTo>
                  <a:lnTo>
                    <a:pt x="3146838" y="2469770"/>
                  </a:lnTo>
                  <a:lnTo>
                    <a:pt x="3141634" y="2479920"/>
                  </a:lnTo>
                  <a:lnTo>
                    <a:pt x="3136300" y="2489940"/>
                  </a:lnTo>
                  <a:lnTo>
                    <a:pt x="3130835" y="2499959"/>
                  </a:lnTo>
                  <a:lnTo>
                    <a:pt x="3125241" y="2509979"/>
                  </a:lnTo>
                  <a:lnTo>
                    <a:pt x="3119516" y="2519868"/>
                  </a:lnTo>
                  <a:lnTo>
                    <a:pt x="3113662" y="2529758"/>
                  </a:lnTo>
                  <a:lnTo>
                    <a:pt x="3107677" y="2539517"/>
                  </a:lnTo>
                  <a:lnTo>
                    <a:pt x="3101562" y="2549276"/>
                  </a:lnTo>
                  <a:lnTo>
                    <a:pt x="3095317" y="2559035"/>
                  </a:lnTo>
                  <a:lnTo>
                    <a:pt x="3088942" y="2568665"/>
                  </a:lnTo>
                  <a:lnTo>
                    <a:pt x="3082436" y="2578294"/>
                  </a:lnTo>
                  <a:lnTo>
                    <a:pt x="3075801" y="2587793"/>
                  </a:lnTo>
                  <a:lnTo>
                    <a:pt x="3069166" y="2597292"/>
                  </a:lnTo>
                  <a:lnTo>
                    <a:pt x="3062270" y="2606791"/>
                  </a:lnTo>
                  <a:lnTo>
                    <a:pt x="3055375" y="2616160"/>
                  </a:lnTo>
                  <a:lnTo>
                    <a:pt x="3048219" y="2625529"/>
                  </a:lnTo>
                  <a:lnTo>
                    <a:pt x="3041063" y="2634768"/>
                  </a:lnTo>
                  <a:lnTo>
                    <a:pt x="3033647" y="2643876"/>
                  </a:lnTo>
                  <a:lnTo>
                    <a:pt x="3026231" y="2653115"/>
                  </a:lnTo>
                  <a:lnTo>
                    <a:pt x="3018685" y="2662224"/>
                  </a:lnTo>
                  <a:lnTo>
                    <a:pt x="3011009" y="2671202"/>
                  </a:lnTo>
                  <a:lnTo>
                    <a:pt x="3003333" y="2680181"/>
                  </a:lnTo>
                  <a:lnTo>
                    <a:pt x="2995396" y="2689029"/>
                  </a:lnTo>
                  <a:lnTo>
                    <a:pt x="2987330" y="2697878"/>
                  </a:lnTo>
                  <a:lnTo>
                    <a:pt x="2979264" y="2706726"/>
                  </a:lnTo>
                  <a:lnTo>
                    <a:pt x="2971067" y="2715444"/>
                  </a:lnTo>
                  <a:lnTo>
                    <a:pt x="2962740" y="2724163"/>
                  </a:lnTo>
                  <a:lnTo>
                    <a:pt x="2954283" y="2732751"/>
                  </a:lnTo>
                  <a:lnTo>
                    <a:pt x="2945697" y="2741339"/>
                  </a:lnTo>
                  <a:lnTo>
                    <a:pt x="2936980" y="2749797"/>
                  </a:lnTo>
                  <a:lnTo>
                    <a:pt x="2928263" y="2758255"/>
                  </a:lnTo>
                  <a:lnTo>
                    <a:pt x="2919415" y="2766583"/>
                  </a:lnTo>
                  <a:lnTo>
                    <a:pt x="2910308" y="2774781"/>
                  </a:lnTo>
                  <a:lnTo>
                    <a:pt x="2901201" y="2782979"/>
                  </a:lnTo>
                  <a:lnTo>
                    <a:pt x="2891963" y="2791177"/>
                  </a:lnTo>
                  <a:lnTo>
                    <a:pt x="2882596" y="2799244"/>
                  </a:lnTo>
                  <a:lnTo>
                    <a:pt x="2873228" y="2807182"/>
                  </a:lnTo>
                  <a:lnTo>
                    <a:pt x="2863731" y="2815119"/>
                  </a:lnTo>
                  <a:lnTo>
                    <a:pt x="2854103" y="2822927"/>
                  </a:lnTo>
                  <a:lnTo>
                    <a:pt x="2844475" y="2830734"/>
                  </a:lnTo>
                  <a:lnTo>
                    <a:pt x="2834587" y="2838542"/>
                  </a:lnTo>
                  <a:lnTo>
                    <a:pt x="2824699" y="2846089"/>
                  </a:lnTo>
                  <a:lnTo>
                    <a:pt x="2814681" y="2853636"/>
                  </a:lnTo>
                  <a:lnTo>
                    <a:pt x="2814681" y="3239454"/>
                  </a:lnTo>
                  <a:lnTo>
                    <a:pt x="2814681" y="3242837"/>
                  </a:lnTo>
                  <a:lnTo>
                    <a:pt x="2814551" y="3246220"/>
                  </a:lnTo>
                  <a:lnTo>
                    <a:pt x="2814291" y="3249603"/>
                  </a:lnTo>
                  <a:lnTo>
                    <a:pt x="2814031" y="3252986"/>
                  </a:lnTo>
                  <a:lnTo>
                    <a:pt x="2813640" y="3256370"/>
                  </a:lnTo>
                  <a:lnTo>
                    <a:pt x="2813250" y="3259623"/>
                  </a:lnTo>
                  <a:lnTo>
                    <a:pt x="2812600" y="3262876"/>
                  </a:lnTo>
                  <a:lnTo>
                    <a:pt x="2812079" y="3266129"/>
                  </a:lnTo>
                  <a:lnTo>
                    <a:pt x="2811299" y="3269382"/>
                  </a:lnTo>
                  <a:lnTo>
                    <a:pt x="2810518" y="3272635"/>
                  </a:lnTo>
                  <a:lnTo>
                    <a:pt x="2809737" y="3275758"/>
                  </a:lnTo>
                  <a:lnTo>
                    <a:pt x="2808697" y="3278881"/>
                  </a:lnTo>
                  <a:lnTo>
                    <a:pt x="2807786" y="3282004"/>
                  </a:lnTo>
                  <a:lnTo>
                    <a:pt x="2806615" y="3285127"/>
                  </a:lnTo>
                  <a:lnTo>
                    <a:pt x="2805574" y="3288120"/>
                  </a:lnTo>
                  <a:lnTo>
                    <a:pt x="2804273" y="3291113"/>
                  </a:lnTo>
                  <a:lnTo>
                    <a:pt x="2802972" y="3294106"/>
                  </a:lnTo>
                  <a:lnTo>
                    <a:pt x="2801671" y="3296968"/>
                  </a:lnTo>
                  <a:lnTo>
                    <a:pt x="2800240" y="3299961"/>
                  </a:lnTo>
                  <a:lnTo>
                    <a:pt x="2798678" y="3302694"/>
                  </a:lnTo>
                  <a:lnTo>
                    <a:pt x="2795556" y="3308289"/>
                  </a:lnTo>
                  <a:lnTo>
                    <a:pt x="2792043" y="3313754"/>
                  </a:lnTo>
                  <a:lnTo>
                    <a:pt x="2788270" y="3318959"/>
                  </a:lnTo>
                  <a:lnTo>
                    <a:pt x="2784367" y="3323904"/>
                  </a:lnTo>
                  <a:lnTo>
                    <a:pt x="2780204" y="3328719"/>
                  </a:lnTo>
                  <a:lnTo>
                    <a:pt x="2775780" y="3333403"/>
                  </a:lnTo>
                  <a:lnTo>
                    <a:pt x="2771226" y="3337827"/>
                  </a:lnTo>
                  <a:lnTo>
                    <a:pt x="2766413" y="3341991"/>
                  </a:lnTo>
                  <a:lnTo>
                    <a:pt x="2761338" y="3345895"/>
                  </a:lnTo>
                  <a:lnTo>
                    <a:pt x="2756134" y="3349669"/>
                  </a:lnTo>
                  <a:lnTo>
                    <a:pt x="2750800" y="3353052"/>
                  </a:lnTo>
                  <a:lnTo>
                    <a:pt x="2745206" y="3356305"/>
                  </a:lnTo>
                  <a:lnTo>
                    <a:pt x="2742343" y="3357736"/>
                  </a:lnTo>
                  <a:lnTo>
                    <a:pt x="2739481" y="3359168"/>
                  </a:lnTo>
                  <a:lnTo>
                    <a:pt x="2736489" y="3360599"/>
                  </a:lnTo>
                  <a:lnTo>
                    <a:pt x="2733496" y="3361900"/>
                  </a:lnTo>
                  <a:lnTo>
                    <a:pt x="2730504" y="3363071"/>
                  </a:lnTo>
                  <a:lnTo>
                    <a:pt x="2727511" y="3364242"/>
                  </a:lnTo>
                  <a:lnTo>
                    <a:pt x="2724389" y="3365414"/>
                  </a:lnTo>
                  <a:lnTo>
                    <a:pt x="2721396" y="3366324"/>
                  </a:lnTo>
                  <a:lnTo>
                    <a:pt x="2718144" y="3367235"/>
                  </a:lnTo>
                  <a:lnTo>
                    <a:pt x="2715021" y="3368146"/>
                  </a:lnTo>
                  <a:lnTo>
                    <a:pt x="2711769" y="3368927"/>
                  </a:lnTo>
                  <a:lnTo>
                    <a:pt x="2708646" y="3369578"/>
                  </a:lnTo>
                  <a:lnTo>
                    <a:pt x="2705394" y="3370228"/>
                  </a:lnTo>
                  <a:lnTo>
                    <a:pt x="2702011" y="3370749"/>
                  </a:lnTo>
                  <a:lnTo>
                    <a:pt x="2698758" y="3371269"/>
                  </a:lnTo>
                  <a:lnTo>
                    <a:pt x="2695375" y="3371660"/>
                  </a:lnTo>
                  <a:lnTo>
                    <a:pt x="2691993" y="3371920"/>
                  </a:lnTo>
                  <a:lnTo>
                    <a:pt x="2688610" y="3372180"/>
                  </a:lnTo>
                  <a:lnTo>
                    <a:pt x="2685227" y="3372310"/>
                  </a:lnTo>
                  <a:lnTo>
                    <a:pt x="2681845" y="3372310"/>
                  </a:lnTo>
                  <a:lnTo>
                    <a:pt x="2302460" y="3372310"/>
                  </a:lnTo>
                  <a:lnTo>
                    <a:pt x="2299077" y="3372310"/>
                  </a:lnTo>
                  <a:lnTo>
                    <a:pt x="2295694" y="3372180"/>
                  </a:lnTo>
                  <a:lnTo>
                    <a:pt x="2292312" y="3371920"/>
                  </a:lnTo>
                  <a:lnTo>
                    <a:pt x="2288929" y="3371660"/>
                  </a:lnTo>
                  <a:lnTo>
                    <a:pt x="2285546" y="3371269"/>
                  </a:lnTo>
                  <a:lnTo>
                    <a:pt x="2282294" y="3370749"/>
                  </a:lnTo>
                  <a:lnTo>
                    <a:pt x="2278911" y="3370228"/>
                  </a:lnTo>
                  <a:lnTo>
                    <a:pt x="2275658" y="3369578"/>
                  </a:lnTo>
                  <a:lnTo>
                    <a:pt x="2272406" y="3368927"/>
                  </a:lnTo>
                  <a:lnTo>
                    <a:pt x="2269283" y="3368146"/>
                  </a:lnTo>
                  <a:lnTo>
                    <a:pt x="2266031" y="3367235"/>
                  </a:lnTo>
                  <a:lnTo>
                    <a:pt x="2262908" y="3366324"/>
                  </a:lnTo>
                  <a:lnTo>
                    <a:pt x="2259786" y="3365414"/>
                  </a:lnTo>
                  <a:lnTo>
                    <a:pt x="2256793" y="3364242"/>
                  </a:lnTo>
                  <a:lnTo>
                    <a:pt x="2253801" y="3363071"/>
                  </a:lnTo>
                  <a:lnTo>
                    <a:pt x="2250678" y="3361900"/>
                  </a:lnTo>
                  <a:lnTo>
                    <a:pt x="2247816" y="3360599"/>
                  </a:lnTo>
                  <a:lnTo>
                    <a:pt x="2244824" y="3359168"/>
                  </a:lnTo>
                  <a:lnTo>
                    <a:pt x="2241961" y="3357736"/>
                  </a:lnTo>
                  <a:lnTo>
                    <a:pt x="2239099" y="3356305"/>
                  </a:lnTo>
                  <a:lnTo>
                    <a:pt x="2233504" y="3353052"/>
                  </a:lnTo>
                  <a:lnTo>
                    <a:pt x="2228170" y="3349669"/>
                  </a:lnTo>
                  <a:lnTo>
                    <a:pt x="2222966" y="3345895"/>
                  </a:lnTo>
                  <a:lnTo>
                    <a:pt x="2217892" y="3341991"/>
                  </a:lnTo>
                  <a:lnTo>
                    <a:pt x="2213078" y="3337827"/>
                  </a:lnTo>
                  <a:lnTo>
                    <a:pt x="2208524" y="3333403"/>
                  </a:lnTo>
                  <a:lnTo>
                    <a:pt x="2204101" y="3328719"/>
                  </a:lnTo>
                  <a:lnTo>
                    <a:pt x="2199937" y="3323904"/>
                  </a:lnTo>
                  <a:lnTo>
                    <a:pt x="2195904" y="3318959"/>
                  </a:lnTo>
                  <a:lnTo>
                    <a:pt x="2192261" y="3313754"/>
                  </a:lnTo>
                  <a:lnTo>
                    <a:pt x="2188748" y="3308289"/>
                  </a:lnTo>
                  <a:lnTo>
                    <a:pt x="2185626" y="3302694"/>
                  </a:lnTo>
                  <a:lnTo>
                    <a:pt x="2184065" y="3299961"/>
                  </a:lnTo>
                  <a:lnTo>
                    <a:pt x="2182634" y="3296968"/>
                  </a:lnTo>
                  <a:lnTo>
                    <a:pt x="2181333" y="3294106"/>
                  </a:lnTo>
                  <a:lnTo>
                    <a:pt x="2180031" y="3291113"/>
                  </a:lnTo>
                  <a:lnTo>
                    <a:pt x="2178730" y="3288120"/>
                  </a:lnTo>
                  <a:lnTo>
                    <a:pt x="2177690" y="3285127"/>
                  </a:lnTo>
                  <a:lnTo>
                    <a:pt x="2176519" y="3282004"/>
                  </a:lnTo>
                  <a:lnTo>
                    <a:pt x="2175478" y="3278881"/>
                  </a:lnTo>
                  <a:lnTo>
                    <a:pt x="2174567" y="3275758"/>
                  </a:lnTo>
                  <a:lnTo>
                    <a:pt x="2173786" y="3272635"/>
                  </a:lnTo>
                  <a:lnTo>
                    <a:pt x="2173006" y="3269382"/>
                  </a:lnTo>
                  <a:lnTo>
                    <a:pt x="2172225" y="3266129"/>
                  </a:lnTo>
                  <a:lnTo>
                    <a:pt x="2171705" y="3262876"/>
                  </a:lnTo>
                  <a:lnTo>
                    <a:pt x="2171054" y="3259623"/>
                  </a:lnTo>
                  <a:lnTo>
                    <a:pt x="2170664" y="3256370"/>
                  </a:lnTo>
                  <a:lnTo>
                    <a:pt x="2170274" y="3252986"/>
                  </a:lnTo>
                  <a:lnTo>
                    <a:pt x="2170013" y="3249603"/>
                  </a:lnTo>
                  <a:lnTo>
                    <a:pt x="2169753" y="3246220"/>
                  </a:lnTo>
                  <a:lnTo>
                    <a:pt x="2169623" y="3242837"/>
                  </a:lnTo>
                  <a:lnTo>
                    <a:pt x="2169623" y="3239454"/>
                  </a:lnTo>
                  <a:lnTo>
                    <a:pt x="2169623" y="3134704"/>
                  </a:lnTo>
                  <a:lnTo>
                    <a:pt x="2146595" y="3139258"/>
                  </a:lnTo>
                  <a:lnTo>
                    <a:pt x="2123436" y="3143552"/>
                  </a:lnTo>
                  <a:lnTo>
                    <a:pt x="2100147" y="3147586"/>
                  </a:lnTo>
                  <a:lnTo>
                    <a:pt x="2076728" y="3151230"/>
                  </a:lnTo>
                  <a:lnTo>
                    <a:pt x="2053179" y="3154743"/>
                  </a:lnTo>
                  <a:lnTo>
                    <a:pt x="2029500" y="3157866"/>
                  </a:lnTo>
                  <a:lnTo>
                    <a:pt x="2005561" y="3160729"/>
                  </a:lnTo>
                  <a:lnTo>
                    <a:pt x="1981622" y="3163461"/>
                  </a:lnTo>
                  <a:lnTo>
                    <a:pt x="1957553" y="3165673"/>
                  </a:lnTo>
                  <a:lnTo>
                    <a:pt x="1933353" y="3167755"/>
                  </a:lnTo>
                  <a:lnTo>
                    <a:pt x="1909024" y="3169447"/>
                  </a:lnTo>
                  <a:lnTo>
                    <a:pt x="1884694" y="3170748"/>
                  </a:lnTo>
                  <a:lnTo>
                    <a:pt x="1860104" y="3171919"/>
                  </a:lnTo>
                  <a:lnTo>
                    <a:pt x="1835515" y="3172700"/>
                  </a:lnTo>
                  <a:lnTo>
                    <a:pt x="1810665" y="3173090"/>
                  </a:lnTo>
                  <a:lnTo>
                    <a:pt x="1798305" y="3173220"/>
                  </a:lnTo>
                  <a:lnTo>
                    <a:pt x="1785815" y="3173220"/>
                  </a:lnTo>
                  <a:lnTo>
                    <a:pt x="1773325" y="3173220"/>
                  </a:lnTo>
                  <a:lnTo>
                    <a:pt x="1760965" y="3173090"/>
                  </a:lnTo>
                  <a:lnTo>
                    <a:pt x="1748475" y="3172960"/>
                  </a:lnTo>
                  <a:lnTo>
                    <a:pt x="1735985" y="3172700"/>
                  </a:lnTo>
                  <a:lnTo>
                    <a:pt x="1723625" y="3172310"/>
                  </a:lnTo>
                  <a:lnTo>
                    <a:pt x="1711265" y="3171919"/>
                  </a:lnTo>
                  <a:lnTo>
                    <a:pt x="1686675" y="3170748"/>
                  </a:lnTo>
                  <a:lnTo>
                    <a:pt x="1662085" y="3169317"/>
                  </a:lnTo>
                  <a:lnTo>
                    <a:pt x="1637756" y="3167625"/>
                  </a:lnTo>
                  <a:lnTo>
                    <a:pt x="1613426" y="3165673"/>
                  </a:lnTo>
                  <a:lnTo>
                    <a:pt x="1589357" y="3163331"/>
                  </a:lnTo>
                  <a:lnTo>
                    <a:pt x="1565288" y="3160598"/>
                  </a:lnTo>
                  <a:lnTo>
                    <a:pt x="1541478" y="3157736"/>
                  </a:lnTo>
                  <a:lnTo>
                    <a:pt x="1517669" y="3154613"/>
                  </a:lnTo>
                  <a:lnTo>
                    <a:pt x="1493990" y="3151099"/>
                  </a:lnTo>
                  <a:lnTo>
                    <a:pt x="1470571" y="3147456"/>
                  </a:lnTo>
                  <a:lnTo>
                    <a:pt x="1447153" y="3143422"/>
                  </a:lnTo>
                  <a:lnTo>
                    <a:pt x="1423994" y="3139128"/>
                  </a:lnTo>
                  <a:lnTo>
                    <a:pt x="1400966" y="3134444"/>
                  </a:lnTo>
                  <a:lnTo>
                    <a:pt x="1400966" y="3239454"/>
                  </a:lnTo>
                  <a:lnTo>
                    <a:pt x="1400835" y="3242837"/>
                  </a:lnTo>
                  <a:lnTo>
                    <a:pt x="1400705" y="3246220"/>
                  </a:lnTo>
                  <a:lnTo>
                    <a:pt x="1400575" y="3249603"/>
                  </a:lnTo>
                  <a:lnTo>
                    <a:pt x="1400185" y="3252986"/>
                  </a:lnTo>
                  <a:lnTo>
                    <a:pt x="1399795" y="3256370"/>
                  </a:lnTo>
                  <a:lnTo>
                    <a:pt x="1399404" y="3259623"/>
                  </a:lnTo>
                  <a:lnTo>
                    <a:pt x="1398884" y="3262876"/>
                  </a:lnTo>
                  <a:lnTo>
                    <a:pt x="1398233" y="3266129"/>
                  </a:lnTo>
                  <a:lnTo>
                    <a:pt x="1397453" y="3269382"/>
                  </a:lnTo>
                  <a:lnTo>
                    <a:pt x="1396672" y="3272635"/>
                  </a:lnTo>
                  <a:lnTo>
                    <a:pt x="1395892" y="3275758"/>
                  </a:lnTo>
                  <a:lnTo>
                    <a:pt x="1394981" y="3278881"/>
                  </a:lnTo>
                  <a:lnTo>
                    <a:pt x="1393940" y="3282004"/>
                  </a:lnTo>
                  <a:lnTo>
                    <a:pt x="1392899" y="3285127"/>
                  </a:lnTo>
                  <a:lnTo>
                    <a:pt x="1391728" y="3288120"/>
                  </a:lnTo>
                  <a:lnTo>
                    <a:pt x="1390427" y="3291113"/>
                  </a:lnTo>
                  <a:lnTo>
                    <a:pt x="1389126" y="3294106"/>
                  </a:lnTo>
                  <a:lnTo>
                    <a:pt x="1387825" y="3296968"/>
                  </a:lnTo>
                  <a:lnTo>
                    <a:pt x="1386394" y="3299961"/>
                  </a:lnTo>
                  <a:lnTo>
                    <a:pt x="1384833" y="3302694"/>
                  </a:lnTo>
                  <a:lnTo>
                    <a:pt x="1381710" y="3308289"/>
                  </a:lnTo>
                  <a:lnTo>
                    <a:pt x="1378197" y="3313754"/>
                  </a:lnTo>
                  <a:lnTo>
                    <a:pt x="1374554" y="3318959"/>
                  </a:lnTo>
                  <a:lnTo>
                    <a:pt x="1370521" y="3323904"/>
                  </a:lnTo>
                  <a:lnTo>
                    <a:pt x="1366358" y="3328719"/>
                  </a:lnTo>
                  <a:lnTo>
                    <a:pt x="1361934" y="3333403"/>
                  </a:lnTo>
                  <a:lnTo>
                    <a:pt x="1357381" y="3337827"/>
                  </a:lnTo>
                  <a:lnTo>
                    <a:pt x="1352567" y="3341991"/>
                  </a:lnTo>
                  <a:lnTo>
                    <a:pt x="1347493" y="3345895"/>
                  </a:lnTo>
                  <a:lnTo>
                    <a:pt x="1342289" y="3349669"/>
                  </a:lnTo>
                  <a:lnTo>
                    <a:pt x="1336954" y="3353052"/>
                  </a:lnTo>
                  <a:lnTo>
                    <a:pt x="1331360" y="3356305"/>
                  </a:lnTo>
                  <a:lnTo>
                    <a:pt x="1328497" y="3357736"/>
                  </a:lnTo>
                  <a:lnTo>
                    <a:pt x="1325635" y="3359168"/>
                  </a:lnTo>
                  <a:lnTo>
                    <a:pt x="1322643" y="3360599"/>
                  </a:lnTo>
                  <a:lnTo>
                    <a:pt x="1319780" y="3361900"/>
                  </a:lnTo>
                  <a:lnTo>
                    <a:pt x="1316788" y="3363071"/>
                  </a:lnTo>
                  <a:lnTo>
                    <a:pt x="1313665" y="3364242"/>
                  </a:lnTo>
                  <a:lnTo>
                    <a:pt x="1310673" y="3365414"/>
                  </a:lnTo>
                  <a:lnTo>
                    <a:pt x="1307550" y="3366324"/>
                  </a:lnTo>
                  <a:lnTo>
                    <a:pt x="1304428" y="3367235"/>
                  </a:lnTo>
                  <a:lnTo>
                    <a:pt x="1301175" y="3368146"/>
                  </a:lnTo>
                  <a:lnTo>
                    <a:pt x="1298053" y="3368927"/>
                  </a:lnTo>
                  <a:lnTo>
                    <a:pt x="1294800" y="3369578"/>
                  </a:lnTo>
                  <a:lnTo>
                    <a:pt x="1291548" y="3370228"/>
                  </a:lnTo>
                  <a:lnTo>
                    <a:pt x="1288295" y="3370749"/>
                  </a:lnTo>
                  <a:lnTo>
                    <a:pt x="1284912" y="3371269"/>
                  </a:lnTo>
                  <a:lnTo>
                    <a:pt x="1281530" y="3371660"/>
                  </a:lnTo>
                  <a:lnTo>
                    <a:pt x="1278277" y="3371920"/>
                  </a:lnTo>
                  <a:lnTo>
                    <a:pt x="1274894" y="3372180"/>
                  </a:lnTo>
                  <a:lnTo>
                    <a:pt x="1271382" y="3372310"/>
                  </a:lnTo>
                  <a:lnTo>
                    <a:pt x="1267999" y="3372310"/>
                  </a:lnTo>
                  <a:lnTo>
                    <a:pt x="888614" y="3372310"/>
                  </a:lnTo>
                  <a:lnTo>
                    <a:pt x="885231" y="3372310"/>
                  </a:lnTo>
                  <a:lnTo>
                    <a:pt x="881849" y="3372180"/>
                  </a:lnTo>
                  <a:lnTo>
                    <a:pt x="878466" y="3371920"/>
                  </a:lnTo>
                  <a:lnTo>
                    <a:pt x="875083" y="3371660"/>
                  </a:lnTo>
                  <a:lnTo>
                    <a:pt x="871700" y="3371269"/>
                  </a:lnTo>
                  <a:lnTo>
                    <a:pt x="868448" y="3370749"/>
                  </a:lnTo>
                  <a:lnTo>
                    <a:pt x="865195" y="3370228"/>
                  </a:lnTo>
                  <a:lnTo>
                    <a:pt x="861812" y="3369578"/>
                  </a:lnTo>
                  <a:lnTo>
                    <a:pt x="858690" y="3368927"/>
                  </a:lnTo>
                  <a:lnTo>
                    <a:pt x="855437" y="3368146"/>
                  </a:lnTo>
                  <a:lnTo>
                    <a:pt x="852315" y="3367235"/>
                  </a:lnTo>
                  <a:lnTo>
                    <a:pt x="849192" y="3366324"/>
                  </a:lnTo>
                  <a:lnTo>
                    <a:pt x="846070" y="3365414"/>
                  </a:lnTo>
                  <a:lnTo>
                    <a:pt x="842947" y="3364242"/>
                  </a:lnTo>
                  <a:lnTo>
                    <a:pt x="839955" y="3363071"/>
                  </a:lnTo>
                  <a:lnTo>
                    <a:pt x="836962" y="3361900"/>
                  </a:lnTo>
                  <a:lnTo>
                    <a:pt x="833970" y="3360599"/>
                  </a:lnTo>
                  <a:lnTo>
                    <a:pt x="830978" y="3359168"/>
                  </a:lnTo>
                  <a:lnTo>
                    <a:pt x="828115" y="3357736"/>
                  </a:lnTo>
                  <a:lnTo>
                    <a:pt x="825253" y="3356305"/>
                  </a:lnTo>
                  <a:lnTo>
                    <a:pt x="819789" y="3353052"/>
                  </a:lnTo>
                  <a:lnTo>
                    <a:pt x="814324" y="3349669"/>
                  </a:lnTo>
                  <a:lnTo>
                    <a:pt x="809120" y="3345895"/>
                  </a:lnTo>
                  <a:lnTo>
                    <a:pt x="804046" y="3341991"/>
                  </a:lnTo>
                  <a:lnTo>
                    <a:pt x="799232" y="3337827"/>
                  </a:lnTo>
                  <a:lnTo>
                    <a:pt x="794679" y="3333403"/>
                  </a:lnTo>
                  <a:lnTo>
                    <a:pt x="790255" y="3328719"/>
                  </a:lnTo>
                  <a:lnTo>
                    <a:pt x="786092" y="3323904"/>
                  </a:lnTo>
                  <a:lnTo>
                    <a:pt x="782188" y="3318959"/>
                  </a:lnTo>
                  <a:lnTo>
                    <a:pt x="778415" y="3313754"/>
                  </a:lnTo>
                  <a:lnTo>
                    <a:pt x="775033" y="3308289"/>
                  </a:lnTo>
                  <a:lnTo>
                    <a:pt x="771780" y="3302694"/>
                  </a:lnTo>
                  <a:lnTo>
                    <a:pt x="770219" y="3299961"/>
                  </a:lnTo>
                  <a:lnTo>
                    <a:pt x="768788" y="3296968"/>
                  </a:lnTo>
                  <a:lnTo>
                    <a:pt x="767487" y="3294106"/>
                  </a:lnTo>
                  <a:lnTo>
                    <a:pt x="766186" y="3291113"/>
                  </a:lnTo>
                  <a:lnTo>
                    <a:pt x="765015" y="3288120"/>
                  </a:lnTo>
                  <a:lnTo>
                    <a:pt x="763844" y="3285127"/>
                  </a:lnTo>
                  <a:lnTo>
                    <a:pt x="762673" y="3282004"/>
                  </a:lnTo>
                  <a:lnTo>
                    <a:pt x="761762" y="3278881"/>
                  </a:lnTo>
                  <a:lnTo>
                    <a:pt x="760721" y="3275758"/>
                  </a:lnTo>
                  <a:lnTo>
                    <a:pt x="759941" y="3272635"/>
                  </a:lnTo>
                  <a:lnTo>
                    <a:pt x="759160" y="3269382"/>
                  </a:lnTo>
                  <a:lnTo>
                    <a:pt x="758379" y="3266129"/>
                  </a:lnTo>
                  <a:lnTo>
                    <a:pt x="757859" y="3262876"/>
                  </a:lnTo>
                  <a:lnTo>
                    <a:pt x="757208" y="3259623"/>
                  </a:lnTo>
                  <a:lnTo>
                    <a:pt x="756818" y="3256370"/>
                  </a:lnTo>
                  <a:lnTo>
                    <a:pt x="756428" y="3252986"/>
                  </a:lnTo>
                  <a:lnTo>
                    <a:pt x="756168" y="3249603"/>
                  </a:lnTo>
                  <a:lnTo>
                    <a:pt x="755907" y="3246220"/>
                  </a:lnTo>
                  <a:lnTo>
                    <a:pt x="755777" y="3242837"/>
                  </a:lnTo>
                  <a:lnTo>
                    <a:pt x="755777" y="3239454"/>
                  </a:lnTo>
                  <a:lnTo>
                    <a:pt x="755777" y="2852855"/>
                  </a:lnTo>
                  <a:lnTo>
                    <a:pt x="739774" y="2840624"/>
                  </a:lnTo>
                  <a:lnTo>
                    <a:pt x="724032" y="2828392"/>
                  </a:lnTo>
                  <a:lnTo>
                    <a:pt x="708679" y="2815770"/>
                  </a:lnTo>
                  <a:lnTo>
                    <a:pt x="693457" y="2803148"/>
                  </a:lnTo>
                  <a:lnTo>
                    <a:pt x="678625" y="2790136"/>
                  </a:lnTo>
                  <a:lnTo>
                    <a:pt x="663923" y="2777123"/>
                  </a:lnTo>
                  <a:lnTo>
                    <a:pt x="649482" y="2763851"/>
                  </a:lnTo>
                  <a:lnTo>
                    <a:pt x="635431" y="2750448"/>
                  </a:lnTo>
                  <a:lnTo>
                    <a:pt x="628535" y="2743681"/>
                  </a:lnTo>
                  <a:lnTo>
                    <a:pt x="621639" y="2736785"/>
                  </a:lnTo>
                  <a:lnTo>
                    <a:pt x="614744" y="2729888"/>
                  </a:lnTo>
                  <a:lnTo>
                    <a:pt x="608109" y="2722992"/>
                  </a:lnTo>
                  <a:lnTo>
                    <a:pt x="601343" y="2716095"/>
                  </a:lnTo>
                  <a:lnTo>
                    <a:pt x="594838" y="2709068"/>
                  </a:lnTo>
                  <a:lnTo>
                    <a:pt x="588203" y="2702042"/>
                  </a:lnTo>
                  <a:lnTo>
                    <a:pt x="581697" y="2695015"/>
                  </a:lnTo>
                  <a:lnTo>
                    <a:pt x="575322" y="2687988"/>
                  </a:lnTo>
                  <a:lnTo>
                    <a:pt x="568947" y="2680831"/>
                  </a:lnTo>
                  <a:lnTo>
                    <a:pt x="562702" y="2673675"/>
                  </a:lnTo>
                  <a:lnTo>
                    <a:pt x="556587" y="2666388"/>
                  </a:lnTo>
                  <a:lnTo>
                    <a:pt x="550472" y="2659231"/>
                  </a:lnTo>
                  <a:lnTo>
                    <a:pt x="544487" y="2651944"/>
                  </a:lnTo>
                  <a:lnTo>
                    <a:pt x="538503" y="2644527"/>
                  </a:lnTo>
                  <a:lnTo>
                    <a:pt x="532648" y="2637240"/>
                  </a:lnTo>
                  <a:lnTo>
                    <a:pt x="317715" y="2706856"/>
                  </a:lnTo>
                  <a:lnTo>
                    <a:pt x="311600" y="2708548"/>
                  </a:lnTo>
                  <a:lnTo>
                    <a:pt x="305485" y="2710109"/>
                  </a:lnTo>
                  <a:lnTo>
                    <a:pt x="299371" y="2711280"/>
                  </a:lnTo>
                  <a:lnTo>
                    <a:pt x="293256" y="2712191"/>
                  </a:lnTo>
                  <a:lnTo>
                    <a:pt x="287141" y="2712842"/>
                  </a:lnTo>
                  <a:lnTo>
                    <a:pt x="281156" y="2713102"/>
                  </a:lnTo>
                  <a:lnTo>
                    <a:pt x="275041" y="2713232"/>
                  </a:lnTo>
                  <a:lnTo>
                    <a:pt x="269056" y="2712972"/>
                  </a:lnTo>
                  <a:lnTo>
                    <a:pt x="263201" y="2712452"/>
                  </a:lnTo>
                  <a:lnTo>
                    <a:pt x="257347" y="2711541"/>
                  </a:lnTo>
                  <a:lnTo>
                    <a:pt x="251492" y="2710500"/>
                  </a:lnTo>
                  <a:lnTo>
                    <a:pt x="245767" y="2709198"/>
                  </a:lnTo>
                  <a:lnTo>
                    <a:pt x="240173" y="2707637"/>
                  </a:lnTo>
                  <a:lnTo>
                    <a:pt x="234709" y="2705815"/>
                  </a:lnTo>
                  <a:lnTo>
                    <a:pt x="229374" y="2703603"/>
                  </a:lnTo>
                  <a:lnTo>
                    <a:pt x="224040" y="2701261"/>
                  </a:lnTo>
                  <a:lnTo>
                    <a:pt x="218966" y="2698789"/>
                  </a:lnTo>
                  <a:lnTo>
                    <a:pt x="213892" y="2695926"/>
                  </a:lnTo>
                  <a:lnTo>
                    <a:pt x="209078" y="2692933"/>
                  </a:lnTo>
                  <a:lnTo>
                    <a:pt x="204394" y="2689550"/>
                  </a:lnTo>
                  <a:lnTo>
                    <a:pt x="199841" y="2686167"/>
                  </a:lnTo>
                  <a:lnTo>
                    <a:pt x="195547" y="2682393"/>
                  </a:lnTo>
                  <a:lnTo>
                    <a:pt x="191384" y="2678489"/>
                  </a:lnTo>
                  <a:lnTo>
                    <a:pt x="187481" y="2674325"/>
                  </a:lnTo>
                  <a:lnTo>
                    <a:pt x="183708" y="2670031"/>
                  </a:lnTo>
                  <a:lnTo>
                    <a:pt x="180195" y="2665477"/>
                  </a:lnTo>
                  <a:lnTo>
                    <a:pt x="176942" y="2660792"/>
                  </a:lnTo>
                  <a:lnTo>
                    <a:pt x="173950" y="2655848"/>
                  </a:lnTo>
                  <a:lnTo>
                    <a:pt x="171087" y="2650643"/>
                  </a:lnTo>
                  <a:lnTo>
                    <a:pt x="169786" y="2648040"/>
                  </a:lnTo>
                  <a:lnTo>
                    <a:pt x="168615" y="2645438"/>
                  </a:lnTo>
                  <a:lnTo>
                    <a:pt x="167445" y="2642705"/>
                  </a:lnTo>
                  <a:lnTo>
                    <a:pt x="166274" y="2639973"/>
                  </a:lnTo>
                  <a:lnTo>
                    <a:pt x="165233" y="2637110"/>
                  </a:lnTo>
                  <a:lnTo>
                    <a:pt x="164322" y="2634247"/>
                  </a:lnTo>
                  <a:lnTo>
                    <a:pt x="5334" y="2143159"/>
                  </a:lnTo>
                  <a:lnTo>
                    <a:pt x="4554" y="2140297"/>
                  </a:lnTo>
                  <a:lnTo>
                    <a:pt x="3643" y="2137434"/>
                  </a:lnTo>
                  <a:lnTo>
                    <a:pt x="2992" y="2134571"/>
                  </a:lnTo>
                  <a:lnTo>
                    <a:pt x="2342" y="2131708"/>
                  </a:lnTo>
                  <a:lnTo>
                    <a:pt x="1821" y="2128846"/>
                  </a:lnTo>
                  <a:lnTo>
                    <a:pt x="1301" y="2125983"/>
                  </a:lnTo>
                  <a:lnTo>
                    <a:pt x="520" y="2120127"/>
                  </a:lnTo>
                  <a:lnTo>
                    <a:pt x="130" y="2114402"/>
                  </a:lnTo>
                  <a:lnTo>
                    <a:pt x="0" y="2108676"/>
                  </a:lnTo>
                  <a:lnTo>
                    <a:pt x="260" y="2102821"/>
                  </a:lnTo>
                  <a:lnTo>
                    <a:pt x="651" y="2097225"/>
                  </a:lnTo>
                  <a:lnTo>
                    <a:pt x="1431" y="2091500"/>
                  </a:lnTo>
                  <a:lnTo>
                    <a:pt x="2472" y="2085905"/>
                  </a:lnTo>
                  <a:lnTo>
                    <a:pt x="3903" y="2080309"/>
                  </a:lnTo>
                  <a:lnTo>
                    <a:pt x="5464" y="2074844"/>
                  </a:lnTo>
                  <a:lnTo>
                    <a:pt x="7286" y="2069509"/>
                  </a:lnTo>
                  <a:lnTo>
                    <a:pt x="9498" y="2064174"/>
                  </a:lnTo>
                  <a:lnTo>
                    <a:pt x="11840" y="2058969"/>
                  </a:lnTo>
                  <a:lnTo>
                    <a:pt x="14572" y="2053894"/>
                  </a:lnTo>
                  <a:lnTo>
                    <a:pt x="17434" y="2048950"/>
                  </a:lnTo>
                  <a:lnTo>
                    <a:pt x="20557" y="2044005"/>
                  </a:lnTo>
                  <a:lnTo>
                    <a:pt x="23939" y="2039320"/>
                  </a:lnTo>
                  <a:lnTo>
                    <a:pt x="27582" y="2034766"/>
                  </a:lnTo>
                  <a:lnTo>
                    <a:pt x="31355" y="2030342"/>
                  </a:lnTo>
                  <a:lnTo>
                    <a:pt x="35519" y="2026048"/>
                  </a:lnTo>
                  <a:lnTo>
                    <a:pt x="39682" y="2022014"/>
                  </a:lnTo>
                  <a:lnTo>
                    <a:pt x="44236" y="2018110"/>
                  </a:lnTo>
                  <a:lnTo>
                    <a:pt x="48919" y="2014337"/>
                  </a:lnTo>
                  <a:lnTo>
                    <a:pt x="53863" y="2010823"/>
                  </a:lnTo>
                  <a:lnTo>
                    <a:pt x="58937" y="2007570"/>
                  </a:lnTo>
                  <a:lnTo>
                    <a:pt x="64272" y="2004447"/>
                  </a:lnTo>
                  <a:lnTo>
                    <a:pt x="69736" y="2001715"/>
                  </a:lnTo>
                  <a:lnTo>
                    <a:pt x="75331" y="1999112"/>
                  </a:lnTo>
                  <a:lnTo>
                    <a:pt x="81185" y="1996640"/>
                  </a:lnTo>
                  <a:lnTo>
                    <a:pt x="87170" y="1994558"/>
                  </a:lnTo>
                  <a:lnTo>
                    <a:pt x="347249" y="1910367"/>
                  </a:lnTo>
                  <a:lnTo>
                    <a:pt x="349721" y="1898917"/>
                  </a:lnTo>
                  <a:lnTo>
                    <a:pt x="352323" y="1887466"/>
                  </a:lnTo>
                  <a:lnTo>
                    <a:pt x="355185" y="1876145"/>
                  </a:lnTo>
                  <a:lnTo>
                    <a:pt x="358048" y="1864824"/>
                  </a:lnTo>
                  <a:lnTo>
                    <a:pt x="361170" y="1853633"/>
                  </a:lnTo>
                  <a:lnTo>
                    <a:pt x="364423" y="1842443"/>
                  </a:lnTo>
                  <a:lnTo>
                    <a:pt x="367805" y="1831252"/>
                  </a:lnTo>
                  <a:lnTo>
                    <a:pt x="371318" y="1820192"/>
                  </a:lnTo>
                  <a:lnTo>
                    <a:pt x="375091" y="1809131"/>
                  </a:lnTo>
                  <a:lnTo>
                    <a:pt x="378864" y="1798071"/>
                  </a:lnTo>
                  <a:lnTo>
                    <a:pt x="382898" y="1787140"/>
                  </a:lnTo>
                  <a:lnTo>
                    <a:pt x="386931" y="1776210"/>
                  </a:lnTo>
                  <a:lnTo>
                    <a:pt x="391224" y="1765279"/>
                  </a:lnTo>
                  <a:lnTo>
                    <a:pt x="395648" y="1754479"/>
                  </a:lnTo>
                  <a:lnTo>
                    <a:pt x="400332" y="1743679"/>
                  </a:lnTo>
                  <a:lnTo>
                    <a:pt x="405015" y="1732878"/>
                  </a:lnTo>
                  <a:lnTo>
                    <a:pt x="409829" y="1722208"/>
                  </a:lnTo>
                  <a:lnTo>
                    <a:pt x="414903" y="1711538"/>
                  </a:lnTo>
                  <a:lnTo>
                    <a:pt x="419977" y="1700998"/>
                  </a:lnTo>
                  <a:lnTo>
                    <a:pt x="425312" y="1690458"/>
                  </a:lnTo>
                  <a:lnTo>
                    <a:pt x="430776" y="1679918"/>
                  </a:lnTo>
                  <a:lnTo>
                    <a:pt x="436241" y="1669508"/>
                  </a:lnTo>
                  <a:lnTo>
                    <a:pt x="441965" y="1659098"/>
                  </a:lnTo>
                  <a:lnTo>
                    <a:pt x="447820" y="1648818"/>
                  </a:lnTo>
                  <a:lnTo>
                    <a:pt x="453805" y="1638538"/>
                  </a:lnTo>
                  <a:lnTo>
                    <a:pt x="459919" y="1628388"/>
                  </a:lnTo>
                  <a:lnTo>
                    <a:pt x="466165" y="1618239"/>
                  </a:lnTo>
                  <a:lnTo>
                    <a:pt x="472540" y="1608089"/>
                  </a:lnTo>
                  <a:lnTo>
                    <a:pt x="479045" y="1598070"/>
                  </a:lnTo>
                  <a:lnTo>
                    <a:pt x="485810" y="1588050"/>
                  </a:lnTo>
                  <a:lnTo>
                    <a:pt x="492576" y="1578161"/>
                  </a:lnTo>
                  <a:lnTo>
                    <a:pt x="499471" y="1568271"/>
                  </a:lnTo>
                  <a:lnTo>
                    <a:pt x="506497" y="1558382"/>
                  </a:lnTo>
                  <a:lnTo>
                    <a:pt x="513653" y="1548622"/>
                  </a:lnTo>
                  <a:lnTo>
                    <a:pt x="520939" y="1538993"/>
                  </a:lnTo>
                  <a:lnTo>
                    <a:pt x="528354" y="1529364"/>
                  </a:lnTo>
                  <a:lnTo>
                    <a:pt x="535901" y="1519865"/>
                  </a:lnTo>
                  <a:lnTo>
                    <a:pt x="543577" y="1510366"/>
                  </a:lnTo>
                  <a:lnTo>
                    <a:pt x="551383" y="1500867"/>
                  </a:lnTo>
                  <a:lnTo>
                    <a:pt x="559319" y="1491498"/>
                  </a:lnTo>
                  <a:lnTo>
                    <a:pt x="567386" y="1482129"/>
                  </a:lnTo>
                  <a:lnTo>
                    <a:pt x="575582" y="1472760"/>
                  </a:lnTo>
                  <a:lnTo>
                    <a:pt x="584039" y="1463652"/>
                  </a:lnTo>
                  <a:lnTo>
                    <a:pt x="592366" y="1454543"/>
                  </a:lnTo>
                  <a:lnTo>
                    <a:pt x="600953" y="1445434"/>
                  </a:lnTo>
                  <a:lnTo>
                    <a:pt x="609670" y="1436456"/>
                  </a:lnTo>
                  <a:lnTo>
                    <a:pt x="618387" y="1427607"/>
                  </a:lnTo>
                  <a:lnTo>
                    <a:pt x="627234" y="1418759"/>
                  </a:lnTo>
                  <a:lnTo>
                    <a:pt x="636211" y="1410040"/>
                  </a:lnTo>
                  <a:lnTo>
                    <a:pt x="645449" y="1401322"/>
                  </a:lnTo>
                  <a:lnTo>
                    <a:pt x="654686" y="1392604"/>
                  </a:lnTo>
                  <a:lnTo>
                    <a:pt x="663923" y="1384146"/>
                  </a:lnTo>
                  <a:lnTo>
                    <a:pt x="673421" y="1375688"/>
                  </a:lnTo>
                  <a:lnTo>
                    <a:pt x="683049" y="1367230"/>
                  </a:lnTo>
                  <a:lnTo>
                    <a:pt x="692677" y="1358902"/>
                  </a:lnTo>
                  <a:lnTo>
                    <a:pt x="702434" y="1350574"/>
                  </a:lnTo>
                  <a:lnTo>
                    <a:pt x="712452" y="1342376"/>
                  </a:lnTo>
                  <a:lnTo>
                    <a:pt x="722340" y="1334308"/>
                  </a:lnTo>
                  <a:lnTo>
                    <a:pt x="732489" y="1326241"/>
                  </a:lnTo>
                  <a:lnTo>
                    <a:pt x="742767" y="1318303"/>
                  </a:lnTo>
                  <a:lnTo>
                    <a:pt x="753045" y="1310496"/>
                  </a:lnTo>
                  <a:lnTo>
                    <a:pt x="763453" y="1302688"/>
                  </a:lnTo>
                  <a:lnTo>
                    <a:pt x="774122" y="1295011"/>
                  </a:lnTo>
                  <a:lnTo>
                    <a:pt x="784660" y="1287334"/>
                  </a:lnTo>
                  <a:lnTo>
                    <a:pt x="779326" y="1279396"/>
                  </a:lnTo>
                  <a:lnTo>
                    <a:pt x="773992" y="1271328"/>
                  </a:lnTo>
                  <a:lnTo>
                    <a:pt x="768918" y="1263391"/>
                  </a:lnTo>
                  <a:lnTo>
                    <a:pt x="763844" y="1255323"/>
                  </a:lnTo>
                  <a:lnTo>
                    <a:pt x="759030" y="1247125"/>
                  </a:lnTo>
                  <a:lnTo>
                    <a:pt x="754216" y="1239058"/>
                  </a:lnTo>
                  <a:lnTo>
                    <a:pt x="749532" y="1230860"/>
                  </a:lnTo>
                  <a:lnTo>
                    <a:pt x="744979" y="1222662"/>
                  </a:lnTo>
                  <a:lnTo>
                    <a:pt x="740555" y="1214464"/>
                  </a:lnTo>
                  <a:lnTo>
                    <a:pt x="736262" y="1206136"/>
                  </a:lnTo>
                  <a:lnTo>
                    <a:pt x="732098" y="1197938"/>
                  </a:lnTo>
                  <a:lnTo>
                    <a:pt x="728065" y="1189610"/>
                  </a:lnTo>
                  <a:lnTo>
                    <a:pt x="724162" y="1181283"/>
                  </a:lnTo>
                  <a:lnTo>
                    <a:pt x="720259" y="1172824"/>
                  </a:lnTo>
                  <a:lnTo>
                    <a:pt x="716616" y="1164497"/>
                  </a:lnTo>
                  <a:lnTo>
                    <a:pt x="713103" y="1156169"/>
                  </a:lnTo>
                  <a:lnTo>
                    <a:pt x="709590" y="1147711"/>
                  </a:lnTo>
                  <a:lnTo>
                    <a:pt x="706338" y="1139252"/>
                  </a:lnTo>
                  <a:lnTo>
                    <a:pt x="703085" y="1130794"/>
                  </a:lnTo>
                  <a:lnTo>
                    <a:pt x="699962" y="1122336"/>
                  </a:lnTo>
                  <a:lnTo>
                    <a:pt x="697100" y="1113878"/>
                  </a:lnTo>
                  <a:lnTo>
                    <a:pt x="694238" y="1105420"/>
                  </a:lnTo>
                  <a:lnTo>
                    <a:pt x="691506" y="1096962"/>
                  </a:lnTo>
                  <a:lnTo>
                    <a:pt x="688904" y="1088504"/>
                  </a:lnTo>
                  <a:lnTo>
                    <a:pt x="686432" y="1080046"/>
                  </a:lnTo>
                  <a:lnTo>
                    <a:pt x="684090" y="1071458"/>
                  </a:lnTo>
                  <a:lnTo>
                    <a:pt x="681878" y="1063000"/>
                  </a:lnTo>
                  <a:lnTo>
                    <a:pt x="679796" y="1054542"/>
                  </a:lnTo>
                  <a:lnTo>
                    <a:pt x="677715" y="1045823"/>
                  </a:lnTo>
                  <a:lnTo>
                    <a:pt x="675893" y="1037365"/>
                  </a:lnTo>
                  <a:lnTo>
                    <a:pt x="674202" y="1028907"/>
                  </a:lnTo>
                  <a:lnTo>
                    <a:pt x="672510" y="1020449"/>
                  </a:lnTo>
                  <a:lnTo>
                    <a:pt x="671079" y="1011861"/>
                  </a:lnTo>
                  <a:lnTo>
                    <a:pt x="669648" y="1003403"/>
                  </a:lnTo>
                  <a:lnTo>
                    <a:pt x="668347" y="994945"/>
                  </a:lnTo>
                  <a:lnTo>
                    <a:pt x="667306" y="986487"/>
                  </a:lnTo>
                  <a:lnTo>
                    <a:pt x="666265" y="978159"/>
                  </a:lnTo>
                  <a:lnTo>
                    <a:pt x="665355" y="969701"/>
                  </a:lnTo>
                  <a:lnTo>
                    <a:pt x="664574" y="961243"/>
                  </a:lnTo>
                  <a:lnTo>
                    <a:pt x="663923" y="952915"/>
                  </a:lnTo>
                  <a:lnTo>
                    <a:pt x="663403" y="944587"/>
                  </a:lnTo>
                  <a:lnTo>
                    <a:pt x="663013" y="936259"/>
                  </a:lnTo>
                  <a:lnTo>
                    <a:pt x="662753" y="927931"/>
                  </a:lnTo>
                  <a:lnTo>
                    <a:pt x="662622" y="919603"/>
                  </a:lnTo>
                  <a:lnTo>
                    <a:pt x="662492" y="911275"/>
                  </a:lnTo>
                  <a:lnTo>
                    <a:pt x="662622" y="903077"/>
                  </a:lnTo>
                  <a:lnTo>
                    <a:pt x="662883" y="894880"/>
                  </a:lnTo>
                  <a:lnTo>
                    <a:pt x="663143" y="886682"/>
                  </a:lnTo>
                  <a:lnTo>
                    <a:pt x="663663" y="878484"/>
                  </a:lnTo>
                  <a:lnTo>
                    <a:pt x="664184" y="870416"/>
                  </a:lnTo>
                  <a:lnTo>
                    <a:pt x="664834" y="862349"/>
                  </a:lnTo>
                  <a:lnTo>
                    <a:pt x="665745" y="854281"/>
                  </a:lnTo>
                  <a:lnTo>
                    <a:pt x="666656" y="846213"/>
                  </a:lnTo>
                  <a:lnTo>
                    <a:pt x="667696" y="838276"/>
                  </a:lnTo>
                  <a:lnTo>
                    <a:pt x="668867" y="830338"/>
                  </a:lnTo>
                  <a:lnTo>
                    <a:pt x="670168" y="822401"/>
                  </a:lnTo>
                  <a:lnTo>
                    <a:pt x="671600" y="814593"/>
                  </a:lnTo>
                  <a:lnTo>
                    <a:pt x="673161" y="806786"/>
                  </a:lnTo>
                  <a:lnTo>
                    <a:pt x="674852" y="799109"/>
                  </a:lnTo>
                  <a:lnTo>
                    <a:pt x="676544" y="791301"/>
                  </a:lnTo>
                  <a:lnTo>
                    <a:pt x="678495" y="783754"/>
                  </a:lnTo>
                  <a:lnTo>
                    <a:pt x="680577" y="776077"/>
                  </a:lnTo>
                  <a:lnTo>
                    <a:pt x="682659" y="768529"/>
                  </a:lnTo>
                  <a:lnTo>
                    <a:pt x="685000" y="761112"/>
                  </a:lnTo>
                  <a:lnTo>
                    <a:pt x="693457" y="760462"/>
                  </a:lnTo>
                  <a:lnTo>
                    <a:pt x="702044" y="759941"/>
                  </a:lnTo>
                  <a:lnTo>
                    <a:pt x="710501" y="759681"/>
                  </a:lnTo>
                  <a:lnTo>
                    <a:pt x="719088" y="759551"/>
                  </a:lnTo>
                  <a:close/>
                  <a:moveTo>
                    <a:pt x="2672043" y="201084"/>
                  </a:moveTo>
                  <a:lnTo>
                    <a:pt x="2672043" y="243731"/>
                  </a:lnTo>
                  <a:lnTo>
                    <a:pt x="2660599" y="244901"/>
                  </a:lnTo>
                  <a:lnTo>
                    <a:pt x="2649416" y="246071"/>
                  </a:lnTo>
                  <a:lnTo>
                    <a:pt x="2638752" y="247632"/>
                  </a:lnTo>
                  <a:lnTo>
                    <a:pt x="2628349" y="249322"/>
                  </a:lnTo>
                  <a:lnTo>
                    <a:pt x="2618336" y="251272"/>
                  </a:lnTo>
                  <a:lnTo>
                    <a:pt x="2608712" y="253353"/>
                  </a:lnTo>
                  <a:lnTo>
                    <a:pt x="2599349" y="255693"/>
                  </a:lnTo>
                  <a:lnTo>
                    <a:pt x="2590377" y="258163"/>
                  </a:lnTo>
                  <a:lnTo>
                    <a:pt x="2581924" y="260894"/>
                  </a:lnTo>
                  <a:lnTo>
                    <a:pt x="2577762" y="262324"/>
                  </a:lnTo>
                  <a:lnTo>
                    <a:pt x="2573731" y="263884"/>
                  </a:lnTo>
                  <a:lnTo>
                    <a:pt x="2569700" y="265445"/>
                  </a:lnTo>
                  <a:lnTo>
                    <a:pt x="2565799" y="267005"/>
                  </a:lnTo>
                  <a:lnTo>
                    <a:pt x="2562027" y="268565"/>
                  </a:lnTo>
                  <a:lnTo>
                    <a:pt x="2558386" y="270255"/>
                  </a:lnTo>
                  <a:lnTo>
                    <a:pt x="2554745" y="272076"/>
                  </a:lnTo>
                  <a:lnTo>
                    <a:pt x="2551234" y="273896"/>
                  </a:lnTo>
                  <a:lnTo>
                    <a:pt x="2547853" y="275716"/>
                  </a:lnTo>
                  <a:lnTo>
                    <a:pt x="2544472" y="277537"/>
                  </a:lnTo>
                  <a:lnTo>
                    <a:pt x="2541351" y="279487"/>
                  </a:lnTo>
                  <a:lnTo>
                    <a:pt x="2538100" y="281567"/>
                  </a:lnTo>
                  <a:lnTo>
                    <a:pt x="2535109" y="283518"/>
                  </a:lnTo>
                  <a:lnTo>
                    <a:pt x="2532118" y="285728"/>
                  </a:lnTo>
                  <a:lnTo>
                    <a:pt x="2529257" y="287808"/>
                  </a:lnTo>
                  <a:lnTo>
                    <a:pt x="2526526" y="290019"/>
                  </a:lnTo>
                  <a:lnTo>
                    <a:pt x="2523795" y="292229"/>
                  </a:lnTo>
                  <a:lnTo>
                    <a:pt x="2521194" y="294569"/>
                  </a:lnTo>
                  <a:lnTo>
                    <a:pt x="2518723" y="296910"/>
                  </a:lnTo>
                  <a:lnTo>
                    <a:pt x="2516252" y="299380"/>
                  </a:lnTo>
                  <a:lnTo>
                    <a:pt x="2513912" y="301721"/>
                  </a:lnTo>
                  <a:lnTo>
                    <a:pt x="2511701" y="304321"/>
                  </a:lnTo>
                  <a:lnTo>
                    <a:pt x="2509620" y="306791"/>
                  </a:lnTo>
                  <a:lnTo>
                    <a:pt x="2507540" y="309392"/>
                  </a:lnTo>
                  <a:lnTo>
                    <a:pt x="2505589" y="312122"/>
                  </a:lnTo>
                  <a:lnTo>
                    <a:pt x="2503768" y="314853"/>
                  </a:lnTo>
                  <a:lnTo>
                    <a:pt x="2501948" y="317583"/>
                  </a:lnTo>
                  <a:lnTo>
                    <a:pt x="2500257" y="320314"/>
                  </a:lnTo>
                  <a:lnTo>
                    <a:pt x="2498697" y="323174"/>
                  </a:lnTo>
                  <a:lnTo>
                    <a:pt x="2497136" y="326165"/>
                  </a:lnTo>
                  <a:lnTo>
                    <a:pt x="2495706" y="329025"/>
                  </a:lnTo>
                  <a:lnTo>
                    <a:pt x="2494405" y="332016"/>
                  </a:lnTo>
                  <a:lnTo>
                    <a:pt x="2493235" y="335136"/>
                  </a:lnTo>
                  <a:lnTo>
                    <a:pt x="2492065" y="338257"/>
                  </a:lnTo>
                  <a:lnTo>
                    <a:pt x="2491024" y="341377"/>
                  </a:lnTo>
                  <a:lnTo>
                    <a:pt x="2490114" y="344628"/>
                  </a:lnTo>
                  <a:lnTo>
                    <a:pt x="2489204" y="347878"/>
                  </a:lnTo>
                  <a:lnTo>
                    <a:pt x="2488423" y="351129"/>
                  </a:lnTo>
                  <a:lnTo>
                    <a:pt x="2487773" y="354509"/>
                  </a:lnTo>
                  <a:lnTo>
                    <a:pt x="2487123" y="357890"/>
                  </a:lnTo>
                  <a:lnTo>
                    <a:pt x="2486603" y="361401"/>
                  </a:lnTo>
                  <a:lnTo>
                    <a:pt x="2486213" y="364911"/>
                  </a:lnTo>
                  <a:lnTo>
                    <a:pt x="2485953" y="368422"/>
                  </a:lnTo>
                  <a:lnTo>
                    <a:pt x="2485693" y="372062"/>
                  </a:lnTo>
                  <a:lnTo>
                    <a:pt x="2485563" y="375703"/>
                  </a:lnTo>
                  <a:lnTo>
                    <a:pt x="2485563" y="379343"/>
                  </a:lnTo>
                  <a:lnTo>
                    <a:pt x="2485563" y="384544"/>
                  </a:lnTo>
                  <a:lnTo>
                    <a:pt x="2485823" y="389615"/>
                  </a:lnTo>
                  <a:lnTo>
                    <a:pt x="2486343" y="394556"/>
                  </a:lnTo>
                  <a:lnTo>
                    <a:pt x="2486863" y="399497"/>
                  </a:lnTo>
                  <a:lnTo>
                    <a:pt x="2487643" y="404308"/>
                  </a:lnTo>
                  <a:lnTo>
                    <a:pt x="2488684" y="409118"/>
                  </a:lnTo>
                  <a:lnTo>
                    <a:pt x="2489724" y="413929"/>
                  </a:lnTo>
                  <a:lnTo>
                    <a:pt x="2491024" y="418480"/>
                  </a:lnTo>
                  <a:lnTo>
                    <a:pt x="2492455" y="423161"/>
                  </a:lnTo>
                  <a:lnTo>
                    <a:pt x="2494145" y="427581"/>
                  </a:lnTo>
                  <a:lnTo>
                    <a:pt x="2495966" y="432132"/>
                  </a:lnTo>
                  <a:lnTo>
                    <a:pt x="2497917" y="436423"/>
                  </a:lnTo>
                  <a:lnTo>
                    <a:pt x="2500127" y="440844"/>
                  </a:lnTo>
                  <a:lnTo>
                    <a:pt x="2502338" y="445004"/>
                  </a:lnTo>
                  <a:lnTo>
                    <a:pt x="2504939" y="449295"/>
                  </a:lnTo>
                  <a:lnTo>
                    <a:pt x="2507540" y="453326"/>
                  </a:lnTo>
                  <a:lnTo>
                    <a:pt x="2510401" y="457356"/>
                  </a:lnTo>
                  <a:lnTo>
                    <a:pt x="2513262" y="461257"/>
                  </a:lnTo>
                  <a:lnTo>
                    <a:pt x="2516122" y="465028"/>
                  </a:lnTo>
                  <a:lnTo>
                    <a:pt x="2519113" y="468798"/>
                  </a:lnTo>
                  <a:lnTo>
                    <a:pt x="2522104" y="472309"/>
                  </a:lnTo>
                  <a:lnTo>
                    <a:pt x="2525225" y="475819"/>
                  </a:lnTo>
                  <a:lnTo>
                    <a:pt x="2528476" y="479070"/>
                  </a:lnTo>
                  <a:lnTo>
                    <a:pt x="2531728" y="482321"/>
                  </a:lnTo>
                  <a:lnTo>
                    <a:pt x="2534979" y="485441"/>
                  </a:lnTo>
                  <a:lnTo>
                    <a:pt x="2538360" y="488432"/>
                  </a:lnTo>
                  <a:lnTo>
                    <a:pt x="2541741" y="491292"/>
                  </a:lnTo>
                  <a:lnTo>
                    <a:pt x="2545252" y="494152"/>
                  </a:lnTo>
                  <a:lnTo>
                    <a:pt x="2548893" y="496753"/>
                  </a:lnTo>
                  <a:lnTo>
                    <a:pt x="2552404" y="499353"/>
                  </a:lnTo>
                  <a:lnTo>
                    <a:pt x="2556175" y="501694"/>
                  </a:lnTo>
                  <a:lnTo>
                    <a:pt x="2559947" y="504034"/>
                  </a:lnTo>
                  <a:lnTo>
                    <a:pt x="2568269" y="508845"/>
                  </a:lnTo>
                  <a:lnTo>
                    <a:pt x="2578413" y="514306"/>
                  </a:lnTo>
                  <a:lnTo>
                    <a:pt x="2590116" y="520417"/>
                  </a:lnTo>
                  <a:lnTo>
                    <a:pt x="2603641" y="527048"/>
                  </a:lnTo>
                  <a:lnTo>
                    <a:pt x="2618726" y="534459"/>
                  </a:lnTo>
                  <a:lnTo>
                    <a:pt x="2635631" y="542390"/>
                  </a:lnTo>
                  <a:lnTo>
                    <a:pt x="2654097" y="551102"/>
                  </a:lnTo>
                  <a:lnTo>
                    <a:pt x="2674384" y="560333"/>
                  </a:lnTo>
                  <a:lnTo>
                    <a:pt x="2680496" y="563064"/>
                  </a:lnTo>
                  <a:lnTo>
                    <a:pt x="2686348" y="565924"/>
                  </a:lnTo>
                  <a:lnTo>
                    <a:pt x="2691809" y="568655"/>
                  </a:lnTo>
                  <a:lnTo>
                    <a:pt x="2697011" y="571515"/>
                  </a:lnTo>
                  <a:lnTo>
                    <a:pt x="2701823" y="574246"/>
                  </a:lnTo>
                  <a:lnTo>
                    <a:pt x="2706374" y="576846"/>
                  </a:lnTo>
                  <a:lnTo>
                    <a:pt x="2710535" y="579577"/>
                  </a:lnTo>
                  <a:lnTo>
                    <a:pt x="2714437" y="582177"/>
                  </a:lnTo>
                  <a:lnTo>
                    <a:pt x="2717948" y="584777"/>
                  </a:lnTo>
                  <a:lnTo>
                    <a:pt x="2721069" y="587378"/>
                  </a:lnTo>
                  <a:lnTo>
                    <a:pt x="2723930" y="589978"/>
                  </a:lnTo>
                  <a:lnTo>
                    <a:pt x="2726531" y="592449"/>
                  </a:lnTo>
                  <a:lnTo>
                    <a:pt x="2728741" y="595049"/>
                  </a:lnTo>
                  <a:lnTo>
                    <a:pt x="2730692" y="597520"/>
                  </a:lnTo>
                  <a:lnTo>
                    <a:pt x="2732252" y="599990"/>
                  </a:lnTo>
                  <a:lnTo>
                    <a:pt x="2733423" y="602330"/>
                  </a:lnTo>
                  <a:lnTo>
                    <a:pt x="2734463" y="604931"/>
                  </a:lnTo>
                  <a:lnTo>
                    <a:pt x="2735504" y="607661"/>
                  </a:lnTo>
                  <a:lnTo>
                    <a:pt x="2736414" y="610522"/>
                  </a:lnTo>
                  <a:lnTo>
                    <a:pt x="2737324" y="613642"/>
                  </a:lnTo>
                  <a:lnTo>
                    <a:pt x="2737974" y="616893"/>
                  </a:lnTo>
                  <a:lnTo>
                    <a:pt x="2738755" y="620403"/>
                  </a:lnTo>
                  <a:lnTo>
                    <a:pt x="2739405" y="624174"/>
                  </a:lnTo>
                  <a:lnTo>
                    <a:pt x="2739925" y="628075"/>
                  </a:lnTo>
                  <a:lnTo>
                    <a:pt x="2740445" y="632235"/>
                  </a:lnTo>
                  <a:lnTo>
                    <a:pt x="2740965" y="636656"/>
                  </a:lnTo>
                  <a:lnTo>
                    <a:pt x="2741225" y="641207"/>
                  </a:lnTo>
                  <a:lnTo>
                    <a:pt x="2741616" y="645888"/>
                  </a:lnTo>
                  <a:lnTo>
                    <a:pt x="2742006" y="655899"/>
                  </a:lnTo>
                  <a:lnTo>
                    <a:pt x="2742136" y="666691"/>
                  </a:lnTo>
                  <a:lnTo>
                    <a:pt x="2742006" y="670982"/>
                  </a:lnTo>
                  <a:lnTo>
                    <a:pt x="2741616" y="675012"/>
                  </a:lnTo>
                  <a:lnTo>
                    <a:pt x="2741225" y="676963"/>
                  </a:lnTo>
                  <a:lnTo>
                    <a:pt x="2740835" y="678783"/>
                  </a:lnTo>
                  <a:lnTo>
                    <a:pt x="2740445" y="680603"/>
                  </a:lnTo>
                  <a:lnTo>
                    <a:pt x="2739925" y="682294"/>
                  </a:lnTo>
                  <a:lnTo>
                    <a:pt x="2739275" y="683984"/>
                  </a:lnTo>
                  <a:lnTo>
                    <a:pt x="2738625" y="685544"/>
                  </a:lnTo>
                  <a:lnTo>
                    <a:pt x="2737844" y="687104"/>
                  </a:lnTo>
                  <a:lnTo>
                    <a:pt x="2737064" y="688535"/>
                  </a:lnTo>
                  <a:lnTo>
                    <a:pt x="2736154" y="689835"/>
                  </a:lnTo>
                  <a:lnTo>
                    <a:pt x="2735113" y="691135"/>
                  </a:lnTo>
                  <a:lnTo>
                    <a:pt x="2734073" y="692435"/>
                  </a:lnTo>
                  <a:lnTo>
                    <a:pt x="2733033" y="693606"/>
                  </a:lnTo>
                  <a:lnTo>
                    <a:pt x="2731862" y="694646"/>
                  </a:lnTo>
                  <a:lnTo>
                    <a:pt x="2730562" y="695686"/>
                  </a:lnTo>
                  <a:lnTo>
                    <a:pt x="2729262" y="696726"/>
                  </a:lnTo>
                  <a:lnTo>
                    <a:pt x="2727831" y="697636"/>
                  </a:lnTo>
                  <a:lnTo>
                    <a:pt x="2726401" y="698416"/>
                  </a:lnTo>
                  <a:lnTo>
                    <a:pt x="2724840" y="699196"/>
                  </a:lnTo>
                  <a:lnTo>
                    <a:pt x="2723280" y="699847"/>
                  </a:lnTo>
                  <a:lnTo>
                    <a:pt x="2721589" y="700367"/>
                  </a:lnTo>
                  <a:lnTo>
                    <a:pt x="2719768" y="701017"/>
                  </a:lnTo>
                  <a:lnTo>
                    <a:pt x="2717948" y="701407"/>
                  </a:lnTo>
                  <a:lnTo>
                    <a:pt x="2715997" y="701797"/>
                  </a:lnTo>
                  <a:lnTo>
                    <a:pt x="2714047" y="702187"/>
                  </a:lnTo>
                  <a:lnTo>
                    <a:pt x="2711966" y="702447"/>
                  </a:lnTo>
                  <a:lnTo>
                    <a:pt x="2709755" y="702577"/>
                  </a:lnTo>
                  <a:lnTo>
                    <a:pt x="2705334" y="702707"/>
                  </a:lnTo>
                  <a:lnTo>
                    <a:pt x="2702603" y="702707"/>
                  </a:lnTo>
                  <a:lnTo>
                    <a:pt x="2700002" y="702447"/>
                  </a:lnTo>
                  <a:lnTo>
                    <a:pt x="2697661" y="702187"/>
                  </a:lnTo>
                  <a:lnTo>
                    <a:pt x="2695321" y="701927"/>
                  </a:lnTo>
                  <a:lnTo>
                    <a:pt x="2693240" y="701407"/>
                  </a:lnTo>
                  <a:lnTo>
                    <a:pt x="2691159" y="700887"/>
                  </a:lnTo>
                  <a:lnTo>
                    <a:pt x="2689209" y="700237"/>
                  </a:lnTo>
                  <a:lnTo>
                    <a:pt x="2687518" y="699456"/>
                  </a:lnTo>
                  <a:lnTo>
                    <a:pt x="2685827" y="698546"/>
                  </a:lnTo>
                  <a:lnTo>
                    <a:pt x="2684267" y="697636"/>
                  </a:lnTo>
                  <a:lnTo>
                    <a:pt x="2682836" y="696466"/>
                  </a:lnTo>
                  <a:lnTo>
                    <a:pt x="2681536" y="695296"/>
                  </a:lnTo>
                  <a:lnTo>
                    <a:pt x="2680496" y="694126"/>
                  </a:lnTo>
                  <a:lnTo>
                    <a:pt x="2679455" y="692695"/>
                  </a:lnTo>
                  <a:lnTo>
                    <a:pt x="2678545" y="691265"/>
                  </a:lnTo>
                  <a:lnTo>
                    <a:pt x="2677765" y="689705"/>
                  </a:lnTo>
                  <a:lnTo>
                    <a:pt x="2676985" y="687885"/>
                  </a:lnTo>
                  <a:lnTo>
                    <a:pt x="2676464" y="685804"/>
                  </a:lnTo>
                  <a:lnTo>
                    <a:pt x="2675814" y="683334"/>
                  </a:lnTo>
                  <a:lnTo>
                    <a:pt x="2675294" y="680603"/>
                  </a:lnTo>
                  <a:lnTo>
                    <a:pt x="2674774" y="677483"/>
                  </a:lnTo>
                  <a:lnTo>
                    <a:pt x="2674254" y="674102"/>
                  </a:lnTo>
                  <a:lnTo>
                    <a:pt x="2673473" y="666431"/>
                  </a:lnTo>
                  <a:lnTo>
                    <a:pt x="2672823" y="657460"/>
                  </a:lnTo>
                  <a:lnTo>
                    <a:pt x="2672433" y="647188"/>
                  </a:lnTo>
                  <a:lnTo>
                    <a:pt x="2672173" y="635616"/>
                  </a:lnTo>
                  <a:lnTo>
                    <a:pt x="2672043" y="622614"/>
                  </a:lnTo>
                  <a:lnTo>
                    <a:pt x="2672043" y="589978"/>
                  </a:lnTo>
                  <a:lnTo>
                    <a:pt x="2488293" y="589978"/>
                  </a:lnTo>
                  <a:lnTo>
                    <a:pt x="2488293" y="616113"/>
                  </a:lnTo>
                  <a:lnTo>
                    <a:pt x="2488293" y="621574"/>
                  </a:lnTo>
                  <a:lnTo>
                    <a:pt x="2488423" y="627034"/>
                  </a:lnTo>
                  <a:lnTo>
                    <a:pt x="2488684" y="632495"/>
                  </a:lnTo>
                  <a:lnTo>
                    <a:pt x="2489074" y="637696"/>
                  </a:lnTo>
                  <a:lnTo>
                    <a:pt x="2489594" y="642767"/>
                  </a:lnTo>
                  <a:lnTo>
                    <a:pt x="2490244" y="647708"/>
                  </a:lnTo>
                  <a:lnTo>
                    <a:pt x="2490894" y="652649"/>
                  </a:lnTo>
                  <a:lnTo>
                    <a:pt x="2491675" y="657460"/>
                  </a:lnTo>
                  <a:lnTo>
                    <a:pt x="2492585" y="662140"/>
                  </a:lnTo>
                  <a:lnTo>
                    <a:pt x="2493625" y="666691"/>
                  </a:lnTo>
                  <a:lnTo>
                    <a:pt x="2494796" y="671242"/>
                  </a:lnTo>
                  <a:lnTo>
                    <a:pt x="2495966" y="675533"/>
                  </a:lnTo>
                  <a:lnTo>
                    <a:pt x="2497266" y="679823"/>
                  </a:lnTo>
                  <a:lnTo>
                    <a:pt x="2498827" y="683984"/>
                  </a:lnTo>
                  <a:lnTo>
                    <a:pt x="2500387" y="688015"/>
                  </a:lnTo>
                  <a:lnTo>
                    <a:pt x="2501948" y="692045"/>
                  </a:lnTo>
                  <a:lnTo>
                    <a:pt x="2503768" y="695816"/>
                  </a:lnTo>
                  <a:lnTo>
                    <a:pt x="2505719" y="699586"/>
                  </a:lnTo>
                  <a:lnTo>
                    <a:pt x="2507670" y="703227"/>
                  </a:lnTo>
                  <a:lnTo>
                    <a:pt x="2509750" y="706738"/>
                  </a:lnTo>
                  <a:lnTo>
                    <a:pt x="2511961" y="710248"/>
                  </a:lnTo>
                  <a:lnTo>
                    <a:pt x="2514302" y="713499"/>
                  </a:lnTo>
                  <a:lnTo>
                    <a:pt x="2516643" y="716749"/>
                  </a:lnTo>
                  <a:lnTo>
                    <a:pt x="2519243" y="719870"/>
                  </a:lnTo>
                  <a:lnTo>
                    <a:pt x="2521844" y="722860"/>
                  </a:lnTo>
                  <a:lnTo>
                    <a:pt x="2524575" y="725851"/>
                  </a:lnTo>
                  <a:lnTo>
                    <a:pt x="2527436" y="728581"/>
                  </a:lnTo>
                  <a:lnTo>
                    <a:pt x="2530427" y="731312"/>
                  </a:lnTo>
                  <a:lnTo>
                    <a:pt x="2533418" y="733912"/>
                  </a:lnTo>
                  <a:lnTo>
                    <a:pt x="2536669" y="736513"/>
                  </a:lnTo>
                  <a:lnTo>
                    <a:pt x="2539920" y="738853"/>
                  </a:lnTo>
                  <a:lnTo>
                    <a:pt x="2543301" y="741193"/>
                  </a:lnTo>
                  <a:lnTo>
                    <a:pt x="2550193" y="745484"/>
                  </a:lnTo>
                  <a:lnTo>
                    <a:pt x="2557346" y="749645"/>
                  </a:lnTo>
                  <a:lnTo>
                    <a:pt x="2564628" y="753545"/>
                  </a:lnTo>
                  <a:lnTo>
                    <a:pt x="2572041" y="757186"/>
                  </a:lnTo>
                  <a:lnTo>
                    <a:pt x="2579583" y="760567"/>
                  </a:lnTo>
                  <a:lnTo>
                    <a:pt x="2587255" y="763687"/>
                  </a:lnTo>
                  <a:lnTo>
                    <a:pt x="2595058" y="766678"/>
                  </a:lnTo>
                  <a:lnTo>
                    <a:pt x="2602991" y="769278"/>
                  </a:lnTo>
                  <a:lnTo>
                    <a:pt x="2611183" y="771748"/>
                  </a:lnTo>
                  <a:lnTo>
                    <a:pt x="2619376" y="773959"/>
                  </a:lnTo>
                  <a:lnTo>
                    <a:pt x="2627829" y="775909"/>
                  </a:lnTo>
                  <a:lnTo>
                    <a:pt x="2636411" y="777729"/>
                  </a:lnTo>
                  <a:lnTo>
                    <a:pt x="2645124" y="779160"/>
                  </a:lnTo>
                  <a:lnTo>
                    <a:pt x="2653967" y="780460"/>
                  </a:lnTo>
                  <a:lnTo>
                    <a:pt x="2662940" y="781500"/>
                  </a:lnTo>
                  <a:lnTo>
                    <a:pt x="2672043" y="782280"/>
                  </a:lnTo>
                  <a:lnTo>
                    <a:pt x="2672043" y="834029"/>
                  </a:lnTo>
                  <a:lnTo>
                    <a:pt x="2756700" y="834029"/>
                  </a:lnTo>
                  <a:lnTo>
                    <a:pt x="2756700" y="783840"/>
                  </a:lnTo>
                  <a:lnTo>
                    <a:pt x="2768274" y="782540"/>
                  </a:lnTo>
                  <a:lnTo>
                    <a:pt x="2779588" y="780980"/>
                  </a:lnTo>
                  <a:lnTo>
                    <a:pt x="2790511" y="779160"/>
                  </a:lnTo>
                  <a:lnTo>
                    <a:pt x="2801045" y="777209"/>
                  </a:lnTo>
                  <a:lnTo>
                    <a:pt x="2806116" y="776039"/>
                  </a:lnTo>
                  <a:lnTo>
                    <a:pt x="2811188" y="774869"/>
                  </a:lnTo>
                  <a:lnTo>
                    <a:pt x="2816130" y="773699"/>
                  </a:lnTo>
                  <a:lnTo>
                    <a:pt x="2820941" y="772399"/>
                  </a:lnTo>
                  <a:lnTo>
                    <a:pt x="2825753" y="770968"/>
                  </a:lnTo>
                  <a:lnTo>
                    <a:pt x="2830434" y="769538"/>
                  </a:lnTo>
                  <a:lnTo>
                    <a:pt x="2834986" y="768108"/>
                  </a:lnTo>
                  <a:lnTo>
                    <a:pt x="2839537" y="766548"/>
                  </a:lnTo>
                  <a:lnTo>
                    <a:pt x="2843829" y="764987"/>
                  </a:lnTo>
                  <a:lnTo>
                    <a:pt x="2848120" y="763297"/>
                  </a:lnTo>
                  <a:lnTo>
                    <a:pt x="2852411" y="761607"/>
                  </a:lnTo>
                  <a:lnTo>
                    <a:pt x="2856443" y="759786"/>
                  </a:lnTo>
                  <a:lnTo>
                    <a:pt x="2860474" y="757966"/>
                  </a:lnTo>
                  <a:lnTo>
                    <a:pt x="2864375" y="756016"/>
                  </a:lnTo>
                  <a:lnTo>
                    <a:pt x="2868277" y="754066"/>
                  </a:lnTo>
                  <a:lnTo>
                    <a:pt x="2872048" y="752115"/>
                  </a:lnTo>
                  <a:lnTo>
                    <a:pt x="2875689" y="750035"/>
                  </a:lnTo>
                  <a:lnTo>
                    <a:pt x="2879200" y="747824"/>
                  </a:lnTo>
                  <a:lnTo>
                    <a:pt x="2882711" y="745614"/>
                  </a:lnTo>
                  <a:lnTo>
                    <a:pt x="2886092" y="743404"/>
                  </a:lnTo>
                  <a:lnTo>
                    <a:pt x="2889343" y="741063"/>
                  </a:lnTo>
                  <a:lnTo>
                    <a:pt x="2892594" y="738723"/>
                  </a:lnTo>
                  <a:lnTo>
                    <a:pt x="2895585" y="736253"/>
                  </a:lnTo>
                  <a:lnTo>
                    <a:pt x="2898706" y="733782"/>
                  </a:lnTo>
                  <a:lnTo>
                    <a:pt x="2901567" y="731182"/>
                  </a:lnTo>
                  <a:lnTo>
                    <a:pt x="2904428" y="728581"/>
                  </a:lnTo>
                  <a:lnTo>
                    <a:pt x="2907159" y="725851"/>
                  </a:lnTo>
                  <a:lnTo>
                    <a:pt x="2909760" y="723120"/>
                  </a:lnTo>
                  <a:lnTo>
                    <a:pt x="2912361" y="720260"/>
                  </a:lnTo>
                  <a:lnTo>
                    <a:pt x="2914832" y="717399"/>
                  </a:lnTo>
                  <a:lnTo>
                    <a:pt x="2917172" y="714539"/>
                  </a:lnTo>
                  <a:lnTo>
                    <a:pt x="2919513" y="711548"/>
                  </a:lnTo>
                  <a:lnTo>
                    <a:pt x="2921594" y="708428"/>
                  </a:lnTo>
                  <a:lnTo>
                    <a:pt x="2923674" y="705307"/>
                  </a:lnTo>
                  <a:lnTo>
                    <a:pt x="2925755" y="702187"/>
                  </a:lnTo>
                  <a:lnTo>
                    <a:pt x="2927576" y="698936"/>
                  </a:lnTo>
                  <a:lnTo>
                    <a:pt x="2929396" y="695686"/>
                  </a:lnTo>
                  <a:lnTo>
                    <a:pt x="2931087" y="692305"/>
                  </a:lnTo>
                  <a:lnTo>
                    <a:pt x="2932777" y="688925"/>
                  </a:lnTo>
                  <a:lnTo>
                    <a:pt x="2934208" y="685414"/>
                  </a:lnTo>
                  <a:lnTo>
                    <a:pt x="2935638" y="681904"/>
                  </a:lnTo>
                  <a:lnTo>
                    <a:pt x="2937069" y="678263"/>
                  </a:lnTo>
                  <a:lnTo>
                    <a:pt x="2938239" y="674622"/>
                  </a:lnTo>
                  <a:lnTo>
                    <a:pt x="2939410" y="670982"/>
                  </a:lnTo>
                  <a:lnTo>
                    <a:pt x="2940450" y="667211"/>
                  </a:lnTo>
                  <a:lnTo>
                    <a:pt x="2941490" y="663441"/>
                  </a:lnTo>
                  <a:lnTo>
                    <a:pt x="2942401" y="659540"/>
                  </a:lnTo>
                  <a:lnTo>
                    <a:pt x="2943181" y="655509"/>
                  </a:lnTo>
                  <a:lnTo>
                    <a:pt x="2943831" y="651479"/>
                  </a:lnTo>
                  <a:lnTo>
                    <a:pt x="2944481" y="647448"/>
                  </a:lnTo>
                  <a:lnTo>
                    <a:pt x="2944871" y="643287"/>
                  </a:lnTo>
                  <a:lnTo>
                    <a:pt x="2945392" y="639126"/>
                  </a:lnTo>
                  <a:lnTo>
                    <a:pt x="2945652" y="634966"/>
                  </a:lnTo>
                  <a:lnTo>
                    <a:pt x="2945912" y="630415"/>
                  </a:lnTo>
                  <a:lnTo>
                    <a:pt x="2946042" y="626124"/>
                  </a:lnTo>
                  <a:lnTo>
                    <a:pt x="2946042" y="621704"/>
                  </a:lnTo>
                  <a:lnTo>
                    <a:pt x="2946042" y="616113"/>
                  </a:lnTo>
                  <a:lnTo>
                    <a:pt x="2945782" y="610782"/>
                  </a:lnTo>
                  <a:lnTo>
                    <a:pt x="2945522" y="605451"/>
                  </a:lnTo>
                  <a:lnTo>
                    <a:pt x="2945001" y="600380"/>
                  </a:lnTo>
                  <a:lnTo>
                    <a:pt x="2944351" y="595309"/>
                  </a:lnTo>
                  <a:lnTo>
                    <a:pt x="2943571" y="590368"/>
                  </a:lnTo>
                  <a:lnTo>
                    <a:pt x="2942791" y="585558"/>
                  </a:lnTo>
                  <a:lnTo>
                    <a:pt x="2941750" y="580747"/>
                  </a:lnTo>
                  <a:lnTo>
                    <a:pt x="2940580" y="576196"/>
                  </a:lnTo>
                  <a:lnTo>
                    <a:pt x="2939280" y="571775"/>
                  </a:lnTo>
                  <a:lnTo>
                    <a:pt x="2937849" y="567355"/>
                  </a:lnTo>
                  <a:lnTo>
                    <a:pt x="2936289" y="563064"/>
                  </a:lnTo>
                  <a:lnTo>
                    <a:pt x="2934598" y="559033"/>
                  </a:lnTo>
                  <a:lnTo>
                    <a:pt x="2932647" y="555003"/>
                  </a:lnTo>
                  <a:lnTo>
                    <a:pt x="2930697" y="551102"/>
                  </a:lnTo>
                  <a:lnTo>
                    <a:pt x="2928616" y="547201"/>
                  </a:lnTo>
                  <a:lnTo>
                    <a:pt x="2926405" y="543561"/>
                  </a:lnTo>
                  <a:lnTo>
                    <a:pt x="2924065" y="540050"/>
                  </a:lnTo>
                  <a:lnTo>
                    <a:pt x="2921724" y="536540"/>
                  </a:lnTo>
                  <a:lnTo>
                    <a:pt x="2919383" y="533159"/>
                  </a:lnTo>
                  <a:lnTo>
                    <a:pt x="2916912" y="529908"/>
                  </a:lnTo>
                  <a:lnTo>
                    <a:pt x="2914311" y="526788"/>
                  </a:lnTo>
                  <a:lnTo>
                    <a:pt x="2911711" y="523667"/>
                  </a:lnTo>
                  <a:lnTo>
                    <a:pt x="2908980" y="520807"/>
                  </a:lnTo>
                  <a:lnTo>
                    <a:pt x="2906249" y="517946"/>
                  </a:lnTo>
                  <a:lnTo>
                    <a:pt x="2903388" y="515216"/>
                  </a:lnTo>
                  <a:lnTo>
                    <a:pt x="2900657" y="512616"/>
                  </a:lnTo>
                  <a:lnTo>
                    <a:pt x="2897666" y="510015"/>
                  </a:lnTo>
                  <a:lnTo>
                    <a:pt x="2894675" y="507675"/>
                  </a:lnTo>
                  <a:lnTo>
                    <a:pt x="2891684" y="505334"/>
                  </a:lnTo>
                  <a:lnTo>
                    <a:pt x="2888563" y="503124"/>
                  </a:lnTo>
                  <a:lnTo>
                    <a:pt x="2885442" y="501044"/>
                  </a:lnTo>
                  <a:lnTo>
                    <a:pt x="2882061" y="498963"/>
                  </a:lnTo>
                  <a:lnTo>
                    <a:pt x="2878420" y="496753"/>
                  </a:lnTo>
                  <a:lnTo>
                    <a:pt x="2869967" y="491942"/>
                  </a:lnTo>
                  <a:lnTo>
                    <a:pt x="2860084" y="486741"/>
                  </a:lnTo>
                  <a:lnTo>
                    <a:pt x="2848770" y="481150"/>
                  </a:lnTo>
                  <a:lnTo>
                    <a:pt x="2836156" y="475039"/>
                  </a:lnTo>
                  <a:lnTo>
                    <a:pt x="2822112" y="468408"/>
                  </a:lnTo>
                  <a:lnTo>
                    <a:pt x="2806767" y="461517"/>
                  </a:lnTo>
                  <a:lnTo>
                    <a:pt x="2789861" y="453976"/>
                  </a:lnTo>
                  <a:lnTo>
                    <a:pt x="2770355" y="445264"/>
                  </a:lnTo>
                  <a:lnTo>
                    <a:pt x="2752799" y="437333"/>
                  </a:lnTo>
                  <a:lnTo>
                    <a:pt x="2737324" y="430182"/>
                  </a:lnTo>
                  <a:lnTo>
                    <a:pt x="2723930" y="423681"/>
                  </a:lnTo>
                  <a:lnTo>
                    <a:pt x="2712486" y="417960"/>
                  </a:lnTo>
                  <a:lnTo>
                    <a:pt x="2703253" y="412889"/>
                  </a:lnTo>
                  <a:lnTo>
                    <a:pt x="2699352" y="410679"/>
                  </a:lnTo>
                  <a:lnTo>
                    <a:pt x="2695971" y="408728"/>
                  </a:lnTo>
                  <a:lnTo>
                    <a:pt x="2693110" y="406778"/>
                  </a:lnTo>
                  <a:lnTo>
                    <a:pt x="2690769" y="405218"/>
                  </a:lnTo>
                  <a:lnTo>
                    <a:pt x="2688558" y="403527"/>
                  </a:lnTo>
                  <a:lnTo>
                    <a:pt x="2686608" y="401707"/>
                  </a:lnTo>
                  <a:lnTo>
                    <a:pt x="2684787" y="399757"/>
                  </a:lnTo>
                  <a:lnTo>
                    <a:pt x="2683097" y="397677"/>
                  </a:lnTo>
                  <a:lnTo>
                    <a:pt x="2681536" y="395466"/>
                  </a:lnTo>
                  <a:lnTo>
                    <a:pt x="2680236" y="393126"/>
                  </a:lnTo>
                  <a:lnTo>
                    <a:pt x="2678935" y="390525"/>
                  </a:lnTo>
                  <a:lnTo>
                    <a:pt x="2677765" y="387925"/>
                  </a:lnTo>
                  <a:lnTo>
                    <a:pt x="2676724" y="385064"/>
                  </a:lnTo>
                  <a:lnTo>
                    <a:pt x="2675814" y="382074"/>
                  </a:lnTo>
                  <a:lnTo>
                    <a:pt x="2675164" y="379083"/>
                  </a:lnTo>
                  <a:lnTo>
                    <a:pt x="2674514" y="375703"/>
                  </a:lnTo>
                  <a:lnTo>
                    <a:pt x="2673994" y="372322"/>
                  </a:lnTo>
                  <a:lnTo>
                    <a:pt x="2673734" y="368812"/>
                  </a:lnTo>
                  <a:lnTo>
                    <a:pt x="2673473" y="365041"/>
                  </a:lnTo>
                  <a:lnTo>
                    <a:pt x="2673473" y="361270"/>
                  </a:lnTo>
                  <a:lnTo>
                    <a:pt x="2673603" y="356720"/>
                  </a:lnTo>
                  <a:lnTo>
                    <a:pt x="2673994" y="352429"/>
                  </a:lnTo>
                  <a:lnTo>
                    <a:pt x="2674644" y="348528"/>
                  </a:lnTo>
                  <a:lnTo>
                    <a:pt x="2675034" y="346578"/>
                  </a:lnTo>
                  <a:lnTo>
                    <a:pt x="2675554" y="344758"/>
                  </a:lnTo>
                  <a:lnTo>
                    <a:pt x="2676074" y="343067"/>
                  </a:lnTo>
                  <a:lnTo>
                    <a:pt x="2676724" y="341377"/>
                  </a:lnTo>
                  <a:lnTo>
                    <a:pt x="2677375" y="339817"/>
                  </a:lnTo>
                  <a:lnTo>
                    <a:pt x="2678155" y="338387"/>
                  </a:lnTo>
                  <a:lnTo>
                    <a:pt x="2678935" y="336956"/>
                  </a:lnTo>
                  <a:lnTo>
                    <a:pt x="2679845" y="335526"/>
                  </a:lnTo>
                  <a:lnTo>
                    <a:pt x="2680756" y="334226"/>
                  </a:lnTo>
                  <a:lnTo>
                    <a:pt x="2681796" y="333056"/>
                  </a:lnTo>
                  <a:lnTo>
                    <a:pt x="2682967" y="331886"/>
                  </a:lnTo>
                  <a:lnTo>
                    <a:pt x="2684137" y="330845"/>
                  </a:lnTo>
                  <a:lnTo>
                    <a:pt x="2685307" y="329805"/>
                  </a:lnTo>
                  <a:lnTo>
                    <a:pt x="2686608" y="328895"/>
                  </a:lnTo>
                  <a:lnTo>
                    <a:pt x="2687908" y="328115"/>
                  </a:lnTo>
                  <a:lnTo>
                    <a:pt x="2689339" y="327335"/>
                  </a:lnTo>
                  <a:lnTo>
                    <a:pt x="2690769" y="326555"/>
                  </a:lnTo>
                  <a:lnTo>
                    <a:pt x="2692330" y="326035"/>
                  </a:lnTo>
                  <a:lnTo>
                    <a:pt x="2694020" y="325385"/>
                  </a:lnTo>
                  <a:lnTo>
                    <a:pt x="2695711" y="324994"/>
                  </a:lnTo>
                  <a:lnTo>
                    <a:pt x="2697401" y="324604"/>
                  </a:lnTo>
                  <a:lnTo>
                    <a:pt x="2699222" y="324214"/>
                  </a:lnTo>
                  <a:lnTo>
                    <a:pt x="2701042" y="323954"/>
                  </a:lnTo>
                  <a:lnTo>
                    <a:pt x="2702993" y="323824"/>
                  </a:lnTo>
                  <a:lnTo>
                    <a:pt x="2707154" y="323694"/>
                  </a:lnTo>
                  <a:lnTo>
                    <a:pt x="2709625" y="323694"/>
                  </a:lnTo>
                  <a:lnTo>
                    <a:pt x="2712096" y="323824"/>
                  </a:lnTo>
                  <a:lnTo>
                    <a:pt x="2714437" y="323954"/>
                  </a:lnTo>
                  <a:lnTo>
                    <a:pt x="2716647" y="324344"/>
                  </a:lnTo>
                  <a:lnTo>
                    <a:pt x="2718728" y="324734"/>
                  </a:lnTo>
                  <a:lnTo>
                    <a:pt x="2720679" y="325124"/>
                  </a:lnTo>
                  <a:lnTo>
                    <a:pt x="2722629" y="325775"/>
                  </a:lnTo>
                  <a:lnTo>
                    <a:pt x="2724320" y="326295"/>
                  </a:lnTo>
                  <a:lnTo>
                    <a:pt x="2726010" y="327075"/>
                  </a:lnTo>
                  <a:lnTo>
                    <a:pt x="2727571" y="327855"/>
                  </a:lnTo>
                  <a:lnTo>
                    <a:pt x="2729001" y="328765"/>
                  </a:lnTo>
                  <a:lnTo>
                    <a:pt x="2730302" y="329805"/>
                  </a:lnTo>
                  <a:lnTo>
                    <a:pt x="2731472" y="330845"/>
                  </a:lnTo>
                  <a:lnTo>
                    <a:pt x="2732513" y="332016"/>
                  </a:lnTo>
                  <a:lnTo>
                    <a:pt x="2733553" y="333186"/>
                  </a:lnTo>
                  <a:lnTo>
                    <a:pt x="2734333" y="334486"/>
                  </a:lnTo>
                  <a:lnTo>
                    <a:pt x="2735113" y="335916"/>
                  </a:lnTo>
                  <a:lnTo>
                    <a:pt x="2735894" y="337607"/>
                  </a:lnTo>
                  <a:lnTo>
                    <a:pt x="2736544" y="339427"/>
                  </a:lnTo>
                  <a:lnTo>
                    <a:pt x="2737194" y="341507"/>
                  </a:lnTo>
                  <a:lnTo>
                    <a:pt x="2737714" y="343718"/>
                  </a:lnTo>
                  <a:lnTo>
                    <a:pt x="2738234" y="346188"/>
                  </a:lnTo>
                  <a:lnTo>
                    <a:pt x="2738755" y="348788"/>
                  </a:lnTo>
                  <a:lnTo>
                    <a:pt x="2739145" y="351519"/>
                  </a:lnTo>
                  <a:lnTo>
                    <a:pt x="2739925" y="357630"/>
                  </a:lnTo>
                  <a:lnTo>
                    <a:pt x="2740315" y="364651"/>
                  </a:lnTo>
                  <a:lnTo>
                    <a:pt x="2740705" y="372322"/>
                  </a:lnTo>
                  <a:lnTo>
                    <a:pt x="2740705" y="380774"/>
                  </a:lnTo>
                  <a:lnTo>
                    <a:pt x="2740705" y="402877"/>
                  </a:lnTo>
                  <a:lnTo>
                    <a:pt x="2924715" y="402877"/>
                  </a:lnTo>
                  <a:lnTo>
                    <a:pt x="2925495" y="394946"/>
                  </a:lnTo>
                  <a:lnTo>
                    <a:pt x="2926015" y="388185"/>
                  </a:lnTo>
                  <a:lnTo>
                    <a:pt x="2926405" y="382464"/>
                  </a:lnTo>
                  <a:lnTo>
                    <a:pt x="2926535" y="377783"/>
                  </a:lnTo>
                  <a:lnTo>
                    <a:pt x="2926535" y="374143"/>
                  </a:lnTo>
                  <a:lnTo>
                    <a:pt x="2926405" y="370502"/>
                  </a:lnTo>
                  <a:lnTo>
                    <a:pt x="2926145" y="366861"/>
                  </a:lnTo>
                  <a:lnTo>
                    <a:pt x="2925885" y="363351"/>
                  </a:lnTo>
                  <a:lnTo>
                    <a:pt x="2925495" y="359970"/>
                  </a:lnTo>
                  <a:lnTo>
                    <a:pt x="2924975" y="356460"/>
                  </a:lnTo>
                  <a:lnTo>
                    <a:pt x="2924455" y="353079"/>
                  </a:lnTo>
                  <a:lnTo>
                    <a:pt x="2923935" y="349829"/>
                  </a:lnTo>
                  <a:lnTo>
                    <a:pt x="2923154" y="346578"/>
                  </a:lnTo>
                  <a:lnTo>
                    <a:pt x="2922374" y="343328"/>
                  </a:lnTo>
                  <a:lnTo>
                    <a:pt x="2921464" y="340207"/>
                  </a:lnTo>
                  <a:lnTo>
                    <a:pt x="2920553" y="337086"/>
                  </a:lnTo>
                  <a:lnTo>
                    <a:pt x="2919513" y="333966"/>
                  </a:lnTo>
                  <a:lnTo>
                    <a:pt x="2918473" y="330975"/>
                  </a:lnTo>
                  <a:lnTo>
                    <a:pt x="2917172" y="327985"/>
                  </a:lnTo>
                  <a:lnTo>
                    <a:pt x="2916002" y="325124"/>
                  </a:lnTo>
                  <a:lnTo>
                    <a:pt x="2914572" y="322264"/>
                  </a:lnTo>
                  <a:lnTo>
                    <a:pt x="2913141" y="319404"/>
                  </a:lnTo>
                  <a:lnTo>
                    <a:pt x="2911581" y="316673"/>
                  </a:lnTo>
                  <a:lnTo>
                    <a:pt x="2909890" y="313943"/>
                  </a:lnTo>
                  <a:lnTo>
                    <a:pt x="2908199" y="311212"/>
                  </a:lnTo>
                  <a:lnTo>
                    <a:pt x="2906379" y="308612"/>
                  </a:lnTo>
                  <a:lnTo>
                    <a:pt x="2904558" y="306011"/>
                  </a:lnTo>
                  <a:lnTo>
                    <a:pt x="2902608" y="303541"/>
                  </a:lnTo>
                  <a:lnTo>
                    <a:pt x="2900527" y="301071"/>
                  </a:lnTo>
                  <a:lnTo>
                    <a:pt x="2898446" y="298600"/>
                  </a:lnTo>
                  <a:lnTo>
                    <a:pt x="2896236" y="296260"/>
                  </a:lnTo>
                  <a:lnTo>
                    <a:pt x="2894025" y="293919"/>
                  </a:lnTo>
                  <a:lnTo>
                    <a:pt x="2891684" y="291709"/>
                  </a:lnTo>
                  <a:lnTo>
                    <a:pt x="2889213" y="289499"/>
                  </a:lnTo>
                  <a:lnTo>
                    <a:pt x="2886743" y="287288"/>
                  </a:lnTo>
                  <a:lnTo>
                    <a:pt x="2884142" y="285208"/>
                  </a:lnTo>
                  <a:lnTo>
                    <a:pt x="2881411" y="283128"/>
                  </a:lnTo>
                  <a:lnTo>
                    <a:pt x="2878680" y="281047"/>
                  </a:lnTo>
                  <a:lnTo>
                    <a:pt x="2875819" y="279097"/>
                  </a:lnTo>
                  <a:lnTo>
                    <a:pt x="2872828" y="277147"/>
                  </a:lnTo>
                  <a:lnTo>
                    <a:pt x="2869837" y="275326"/>
                  </a:lnTo>
                  <a:lnTo>
                    <a:pt x="2866716" y="273506"/>
                  </a:lnTo>
                  <a:lnTo>
                    <a:pt x="2863465" y="271686"/>
                  </a:lnTo>
                  <a:lnTo>
                    <a:pt x="2860214" y="269995"/>
                  </a:lnTo>
                  <a:lnTo>
                    <a:pt x="2856963" y="268305"/>
                  </a:lnTo>
                  <a:lnTo>
                    <a:pt x="2853452" y="266745"/>
                  </a:lnTo>
                  <a:lnTo>
                    <a:pt x="2849941" y="265185"/>
                  </a:lnTo>
                  <a:lnTo>
                    <a:pt x="2846299" y="263624"/>
                  </a:lnTo>
                  <a:lnTo>
                    <a:pt x="2838887" y="260764"/>
                  </a:lnTo>
                  <a:lnTo>
                    <a:pt x="2831084" y="258033"/>
                  </a:lnTo>
                  <a:lnTo>
                    <a:pt x="2822892" y="255563"/>
                  </a:lnTo>
                  <a:lnTo>
                    <a:pt x="2814439" y="253353"/>
                  </a:lnTo>
                  <a:lnTo>
                    <a:pt x="2805726" y="251142"/>
                  </a:lnTo>
                  <a:lnTo>
                    <a:pt x="2796493" y="249322"/>
                  </a:lnTo>
                  <a:lnTo>
                    <a:pt x="2787130" y="247632"/>
                  </a:lnTo>
                  <a:lnTo>
                    <a:pt x="2777247" y="246071"/>
                  </a:lnTo>
                  <a:lnTo>
                    <a:pt x="2767104" y="244901"/>
                  </a:lnTo>
                  <a:lnTo>
                    <a:pt x="2756700" y="243731"/>
                  </a:lnTo>
                  <a:lnTo>
                    <a:pt x="2756700" y="201084"/>
                  </a:lnTo>
                  <a:lnTo>
                    <a:pt x="2672043" y="201084"/>
                  </a:lnTo>
                  <a:close/>
                  <a:moveTo>
                    <a:pt x="2715737" y="110069"/>
                  </a:moveTo>
                  <a:lnTo>
                    <a:pt x="2726271" y="110199"/>
                  </a:lnTo>
                  <a:lnTo>
                    <a:pt x="2736674" y="110589"/>
                  </a:lnTo>
                  <a:lnTo>
                    <a:pt x="2747077" y="111239"/>
                  </a:lnTo>
                  <a:lnTo>
                    <a:pt x="2757351" y="112149"/>
                  </a:lnTo>
                  <a:lnTo>
                    <a:pt x="2767494" y="113319"/>
                  </a:lnTo>
                  <a:lnTo>
                    <a:pt x="2777767" y="114750"/>
                  </a:lnTo>
                  <a:lnTo>
                    <a:pt x="2787780" y="116440"/>
                  </a:lnTo>
                  <a:lnTo>
                    <a:pt x="2797794" y="118260"/>
                  </a:lnTo>
                  <a:lnTo>
                    <a:pt x="2807677" y="120471"/>
                  </a:lnTo>
                  <a:lnTo>
                    <a:pt x="2817430" y="122811"/>
                  </a:lnTo>
                  <a:lnTo>
                    <a:pt x="2827183" y="125541"/>
                  </a:lnTo>
                  <a:lnTo>
                    <a:pt x="2836806" y="128402"/>
                  </a:lnTo>
                  <a:lnTo>
                    <a:pt x="2846299" y="131392"/>
                  </a:lnTo>
                  <a:lnTo>
                    <a:pt x="2855662" y="134773"/>
                  </a:lnTo>
                  <a:lnTo>
                    <a:pt x="2865025" y="138284"/>
                  </a:lnTo>
                  <a:lnTo>
                    <a:pt x="2874128" y="142054"/>
                  </a:lnTo>
                  <a:lnTo>
                    <a:pt x="2883231" y="146085"/>
                  </a:lnTo>
                  <a:lnTo>
                    <a:pt x="2892204" y="150246"/>
                  </a:lnTo>
                  <a:lnTo>
                    <a:pt x="2901047" y="154666"/>
                  </a:lnTo>
                  <a:lnTo>
                    <a:pt x="2909760" y="159217"/>
                  </a:lnTo>
                  <a:lnTo>
                    <a:pt x="2918473" y="164028"/>
                  </a:lnTo>
                  <a:lnTo>
                    <a:pt x="2927056" y="169099"/>
                  </a:lnTo>
                  <a:lnTo>
                    <a:pt x="2935378" y="174300"/>
                  </a:lnTo>
                  <a:lnTo>
                    <a:pt x="2943571" y="179630"/>
                  </a:lnTo>
                  <a:lnTo>
                    <a:pt x="2951634" y="185221"/>
                  </a:lnTo>
                  <a:lnTo>
                    <a:pt x="2959566" y="191072"/>
                  </a:lnTo>
                  <a:lnTo>
                    <a:pt x="2967239" y="197053"/>
                  </a:lnTo>
                  <a:lnTo>
                    <a:pt x="2974911" y="203164"/>
                  </a:lnTo>
                  <a:lnTo>
                    <a:pt x="2982323" y="209535"/>
                  </a:lnTo>
                  <a:lnTo>
                    <a:pt x="2989736" y="216166"/>
                  </a:lnTo>
                  <a:lnTo>
                    <a:pt x="2996888" y="222798"/>
                  </a:lnTo>
                  <a:lnTo>
                    <a:pt x="3003910" y="229559"/>
                  </a:lnTo>
                  <a:lnTo>
                    <a:pt x="3010673" y="236580"/>
                  </a:lnTo>
                  <a:lnTo>
                    <a:pt x="3017305" y="243731"/>
                  </a:lnTo>
                  <a:lnTo>
                    <a:pt x="3023807" y="251012"/>
                  </a:lnTo>
                  <a:lnTo>
                    <a:pt x="3030179" y="258553"/>
                  </a:lnTo>
                  <a:lnTo>
                    <a:pt x="3036291" y="266225"/>
                  </a:lnTo>
                  <a:lnTo>
                    <a:pt x="3042273" y="273896"/>
                  </a:lnTo>
                  <a:lnTo>
                    <a:pt x="3048125" y="281827"/>
                  </a:lnTo>
                  <a:lnTo>
                    <a:pt x="3053717" y="289889"/>
                  </a:lnTo>
                  <a:lnTo>
                    <a:pt x="3059048" y="298080"/>
                  </a:lnTo>
                  <a:lnTo>
                    <a:pt x="3064250" y="306401"/>
                  </a:lnTo>
                  <a:lnTo>
                    <a:pt x="3069322" y="314983"/>
                  </a:lnTo>
                  <a:lnTo>
                    <a:pt x="3074133" y="323564"/>
                  </a:lnTo>
                  <a:lnTo>
                    <a:pt x="3078685" y="332276"/>
                  </a:lnTo>
                  <a:lnTo>
                    <a:pt x="3083106" y="341117"/>
                  </a:lnTo>
                  <a:lnTo>
                    <a:pt x="3087267" y="350089"/>
                  </a:lnTo>
                  <a:lnTo>
                    <a:pt x="3091299" y="359060"/>
                  </a:lnTo>
                  <a:lnTo>
                    <a:pt x="3095070" y="368292"/>
                  </a:lnTo>
                  <a:lnTo>
                    <a:pt x="3098581" y="377653"/>
                  </a:lnTo>
                  <a:lnTo>
                    <a:pt x="3101962" y="387015"/>
                  </a:lnTo>
                  <a:lnTo>
                    <a:pt x="3104953" y="396506"/>
                  </a:lnTo>
                  <a:lnTo>
                    <a:pt x="3107814" y="406128"/>
                  </a:lnTo>
                  <a:lnTo>
                    <a:pt x="3110545" y="415880"/>
                  </a:lnTo>
                  <a:lnTo>
                    <a:pt x="3112886" y="425631"/>
                  </a:lnTo>
                  <a:lnTo>
                    <a:pt x="3115097" y="435513"/>
                  </a:lnTo>
                  <a:lnTo>
                    <a:pt x="3116917" y="445524"/>
                  </a:lnTo>
                  <a:lnTo>
                    <a:pt x="3118608" y="455536"/>
                  </a:lnTo>
                  <a:lnTo>
                    <a:pt x="3120038" y="465678"/>
                  </a:lnTo>
                  <a:lnTo>
                    <a:pt x="3121208" y="475949"/>
                  </a:lnTo>
                  <a:lnTo>
                    <a:pt x="3122119" y="486221"/>
                  </a:lnTo>
                  <a:lnTo>
                    <a:pt x="3122769" y="496623"/>
                  </a:lnTo>
                  <a:lnTo>
                    <a:pt x="3123159" y="507025"/>
                  </a:lnTo>
                  <a:lnTo>
                    <a:pt x="3123289" y="517556"/>
                  </a:lnTo>
                  <a:lnTo>
                    <a:pt x="3123159" y="528088"/>
                  </a:lnTo>
                  <a:lnTo>
                    <a:pt x="3122769" y="538490"/>
                  </a:lnTo>
                  <a:lnTo>
                    <a:pt x="3122119" y="548892"/>
                  </a:lnTo>
                  <a:lnTo>
                    <a:pt x="3121208" y="559163"/>
                  </a:lnTo>
                  <a:lnTo>
                    <a:pt x="3120038" y="569435"/>
                  </a:lnTo>
                  <a:lnTo>
                    <a:pt x="3118608" y="579577"/>
                  </a:lnTo>
                  <a:lnTo>
                    <a:pt x="3116917" y="589588"/>
                  </a:lnTo>
                  <a:lnTo>
                    <a:pt x="3115097" y="599600"/>
                  </a:lnTo>
                  <a:lnTo>
                    <a:pt x="3112886" y="609482"/>
                  </a:lnTo>
                  <a:lnTo>
                    <a:pt x="3110545" y="619233"/>
                  </a:lnTo>
                  <a:lnTo>
                    <a:pt x="3107814" y="628985"/>
                  </a:lnTo>
                  <a:lnTo>
                    <a:pt x="3104953" y="638736"/>
                  </a:lnTo>
                  <a:lnTo>
                    <a:pt x="3101962" y="648228"/>
                  </a:lnTo>
                  <a:lnTo>
                    <a:pt x="3098581" y="657590"/>
                  </a:lnTo>
                  <a:lnTo>
                    <a:pt x="3095070" y="666951"/>
                  </a:lnTo>
                  <a:lnTo>
                    <a:pt x="3091299" y="676053"/>
                  </a:lnTo>
                  <a:lnTo>
                    <a:pt x="3087267" y="685154"/>
                  </a:lnTo>
                  <a:lnTo>
                    <a:pt x="3083106" y="694126"/>
                  </a:lnTo>
                  <a:lnTo>
                    <a:pt x="3078685" y="702967"/>
                  </a:lnTo>
                  <a:lnTo>
                    <a:pt x="3074133" y="711678"/>
                  </a:lnTo>
                  <a:lnTo>
                    <a:pt x="3069322" y="720260"/>
                  </a:lnTo>
                  <a:lnTo>
                    <a:pt x="3064250" y="728711"/>
                  </a:lnTo>
                  <a:lnTo>
                    <a:pt x="3059048" y="737163"/>
                  </a:lnTo>
                  <a:lnTo>
                    <a:pt x="3053717" y="745354"/>
                  </a:lnTo>
                  <a:lnTo>
                    <a:pt x="3048125" y="753415"/>
                  </a:lnTo>
                  <a:lnTo>
                    <a:pt x="3042273" y="761347"/>
                  </a:lnTo>
                  <a:lnTo>
                    <a:pt x="3036291" y="769018"/>
                  </a:lnTo>
                  <a:lnTo>
                    <a:pt x="3030179" y="776689"/>
                  </a:lnTo>
                  <a:lnTo>
                    <a:pt x="3023807" y="784100"/>
                  </a:lnTo>
                  <a:lnTo>
                    <a:pt x="3017305" y="791512"/>
                  </a:lnTo>
                  <a:lnTo>
                    <a:pt x="3010673" y="798663"/>
                  </a:lnTo>
                  <a:lnTo>
                    <a:pt x="3003910" y="805684"/>
                  </a:lnTo>
                  <a:lnTo>
                    <a:pt x="2996888" y="812445"/>
                  </a:lnTo>
                  <a:lnTo>
                    <a:pt x="2989736" y="819076"/>
                  </a:lnTo>
                  <a:lnTo>
                    <a:pt x="2982323" y="825577"/>
                  </a:lnTo>
                  <a:lnTo>
                    <a:pt x="2974911" y="831948"/>
                  </a:lnTo>
                  <a:lnTo>
                    <a:pt x="2967239" y="838059"/>
                  </a:lnTo>
                  <a:lnTo>
                    <a:pt x="2959566" y="844040"/>
                  </a:lnTo>
                  <a:lnTo>
                    <a:pt x="2951634" y="849761"/>
                  </a:lnTo>
                  <a:lnTo>
                    <a:pt x="2943571" y="855352"/>
                  </a:lnTo>
                  <a:lnTo>
                    <a:pt x="2935378" y="860813"/>
                  </a:lnTo>
                  <a:lnTo>
                    <a:pt x="2927056" y="866014"/>
                  </a:lnTo>
                  <a:lnTo>
                    <a:pt x="2918473" y="871085"/>
                  </a:lnTo>
                  <a:lnTo>
                    <a:pt x="2909760" y="875896"/>
                  </a:lnTo>
                  <a:lnTo>
                    <a:pt x="2901047" y="880446"/>
                  </a:lnTo>
                  <a:lnTo>
                    <a:pt x="2892204" y="884867"/>
                  </a:lnTo>
                  <a:lnTo>
                    <a:pt x="2883231" y="889028"/>
                  </a:lnTo>
                  <a:lnTo>
                    <a:pt x="2874128" y="893058"/>
                  </a:lnTo>
                  <a:lnTo>
                    <a:pt x="2865025" y="896829"/>
                  </a:lnTo>
                  <a:lnTo>
                    <a:pt x="2855662" y="900340"/>
                  </a:lnTo>
                  <a:lnTo>
                    <a:pt x="2846299" y="903590"/>
                  </a:lnTo>
                  <a:lnTo>
                    <a:pt x="2836806" y="906711"/>
                  </a:lnTo>
                  <a:lnTo>
                    <a:pt x="2827183" y="909571"/>
                  </a:lnTo>
                  <a:lnTo>
                    <a:pt x="2817430" y="912302"/>
                  </a:lnTo>
                  <a:lnTo>
                    <a:pt x="2807677" y="914642"/>
                  </a:lnTo>
                  <a:lnTo>
                    <a:pt x="2797794" y="916852"/>
                  </a:lnTo>
                  <a:lnTo>
                    <a:pt x="2787780" y="918673"/>
                  </a:lnTo>
                  <a:lnTo>
                    <a:pt x="2777767" y="920363"/>
                  </a:lnTo>
                  <a:lnTo>
                    <a:pt x="2767494" y="921793"/>
                  </a:lnTo>
                  <a:lnTo>
                    <a:pt x="2757351" y="922963"/>
                  </a:lnTo>
                  <a:lnTo>
                    <a:pt x="2747077" y="923874"/>
                  </a:lnTo>
                  <a:lnTo>
                    <a:pt x="2736674" y="924524"/>
                  </a:lnTo>
                  <a:lnTo>
                    <a:pt x="2726271" y="924914"/>
                  </a:lnTo>
                  <a:lnTo>
                    <a:pt x="2715737" y="925044"/>
                  </a:lnTo>
                  <a:lnTo>
                    <a:pt x="2705204" y="924914"/>
                  </a:lnTo>
                  <a:lnTo>
                    <a:pt x="2694800" y="924524"/>
                  </a:lnTo>
                  <a:lnTo>
                    <a:pt x="2684397" y="923874"/>
                  </a:lnTo>
                  <a:lnTo>
                    <a:pt x="2674124" y="922963"/>
                  </a:lnTo>
                  <a:lnTo>
                    <a:pt x="2663850" y="921793"/>
                  </a:lnTo>
                  <a:lnTo>
                    <a:pt x="2653707" y="920363"/>
                  </a:lnTo>
                  <a:lnTo>
                    <a:pt x="2643694" y="918673"/>
                  </a:lnTo>
                  <a:lnTo>
                    <a:pt x="2633681" y="916852"/>
                  </a:lnTo>
                  <a:lnTo>
                    <a:pt x="2623797" y="914642"/>
                  </a:lnTo>
                  <a:lnTo>
                    <a:pt x="2614044" y="912302"/>
                  </a:lnTo>
                  <a:lnTo>
                    <a:pt x="2604291" y="909571"/>
                  </a:lnTo>
                  <a:lnTo>
                    <a:pt x="2594668" y="906711"/>
                  </a:lnTo>
                  <a:lnTo>
                    <a:pt x="2585175" y="903590"/>
                  </a:lnTo>
                  <a:lnTo>
                    <a:pt x="2575812" y="900340"/>
                  </a:lnTo>
                  <a:lnTo>
                    <a:pt x="2566449" y="896829"/>
                  </a:lnTo>
                  <a:lnTo>
                    <a:pt x="2557346" y="893058"/>
                  </a:lnTo>
                  <a:lnTo>
                    <a:pt x="2548243" y="889028"/>
                  </a:lnTo>
                  <a:lnTo>
                    <a:pt x="2539270" y="884867"/>
                  </a:lnTo>
                  <a:lnTo>
                    <a:pt x="2530427" y="880446"/>
                  </a:lnTo>
                  <a:lnTo>
                    <a:pt x="2521714" y="875896"/>
                  </a:lnTo>
                  <a:lnTo>
                    <a:pt x="2513131" y="871085"/>
                  </a:lnTo>
                  <a:lnTo>
                    <a:pt x="2504549" y="866014"/>
                  </a:lnTo>
                  <a:lnTo>
                    <a:pt x="2496226" y="860813"/>
                  </a:lnTo>
                  <a:lnTo>
                    <a:pt x="2488033" y="855352"/>
                  </a:lnTo>
                  <a:lnTo>
                    <a:pt x="2479971" y="849761"/>
                  </a:lnTo>
                  <a:lnTo>
                    <a:pt x="2472038" y="844040"/>
                  </a:lnTo>
                  <a:lnTo>
                    <a:pt x="2464366" y="838059"/>
                  </a:lnTo>
                  <a:lnTo>
                    <a:pt x="2456693" y="831948"/>
                  </a:lnTo>
                  <a:lnTo>
                    <a:pt x="2449281" y="825577"/>
                  </a:lnTo>
                  <a:lnTo>
                    <a:pt x="2441868" y="819076"/>
                  </a:lnTo>
                  <a:lnTo>
                    <a:pt x="2434716" y="812445"/>
                  </a:lnTo>
                  <a:lnTo>
                    <a:pt x="2427694" y="805684"/>
                  </a:lnTo>
                  <a:lnTo>
                    <a:pt x="2420932" y="798663"/>
                  </a:lnTo>
                  <a:lnTo>
                    <a:pt x="2414299" y="791512"/>
                  </a:lnTo>
                  <a:lnTo>
                    <a:pt x="2407797" y="784100"/>
                  </a:lnTo>
                  <a:lnTo>
                    <a:pt x="2401425" y="776689"/>
                  </a:lnTo>
                  <a:lnTo>
                    <a:pt x="2395313" y="769018"/>
                  </a:lnTo>
                  <a:lnTo>
                    <a:pt x="2389331" y="761347"/>
                  </a:lnTo>
                  <a:lnTo>
                    <a:pt x="2383479" y="753415"/>
                  </a:lnTo>
                  <a:lnTo>
                    <a:pt x="2377888" y="745354"/>
                  </a:lnTo>
                  <a:lnTo>
                    <a:pt x="2372556" y="737163"/>
                  </a:lnTo>
                  <a:lnTo>
                    <a:pt x="2367354" y="728711"/>
                  </a:lnTo>
                  <a:lnTo>
                    <a:pt x="2362283" y="720260"/>
                  </a:lnTo>
                  <a:lnTo>
                    <a:pt x="2357471" y="711678"/>
                  </a:lnTo>
                  <a:lnTo>
                    <a:pt x="2352920" y="702967"/>
                  </a:lnTo>
                  <a:lnTo>
                    <a:pt x="2348498" y="694126"/>
                  </a:lnTo>
                  <a:lnTo>
                    <a:pt x="2344337" y="685154"/>
                  </a:lnTo>
                  <a:lnTo>
                    <a:pt x="2340305" y="676053"/>
                  </a:lnTo>
                  <a:lnTo>
                    <a:pt x="2336534" y="666951"/>
                  </a:lnTo>
                  <a:lnTo>
                    <a:pt x="2333023" y="657590"/>
                  </a:lnTo>
                  <a:lnTo>
                    <a:pt x="2329772" y="648228"/>
                  </a:lnTo>
                  <a:lnTo>
                    <a:pt x="2326651" y="638736"/>
                  </a:lnTo>
                  <a:lnTo>
                    <a:pt x="2323790" y="628985"/>
                  </a:lnTo>
                  <a:lnTo>
                    <a:pt x="2321059" y="619233"/>
                  </a:lnTo>
                  <a:lnTo>
                    <a:pt x="2318718" y="609482"/>
                  </a:lnTo>
                  <a:lnTo>
                    <a:pt x="2316508" y="599600"/>
                  </a:lnTo>
                  <a:lnTo>
                    <a:pt x="2314687" y="589588"/>
                  </a:lnTo>
                  <a:lnTo>
                    <a:pt x="2312997" y="579577"/>
                  </a:lnTo>
                  <a:lnTo>
                    <a:pt x="2311566" y="569435"/>
                  </a:lnTo>
                  <a:lnTo>
                    <a:pt x="2310396" y="559163"/>
                  </a:lnTo>
                  <a:lnTo>
                    <a:pt x="2309486" y="548892"/>
                  </a:lnTo>
                  <a:lnTo>
                    <a:pt x="2308835" y="538490"/>
                  </a:lnTo>
                  <a:lnTo>
                    <a:pt x="2308445" y="528088"/>
                  </a:lnTo>
                  <a:lnTo>
                    <a:pt x="2308315" y="517556"/>
                  </a:lnTo>
                  <a:lnTo>
                    <a:pt x="2308445" y="507025"/>
                  </a:lnTo>
                  <a:lnTo>
                    <a:pt x="2308835" y="496623"/>
                  </a:lnTo>
                  <a:lnTo>
                    <a:pt x="2309486" y="486221"/>
                  </a:lnTo>
                  <a:lnTo>
                    <a:pt x="2310396" y="475949"/>
                  </a:lnTo>
                  <a:lnTo>
                    <a:pt x="2311566" y="465678"/>
                  </a:lnTo>
                  <a:lnTo>
                    <a:pt x="2312997" y="455536"/>
                  </a:lnTo>
                  <a:lnTo>
                    <a:pt x="2314687" y="445524"/>
                  </a:lnTo>
                  <a:lnTo>
                    <a:pt x="2316508" y="435513"/>
                  </a:lnTo>
                  <a:lnTo>
                    <a:pt x="2318718" y="425631"/>
                  </a:lnTo>
                  <a:lnTo>
                    <a:pt x="2321059" y="415880"/>
                  </a:lnTo>
                  <a:lnTo>
                    <a:pt x="2323790" y="406128"/>
                  </a:lnTo>
                  <a:lnTo>
                    <a:pt x="2326651" y="396506"/>
                  </a:lnTo>
                  <a:lnTo>
                    <a:pt x="2329772" y="387015"/>
                  </a:lnTo>
                  <a:lnTo>
                    <a:pt x="2333023" y="377653"/>
                  </a:lnTo>
                  <a:lnTo>
                    <a:pt x="2336534" y="368292"/>
                  </a:lnTo>
                  <a:lnTo>
                    <a:pt x="2340305" y="359060"/>
                  </a:lnTo>
                  <a:lnTo>
                    <a:pt x="2344337" y="350089"/>
                  </a:lnTo>
                  <a:lnTo>
                    <a:pt x="2348498" y="341117"/>
                  </a:lnTo>
                  <a:lnTo>
                    <a:pt x="2352920" y="332276"/>
                  </a:lnTo>
                  <a:lnTo>
                    <a:pt x="2357471" y="323564"/>
                  </a:lnTo>
                  <a:lnTo>
                    <a:pt x="2362283" y="314983"/>
                  </a:lnTo>
                  <a:lnTo>
                    <a:pt x="2367354" y="306401"/>
                  </a:lnTo>
                  <a:lnTo>
                    <a:pt x="2372556" y="298080"/>
                  </a:lnTo>
                  <a:lnTo>
                    <a:pt x="2377888" y="289889"/>
                  </a:lnTo>
                  <a:lnTo>
                    <a:pt x="2383479" y="281827"/>
                  </a:lnTo>
                  <a:lnTo>
                    <a:pt x="2389331" y="273896"/>
                  </a:lnTo>
                  <a:lnTo>
                    <a:pt x="2395313" y="266225"/>
                  </a:lnTo>
                  <a:lnTo>
                    <a:pt x="2401425" y="258553"/>
                  </a:lnTo>
                  <a:lnTo>
                    <a:pt x="2407797" y="251012"/>
                  </a:lnTo>
                  <a:lnTo>
                    <a:pt x="2414299" y="243731"/>
                  </a:lnTo>
                  <a:lnTo>
                    <a:pt x="2420932" y="236580"/>
                  </a:lnTo>
                  <a:lnTo>
                    <a:pt x="2427694" y="229559"/>
                  </a:lnTo>
                  <a:lnTo>
                    <a:pt x="2434716" y="222798"/>
                  </a:lnTo>
                  <a:lnTo>
                    <a:pt x="2441868" y="216166"/>
                  </a:lnTo>
                  <a:lnTo>
                    <a:pt x="2449281" y="209535"/>
                  </a:lnTo>
                  <a:lnTo>
                    <a:pt x="2456693" y="203164"/>
                  </a:lnTo>
                  <a:lnTo>
                    <a:pt x="2464366" y="197053"/>
                  </a:lnTo>
                  <a:lnTo>
                    <a:pt x="2472038" y="191072"/>
                  </a:lnTo>
                  <a:lnTo>
                    <a:pt x="2479971" y="185221"/>
                  </a:lnTo>
                  <a:lnTo>
                    <a:pt x="2488033" y="179630"/>
                  </a:lnTo>
                  <a:lnTo>
                    <a:pt x="2496226" y="174300"/>
                  </a:lnTo>
                  <a:lnTo>
                    <a:pt x="2504549" y="169099"/>
                  </a:lnTo>
                  <a:lnTo>
                    <a:pt x="2513131" y="164028"/>
                  </a:lnTo>
                  <a:lnTo>
                    <a:pt x="2521714" y="159217"/>
                  </a:lnTo>
                  <a:lnTo>
                    <a:pt x="2530427" y="154666"/>
                  </a:lnTo>
                  <a:lnTo>
                    <a:pt x="2539270" y="150246"/>
                  </a:lnTo>
                  <a:lnTo>
                    <a:pt x="2548243" y="146085"/>
                  </a:lnTo>
                  <a:lnTo>
                    <a:pt x="2557346" y="142054"/>
                  </a:lnTo>
                  <a:lnTo>
                    <a:pt x="2566449" y="138284"/>
                  </a:lnTo>
                  <a:lnTo>
                    <a:pt x="2575812" y="134773"/>
                  </a:lnTo>
                  <a:lnTo>
                    <a:pt x="2585175" y="131392"/>
                  </a:lnTo>
                  <a:lnTo>
                    <a:pt x="2594668" y="128402"/>
                  </a:lnTo>
                  <a:lnTo>
                    <a:pt x="2604291" y="125541"/>
                  </a:lnTo>
                  <a:lnTo>
                    <a:pt x="2614044" y="122811"/>
                  </a:lnTo>
                  <a:lnTo>
                    <a:pt x="2623797" y="120471"/>
                  </a:lnTo>
                  <a:lnTo>
                    <a:pt x="2633681" y="118260"/>
                  </a:lnTo>
                  <a:lnTo>
                    <a:pt x="2643694" y="116440"/>
                  </a:lnTo>
                  <a:lnTo>
                    <a:pt x="2653707" y="114750"/>
                  </a:lnTo>
                  <a:lnTo>
                    <a:pt x="2663850" y="113319"/>
                  </a:lnTo>
                  <a:lnTo>
                    <a:pt x="2674124" y="112149"/>
                  </a:lnTo>
                  <a:lnTo>
                    <a:pt x="2684397" y="111239"/>
                  </a:lnTo>
                  <a:lnTo>
                    <a:pt x="2694800" y="110589"/>
                  </a:lnTo>
                  <a:lnTo>
                    <a:pt x="2705204" y="110199"/>
                  </a:lnTo>
                  <a:lnTo>
                    <a:pt x="2715737" y="110069"/>
                  </a:lnTo>
                  <a:close/>
                  <a:moveTo>
                    <a:pt x="2715737" y="65719"/>
                  </a:moveTo>
                  <a:lnTo>
                    <a:pt x="2704153" y="65979"/>
                  </a:lnTo>
                  <a:lnTo>
                    <a:pt x="2692570" y="66370"/>
                  </a:lnTo>
                  <a:lnTo>
                    <a:pt x="2680986" y="67151"/>
                  </a:lnTo>
                  <a:lnTo>
                    <a:pt x="2669663" y="68062"/>
                  </a:lnTo>
                  <a:lnTo>
                    <a:pt x="2658339" y="69363"/>
                  </a:lnTo>
                  <a:lnTo>
                    <a:pt x="2647016" y="70925"/>
                  </a:lnTo>
                  <a:lnTo>
                    <a:pt x="2635823" y="72877"/>
                  </a:lnTo>
                  <a:lnTo>
                    <a:pt x="2624760" y="74959"/>
                  </a:lnTo>
                  <a:lnTo>
                    <a:pt x="2613827" y="77301"/>
                  </a:lnTo>
                  <a:lnTo>
                    <a:pt x="2603024" y="80034"/>
                  </a:lnTo>
                  <a:lnTo>
                    <a:pt x="2592221" y="82897"/>
                  </a:lnTo>
                  <a:lnTo>
                    <a:pt x="2581549" y="86151"/>
                  </a:lnTo>
                  <a:lnTo>
                    <a:pt x="2571006" y="89534"/>
                  </a:lnTo>
                  <a:lnTo>
                    <a:pt x="2560594" y="93178"/>
                  </a:lnTo>
                  <a:lnTo>
                    <a:pt x="2550312" y="97212"/>
                  </a:lnTo>
                  <a:lnTo>
                    <a:pt x="2540030" y="101377"/>
                  </a:lnTo>
                  <a:lnTo>
                    <a:pt x="2530008" y="105671"/>
                  </a:lnTo>
                  <a:lnTo>
                    <a:pt x="2520116" y="110356"/>
                  </a:lnTo>
                  <a:lnTo>
                    <a:pt x="2510224" y="115302"/>
                  </a:lnTo>
                  <a:lnTo>
                    <a:pt x="2500593" y="120377"/>
                  </a:lnTo>
                  <a:lnTo>
                    <a:pt x="2491092" y="125712"/>
                  </a:lnTo>
                  <a:lnTo>
                    <a:pt x="2481721" y="131308"/>
                  </a:lnTo>
                  <a:lnTo>
                    <a:pt x="2472480" y="137034"/>
                  </a:lnTo>
                  <a:lnTo>
                    <a:pt x="2463369" y="143021"/>
                  </a:lnTo>
                  <a:lnTo>
                    <a:pt x="2454389" y="149267"/>
                  </a:lnTo>
                  <a:lnTo>
                    <a:pt x="2445668" y="155644"/>
                  </a:lnTo>
                  <a:lnTo>
                    <a:pt x="2437078" y="162281"/>
                  </a:lnTo>
                  <a:lnTo>
                    <a:pt x="2428618" y="169048"/>
                  </a:lnTo>
                  <a:lnTo>
                    <a:pt x="2420288" y="176076"/>
                  </a:lnTo>
                  <a:lnTo>
                    <a:pt x="2412219" y="183233"/>
                  </a:lnTo>
                  <a:lnTo>
                    <a:pt x="2404279" y="190651"/>
                  </a:lnTo>
                  <a:lnTo>
                    <a:pt x="2396470" y="198199"/>
                  </a:lnTo>
                  <a:lnTo>
                    <a:pt x="2388921" y="206007"/>
                  </a:lnTo>
                  <a:lnTo>
                    <a:pt x="2381502" y="214076"/>
                  </a:lnTo>
                  <a:lnTo>
                    <a:pt x="2374344" y="222144"/>
                  </a:lnTo>
                  <a:lnTo>
                    <a:pt x="2367316" y="230473"/>
                  </a:lnTo>
                  <a:lnTo>
                    <a:pt x="2360548" y="238932"/>
                  </a:lnTo>
                  <a:lnTo>
                    <a:pt x="2353910" y="247521"/>
                  </a:lnTo>
                  <a:lnTo>
                    <a:pt x="2347532" y="256240"/>
                  </a:lnTo>
                  <a:lnTo>
                    <a:pt x="2341285" y="265220"/>
                  </a:lnTo>
                  <a:lnTo>
                    <a:pt x="2335298" y="274329"/>
                  </a:lnTo>
                  <a:lnTo>
                    <a:pt x="2329571" y="283569"/>
                  </a:lnTo>
                  <a:lnTo>
                    <a:pt x="2323975" y="292939"/>
                  </a:lnTo>
                  <a:lnTo>
                    <a:pt x="2318638" y="302439"/>
                  </a:lnTo>
                  <a:lnTo>
                    <a:pt x="2313562" y="312069"/>
                  </a:lnTo>
                  <a:lnTo>
                    <a:pt x="2308616" y="321960"/>
                  </a:lnTo>
                  <a:lnTo>
                    <a:pt x="2304061" y="331850"/>
                  </a:lnTo>
                  <a:lnTo>
                    <a:pt x="2299636" y="341871"/>
                  </a:lnTo>
                  <a:lnTo>
                    <a:pt x="2295471" y="352151"/>
                  </a:lnTo>
                  <a:lnTo>
                    <a:pt x="2291436" y="362432"/>
                  </a:lnTo>
                  <a:lnTo>
                    <a:pt x="2287792" y="372843"/>
                  </a:lnTo>
                  <a:lnTo>
                    <a:pt x="2284408" y="383384"/>
                  </a:lnTo>
                  <a:lnTo>
                    <a:pt x="2281154" y="394056"/>
                  </a:lnTo>
                  <a:lnTo>
                    <a:pt x="2278291" y="404857"/>
                  </a:lnTo>
                  <a:lnTo>
                    <a:pt x="2275688" y="415658"/>
                  </a:lnTo>
                  <a:lnTo>
                    <a:pt x="2273215" y="426590"/>
                  </a:lnTo>
                  <a:lnTo>
                    <a:pt x="2271132" y="437652"/>
                  </a:lnTo>
                  <a:lnTo>
                    <a:pt x="2269310" y="448843"/>
                  </a:lnTo>
                  <a:lnTo>
                    <a:pt x="2267618" y="460165"/>
                  </a:lnTo>
                  <a:lnTo>
                    <a:pt x="2266316" y="471487"/>
                  </a:lnTo>
                  <a:lnTo>
                    <a:pt x="2265405" y="482809"/>
                  </a:lnTo>
                  <a:lnTo>
                    <a:pt x="2264624" y="494391"/>
                  </a:lnTo>
                  <a:lnTo>
                    <a:pt x="2264234" y="505974"/>
                  </a:lnTo>
                  <a:lnTo>
                    <a:pt x="2264104" y="517556"/>
                  </a:lnTo>
                  <a:lnTo>
                    <a:pt x="2264234" y="529138"/>
                  </a:lnTo>
                  <a:lnTo>
                    <a:pt x="2264624" y="540720"/>
                  </a:lnTo>
                  <a:lnTo>
                    <a:pt x="2265405" y="552303"/>
                  </a:lnTo>
                  <a:lnTo>
                    <a:pt x="2266316" y="563624"/>
                  </a:lnTo>
                  <a:lnTo>
                    <a:pt x="2267618" y="574946"/>
                  </a:lnTo>
                  <a:lnTo>
                    <a:pt x="2269310" y="586268"/>
                  </a:lnTo>
                  <a:lnTo>
                    <a:pt x="2271132" y="597460"/>
                  </a:lnTo>
                  <a:lnTo>
                    <a:pt x="2273215" y="608522"/>
                  </a:lnTo>
                  <a:lnTo>
                    <a:pt x="2275688" y="619453"/>
                  </a:lnTo>
                  <a:lnTo>
                    <a:pt x="2278291" y="630255"/>
                  </a:lnTo>
                  <a:lnTo>
                    <a:pt x="2281154" y="641186"/>
                  </a:lnTo>
                  <a:lnTo>
                    <a:pt x="2284408" y="651858"/>
                  </a:lnTo>
                  <a:lnTo>
                    <a:pt x="2287792" y="662399"/>
                  </a:lnTo>
                  <a:lnTo>
                    <a:pt x="2291436" y="672810"/>
                  </a:lnTo>
                  <a:lnTo>
                    <a:pt x="2295471" y="683090"/>
                  </a:lnTo>
                  <a:lnTo>
                    <a:pt x="2299636" y="693371"/>
                  </a:lnTo>
                  <a:lnTo>
                    <a:pt x="2304061" y="703392"/>
                  </a:lnTo>
                  <a:lnTo>
                    <a:pt x="2308616" y="713282"/>
                  </a:lnTo>
                  <a:lnTo>
                    <a:pt x="2313562" y="723173"/>
                  </a:lnTo>
                  <a:lnTo>
                    <a:pt x="2318638" y="732803"/>
                  </a:lnTo>
                  <a:lnTo>
                    <a:pt x="2323975" y="742303"/>
                  </a:lnTo>
                  <a:lnTo>
                    <a:pt x="2329571" y="751673"/>
                  </a:lnTo>
                  <a:lnTo>
                    <a:pt x="2335298" y="760913"/>
                  </a:lnTo>
                  <a:lnTo>
                    <a:pt x="2341285" y="770022"/>
                  </a:lnTo>
                  <a:lnTo>
                    <a:pt x="2347532" y="779002"/>
                  </a:lnTo>
                  <a:lnTo>
                    <a:pt x="2353910" y="787721"/>
                  </a:lnTo>
                  <a:lnTo>
                    <a:pt x="2360548" y="796310"/>
                  </a:lnTo>
                  <a:lnTo>
                    <a:pt x="2367316" y="804769"/>
                  </a:lnTo>
                  <a:lnTo>
                    <a:pt x="2374344" y="813098"/>
                  </a:lnTo>
                  <a:lnTo>
                    <a:pt x="2381502" y="821166"/>
                  </a:lnTo>
                  <a:lnTo>
                    <a:pt x="2388921" y="829105"/>
                  </a:lnTo>
                  <a:lnTo>
                    <a:pt x="2396470" y="836913"/>
                  </a:lnTo>
                  <a:lnTo>
                    <a:pt x="2404279" y="844461"/>
                  </a:lnTo>
                  <a:lnTo>
                    <a:pt x="2412219" y="851878"/>
                  </a:lnTo>
                  <a:lnTo>
                    <a:pt x="2420288" y="859036"/>
                  </a:lnTo>
                  <a:lnTo>
                    <a:pt x="2428618" y="866063"/>
                  </a:lnTo>
                  <a:lnTo>
                    <a:pt x="2437078" y="872831"/>
                  </a:lnTo>
                  <a:lnTo>
                    <a:pt x="2445668" y="879468"/>
                  </a:lnTo>
                  <a:lnTo>
                    <a:pt x="2454389" y="885844"/>
                  </a:lnTo>
                  <a:lnTo>
                    <a:pt x="2463369" y="892091"/>
                  </a:lnTo>
                  <a:lnTo>
                    <a:pt x="2472480" y="898077"/>
                  </a:lnTo>
                  <a:lnTo>
                    <a:pt x="2481721" y="903803"/>
                  </a:lnTo>
                  <a:lnTo>
                    <a:pt x="2491092" y="909399"/>
                  </a:lnTo>
                  <a:lnTo>
                    <a:pt x="2500593" y="914735"/>
                  </a:lnTo>
                  <a:lnTo>
                    <a:pt x="2510224" y="919810"/>
                  </a:lnTo>
                  <a:lnTo>
                    <a:pt x="2520116" y="924755"/>
                  </a:lnTo>
                  <a:lnTo>
                    <a:pt x="2530008" y="929310"/>
                  </a:lnTo>
                  <a:lnTo>
                    <a:pt x="2540030" y="933735"/>
                  </a:lnTo>
                  <a:lnTo>
                    <a:pt x="2550312" y="937899"/>
                  </a:lnTo>
                  <a:lnTo>
                    <a:pt x="2560594" y="941933"/>
                  </a:lnTo>
                  <a:lnTo>
                    <a:pt x="2571006" y="945577"/>
                  </a:lnTo>
                  <a:lnTo>
                    <a:pt x="2581549" y="948961"/>
                  </a:lnTo>
                  <a:lnTo>
                    <a:pt x="2592221" y="952214"/>
                  </a:lnTo>
                  <a:lnTo>
                    <a:pt x="2603024" y="955077"/>
                  </a:lnTo>
                  <a:lnTo>
                    <a:pt x="2613827" y="957680"/>
                  </a:lnTo>
                  <a:lnTo>
                    <a:pt x="2624760" y="960153"/>
                  </a:lnTo>
                  <a:lnTo>
                    <a:pt x="2635823" y="962235"/>
                  </a:lnTo>
                  <a:lnTo>
                    <a:pt x="2647016" y="964057"/>
                  </a:lnTo>
                  <a:lnTo>
                    <a:pt x="2658339" y="965749"/>
                  </a:lnTo>
                  <a:lnTo>
                    <a:pt x="2669663" y="967050"/>
                  </a:lnTo>
                  <a:lnTo>
                    <a:pt x="2680986" y="967961"/>
                  </a:lnTo>
                  <a:lnTo>
                    <a:pt x="2692570" y="968742"/>
                  </a:lnTo>
                  <a:lnTo>
                    <a:pt x="2704153" y="969132"/>
                  </a:lnTo>
                  <a:lnTo>
                    <a:pt x="2715737" y="969262"/>
                  </a:lnTo>
                  <a:lnTo>
                    <a:pt x="2727321" y="969132"/>
                  </a:lnTo>
                  <a:lnTo>
                    <a:pt x="2738904" y="968742"/>
                  </a:lnTo>
                  <a:lnTo>
                    <a:pt x="2750488" y="967961"/>
                  </a:lnTo>
                  <a:lnTo>
                    <a:pt x="2761811" y="967050"/>
                  </a:lnTo>
                  <a:lnTo>
                    <a:pt x="2773135" y="965749"/>
                  </a:lnTo>
                  <a:lnTo>
                    <a:pt x="2784458" y="964057"/>
                  </a:lnTo>
                  <a:lnTo>
                    <a:pt x="2795651" y="962235"/>
                  </a:lnTo>
                  <a:lnTo>
                    <a:pt x="2806714" y="960153"/>
                  </a:lnTo>
                  <a:lnTo>
                    <a:pt x="2817647" y="957680"/>
                  </a:lnTo>
                  <a:lnTo>
                    <a:pt x="2828450" y="955077"/>
                  </a:lnTo>
                  <a:lnTo>
                    <a:pt x="2839253" y="952214"/>
                  </a:lnTo>
                  <a:lnTo>
                    <a:pt x="2849925" y="948961"/>
                  </a:lnTo>
                  <a:lnTo>
                    <a:pt x="2860468" y="945577"/>
                  </a:lnTo>
                  <a:lnTo>
                    <a:pt x="2870880" y="941933"/>
                  </a:lnTo>
                  <a:lnTo>
                    <a:pt x="2881162" y="937899"/>
                  </a:lnTo>
                  <a:lnTo>
                    <a:pt x="2891445" y="933735"/>
                  </a:lnTo>
                  <a:lnTo>
                    <a:pt x="2901466" y="929310"/>
                  </a:lnTo>
                  <a:lnTo>
                    <a:pt x="2911358" y="924755"/>
                  </a:lnTo>
                  <a:lnTo>
                    <a:pt x="2921380" y="919810"/>
                  </a:lnTo>
                  <a:lnTo>
                    <a:pt x="2931011" y="914735"/>
                  </a:lnTo>
                  <a:lnTo>
                    <a:pt x="2940512" y="909399"/>
                  </a:lnTo>
                  <a:lnTo>
                    <a:pt x="2949884" y="903803"/>
                  </a:lnTo>
                  <a:lnTo>
                    <a:pt x="2959124" y="898077"/>
                  </a:lnTo>
                  <a:lnTo>
                    <a:pt x="2968235" y="892091"/>
                  </a:lnTo>
                  <a:lnTo>
                    <a:pt x="2977216" y="885844"/>
                  </a:lnTo>
                  <a:lnTo>
                    <a:pt x="2985936" y="879468"/>
                  </a:lnTo>
                  <a:lnTo>
                    <a:pt x="2994526" y="872831"/>
                  </a:lnTo>
                  <a:lnTo>
                    <a:pt x="3002986" y="866063"/>
                  </a:lnTo>
                  <a:lnTo>
                    <a:pt x="3011316" y="859036"/>
                  </a:lnTo>
                  <a:lnTo>
                    <a:pt x="3019386" y="851878"/>
                  </a:lnTo>
                  <a:lnTo>
                    <a:pt x="3027325" y="844461"/>
                  </a:lnTo>
                  <a:lnTo>
                    <a:pt x="3035134" y="836913"/>
                  </a:lnTo>
                  <a:lnTo>
                    <a:pt x="3042683" y="829105"/>
                  </a:lnTo>
                  <a:lnTo>
                    <a:pt x="3050102" y="821166"/>
                  </a:lnTo>
                  <a:lnTo>
                    <a:pt x="3057260" y="813098"/>
                  </a:lnTo>
                  <a:lnTo>
                    <a:pt x="3064289" y="804769"/>
                  </a:lnTo>
                  <a:lnTo>
                    <a:pt x="3071057" y="796310"/>
                  </a:lnTo>
                  <a:lnTo>
                    <a:pt x="3077694" y="787721"/>
                  </a:lnTo>
                  <a:lnTo>
                    <a:pt x="3084072" y="779002"/>
                  </a:lnTo>
                  <a:lnTo>
                    <a:pt x="3090319" y="770022"/>
                  </a:lnTo>
                  <a:lnTo>
                    <a:pt x="3096306" y="760913"/>
                  </a:lnTo>
                  <a:lnTo>
                    <a:pt x="3102033" y="751673"/>
                  </a:lnTo>
                  <a:lnTo>
                    <a:pt x="3107630" y="742303"/>
                  </a:lnTo>
                  <a:lnTo>
                    <a:pt x="3112966" y="732803"/>
                  </a:lnTo>
                  <a:lnTo>
                    <a:pt x="3118042" y="723173"/>
                  </a:lnTo>
                  <a:lnTo>
                    <a:pt x="3122988" y="713282"/>
                  </a:lnTo>
                  <a:lnTo>
                    <a:pt x="3127543" y="703392"/>
                  </a:lnTo>
                  <a:lnTo>
                    <a:pt x="3131968" y="693371"/>
                  </a:lnTo>
                  <a:lnTo>
                    <a:pt x="3136133" y="683090"/>
                  </a:lnTo>
                  <a:lnTo>
                    <a:pt x="3140168" y="672810"/>
                  </a:lnTo>
                  <a:lnTo>
                    <a:pt x="3143812" y="662399"/>
                  </a:lnTo>
                  <a:lnTo>
                    <a:pt x="3147196" y="651858"/>
                  </a:lnTo>
                  <a:lnTo>
                    <a:pt x="3150450" y="641186"/>
                  </a:lnTo>
                  <a:lnTo>
                    <a:pt x="3153314" y="630255"/>
                  </a:lnTo>
                  <a:lnTo>
                    <a:pt x="3156047" y="619453"/>
                  </a:lnTo>
                  <a:lnTo>
                    <a:pt x="3158390" y="608522"/>
                  </a:lnTo>
                  <a:lnTo>
                    <a:pt x="3160472" y="597460"/>
                  </a:lnTo>
                  <a:lnTo>
                    <a:pt x="3162294" y="586268"/>
                  </a:lnTo>
                  <a:lnTo>
                    <a:pt x="3163986" y="574946"/>
                  </a:lnTo>
                  <a:lnTo>
                    <a:pt x="3165288" y="563624"/>
                  </a:lnTo>
                  <a:lnTo>
                    <a:pt x="3166199" y="552303"/>
                  </a:lnTo>
                  <a:lnTo>
                    <a:pt x="3166980" y="540720"/>
                  </a:lnTo>
                  <a:lnTo>
                    <a:pt x="3167370" y="529138"/>
                  </a:lnTo>
                  <a:lnTo>
                    <a:pt x="3167631" y="517556"/>
                  </a:lnTo>
                  <a:lnTo>
                    <a:pt x="3167370" y="505974"/>
                  </a:lnTo>
                  <a:lnTo>
                    <a:pt x="3166980" y="494391"/>
                  </a:lnTo>
                  <a:lnTo>
                    <a:pt x="3166199" y="482809"/>
                  </a:lnTo>
                  <a:lnTo>
                    <a:pt x="3165288" y="471487"/>
                  </a:lnTo>
                  <a:lnTo>
                    <a:pt x="3163986" y="460165"/>
                  </a:lnTo>
                  <a:lnTo>
                    <a:pt x="3162294" y="448843"/>
                  </a:lnTo>
                  <a:lnTo>
                    <a:pt x="3160472" y="437652"/>
                  </a:lnTo>
                  <a:lnTo>
                    <a:pt x="3158390" y="426590"/>
                  </a:lnTo>
                  <a:lnTo>
                    <a:pt x="3156047" y="415658"/>
                  </a:lnTo>
                  <a:lnTo>
                    <a:pt x="3153314" y="404857"/>
                  </a:lnTo>
                  <a:lnTo>
                    <a:pt x="3150450" y="394056"/>
                  </a:lnTo>
                  <a:lnTo>
                    <a:pt x="3147196" y="383384"/>
                  </a:lnTo>
                  <a:lnTo>
                    <a:pt x="3143812" y="372843"/>
                  </a:lnTo>
                  <a:lnTo>
                    <a:pt x="3140168" y="362432"/>
                  </a:lnTo>
                  <a:lnTo>
                    <a:pt x="3136133" y="352151"/>
                  </a:lnTo>
                  <a:lnTo>
                    <a:pt x="3131968" y="341871"/>
                  </a:lnTo>
                  <a:lnTo>
                    <a:pt x="3127543" y="331850"/>
                  </a:lnTo>
                  <a:lnTo>
                    <a:pt x="3122988" y="321960"/>
                  </a:lnTo>
                  <a:lnTo>
                    <a:pt x="3118042" y="312069"/>
                  </a:lnTo>
                  <a:lnTo>
                    <a:pt x="3112966" y="302439"/>
                  </a:lnTo>
                  <a:lnTo>
                    <a:pt x="3107630" y="292939"/>
                  </a:lnTo>
                  <a:lnTo>
                    <a:pt x="3102033" y="283569"/>
                  </a:lnTo>
                  <a:lnTo>
                    <a:pt x="3096306" y="274329"/>
                  </a:lnTo>
                  <a:lnTo>
                    <a:pt x="3090319" y="265220"/>
                  </a:lnTo>
                  <a:lnTo>
                    <a:pt x="3084072" y="256240"/>
                  </a:lnTo>
                  <a:lnTo>
                    <a:pt x="3077694" y="247521"/>
                  </a:lnTo>
                  <a:lnTo>
                    <a:pt x="3071057" y="238932"/>
                  </a:lnTo>
                  <a:lnTo>
                    <a:pt x="3064289" y="230473"/>
                  </a:lnTo>
                  <a:lnTo>
                    <a:pt x="3057260" y="222144"/>
                  </a:lnTo>
                  <a:lnTo>
                    <a:pt x="3050102" y="214076"/>
                  </a:lnTo>
                  <a:lnTo>
                    <a:pt x="3042683" y="206007"/>
                  </a:lnTo>
                  <a:lnTo>
                    <a:pt x="3035134" y="198199"/>
                  </a:lnTo>
                  <a:lnTo>
                    <a:pt x="3027325" y="190651"/>
                  </a:lnTo>
                  <a:lnTo>
                    <a:pt x="3019386" y="183233"/>
                  </a:lnTo>
                  <a:lnTo>
                    <a:pt x="3011316" y="176076"/>
                  </a:lnTo>
                  <a:lnTo>
                    <a:pt x="3002986" y="169048"/>
                  </a:lnTo>
                  <a:lnTo>
                    <a:pt x="2994526" y="162281"/>
                  </a:lnTo>
                  <a:lnTo>
                    <a:pt x="2985936" y="155644"/>
                  </a:lnTo>
                  <a:lnTo>
                    <a:pt x="2977216" y="149267"/>
                  </a:lnTo>
                  <a:lnTo>
                    <a:pt x="2968235" y="143021"/>
                  </a:lnTo>
                  <a:lnTo>
                    <a:pt x="2959124" y="137034"/>
                  </a:lnTo>
                  <a:lnTo>
                    <a:pt x="2949884" y="131308"/>
                  </a:lnTo>
                  <a:lnTo>
                    <a:pt x="2940512" y="125712"/>
                  </a:lnTo>
                  <a:lnTo>
                    <a:pt x="2931011" y="120377"/>
                  </a:lnTo>
                  <a:lnTo>
                    <a:pt x="2921380" y="115302"/>
                  </a:lnTo>
                  <a:lnTo>
                    <a:pt x="2911358" y="110356"/>
                  </a:lnTo>
                  <a:lnTo>
                    <a:pt x="2901466" y="105671"/>
                  </a:lnTo>
                  <a:lnTo>
                    <a:pt x="2891445" y="101377"/>
                  </a:lnTo>
                  <a:lnTo>
                    <a:pt x="2881162" y="97212"/>
                  </a:lnTo>
                  <a:lnTo>
                    <a:pt x="2870880" y="93178"/>
                  </a:lnTo>
                  <a:lnTo>
                    <a:pt x="2860468" y="89534"/>
                  </a:lnTo>
                  <a:lnTo>
                    <a:pt x="2849925" y="86151"/>
                  </a:lnTo>
                  <a:lnTo>
                    <a:pt x="2839253" y="82897"/>
                  </a:lnTo>
                  <a:lnTo>
                    <a:pt x="2828450" y="80034"/>
                  </a:lnTo>
                  <a:lnTo>
                    <a:pt x="2817647" y="77301"/>
                  </a:lnTo>
                  <a:lnTo>
                    <a:pt x="2806714" y="74959"/>
                  </a:lnTo>
                  <a:lnTo>
                    <a:pt x="2795651" y="72877"/>
                  </a:lnTo>
                  <a:lnTo>
                    <a:pt x="2784458" y="70925"/>
                  </a:lnTo>
                  <a:lnTo>
                    <a:pt x="2773135" y="69363"/>
                  </a:lnTo>
                  <a:lnTo>
                    <a:pt x="2761811" y="68062"/>
                  </a:lnTo>
                  <a:lnTo>
                    <a:pt x="2750488" y="67151"/>
                  </a:lnTo>
                  <a:lnTo>
                    <a:pt x="2738904" y="66370"/>
                  </a:lnTo>
                  <a:lnTo>
                    <a:pt x="2727321" y="65979"/>
                  </a:lnTo>
                  <a:lnTo>
                    <a:pt x="2715737" y="65719"/>
                  </a:lnTo>
                  <a:close/>
                  <a:moveTo>
                    <a:pt x="2709099" y="0"/>
                  </a:moveTo>
                  <a:lnTo>
                    <a:pt x="2715737" y="0"/>
                  </a:lnTo>
                  <a:lnTo>
                    <a:pt x="2722375" y="0"/>
                  </a:lnTo>
                  <a:lnTo>
                    <a:pt x="2729143" y="130"/>
                  </a:lnTo>
                  <a:lnTo>
                    <a:pt x="2735781" y="390"/>
                  </a:lnTo>
                  <a:lnTo>
                    <a:pt x="2742419" y="651"/>
                  </a:lnTo>
                  <a:lnTo>
                    <a:pt x="2748926" y="1041"/>
                  </a:lnTo>
                  <a:lnTo>
                    <a:pt x="2755564" y="1431"/>
                  </a:lnTo>
                  <a:lnTo>
                    <a:pt x="2762072" y="1952"/>
                  </a:lnTo>
                  <a:lnTo>
                    <a:pt x="2768579" y="2603"/>
                  </a:lnTo>
                  <a:lnTo>
                    <a:pt x="2775217" y="3383"/>
                  </a:lnTo>
                  <a:lnTo>
                    <a:pt x="2781595" y="4164"/>
                  </a:lnTo>
                  <a:lnTo>
                    <a:pt x="2788103" y="4945"/>
                  </a:lnTo>
                  <a:lnTo>
                    <a:pt x="2794480" y="5986"/>
                  </a:lnTo>
                  <a:lnTo>
                    <a:pt x="2800988" y="6897"/>
                  </a:lnTo>
                  <a:lnTo>
                    <a:pt x="2807365" y="8068"/>
                  </a:lnTo>
                  <a:lnTo>
                    <a:pt x="2813743" y="9240"/>
                  </a:lnTo>
                  <a:lnTo>
                    <a:pt x="2819990" y="10411"/>
                  </a:lnTo>
                  <a:lnTo>
                    <a:pt x="2826368" y="11842"/>
                  </a:lnTo>
                  <a:lnTo>
                    <a:pt x="2832615" y="13274"/>
                  </a:lnTo>
                  <a:lnTo>
                    <a:pt x="2838862" y="14705"/>
                  </a:lnTo>
                  <a:lnTo>
                    <a:pt x="2845110" y="16267"/>
                  </a:lnTo>
                  <a:lnTo>
                    <a:pt x="2851227" y="17829"/>
                  </a:lnTo>
                  <a:lnTo>
                    <a:pt x="2857344" y="19651"/>
                  </a:lnTo>
                  <a:lnTo>
                    <a:pt x="2863592" y="21342"/>
                  </a:lnTo>
                  <a:lnTo>
                    <a:pt x="2869579" y="23164"/>
                  </a:lnTo>
                  <a:lnTo>
                    <a:pt x="2875696" y="25116"/>
                  </a:lnTo>
                  <a:lnTo>
                    <a:pt x="2881683" y="27199"/>
                  </a:lnTo>
                  <a:lnTo>
                    <a:pt x="2887670" y="29281"/>
                  </a:lnTo>
                  <a:lnTo>
                    <a:pt x="2893657" y="31363"/>
                  </a:lnTo>
                  <a:lnTo>
                    <a:pt x="2905501" y="35918"/>
                  </a:lnTo>
                  <a:lnTo>
                    <a:pt x="2917345" y="40603"/>
                  </a:lnTo>
                  <a:lnTo>
                    <a:pt x="2928799" y="45678"/>
                  </a:lnTo>
                  <a:lnTo>
                    <a:pt x="2940252" y="51014"/>
                  </a:lnTo>
                  <a:lnTo>
                    <a:pt x="2951445" y="56610"/>
                  </a:lnTo>
                  <a:lnTo>
                    <a:pt x="2962508" y="62466"/>
                  </a:lnTo>
                  <a:lnTo>
                    <a:pt x="2973441" y="68582"/>
                  </a:lnTo>
                  <a:lnTo>
                    <a:pt x="2984244" y="74829"/>
                  </a:lnTo>
                  <a:lnTo>
                    <a:pt x="2994787" y="81466"/>
                  </a:lnTo>
                  <a:lnTo>
                    <a:pt x="3005199" y="88363"/>
                  </a:lnTo>
                  <a:lnTo>
                    <a:pt x="3015481" y="95391"/>
                  </a:lnTo>
                  <a:lnTo>
                    <a:pt x="3025503" y="102808"/>
                  </a:lnTo>
                  <a:lnTo>
                    <a:pt x="3035394" y="110356"/>
                  </a:lnTo>
                  <a:lnTo>
                    <a:pt x="3045026" y="118165"/>
                  </a:lnTo>
                  <a:lnTo>
                    <a:pt x="3054527" y="126103"/>
                  </a:lnTo>
                  <a:lnTo>
                    <a:pt x="3063898" y="134432"/>
                  </a:lnTo>
                  <a:lnTo>
                    <a:pt x="3072879" y="142891"/>
                  </a:lnTo>
                  <a:lnTo>
                    <a:pt x="3081859" y="151480"/>
                  </a:lnTo>
                  <a:lnTo>
                    <a:pt x="3090449" y="160459"/>
                  </a:lnTo>
                  <a:lnTo>
                    <a:pt x="3098909" y="169439"/>
                  </a:lnTo>
                  <a:lnTo>
                    <a:pt x="3107239" y="178809"/>
                  </a:lnTo>
                  <a:lnTo>
                    <a:pt x="3115179" y="188309"/>
                  </a:lnTo>
                  <a:lnTo>
                    <a:pt x="3122988" y="197939"/>
                  </a:lnTo>
                  <a:lnTo>
                    <a:pt x="3130537" y="207829"/>
                  </a:lnTo>
                  <a:lnTo>
                    <a:pt x="3137956" y="217980"/>
                  </a:lnTo>
                  <a:lnTo>
                    <a:pt x="3144984" y="228261"/>
                  </a:lnTo>
                  <a:lnTo>
                    <a:pt x="3151882" y="238672"/>
                  </a:lnTo>
                  <a:lnTo>
                    <a:pt x="3158520" y="249213"/>
                  </a:lnTo>
                  <a:lnTo>
                    <a:pt x="3164767" y="260014"/>
                  </a:lnTo>
                  <a:lnTo>
                    <a:pt x="3170884" y="270946"/>
                  </a:lnTo>
                  <a:lnTo>
                    <a:pt x="3176741" y="282007"/>
                  </a:lnTo>
                  <a:lnTo>
                    <a:pt x="3182338" y="293199"/>
                  </a:lnTo>
                  <a:lnTo>
                    <a:pt x="3187674" y="304651"/>
                  </a:lnTo>
                  <a:lnTo>
                    <a:pt x="3192750" y="316103"/>
                  </a:lnTo>
                  <a:lnTo>
                    <a:pt x="3197436" y="327816"/>
                  </a:lnTo>
                  <a:lnTo>
                    <a:pt x="3201991" y="339658"/>
                  </a:lnTo>
                  <a:lnTo>
                    <a:pt x="3204074" y="345645"/>
                  </a:lnTo>
                  <a:lnTo>
                    <a:pt x="3206156" y="351631"/>
                  </a:lnTo>
                  <a:lnTo>
                    <a:pt x="3208239" y="357617"/>
                  </a:lnTo>
                  <a:lnTo>
                    <a:pt x="3210191" y="363734"/>
                  </a:lnTo>
                  <a:lnTo>
                    <a:pt x="3212013" y="369720"/>
                  </a:lnTo>
                  <a:lnTo>
                    <a:pt x="3213705" y="375836"/>
                  </a:lnTo>
                  <a:lnTo>
                    <a:pt x="3215527" y="382083"/>
                  </a:lnTo>
                  <a:lnTo>
                    <a:pt x="3217089" y="388199"/>
                  </a:lnTo>
                  <a:lnTo>
                    <a:pt x="3218651" y="394446"/>
                  </a:lnTo>
                  <a:lnTo>
                    <a:pt x="3220082" y="400693"/>
                  </a:lnTo>
                  <a:lnTo>
                    <a:pt x="3221514" y="406939"/>
                  </a:lnTo>
                  <a:lnTo>
                    <a:pt x="3222816" y="413316"/>
                  </a:lnTo>
                  <a:lnTo>
                    <a:pt x="3224117" y="419562"/>
                  </a:lnTo>
                  <a:lnTo>
                    <a:pt x="3225289" y="425939"/>
                  </a:lnTo>
                  <a:lnTo>
                    <a:pt x="3226460" y="432316"/>
                  </a:lnTo>
                  <a:lnTo>
                    <a:pt x="3227371" y="438693"/>
                  </a:lnTo>
                  <a:lnTo>
                    <a:pt x="3228412" y="445200"/>
                  </a:lnTo>
                  <a:lnTo>
                    <a:pt x="3229193" y="451706"/>
                  </a:lnTo>
                  <a:lnTo>
                    <a:pt x="3229974" y="458083"/>
                  </a:lnTo>
                  <a:lnTo>
                    <a:pt x="3230755" y="464590"/>
                  </a:lnTo>
                  <a:lnTo>
                    <a:pt x="3231406" y="471227"/>
                  </a:lnTo>
                  <a:lnTo>
                    <a:pt x="3231926" y="477734"/>
                  </a:lnTo>
                  <a:lnTo>
                    <a:pt x="3232317" y="484371"/>
                  </a:lnTo>
                  <a:lnTo>
                    <a:pt x="3232707" y="490878"/>
                  </a:lnTo>
                  <a:lnTo>
                    <a:pt x="3232968" y="497515"/>
                  </a:lnTo>
                  <a:lnTo>
                    <a:pt x="3233228" y="504152"/>
                  </a:lnTo>
                  <a:lnTo>
                    <a:pt x="3233358" y="510919"/>
                  </a:lnTo>
                  <a:lnTo>
                    <a:pt x="3233358" y="517556"/>
                  </a:lnTo>
                  <a:lnTo>
                    <a:pt x="3233358" y="524193"/>
                  </a:lnTo>
                  <a:lnTo>
                    <a:pt x="3233228" y="530960"/>
                  </a:lnTo>
                  <a:lnTo>
                    <a:pt x="3232968" y="537597"/>
                  </a:lnTo>
                  <a:lnTo>
                    <a:pt x="3232707" y="544234"/>
                  </a:lnTo>
                  <a:lnTo>
                    <a:pt x="3232317" y="550741"/>
                  </a:lnTo>
                  <a:lnTo>
                    <a:pt x="3231926" y="557378"/>
                  </a:lnTo>
                  <a:lnTo>
                    <a:pt x="3231406" y="563885"/>
                  </a:lnTo>
                  <a:lnTo>
                    <a:pt x="3230755" y="570522"/>
                  </a:lnTo>
                  <a:lnTo>
                    <a:pt x="3229974" y="577029"/>
                  </a:lnTo>
                  <a:lnTo>
                    <a:pt x="3229193" y="583405"/>
                  </a:lnTo>
                  <a:lnTo>
                    <a:pt x="3228412" y="589912"/>
                  </a:lnTo>
                  <a:lnTo>
                    <a:pt x="3227371" y="596419"/>
                  </a:lnTo>
                  <a:lnTo>
                    <a:pt x="3226460" y="602796"/>
                  </a:lnTo>
                  <a:lnTo>
                    <a:pt x="3225289" y="609172"/>
                  </a:lnTo>
                  <a:lnTo>
                    <a:pt x="3224117" y="615549"/>
                  </a:lnTo>
                  <a:lnTo>
                    <a:pt x="3222816" y="621796"/>
                  </a:lnTo>
                  <a:lnTo>
                    <a:pt x="3221514" y="628173"/>
                  </a:lnTo>
                  <a:lnTo>
                    <a:pt x="3220082" y="634549"/>
                  </a:lnTo>
                  <a:lnTo>
                    <a:pt x="3218651" y="640796"/>
                  </a:lnTo>
                  <a:lnTo>
                    <a:pt x="3217089" y="647042"/>
                  </a:lnTo>
                  <a:lnTo>
                    <a:pt x="3215527" y="653159"/>
                  </a:lnTo>
                  <a:lnTo>
                    <a:pt x="3213705" y="659405"/>
                  </a:lnTo>
                  <a:lnTo>
                    <a:pt x="3212013" y="665522"/>
                  </a:lnTo>
                  <a:lnTo>
                    <a:pt x="3210191" y="671508"/>
                  </a:lnTo>
                  <a:lnTo>
                    <a:pt x="3208239" y="677625"/>
                  </a:lnTo>
                  <a:lnTo>
                    <a:pt x="3206156" y="683611"/>
                  </a:lnTo>
                  <a:lnTo>
                    <a:pt x="3204074" y="689597"/>
                  </a:lnTo>
                  <a:lnTo>
                    <a:pt x="3201991" y="695584"/>
                  </a:lnTo>
                  <a:lnTo>
                    <a:pt x="3197436" y="707426"/>
                  </a:lnTo>
                  <a:lnTo>
                    <a:pt x="3192750" y="719139"/>
                  </a:lnTo>
                  <a:lnTo>
                    <a:pt x="3187674" y="730591"/>
                  </a:lnTo>
                  <a:lnTo>
                    <a:pt x="3182338" y="742043"/>
                  </a:lnTo>
                  <a:lnTo>
                    <a:pt x="3176741" y="753234"/>
                  </a:lnTo>
                  <a:lnTo>
                    <a:pt x="3170884" y="764296"/>
                  </a:lnTo>
                  <a:lnTo>
                    <a:pt x="3164767" y="775228"/>
                  </a:lnTo>
                  <a:lnTo>
                    <a:pt x="3158520" y="786029"/>
                  </a:lnTo>
                  <a:lnTo>
                    <a:pt x="3151882" y="796570"/>
                  </a:lnTo>
                  <a:lnTo>
                    <a:pt x="3144984" y="806981"/>
                  </a:lnTo>
                  <a:lnTo>
                    <a:pt x="3137956" y="817262"/>
                  </a:lnTo>
                  <a:lnTo>
                    <a:pt x="3130537" y="827283"/>
                  </a:lnTo>
                  <a:lnTo>
                    <a:pt x="3122988" y="837173"/>
                  </a:lnTo>
                  <a:lnTo>
                    <a:pt x="3115179" y="846803"/>
                  </a:lnTo>
                  <a:lnTo>
                    <a:pt x="3107239" y="856303"/>
                  </a:lnTo>
                  <a:lnTo>
                    <a:pt x="3098909" y="865543"/>
                  </a:lnTo>
                  <a:lnTo>
                    <a:pt x="3090449" y="874653"/>
                  </a:lnTo>
                  <a:lnTo>
                    <a:pt x="3081859" y="883632"/>
                  </a:lnTo>
                  <a:lnTo>
                    <a:pt x="3072879" y="892221"/>
                  </a:lnTo>
                  <a:lnTo>
                    <a:pt x="3063898" y="900680"/>
                  </a:lnTo>
                  <a:lnTo>
                    <a:pt x="3054527" y="909009"/>
                  </a:lnTo>
                  <a:lnTo>
                    <a:pt x="3045026" y="916947"/>
                  </a:lnTo>
                  <a:lnTo>
                    <a:pt x="3035394" y="924755"/>
                  </a:lnTo>
                  <a:lnTo>
                    <a:pt x="3025503" y="932303"/>
                  </a:lnTo>
                  <a:lnTo>
                    <a:pt x="3015481" y="939721"/>
                  </a:lnTo>
                  <a:lnTo>
                    <a:pt x="3005199" y="946749"/>
                  </a:lnTo>
                  <a:lnTo>
                    <a:pt x="2994787" y="953646"/>
                  </a:lnTo>
                  <a:lnTo>
                    <a:pt x="2984244" y="960283"/>
                  </a:lnTo>
                  <a:lnTo>
                    <a:pt x="2973441" y="966529"/>
                  </a:lnTo>
                  <a:lnTo>
                    <a:pt x="2962508" y="972646"/>
                  </a:lnTo>
                  <a:lnTo>
                    <a:pt x="2951445" y="978502"/>
                  </a:lnTo>
                  <a:lnTo>
                    <a:pt x="2940252" y="984098"/>
                  </a:lnTo>
                  <a:lnTo>
                    <a:pt x="2928799" y="989434"/>
                  </a:lnTo>
                  <a:lnTo>
                    <a:pt x="2917345" y="994509"/>
                  </a:lnTo>
                  <a:lnTo>
                    <a:pt x="2905501" y="999194"/>
                  </a:lnTo>
                  <a:lnTo>
                    <a:pt x="2893657" y="1003749"/>
                  </a:lnTo>
                  <a:lnTo>
                    <a:pt x="2887670" y="1005831"/>
                  </a:lnTo>
                  <a:lnTo>
                    <a:pt x="2881683" y="1007913"/>
                  </a:lnTo>
                  <a:lnTo>
                    <a:pt x="2875696" y="1009995"/>
                  </a:lnTo>
                  <a:lnTo>
                    <a:pt x="2869579" y="1011817"/>
                  </a:lnTo>
                  <a:lnTo>
                    <a:pt x="2863592" y="1013769"/>
                  </a:lnTo>
                  <a:lnTo>
                    <a:pt x="2857344" y="1015461"/>
                  </a:lnTo>
                  <a:lnTo>
                    <a:pt x="2851227" y="1017153"/>
                  </a:lnTo>
                  <a:lnTo>
                    <a:pt x="2845110" y="1018845"/>
                  </a:lnTo>
                  <a:lnTo>
                    <a:pt x="2838862" y="1020406"/>
                  </a:lnTo>
                  <a:lnTo>
                    <a:pt x="2832615" y="1021838"/>
                  </a:lnTo>
                  <a:lnTo>
                    <a:pt x="2826368" y="1023269"/>
                  </a:lnTo>
                  <a:lnTo>
                    <a:pt x="2819990" y="1024571"/>
                  </a:lnTo>
                  <a:lnTo>
                    <a:pt x="2813743" y="1025872"/>
                  </a:lnTo>
                  <a:lnTo>
                    <a:pt x="2807365" y="1027043"/>
                  </a:lnTo>
                  <a:lnTo>
                    <a:pt x="2800988" y="1028084"/>
                  </a:lnTo>
                  <a:lnTo>
                    <a:pt x="2794480" y="1029125"/>
                  </a:lnTo>
                  <a:lnTo>
                    <a:pt x="2788103" y="1030167"/>
                  </a:lnTo>
                  <a:lnTo>
                    <a:pt x="2781595" y="1030947"/>
                  </a:lnTo>
                  <a:lnTo>
                    <a:pt x="2775217" y="1031728"/>
                  </a:lnTo>
                  <a:lnTo>
                    <a:pt x="2768579" y="1032509"/>
                  </a:lnTo>
                  <a:lnTo>
                    <a:pt x="2762072" y="1033030"/>
                  </a:lnTo>
                  <a:lnTo>
                    <a:pt x="2755564" y="1033680"/>
                  </a:lnTo>
                  <a:lnTo>
                    <a:pt x="2748926" y="1034071"/>
                  </a:lnTo>
                  <a:lnTo>
                    <a:pt x="2742419" y="1034461"/>
                  </a:lnTo>
                  <a:lnTo>
                    <a:pt x="2735781" y="1034721"/>
                  </a:lnTo>
                  <a:lnTo>
                    <a:pt x="2729143" y="1034982"/>
                  </a:lnTo>
                  <a:lnTo>
                    <a:pt x="2722375" y="1035112"/>
                  </a:lnTo>
                  <a:lnTo>
                    <a:pt x="2715737" y="1035112"/>
                  </a:lnTo>
                  <a:lnTo>
                    <a:pt x="2709099" y="1035112"/>
                  </a:lnTo>
                  <a:lnTo>
                    <a:pt x="2702331" y="1034982"/>
                  </a:lnTo>
                  <a:lnTo>
                    <a:pt x="2695693" y="1034721"/>
                  </a:lnTo>
                  <a:lnTo>
                    <a:pt x="2689056" y="1034461"/>
                  </a:lnTo>
                  <a:lnTo>
                    <a:pt x="2682548" y="1034071"/>
                  </a:lnTo>
                  <a:lnTo>
                    <a:pt x="2675910" y="1033680"/>
                  </a:lnTo>
                  <a:lnTo>
                    <a:pt x="2669402" y="1033030"/>
                  </a:lnTo>
                  <a:lnTo>
                    <a:pt x="2662765" y="1032509"/>
                  </a:lnTo>
                  <a:lnTo>
                    <a:pt x="2656257" y="1031728"/>
                  </a:lnTo>
                  <a:lnTo>
                    <a:pt x="2649879" y="1030947"/>
                  </a:lnTo>
                  <a:lnTo>
                    <a:pt x="2643372" y="1030167"/>
                  </a:lnTo>
                  <a:lnTo>
                    <a:pt x="2636864" y="1029125"/>
                  </a:lnTo>
                  <a:lnTo>
                    <a:pt x="2630486" y="1028084"/>
                  </a:lnTo>
                  <a:lnTo>
                    <a:pt x="2624109" y="1027043"/>
                  </a:lnTo>
                  <a:lnTo>
                    <a:pt x="2617731" y="1025872"/>
                  </a:lnTo>
                  <a:lnTo>
                    <a:pt x="2611484" y="1024571"/>
                  </a:lnTo>
                  <a:lnTo>
                    <a:pt x="2605106" y="1023269"/>
                  </a:lnTo>
                  <a:lnTo>
                    <a:pt x="2598859" y="1021838"/>
                  </a:lnTo>
                  <a:lnTo>
                    <a:pt x="2592612" y="1020406"/>
                  </a:lnTo>
                  <a:lnTo>
                    <a:pt x="2586364" y="1018845"/>
                  </a:lnTo>
                  <a:lnTo>
                    <a:pt x="2580247" y="1017153"/>
                  </a:lnTo>
                  <a:lnTo>
                    <a:pt x="2574000" y="1015461"/>
                  </a:lnTo>
                  <a:lnTo>
                    <a:pt x="2567883" y="1013769"/>
                  </a:lnTo>
                  <a:lnTo>
                    <a:pt x="2561895" y="1011817"/>
                  </a:lnTo>
                  <a:lnTo>
                    <a:pt x="2555778" y="1009995"/>
                  </a:lnTo>
                  <a:lnTo>
                    <a:pt x="2549791" y="1007913"/>
                  </a:lnTo>
                  <a:lnTo>
                    <a:pt x="2543804" y="1005831"/>
                  </a:lnTo>
                  <a:lnTo>
                    <a:pt x="2537817" y="1003749"/>
                  </a:lnTo>
                  <a:lnTo>
                    <a:pt x="2525973" y="999194"/>
                  </a:lnTo>
                  <a:lnTo>
                    <a:pt x="2514259" y="994509"/>
                  </a:lnTo>
                  <a:lnTo>
                    <a:pt x="2502806" y="989434"/>
                  </a:lnTo>
                  <a:lnTo>
                    <a:pt x="2491352" y="984098"/>
                  </a:lnTo>
                  <a:lnTo>
                    <a:pt x="2480159" y="978502"/>
                  </a:lnTo>
                  <a:lnTo>
                    <a:pt x="2469096" y="972646"/>
                  </a:lnTo>
                  <a:lnTo>
                    <a:pt x="2458163" y="966529"/>
                  </a:lnTo>
                  <a:lnTo>
                    <a:pt x="2447360" y="960283"/>
                  </a:lnTo>
                  <a:lnTo>
                    <a:pt x="2436818" y="953646"/>
                  </a:lnTo>
                  <a:lnTo>
                    <a:pt x="2426405" y="946749"/>
                  </a:lnTo>
                  <a:lnTo>
                    <a:pt x="2416123" y="939721"/>
                  </a:lnTo>
                  <a:lnTo>
                    <a:pt x="2406102" y="932303"/>
                  </a:lnTo>
                  <a:lnTo>
                    <a:pt x="2396210" y="924755"/>
                  </a:lnTo>
                  <a:lnTo>
                    <a:pt x="2386578" y="916947"/>
                  </a:lnTo>
                  <a:lnTo>
                    <a:pt x="2377077" y="909009"/>
                  </a:lnTo>
                  <a:lnTo>
                    <a:pt x="2367706" y="900680"/>
                  </a:lnTo>
                  <a:lnTo>
                    <a:pt x="2358726" y="892221"/>
                  </a:lnTo>
                  <a:lnTo>
                    <a:pt x="2349745" y="883632"/>
                  </a:lnTo>
                  <a:lnTo>
                    <a:pt x="2341155" y="874653"/>
                  </a:lnTo>
                  <a:lnTo>
                    <a:pt x="2332695" y="865543"/>
                  </a:lnTo>
                  <a:lnTo>
                    <a:pt x="2324365" y="856303"/>
                  </a:lnTo>
                  <a:lnTo>
                    <a:pt x="2316426" y="846803"/>
                  </a:lnTo>
                  <a:lnTo>
                    <a:pt x="2308616" y="837173"/>
                  </a:lnTo>
                  <a:lnTo>
                    <a:pt x="2301068" y="827283"/>
                  </a:lnTo>
                  <a:lnTo>
                    <a:pt x="2293649" y="817262"/>
                  </a:lnTo>
                  <a:lnTo>
                    <a:pt x="2286620" y="806981"/>
                  </a:lnTo>
                  <a:lnTo>
                    <a:pt x="2279722" y="796570"/>
                  </a:lnTo>
                  <a:lnTo>
                    <a:pt x="2273084" y="786029"/>
                  </a:lnTo>
                  <a:lnTo>
                    <a:pt x="2266837" y="775228"/>
                  </a:lnTo>
                  <a:lnTo>
                    <a:pt x="2260720" y="764296"/>
                  </a:lnTo>
                  <a:lnTo>
                    <a:pt x="2254863" y="753234"/>
                  </a:lnTo>
                  <a:lnTo>
                    <a:pt x="2249266" y="742043"/>
                  </a:lnTo>
                  <a:lnTo>
                    <a:pt x="2243930" y="730591"/>
                  </a:lnTo>
                  <a:lnTo>
                    <a:pt x="2238854" y="719139"/>
                  </a:lnTo>
                  <a:lnTo>
                    <a:pt x="2234169" y="707426"/>
                  </a:lnTo>
                  <a:lnTo>
                    <a:pt x="2229613" y="695584"/>
                  </a:lnTo>
                  <a:lnTo>
                    <a:pt x="2227531" y="689597"/>
                  </a:lnTo>
                  <a:lnTo>
                    <a:pt x="2225448" y="683611"/>
                  </a:lnTo>
                  <a:lnTo>
                    <a:pt x="2223366" y="677625"/>
                  </a:lnTo>
                  <a:lnTo>
                    <a:pt x="2221544" y="671508"/>
                  </a:lnTo>
                  <a:lnTo>
                    <a:pt x="2219591" y="665522"/>
                  </a:lnTo>
                  <a:lnTo>
                    <a:pt x="2217899" y="659405"/>
                  </a:lnTo>
                  <a:lnTo>
                    <a:pt x="2216207" y="653159"/>
                  </a:lnTo>
                  <a:lnTo>
                    <a:pt x="2214515" y="647042"/>
                  </a:lnTo>
                  <a:lnTo>
                    <a:pt x="2212953" y="640796"/>
                  </a:lnTo>
                  <a:lnTo>
                    <a:pt x="2211522" y="634549"/>
                  </a:lnTo>
                  <a:lnTo>
                    <a:pt x="2210090" y="628173"/>
                  </a:lnTo>
                  <a:lnTo>
                    <a:pt x="2208789" y="621796"/>
                  </a:lnTo>
                  <a:lnTo>
                    <a:pt x="2207487" y="615549"/>
                  </a:lnTo>
                  <a:lnTo>
                    <a:pt x="2206316" y="609172"/>
                  </a:lnTo>
                  <a:lnTo>
                    <a:pt x="2205144" y="602796"/>
                  </a:lnTo>
                  <a:lnTo>
                    <a:pt x="2204233" y="596419"/>
                  </a:lnTo>
                  <a:lnTo>
                    <a:pt x="2203192" y="589912"/>
                  </a:lnTo>
                  <a:lnTo>
                    <a:pt x="2202411" y="583405"/>
                  </a:lnTo>
                  <a:lnTo>
                    <a:pt x="2201630" y="577029"/>
                  </a:lnTo>
                  <a:lnTo>
                    <a:pt x="2200849" y="570522"/>
                  </a:lnTo>
                  <a:lnTo>
                    <a:pt x="2200329" y="563885"/>
                  </a:lnTo>
                  <a:lnTo>
                    <a:pt x="2199678" y="557378"/>
                  </a:lnTo>
                  <a:lnTo>
                    <a:pt x="2199287" y="550741"/>
                  </a:lnTo>
                  <a:lnTo>
                    <a:pt x="2198897" y="544234"/>
                  </a:lnTo>
                  <a:lnTo>
                    <a:pt x="2198637" y="537597"/>
                  </a:lnTo>
                  <a:lnTo>
                    <a:pt x="2198376" y="530960"/>
                  </a:lnTo>
                  <a:lnTo>
                    <a:pt x="2198246" y="524193"/>
                  </a:lnTo>
                  <a:lnTo>
                    <a:pt x="2198246" y="517556"/>
                  </a:lnTo>
                  <a:lnTo>
                    <a:pt x="2198246" y="510919"/>
                  </a:lnTo>
                  <a:lnTo>
                    <a:pt x="2198376" y="504152"/>
                  </a:lnTo>
                  <a:lnTo>
                    <a:pt x="2198637" y="497515"/>
                  </a:lnTo>
                  <a:lnTo>
                    <a:pt x="2198897" y="490878"/>
                  </a:lnTo>
                  <a:lnTo>
                    <a:pt x="2199287" y="484371"/>
                  </a:lnTo>
                  <a:lnTo>
                    <a:pt x="2199678" y="477734"/>
                  </a:lnTo>
                  <a:lnTo>
                    <a:pt x="2200329" y="471227"/>
                  </a:lnTo>
                  <a:lnTo>
                    <a:pt x="2200849" y="464590"/>
                  </a:lnTo>
                  <a:lnTo>
                    <a:pt x="2201630" y="458083"/>
                  </a:lnTo>
                  <a:lnTo>
                    <a:pt x="2202411" y="451706"/>
                  </a:lnTo>
                  <a:lnTo>
                    <a:pt x="2203192" y="445200"/>
                  </a:lnTo>
                  <a:lnTo>
                    <a:pt x="2204233" y="438693"/>
                  </a:lnTo>
                  <a:lnTo>
                    <a:pt x="2205144" y="432316"/>
                  </a:lnTo>
                  <a:lnTo>
                    <a:pt x="2206316" y="425939"/>
                  </a:lnTo>
                  <a:lnTo>
                    <a:pt x="2207487" y="419562"/>
                  </a:lnTo>
                  <a:lnTo>
                    <a:pt x="2208789" y="413316"/>
                  </a:lnTo>
                  <a:lnTo>
                    <a:pt x="2210090" y="406939"/>
                  </a:lnTo>
                  <a:lnTo>
                    <a:pt x="2211522" y="400693"/>
                  </a:lnTo>
                  <a:lnTo>
                    <a:pt x="2212953" y="394446"/>
                  </a:lnTo>
                  <a:lnTo>
                    <a:pt x="2214515" y="388199"/>
                  </a:lnTo>
                  <a:lnTo>
                    <a:pt x="2216207" y="382083"/>
                  </a:lnTo>
                  <a:lnTo>
                    <a:pt x="2217899" y="375836"/>
                  </a:lnTo>
                  <a:lnTo>
                    <a:pt x="2219591" y="369720"/>
                  </a:lnTo>
                  <a:lnTo>
                    <a:pt x="2221544" y="363734"/>
                  </a:lnTo>
                  <a:lnTo>
                    <a:pt x="2223366" y="357617"/>
                  </a:lnTo>
                  <a:lnTo>
                    <a:pt x="2225448" y="351631"/>
                  </a:lnTo>
                  <a:lnTo>
                    <a:pt x="2227531" y="345645"/>
                  </a:lnTo>
                  <a:lnTo>
                    <a:pt x="2229613" y="339658"/>
                  </a:lnTo>
                  <a:lnTo>
                    <a:pt x="2234169" y="327816"/>
                  </a:lnTo>
                  <a:lnTo>
                    <a:pt x="2238854" y="316103"/>
                  </a:lnTo>
                  <a:lnTo>
                    <a:pt x="2243930" y="304651"/>
                  </a:lnTo>
                  <a:lnTo>
                    <a:pt x="2249266" y="293199"/>
                  </a:lnTo>
                  <a:lnTo>
                    <a:pt x="2254863" y="282007"/>
                  </a:lnTo>
                  <a:lnTo>
                    <a:pt x="2260720" y="270946"/>
                  </a:lnTo>
                  <a:lnTo>
                    <a:pt x="2266837" y="260014"/>
                  </a:lnTo>
                  <a:lnTo>
                    <a:pt x="2273084" y="249213"/>
                  </a:lnTo>
                  <a:lnTo>
                    <a:pt x="2279722" y="238672"/>
                  </a:lnTo>
                  <a:lnTo>
                    <a:pt x="2286620" y="228261"/>
                  </a:lnTo>
                  <a:lnTo>
                    <a:pt x="2293649" y="217980"/>
                  </a:lnTo>
                  <a:lnTo>
                    <a:pt x="2301068" y="207829"/>
                  </a:lnTo>
                  <a:lnTo>
                    <a:pt x="2308616" y="197939"/>
                  </a:lnTo>
                  <a:lnTo>
                    <a:pt x="2316426" y="188309"/>
                  </a:lnTo>
                  <a:lnTo>
                    <a:pt x="2324365" y="178809"/>
                  </a:lnTo>
                  <a:lnTo>
                    <a:pt x="2332695" y="169439"/>
                  </a:lnTo>
                  <a:lnTo>
                    <a:pt x="2341155" y="160459"/>
                  </a:lnTo>
                  <a:lnTo>
                    <a:pt x="2349745" y="151480"/>
                  </a:lnTo>
                  <a:lnTo>
                    <a:pt x="2358726" y="142891"/>
                  </a:lnTo>
                  <a:lnTo>
                    <a:pt x="2367706" y="134432"/>
                  </a:lnTo>
                  <a:lnTo>
                    <a:pt x="2377077" y="126103"/>
                  </a:lnTo>
                  <a:lnTo>
                    <a:pt x="2386578" y="118165"/>
                  </a:lnTo>
                  <a:lnTo>
                    <a:pt x="2396210" y="110356"/>
                  </a:lnTo>
                  <a:lnTo>
                    <a:pt x="2406102" y="102808"/>
                  </a:lnTo>
                  <a:lnTo>
                    <a:pt x="2416123" y="95391"/>
                  </a:lnTo>
                  <a:lnTo>
                    <a:pt x="2426405" y="88363"/>
                  </a:lnTo>
                  <a:lnTo>
                    <a:pt x="2436818" y="81466"/>
                  </a:lnTo>
                  <a:lnTo>
                    <a:pt x="2447360" y="74829"/>
                  </a:lnTo>
                  <a:lnTo>
                    <a:pt x="2458163" y="68582"/>
                  </a:lnTo>
                  <a:lnTo>
                    <a:pt x="2469096" y="62466"/>
                  </a:lnTo>
                  <a:lnTo>
                    <a:pt x="2480159" y="56610"/>
                  </a:lnTo>
                  <a:lnTo>
                    <a:pt x="2491352" y="51014"/>
                  </a:lnTo>
                  <a:lnTo>
                    <a:pt x="2502806" y="45678"/>
                  </a:lnTo>
                  <a:lnTo>
                    <a:pt x="2514259" y="40603"/>
                  </a:lnTo>
                  <a:lnTo>
                    <a:pt x="2525973" y="35918"/>
                  </a:lnTo>
                  <a:lnTo>
                    <a:pt x="2537817" y="31363"/>
                  </a:lnTo>
                  <a:lnTo>
                    <a:pt x="2543804" y="29281"/>
                  </a:lnTo>
                  <a:lnTo>
                    <a:pt x="2549791" y="27199"/>
                  </a:lnTo>
                  <a:lnTo>
                    <a:pt x="2555778" y="25116"/>
                  </a:lnTo>
                  <a:lnTo>
                    <a:pt x="2561895" y="23164"/>
                  </a:lnTo>
                  <a:lnTo>
                    <a:pt x="2567883" y="21342"/>
                  </a:lnTo>
                  <a:lnTo>
                    <a:pt x="2574000" y="19651"/>
                  </a:lnTo>
                  <a:lnTo>
                    <a:pt x="2580247" y="17829"/>
                  </a:lnTo>
                  <a:lnTo>
                    <a:pt x="2586364" y="16267"/>
                  </a:lnTo>
                  <a:lnTo>
                    <a:pt x="2592612" y="14705"/>
                  </a:lnTo>
                  <a:lnTo>
                    <a:pt x="2598859" y="13274"/>
                  </a:lnTo>
                  <a:lnTo>
                    <a:pt x="2605106" y="11842"/>
                  </a:lnTo>
                  <a:lnTo>
                    <a:pt x="2611484" y="10411"/>
                  </a:lnTo>
                  <a:lnTo>
                    <a:pt x="2617731" y="9240"/>
                  </a:lnTo>
                  <a:lnTo>
                    <a:pt x="2624109" y="8068"/>
                  </a:lnTo>
                  <a:lnTo>
                    <a:pt x="2630486" y="6897"/>
                  </a:lnTo>
                  <a:lnTo>
                    <a:pt x="2636864" y="5986"/>
                  </a:lnTo>
                  <a:lnTo>
                    <a:pt x="2643372" y="4945"/>
                  </a:lnTo>
                  <a:lnTo>
                    <a:pt x="2649879" y="4164"/>
                  </a:lnTo>
                  <a:lnTo>
                    <a:pt x="2656257" y="3383"/>
                  </a:lnTo>
                  <a:lnTo>
                    <a:pt x="2662765" y="2603"/>
                  </a:lnTo>
                  <a:lnTo>
                    <a:pt x="2669402" y="1952"/>
                  </a:lnTo>
                  <a:lnTo>
                    <a:pt x="2675910" y="1431"/>
                  </a:lnTo>
                  <a:lnTo>
                    <a:pt x="2682548" y="1041"/>
                  </a:lnTo>
                  <a:lnTo>
                    <a:pt x="2689056" y="651"/>
                  </a:lnTo>
                  <a:lnTo>
                    <a:pt x="2695693" y="390"/>
                  </a:lnTo>
                  <a:lnTo>
                    <a:pt x="2702331" y="130"/>
                  </a:lnTo>
                  <a:lnTo>
                    <a:pt x="2709099" y="0"/>
                  </a:lnTo>
                  <a:close/>
                </a:path>
              </a:pathLst>
            </a:custGeom>
            <a:solidFill>
              <a:srgbClr val="1D7A8B"/>
            </a:solidFill>
            <a:ln>
              <a:noFill/>
            </a:ln>
            <a:extLst/>
          </p:spPr>
          <p:txBody>
            <a:bodyPr anchor="ctr">
              <a:scene3d>
                <a:camera prst="orthographicFront"/>
                <a:lightRig rig="threePt" dir="t"/>
              </a:scene3d>
              <a:sp3d>
                <a:contourClr>
                  <a:srgbClr val="FFFFFF"/>
                </a:contourClr>
              </a:sp3d>
            </a:bodyPr>
            <a:lstStyle/>
            <a:p>
              <a:pPr algn="ctr"/>
              <a:endParaRPr lang="zh-CN" altLang="en-US" sz="1200">
                <a:solidFill>
                  <a:schemeClr val="bg1"/>
                </a:solidFill>
              </a:endParaRPr>
            </a:p>
          </p:txBody>
        </p:sp>
      </p:grpSp>
    </p:spTree>
    <p:extLst>
      <p:ext uri="{BB962C8B-B14F-4D97-AF65-F5344CB8AC3E}">
        <p14:creationId xmlns:p14="http://schemas.microsoft.com/office/powerpoint/2010/main" val="83604439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7" name="TextBox 4"/>
          <p:cNvSpPr txBox="1"/>
          <p:nvPr/>
        </p:nvSpPr>
        <p:spPr>
          <a:xfrm>
            <a:off x="2943429" y="2820692"/>
            <a:ext cx="6295314" cy="984885"/>
          </a:xfrm>
          <a:prstGeom prst="rect">
            <a:avLst/>
          </a:prstGeom>
          <a:noFill/>
        </p:spPr>
        <p:txBody>
          <a:bodyPr wrap="none" rtlCol="0">
            <a:spAutoFit/>
          </a:bodyPr>
          <a:lstStyle/>
          <a:p>
            <a:pPr algn="ctr"/>
            <a:r>
              <a:rPr lang="zh-CN" altLang="en-US" sz="5800" dirty="0">
                <a:solidFill>
                  <a:schemeClr val="bg1"/>
                </a:solidFill>
                <a:latin typeface="张海山锐线体简" panose="02000000000000000000" pitchFamily="2" charset="-122"/>
                <a:ea typeface="张海山锐线体简" panose="02000000000000000000" pitchFamily="2" charset="-122"/>
              </a:rPr>
              <a:t>谢谢您的指导观看</a:t>
            </a:r>
            <a:r>
              <a:rPr lang="en-US" altLang="zh-CN" sz="5800" dirty="0">
                <a:solidFill>
                  <a:schemeClr val="bg1"/>
                </a:solidFill>
                <a:latin typeface="张海山锐线体简" panose="02000000000000000000" pitchFamily="2" charset="-122"/>
                <a:ea typeface="张海山锐线体简" panose="02000000000000000000" pitchFamily="2" charset="-122"/>
              </a:rPr>
              <a:t>!</a:t>
            </a:r>
          </a:p>
        </p:txBody>
      </p:sp>
      <p:sp>
        <p:nvSpPr>
          <p:cNvPr id="18" name="TextBox 23"/>
          <p:cNvSpPr txBox="1"/>
          <p:nvPr/>
        </p:nvSpPr>
        <p:spPr>
          <a:xfrm>
            <a:off x="3889758" y="4547912"/>
            <a:ext cx="4402648" cy="461665"/>
          </a:xfrm>
          <a:prstGeom prst="rect">
            <a:avLst/>
          </a:prstGeom>
          <a:noFill/>
        </p:spPr>
        <p:txBody>
          <a:bodyPr wrap="square" rtlCol="0">
            <a:spAutoFit/>
          </a:bodyPr>
          <a:lstStyle/>
          <a:p>
            <a:pPr algn="ctr"/>
            <a:r>
              <a:rPr lang="en-US" altLang="zh-CN" sz="800" dirty="0">
                <a:solidFill>
                  <a:schemeClr val="bg1"/>
                </a:solidFill>
                <a:latin typeface="微软雅黑" pitchFamily="34" charset="-122"/>
                <a:ea typeface="微软雅黑" pitchFamily="34" charset="-122"/>
              </a:rPr>
              <a:t>Your content to play here, or through your copy, </a:t>
            </a:r>
          </a:p>
          <a:p>
            <a:pPr algn="ctr"/>
            <a:r>
              <a:rPr lang="en-US" altLang="zh-CN" sz="800" dirty="0">
                <a:solidFill>
                  <a:schemeClr val="bg1"/>
                </a:solidFill>
                <a:latin typeface="微软雅黑" pitchFamily="34" charset="-122"/>
                <a:ea typeface="微软雅黑" pitchFamily="34" charset="-122"/>
              </a:rPr>
              <a:t>paste in this box, and select only the text. Your content to play here, or through your copy, paste in this box, and select only the text.</a:t>
            </a:r>
            <a:endParaRPr lang="zh-CN" altLang="en-US" sz="800" dirty="0">
              <a:solidFill>
                <a:schemeClr val="bg1"/>
              </a:solidFill>
              <a:latin typeface="微软雅黑" pitchFamily="34" charset="-122"/>
              <a:ea typeface="微软雅黑" pitchFamily="34" charset="-122"/>
            </a:endParaRPr>
          </a:p>
        </p:txBody>
      </p:sp>
      <p:sp>
        <p:nvSpPr>
          <p:cNvPr id="19" name="矩形 18"/>
          <p:cNvSpPr/>
          <p:nvPr/>
        </p:nvSpPr>
        <p:spPr>
          <a:xfrm>
            <a:off x="3805468" y="3805577"/>
            <a:ext cx="4571229" cy="479866"/>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微软雅黑" pitchFamily="34" charset="-122"/>
                <a:ea typeface="微软雅黑" pitchFamily="34" charset="-122"/>
              </a:rPr>
              <a:t>适用教育类汇报</a:t>
            </a:r>
            <a:r>
              <a:rPr lang="en-US" altLang="zh-CN" sz="1600" dirty="0">
                <a:solidFill>
                  <a:schemeClr val="bg1"/>
                </a:solidFill>
                <a:latin typeface="微软雅黑" pitchFamily="34" charset="-122"/>
                <a:ea typeface="微软雅黑" pitchFamily="34" charset="-122"/>
              </a:rPr>
              <a:t>/ </a:t>
            </a:r>
            <a:r>
              <a:rPr lang="zh-CN" altLang="en-US" sz="1600" dirty="0">
                <a:solidFill>
                  <a:schemeClr val="bg1"/>
                </a:solidFill>
                <a:latin typeface="微软雅黑" pitchFamily="34" charset="-122"/>
                <a:ea typeface="微软雅黑" pitchFamily="34" charset="-122"/>
              </a:rPr>
              <a:t>工作计划</a:t>
            </a:r>
            <a:r>
              <a:rPr lang="en-US" altLang="zh-CN" sz="1600" dirty="0">
                <a:solidFill>
                  <a:schemeClr val="bg1"/>
                </a:solidFill>
                <a:latin typeface="微软雅黑" pitchFamily="34" charset="-122"/>
                <a:ea typeface="微软雅黑" pitchFamily="34" charset="-122"/>
              </a:rPr>
              <a:t>/ </a:t>
            </a:r>
            <a:r>
              <a:rPr lang="zh-CN" altLang="en-US" sz="1600" dirty="0">
                <a:solidFill>
                  <a:schemeClr val="bg1"/>
                </a:solidFill>
                <a:latin typeface="微软雅黑" pitchFamily="34" charset="-122"/>
                <a:ea typeface="微软雅黑" pitchFamily="34" charset="-122"/>
              </a:rPr>
              <a:t>工作总结等</a:t>
            </a:r>
          </a:p>
        </p:txBody>
      </p:sp>
      <p:sp>
        <p:nvSpPr>
          <p:cNvPr id="20" name="TextBox 4"/>
          <p:cNvSpPr txBox="1"/>
          <p:nvPr/>
        </p:nvSpPr>
        <p:spPr>
          <a:xfrm>
            <a:off x="4604141" y="1489746"/>
            <a:ext cx="2973891" cy="1569660"/>
          </a:xfrm>
          <a:prstGeom prst="rect">
            <a:avLst/>
          </a:prstGeom>
          <a:noFill/>
        </p:spPr>
        <p:txBody>
          <a:bodyPr wrap="none" rtlCol="0">
            <a:spAutoFit/>
          </a:bodyPr>
          <a:lstStyle/>
          <a:p>
            <a:pPr algn="ctr"/>
            <a:r>
              <a:rPr lang="en-US" altLang="zh-CN" sz="9600" dirty="0">
                <a:solidFill>
                  <a:schemeClr val="bg1"/>
                </a:solidFill>
                <a:latin typeface="张海山锐线体简" panose="02000000000000000000" pitchFamily="2" charset="-122"/>
                <a:ea typeface="张海山锐线体简" panose="02000000000000000000" pitchFamily="2" charset="-122"/>
              </a:rPr>
              <a:t>20XX</a:t>
            </a:r>
          </a:p>
        </p:txBody>
      </p:sp>
      <p:pic>
        <p:nvPicPr>
          <p:cNvPr id="21" name="图片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53448" y="1899482"/>
            <a:ext cx="1424080" cy="1506238"/>
          </a:xfrm>
          <a:prstGeom prst="rect">
            <a:avLst/>
          </a:prstGeom>
        </p:spPr>
      </p:pic>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51679" y="3507305"/>
            <a:ext cx="1441896" cy="1562702"/>
          </a:xfrm>
          <a:prstGeom prst="rect">
            <a:avLst/>
          </a:prstGeom>
        </p:spPr>
      </p:pic>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750"/>
                                        <p:tgtEl>
                                          <p:spTgt spid="16"/>
                                        </p:tgtEl>
                                      </p:cBhvr>
                                    </p:animEffect>
                                  </p:childTnLst>
                                </p:cTn>
                              </p:par>
                            </p:childTnLst>
                          </p:cTn>
                        </p:par>
                        <p:par>
                          <p:cTn id="8" fill="hold">
                            <p:stCondLst>
                              <p:cond delay="750"/>
                            </p:stCondLst>
                            <p:childTnLst>
                              <p:par>
                                <p:cTn id="9" presetID="14" presetClass="entr" presetSubtype="10" fill="hold" grpId="0" nodeType="afterEffect">
                                  <p:stCondLst>
                                    <p:cond delay="0"/>
                                  </p:stCondLst>
                                  <p:iterate type="lt">
                                    <p:tmPct val="30000"/>
                                  </p:iterate>
                                  <p:childTnLst>
                                    <p:set>
                                      <p:cBhvr>
                                        <p:cTn id="10" dur="1" fill="hold">
                                          <p:stCondLst>
                                            <p:cond delay="0"/>
                                          </p:stCondLst>
                                        </p:cTn>
                                        <p:tgtEl>
                                          <p:spTgt spid="17"/>
                                        </p:tgtEl>
                                        <p:attrNameLst>
                                          <p:attrName>style.visibility</p:attrName>
                                        </p:attrNameLst>
                                      </p:cBhvr>
                                      <p:to>
                                        <p:strVal val="visible"/>
                                      </p:to>
                                    </p:set>
                                    <p:animEffect transition="in" filter="randombar(horizontal)">
                                      <p:cBhvr>
                                        <p:cTn id="11" dur="500"/>
                                        <p:tgtEl>
                                          <p:spTgt spid="17"/>
                                        </p:tgtEl>
                                      </p:cBhvr>
                                    </p:animEffect>
                                  </p:childTnLst>
                                </p:cTn>
                              </p:par>
                              <p:par>
                                <p:cTn id="12" presetID="12" presetClass="entr" presetSubtype="8" fill="hold" grpId="0" nodeType="with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additive="base">
                                        <p:cTn id="14" dur="500"/>
                                        <p:tgtEl>
                                          <p:spTgt spid="19"/>
                                        </p:tgtEl>
                                        <p:attrNameLst>
                                          <p:attrName>ppt_x</p:attrName>
                                        </p:attrNameLst>
                                      </p:cBhvr>
                                      <p:tavLst>
                                        <p:tav tm="0">
                                          <p:val>
                                            <p:strVal val="#ppt_x-#ppt_w*1.125000"/>
                                          </p:val>
                                        </p:tav>
                                        <p:tav tm="100000">
                                          <p:val>
                                            <p:strVal val="#ppt_x"/>
                                          </p:val>
                                        </p:tav>
                                      </p:tavLst>
                                    </p:anim>
                                    <p:animEffect transition="in" filter="wipe(right)">
                                      <p:cBhvr>
                                        <p:cTn id="15" dur="500"/>
                                        <p:tgtEl>
                                          <p:spTgt spid="19"/>
                                        </p:tgtEl>
                                      </p:cBhvr>
                                    </p:animEffect>
                                  </p:childTnLst>
                                </p:cTn>
                              </p:par>
                            </p:childTnLst>
                          </p:cTn>
                        </p:par>
                        <p:par>
                          <p:cTn id="16" fill="hold">
                            <p:stCondLst>
                              <p:cond delay="2450"/>
                            </p:stCondLst>
                            <p:childTnLst>
                              <p:par>
                                <p:cTn id="17" presetID="14" presetClass="entr" presetSubtype="10" fill="hold" grpId="0" nodeType="afterEffect">
                                  <p:stCondLst>
                                    <p:cond delay="0"/>
                                  </p:stCondLst>
                                  <p:iterate type="lt">
                                    <p:tmPct val="30000"/>
                                  </p:iterate>
                                  <p:childTnLst>
                                    <p:set>
                                      <p:cBhvr>
                                        <p:cTn id="18" dur="1" fill="hold">
                                          <p:stCondLst>
                                            <p:cond delay="0"/>
                                          </p:stCondLst>
                                        </p:cTn>
                                        <p:tgtEl>
                                          <p:spTgt spid="20"/>
                                        </p:tgtEl>
                                        <p:attrNameLst>
                                          <p:attrName>style.visibility</p:attrName>
                                        </p:attrNameLst>
                                      </p:cBhvr>
                                      <p:to>
                                        <p:strVal val="visible"/>
                                      </p:to>
                                    </p:set>
                                    <p:animEffect transition="in" filter="randombar(horizontal)">
                                      <p:cBhvr>
                                        <p:cTn id="19" dur="500"/>
                                        <p:tgtEl>
                                          <p:spTgt spid="20"/>
                                        </p:tgtEl>
                                      </p:cBhvr>
                                    </p:animEffect>
                                  </p:childTnLst>
                                </p:cTn>
                              </p:par>
                            </p:childTnLst>
                          </p:cTn>
                        </p:par>
                        <p:par>
                          <p:cTn id="20" fill="hold">
                            <p:stCondLst>
                              <p:cond delay="3400"/>
                            </p:stCondLst>
                            <p:childTnLst>
                              <p:par>
                                <p:cTn id="21" presetID="22" presetClass="entr" presetSubtype="8" fill="hold" grpId="0" nodeType="afterEffect">
                                  <p:stCondLst>
                                    <p:cond delay="0"/>
                                  </p:stCondLst>
                                  <p:iterate type="lt">
                                    <p:tmPct val="30000"/>
                                  </p:iterate>
                                  <p:childTnLst>
                                    <p:set>
                                      <p:cBhvr>
                                        <p:cTn id="22" dur="1" fill="hold">
                                          <p:stCondLst>
                                            <p:cond delay="0"/>
                                          </p:stCondLst>
                                        </p:cTn>
                                        <p:tgtEl>
                                          <p:spTgt spid="18"/>
                                        </p:tgtEl>
                                        <p:attrNameLst>
                                          <p:attrName>style.visibility</p:attrName>
                                        </p:attrNameLst>
                                      </p:cBhvr>
                                      <p:to>
                                        <p:strVal val="visible"/>
                                      </p:to>
                                    </p:set>
                                    <p:animEffect transition="in" filter="wipe(left)">
                                      <p:cBhvr>
                                        <p:cTn id="23" dur="20"/>
                                        <p:tgtEl>
                                          <p:spTgt spid="18"/>
                                        </p:tgtEl>
                                      </p:cBhvr>
                                    </p:animEffect>
                                  </p:childTnLst>
                                </p:cTn>
                              </p:par>
                              <p:par>
                                <p:cTn id="24" presetID="2" presetClass="entr" presetSubtype="3" fill="hold" nodeType="withEffect">
                                  <p:stCondLst>
                                    <p:cond delay="50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1000" fill="hold"/>
                                        <p:tgtEl>
                                          <p:spTgt spid="21"/>
                                        </p:tgtEl>
                                        <p:attrNameLst>
                                          <p:attrName>ppt_x</p:attrName>
                                        </p:attrNameLst>
                                      </p:cBhvr>
                                      <p:tavLst>
                                        <p:tav tm="0">
                                          <p:val>
                                            <p:strVal val="1+#ppt_w/2"/>
                                          </p:val>
                                        </p:tav>
                                        <p:tav tm="100000">
                                          <p:val>
                                            <p:strVal val="#ppt_x"/>
                                          </p:val>
                                        </p:tav>
                                      </p:tavLst>
                                    </p:anim>
                                    <p:anim calcmode="lin" valueType="num">
                                      <p:cBhvr additive="base">
                                        <p:cTn id="27" dur="1000" fill="hold"/>
                                        <p:tgtEl>
                                          <p:spTgt spid="21"/>
                                        </p:tgtEl>
                                        <p:attrNameLst>
                                          <p:attrName>ppt_y</p:attrName>
                                        </p:attrNameLst>
                                      </p:cBhvr>
                                      <p:tavLst>
                                        <p:tav tm="0">
                                          <p:val>
                                            <p:strVal val="0-#ppt_h/2"/>
                                          </p:val>
                                        </p:tav>
                                        <p:tav tm="100000">
                                          <p:val>
                                            <p:strVal val="#ppt_y"/>
                                          </p:val>
                                        </p:tav>
                                      </p:tavLst>
                                    </p:anim>
                                  </p:childTnLst>
                                </p:cTn>
                              </p:par>
                              <p:par>
                                <p:cTn id="28" presetID="2" presetClass="entr" presetSubtype="4" fill="hold" nodeType="withEffect">
                                  <p:stCondLst>
                                    <p:cond delay="500"/>
                                  </p:stCondLst>
                                  <p:childTnLst>
                                    <p:set>
                                      <p:cBhvr>
                                        <p:cTn id="29" dur="1" fill="hold">
                                          <p:stCondLst>
                                            <p:cond delay="0"/>
                                          </p:stCondLst>
                                        </p:cTn>
                                        <p:tgtEl>
                                          <p:spTgt spid="22"/>
                                        </p:tgtEl>
                                        <p:attrNameLst>
                                          <p:attrName>style.visibility</p:attrName>
                                        </p:attrNameLst>
                                      </p:cBhvr>
                                      <p:to>
                                        <p:strVal val="visible"/>
                                      </p:to>
                                    </p:set>
                                    <p:anim calcmode="lin" valueType="num">
                                      <p:cBhvr additive="base">
                                        <p:cTn id="30" dur="1000" fill="hold"/>
                                        <p:tgtEl>
                                          <p:spTgt spid="22"/>
                                        </p:tgtEl>
                                        <p:attrNameLst>
                                          <p:attrName>ppt_x</p:attrName>
                                        </p:attrNameLst>
                                      </p:cBhvr>
                                      <p:tavLst>
                                        <p:tav tm="0">
                                          <p:val>
                                            <p:strVal val="#ppt_x"/>
                                          </p:val>
                                        </p:tav>
                                        <p:tav tm="100000">
                                          <p:val>
                                            <p:strVal val="#ppt_x"/>
                                          </p:val>
                                        </p:tav>
                                      </p:tavLst>
                                    </p:anim>
                                    <p:anim calcmode="lin" valueType="num">
                                      <p:cBhvr additive="base">
                                        <p:cTn id="31" dur="10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animBg="1"/>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梯形 152"/>
          <p:cNvSpPr/>
          <p:nvPr/>
        </p:nvSpPr>
        <p:spPr>
          <a:xfrm rot="10800000">
            <a:off x="2134093" y="2119084"/>
            <a:ext cx="2996480" cy="2532946"/>
          </a:xfrm>
          <a:prstGeom prst="trapezoid">
            <a:avLst>
              <a:gd name="adj"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矩形 153"/>
          <p:cNvSpPr/>
          <p:nvPr/>
        </p:nvSpPr>
        <p:spPr>
          <a:xfrm>
            <a:off x="1967308" y="2203125"/>
            <a:ext cx="3259420" cy="2364863"/>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6600" dirty="0">
                <a:solidFill>
                  <a:schemeClr val="bg1"/>
                </a:solidFill>
                <a:latin typeface="微软雅黑" pitchFamily="34" charset="-122"/>
                <a:ea typeface="微软雅黑" pitchFamily="34" charset="-122"/>
              </a:rPr>
              <a:t>ONE</a:t>
            </a:r>
            <a:endParaRPr lang="zh-CN" altLang="en-US" sz="2000" dirty="0">
              <a:solidFill>
                <a:schemeClr val="bg1"/>
              </a:solidFill>
              <a:latin typeface="微软雅黑" pitchFamily="34" charset="-122"/>
              <a:ea typeface="微软雅黑" pitchFamily="34" charset="-122"/>
            </a:endParaRPr>
          </a:p>
        </p:txBody>
      </p:sp>
      <p:grpSp>
        <p:nvGrpSpPr>
          <p:cNvPr id="155" name="组合 154"/>
          <p:cNvGrpSpPr/>
          <p:nvPr/>
        </p:nvGrpSpPr>
        <p:grpSpPr>
          <a:xfrm>
            <a:off x="5551130" y="2973400"/>
            <a:ext cx="4339650" cy="1678631"/>
            <a:chOff x="4738331" y="2639572"/>
            <a:chExt cx="4339650" cy="1678631"/>
          </a:xfrm>
        </p:grpSpPr>
        <p:sp>
          <p:nvSpPr>
            <p:cNvPr id="156" name="矩形 155"/>
            <p:cNvSpPr/>
            <p:nvPr/>
          </p:nvSpPr>
          <p:spPr>
            <a:xfrm>
              <a:off x="4738331" y="2639572"/>
              <a:ext cx="4339650" cy="923330"/>
            </a:xfrm>
            <a:prstGeom prst="rect">
              <a:avLst/>
            </a:prstGeom>
          </p:spPr>
          <p:txBody>
            <a:bodyPr wrap="none">
              <a:spAutoFit/>
            </a:bodyPr>
            <a:lstStyle/>
            <a:p>
              <a:r>
                <a:rPr kumimoji="1" lang="zh-CN" altLang="en-US" sz="5400" dirty="0">
                  <a:solidFill>
                    <a:schemeClr val="bg1"/>
                  </a:solidFill>
                  <a:latin typeface="微软雅黑" pitchFamily="34" charset="-122"/>
                  <a:ea typeface="微软雅黑" pitchFamily="34" charset="-122"/>
                </a:rPr>
                <a:t>加入你的标题</a:t>
              </a:r>
            </a:p>
          </p:txBody>
        </p:sp>
        <p:sp>
          <p:nvSpPr>
            <p:cNvPr id="157" name="矩形 156"/>
            <p:cNvSpPr/>
            <p:nvPr/>
          </p:nvSpPr>
          <p:spPr>
            <a:xfrm>
              <a:off x="4850464" y="3425843"/>
              <a:ext cx="4115384" cy="892360"/>
            </a:xfrm>
            <a:prstGeom prst="rect">
              <a:avLst/>
            </a:prstGeom>
          </p:spPr>
          <p:txBody>
            <a:bodyPr wrap="square">
              <a:spAutoFit/>
            </a:bodyPr>
            <a:lstStyle/>
            <a:p>
              <a:pPr>
                <a:lnSpc>
                  <a:spcPct val="130000"/>
                </a:lnSpc>
              </a:pPr>
              <a:r>
                <a:rPr lang="zh-CN" altLang="en-US" sz="1333" dirty="0">
                  <a:solidFill>
                    <a:schemeClr val="bg1"/>
                  </a:solidFill>
                  <a:latin typeface="微软雅黑" pitchFamily="34" charset="-122"/>
                  <a:ea typeface="微软雅黑" pitchFamily="34" charset="-122"/>
                </a:rPr>
                <a:t>点击此处添加文本内容，如关键词、部分简单介绍等。点击此处添加文本内容，如关键词、部分简单介绍等。点击此处添加文本内容，如关键词、部分简单介绍等。</a:t>
              </a:r>
              <a:endParaRPr lang="en-US" altLang="zh-CN" sz="1333"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nodePh="1">
                                  <p:stCondLst>
                                    <p:cond delay="0"/>
                                  </p:stCondLst>
                                  <p:endCondLst>
                                    <p:cond evt="begin" delay="0">
                                      <p:tn val="5"/>
                                    </p:cond>
                                  </p:endCondLst>
                                  <p:childTnLst>
                                    <p:set>
                                      <p:cBhvr>
                                        <p:cTn id="6" dur="1" fill="hold">
                                          <p:stCondLst>
                                            <p:cond delay="0"/>
                                          </p:stCondLst>
                                        </p:cTn>
                                        <p:tgtEl>
                                          <p:spTgt spid="153"/>
                                        </p:tgtEl>
                                        <p:attrNameLst>
                                          <p:attrName>style.visibility</p:attrName>
                                        </p:attrNameLst>
                                      </p:cBhvr>
                                      <p:to>
                                        <p:strVal val="visible"/>
                                      </p:to>
                                    </p:set>
                                    <p:anim calcmode="lin" valueType="num">
                                      <p:cBhvr additive="base">
                                        <p:cTn id="7" dur="500" fill="hold"/>
                                        <p:tgtEl>
                                          <p:spTgt spid="153"/>
                                        </p:tgtEl>
                                        <p:attrNameLst>
                                          <p:attrName>ppt_x</p:attrName>
                                        </p:attrNameLst>
                                      </p:cBhvr>
                                      <p:tavLst>
                                        <p:tav tm="0">
                                          <p:val>
                                            <p:strVal val="#ppt_x"/>
                                          </p:val>
                                        </p:tav>
                                        <p:tav tm="100000">
                                          <p:val>
                                            <p:strVal val="#ppt_x"/>
                                          </p:val>
                                        </p:tav>
                                      </p:tavLst>
                                    </p:anim>
                                    <p:anim calcmode="lin" valueType="num">
                                      <p:cBhvr additive="base">
                                        <p:cTn id="8" dur="500" fill="hold"/>
                                        <p:tgtEl>
                                          <p:spTgt spid="15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54"/>
                                        </p:tgtEl>
                                        <p:attrNameLst>
                                          <p:attrName>style.visibility</p:attrName>
                                        </p:attrNameLst>
                                      </p:cBhvr>
                                      <p:to>
                                        <p:strVal val="visible"/>
                                      </p:to>
                                    </p:set>
                                    <p:animEffect transition="in" filter="fade">
                                      <p:cBhvr>
                                        <p:cTn id="12" dur="500"/>
                                        <p:tgtEl>
                                          <p:spTgt spid="154"/>
                                        </p:tgtEl>
                                      </p:cBhvr>
                                    </p:animEffect>
                                    <p:anim calcmode="lin" valueType="num">
                                      <p:cBhvr>
                                        <p:cTn id="13" dur="500" fill="hold"/>
                                        <p:tgtEl>
                                          <p:spTgt spid="154"/>
                                        </p:tgtEl>
                                        <p:attrNameLst>
                                          <p:attrName>ppt_x</p:attrName>
                                        </p:attrNameLst>
                                      </p:cBhvr>
                                      <p:tavLst>
                                        <p:tav tm="0">
                                          <p:val>
                                            <p:strVal val="#ppt_x"/>
                                          </p:val>
                                        </p:tav>
                                        <p:tav tm="100000">
                                          <p:val>
                                            <p:strVal val="#ppt_x"/>
                                          </p:val>
                                        </p:tav>
                                      </p:tavLst>
                                    </p:anim>
                                    <p:anim calcmode="lin" valueType="num">
                                      <p:cBhvr>
                                        <p:cTn id="14" dur="500" fill="hold"/>
                                        <p:tgtEl>
                                          <p:spTgt spid="15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155"/>
                                        </p:tgtEl>
                                        <p:attrNameLst>
                                          <p:attrName>style.visibility</p:attrName>
                                        </p:attrNameLst>
                                      </p:cBhvr>
                                      <p:to>
                                        <p:strVal val="visible"/>
                                      </p:to>
                                    </p:set>
                                    <p:animEffect transition="in" filter="wipe(left)">
                                      <p:cBhvr>
                                        <p:cTn id="18" dur="5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 grpId="0" animBg="1"/>
      <p:bldP spid="15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61546" y="391886"/>
            <a:ext cx="5059940" cy="950162"/>
            <a:chOff x="3204063" y="333151"/>
            <a:chExt cx="5813816" cy="849266"/>
          </a:xfrm>
          <a:noFill/>
        </p:grpSpPr>
        <p:sp>
          <p:nvSpPr>
            <p:cNvPr id="6" name="梯形 5"/>
            <p:cNvSpPr/>
            <p:nvPr/>
          </p:nvSpPr>
          <p:spPr>
            <a:xfrm rot="5400000">
              <a:off x="5686338" y="-2149124"/>
              <a:ext cx="849266" cy="5813816"/>
            </a:xfrm>
            <a:prstGeom prst="trapezoid">
              <a:avLst>
                <a:gd name="adj" fmla="val 0"/>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3914519" y="511499"/>
              <a:ext cx="4392903" cy="394806"/>
            </a:xfrm>
            <a:prstGeom prst="rect">
              <a:avLst/>
            </a:prstGeom>
            <a:grp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cap="small" dirty="0">
                  <a:solidFill>
                    <a:schemeClr val="bg1"/>
                  </a:solidFill>
                  <a:latin typeface="微软雅黑" panose="020B0503020204020204" pitchFamily="34" charset="-122"/>
                  <a:ea typeface="微软雅黑" panose="020B0503020204020204" pitchFamily="34" charset="-122"/>
                </a:rPr>
                <a:t>点击加入标题文字</a:t>
              </a:r>
              <a:endParaRPr lang="en-US" sz="2800" cap="small" dirty="0">
                <a:solidFill>
                  <a:schemeClr val="bg1"/>
                </a:solidFill>
                <a:latin typeface="微软雅黑" panose="020B0503020204020204" pitchFamily="34" charset="-122"/>
                <a:ea typeface="微软雅黑" panose="020B0503020204020204" pitchFamily="34" charset="-122"/>
              </a:endParaRPr>
            </a:p>
          </p:txBody>
        </p:sp>
      </p:grpSp>
      <p:sp>
        <p:nvSpPr>
          <p:cNvPr id="5" name="Rectangle 22"/>
          <p:cNvSpPr/>
          <p:nvPr/>
        </p:nvSpPr>
        <p:spPr>
          <a:xfrm>
            <a:off x="1674426" y="2739843"/>
            <a:ext cx="2135574" cy="514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a:solidFill>
                  <a:srgbClr val="1D7A8B"/>
                </a:solidFill>
                <a:latin typeface="Open Sans" panose="020B0606030504020204" pitchFamily="34" charset="0"/>
                <a:ea typeface="Open Sans" panose="020B0606030504020204" pitchFamily="34" charset="0"/>
                <a:cs typeface="Open Sans" panose="020B0606030504020204" pitchFamily="34" charset="0"/>
              </a:rPr>
              <a:t>OUR COMPANY</a:t>
            </a:r>
          </a:p>
        </p:txBody>
      </p:sp>
      <p:sp>
        <p:nvSpPr>
          <p:cNvPr id="7" name="Rectangle 23"/>
          <p:cNvSpPr/>
          <p:nvPr/>
        </p:nvSpPr>
        <p:spPr>
          <a:xfrm>
            <a:off x="3960426" y="2739843"/>
            <a:ext cx="1435126" cy="514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a:solidFill>
                  <a:srgbClr val="1D7A8B"/>
                </a:solidFill>
                <a:latin typeface="Open Sans" panose="020B0606030504020204" pitchFamily="34" charset="0"/>
                <a:ea typeface="Open Sans" panose="020B0606030504020204" pitchFamily="34" charset="0"/>
                <a:cs typeface="Open Sans" panose="020B0606030504020204" pitchFamily="34" charset="0"/>
              </a:rPr>
              <a:t>COMPETITIVE</a:t>
            </a:r>
          </a:p>
        </p:txBody>
      </p:sp>
      <p:sp>
        <p:nvSpPr>
          <p:cNvPr id="8" name="Rectangle 24"/>
          <p:cNvSpPr/>
          <p:nvPr/>
        </p:nvSpPr>
        <p:spPr>
          <a:xfrm>
            <a:off x="1683630" y="3657992"/>
            <a:ext cx="2276796" cy="2292935"/>
          </a:xfrm>
          <a:prstGeom prst="rect">
            <a:avLst/>
          </a:prstGeom>
        </p:spPr>
        <p:txBody>
          <a:bodyPr wrap="square">
            <a:spAutoFit/>
          </a:bodyPr>
          <a:lstStyle/>
          <a:p>
            <a:pPr algn="just"/>
            <a:r>
              <a:rPr lang="en-US" sz="1100" b="1">
                <a:solidFill>
                  <a:schemeClr val="bg1"/>
                </a:solidFill>
                <a:latin typeface="Open Sans" panose="020B0606030504020204" pitchFamily="34" charset="0"/>
                <a:ea typeface="Open Sans" panose="020B0606030504020204" pitchFamily="34" charset="0"/>
                <a:cs typeface="Open Sans" panose="020B0606030504020204" pitchFamily="34" charset="0"/>
              </a:rPr>
              <a:t>OUR COMPANY</a:t>
            </a:r>
          </a:p>
          <a:p>
            <a:pPr algn="just"/>
            <a:endParaRPr lang="en-US" sz="1100" b="1">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110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Nam viverra euismod odio, gravida pellentesque urna varius vitae. </a:t>
            </a:r>
          </a:p>
          <a:p>
            <a:pPr algn="just"/>
            <a:endParaRPr lang="en-US" sz="11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1100">
                <a:solidFill>
                  <a:schemeClr val="bg1"/>
                </a:solidFill>
                <a:latin typeface="Open Sans" panose="020B0606030504020204" pitchFamily="34" charset="0"/>
                <a:ea typeface="Open Sans" panose="020B0606030504020204" pitchFamily="34" charset="0"/>
                <a:cs typeface="Open Sans" panose="020B0606030504020204" pitchFamily="34" charset="0"/>
              </a:rPr>
              <a:t>Sed dui lorem, adipiscing in adipiscing et, interdum nec metus. Mauris ultricies, justo eu convallis placerat, felis.</a:t>
            </a:r>
          </a:p>
          <a:p>
            <a:pPr algn="just"/>
            <a:endParaRPr lang="en-US" sz="11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1100">
                <a:solidFill>
                  <a:schemeClr val="bg1"/>
                </a:solidFill>
                <a:latin typeface="Open Sans" panose="020B0606030504020204" pitchFamily="34" charset="0"/>
                <a:ea typeface="Open Sans" panose="020B0606030504020204" pitchFamily="34" charset="0"/>
                <a:cs typeface="Open Sans" panose="020B0606030504020204" pitchFamily="34" charset="0"/>
              </a:rPr>
              <a:t>Marketing Team</a:t>
            </a:r>
          </a:p>
        </p:txBody>
      </p:sp>
      <p:sp>
        <p:nvSpPr>
          <p:cNvPr id="9" name="Rectangle 25"/>
          <p:cNvSpPr/>
          <p:nvPr/>
        </p:nvSpPr>
        <p:spPr>
          <a:xfrm>
            <a:off x="4193628" y="3657992"/>
            <a:ext cx="1510268" cy="2292935"/>
          </a:xfrm>
          <a:prstGeom prst="rect">
            <a:avLst/>
          </a:prstGeom>
        </p:spPr>
        <p:txBody>
          <a:bodyPr wrap="square">
            <a:spAutoFit/>
          </a:bodyPr>
          <a:lstStyle/>
          <a:p>
            <a:pPr algn="just"/>
            <a:r>
              <a:rPr lang="en-US" sz="1100" b="1" dirty="0">
                <a:solidFill>
                  <a:schemeClr val="bg1"/>
                </a:solidFill>
                <a:latin typeface="Open Sans" panose="020B0606030504020204" pitchFamily="34" charset="0"/>
                <a:ea typeface="Open Sans" panose="020B0606030504020204" pitchFamily="34" charset="0"/>
                <a:cs typeface="Open Sans" panose="020B0606030504020204" pitchFamily="34" charset="0"/>
              </a:rPr>
              <a:t>COMPETITIVE</a:t>
            </a:r>
          </a:p>
          <a:p>
            <a:pPr algn="just"/>
            <a:endParaRPr lang="en-US" sz="11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11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Lorem</a:t>
            </a:r>
            <a:r>
              <a:rPr lang="en-US" sz="11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1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ipsum</a:t>
            </a:r>
            <a:r>
              <a:rPr lang="en-US" sz="1100" dirty="0">
                <a:solidFill>
                  <a:schemeClr val="bg1"/>
                </a:solidFill>
                <a:latin typeface="Open Sans" panose="020B0606030504020204" pitchFamily="34" charset="0"/>
                <a:ea typeface="Open Sans" panose="020B0606030504020204" pitchFamily="34" charset="0"/>
                <a:cs typeface="Open Sans" panose="020B0606030504020204" pitchFamily="34" charset="0"/>
              </a:rPr>
              <a:t> dolor sit </a:t>
            </a:r>
            <a:r>
              <a:rPr lang="en-US" sz="11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11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1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consectetur</a:t>
            </a:r>
            <a:r>
              <a:rPr lang="en-US" sz="11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1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adipiscing</a:t>
            </a:r>
            <a:r>
              <a:rPr lang="en-US" sz="11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1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elit</a:t>
            </a:r>
            <a:r>
              <a:rPr lang="en-US" sz="1100" dirty="0">
                <a:solidFill>
                  <a:schemeClr val="bg1"/>
                </a:solidFill>
                <a:latin typeface="Open Sans" panose="020B0606030504020204" pitchFamily="34" charset="0"/>
                <a:ea typeface="Open Sans" panose="020B0606030504020204" pitchFamily="34" charset="0"/>
                <a:cs typeface="Open Sans" panose="020B0606030504020204" pitchFamily="34" charset="0"/>
              </a:rPr>
              <a:t>. Nam </a:t>
            </a:r>
            <a:r>
              <a:rPr lang="en-US" sz="11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viverra</a:t>
            </a:r>
            <a:r>
              <a:rPr lang="en-US" sz="11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1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euismod</a:t>
            </a:r>
            <a:r>
              <a:rPr lang="en-US" sz="11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1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odio</a:t>
            </a:r>
            <a:r>
              <a:rPr lang="en-US" sz="11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1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gravida</a:t>
            </a:r>
            <a:r>
              <a:rPr lang="en-US" sz="11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1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pellentesque</a:t>
            </a:r>
            <a:r>
              <a:rPr lang="en-US" sz="11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1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urna</a:t>
            </a:r>
            <a:r>
              <a:rPr lang="en-US" sz="11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1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varius</a:t>
            </a:r>
            <a:r>
              <a:rPr lang="en-US" sz="1100" dirty="0">
                <a:solidFill>
                  <a:schemeClr val="bg1"/>
                </a:solidFill>
                <a:latin typeface="Open Sans" panose="020B0606030504020204" pitchFamily="34" charset="0"/>
                <a:ea typeface="Open Sans" panose="020B0606030504020204" pitchFamily="34" charset="0"/>
                <a:cs typeface="Open Sans" panose="020B0606030504020204" pitchFamily="34" charset="0"/>
              </a:rPr>
              <a:t> vitae. </a:t>
            </a:r>
          </a:p>
          <a:p>
            <a:pPr algn="just"/>
            <a:endParaRPr lang="en-US" sz="11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just"/>
            <a:endParaRPr lang="en-US" sz="11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just"/>
            <a:endParaRPr lang="en-US" sz="11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just"/>
            <a:endParaRPr lang="en-US" sz="11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1100" dirty="0">
                <a:solidFill>
                  <a:schemeClr val="bg1"/>
                </a:solidFill>
                <a:latin typeface="Open Sans" panose="020B0606030504020204" pitchFamily="34" charset="0"/>
                <a:ea typeface="Open Sans" panose="020B0606030504020204" pitchFamily="34" charset="0"/>
                <a:cs typeface="Open Sans" panose="020B0606030504020204" pitchFamily="34" charset="0"/>
              </a:rPr>
              <a:t>Management Team</a:t>
            </a:r>
          </a:p>
        </p:txBody>
      </p:sp>
      <p:sp>
        <p:nvSpPr>
          <p:cNvPr id="10" name="TextBox 25"/>
          <p:cNvSpPr txBox="1"/>
          <p:nvPr/>
        </p:nvSpPr>
        <p:spPr>
          <a:xfrm>
            <a:off x="1683630" y="2149133"/>
            <a:ext cx="1356462" cy="538609"/>
          </a:xfrm>
          <a:prstGeom prst="rect">
            <a:avLst/>
          </a:prstGeom>
          <a:noFill/>
        </p:spPr>
        <p:txBody>
          <a:bodyPr wrap="none" rtlCol="0">
            <a:spAutoFit/>
          </a:bodyPr>
          <a:lstStyle/>
          <a:p>
            <a:r>
              <a:rPr lang="en-US" b="1">
                <a:solidFill>
                  <a:schemeClr val="bg1"/>
                </a:solidFill>
                <a:latin typeface="Open Sans" panose="020B0606030504020204" pitchFamily="34" charset="0"/>
                <a:ea typeface="Open Sans" panose="020B0606030504020204" pitchFamily="34" charset="0"/>
                <a:cs typeface="Open Sans" panose="020B0606030504020204" pitchFamily="34" charset="0"/>
              </a:rPr>
              <a:t>64%</a:t>
            </a:r>
          </a:p>
          <a:p>
            <a:r>
              <a:rPr lang="en-US" sz="1100">
                <a:solidFill>
                  <a:schemeClr val="bg1"/>
                </a:solidFill>
                <a:latin typeface="Open Sans" panose="020B0606030504020204" pitchFamily="34" charset="0"/>
                <a:ea typeface="Open Sans" panose="020B0606030504020204" pitchFamily="34" charset="0"/>
                <a:cs typeface="Open Sans" panose="020B0606030504020204" pitchFamily="34" charset="0"/>
              </a:rPr>
              <a:t>IMPLEMENTATION</a:t>
            </a:r>
          </a:p>
        </p:txBody>
      </p:sp>
      <p:sp>
        <p:nvSpPr>
          <p:cNvPr id="12" name="TextBox 26"/>
          <p:cNvSpPr txBox="1"/>
          <p:nvPr/>
        </p:nvSpPr>
        <p:spPr>
          <a:xfrm>
            <a:off x="3960426" y="2149133"/>
            <a:ext cx="1356462" cy="538609"/>
          </a:xfrm>
          <a:prstGeom prst="rect">
            <a:avLst/>
          </a:prstGeom>
          <a:noFill/>
        </p:spPr>
        <p:txBody>
          <a:bodyPr wrap="none" rtlCol="0">
            <a:spAutoFit/>
          </a:bodyPr>
          <a:lstStyle/>
          <a:p>
            <a:r>
              <a:rPr lang="en-US" b="1" dirty="0">
                <a:solidFill>
                  <a:schemeClr val="bg1"/>
                </a:solidFill>
                <a:latin typeface="Open Sans" panose="020B0606030504020204" pitchFamily="34" charset="0"/>
                <a:ea typeface="Open Sans" panose="020B0606030504020204" pitchFamily="34" charset="0"/>
                <a:cs typeface="Open Sans" panose="020B0606030504020204" pitchFamily="34" charset="0"/>
              </a:rPr>
              <a:t>30%</a:t>
            </a:r>
          </a:p>
          <a:p>
            <a:r>
              <a:rPr lang="en-US" sz="1100" dirty="0">
                <a:solidFill>
                  <a:schemeClr val="bg1"/>
                </a:solidFill>
                <a:latin typeface="Open Sans" panose="020B0606030504020204" pitchFamily="34" charset="0"/>
                <a:ea typeface="Open Sans" panose="020B0606030504020204" pitchFamily="34" charset="0"/>
                <a:cs typeface="Open Sans" panose="020B0606030504020204" pitchFamily="34" charset="0"/>
              </a:rPr>
              <a:t>IMPLEMENTATION</a:t>
            </a:r>
          </a:p>
        </p:txBody>
      </p:sp>
      <p:grpSp>
        <p:nvGrpSpPr>
          <p:cNvPr id="3" name="组合 2"/>
          <p:cNvGrpSpPr/>
          <p:nvPr/>
        </p:nvGrpSpPr>
        <p:grpSpPr>
          <a:xfrm>
            <a:off x="6030196" y="2049269"/>
            <a:ext cx="4652673" cy="3923960"/>
            <a:chOff x="6197464" y="2136512"/>
            <a:chExt cx="4652673" cy="3923960"/>
          </a:xfrm>
        </p:grpSpPr>
        <p:sp>
          <p:nvSpPr>
            <p:cNvPr id="13" name="椭圆 12"/>
            <p:cNvSpPr/>
            <p:nvPr/>
          </p:nvSpPr>
          <p:spPr>
            <a:xfrm>
              <a:off x="6926177" y="2136512"/>
              <a:ext cx="3923960" cy="3923960"/>
            </a:xfrm>
            <a:prstGeom prst="ellipse">
              <a:avLst/>
            </a:prstGeom>
            <a:blipFill dpi="0" rotWithShape="1">
              <a:blip r:embed="rId3"/>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endParaRPr>
            </a:p>
          </p:txBody>
        </p:sp>
        <p:sp>
          <p:nvSpPr>
            <p:cNvPr id="14" name="椭圆 13"/>
            <p:cNvSpPr/>
            <p:nvPr/>
          </p:nvSpPr>
          <p:spPr>
            <a:xfrm>
              <a:off x="6197464" y="3566981"/>
              <a:ext cx="1283044" cy="12830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endParaRPr>
            </a:p>
          </p:txBody>
        </p:sp>
        <p:sp>
          <p:nvSpPr>
            <p:cNvPr id="15" name="TextBox 24"/>
            <p:cNvSpPr txBox="1"/>
            <p:nvPr/>
          </p:nvSpPr>
          <p:spPr>
            <a:xfrm>
              <a:off x="6203410" y="3916113"/>
              <a:ext cx="1292944" cy="584775"/>
            </a:xfrm>
            <a:prstGeom prst="rect">
              <a:avLst/>
            </a:prstGeom>
            <a:noFill/>
          </p:spPr>
          <p:txBody>
            <a:bodyPr wrap="square" rtlCol="0">
              <a:spAutoFit/>
            </a:bodyPr>
            <a:lstStyle/>
            <a:p>
              <a:pPr algn="ctr"/>
              <a:r>
                <a:rPr lang="en-US" altLang="zh-CN" sz="3200" b="1" dirty="0">
                  <a:solidFill>
                    <a:srgbClr val="1D7A8B"/>
                  </a:solidFill>
                </a:rPr>
                <a:t>Text</a:t>
              </a:r>
              <a:endParaRPr lang="zh-CN" altLang="en-US" sz="3200" b="1" dirty="0">
                <a:solidFill>
                  <a:srgbClr val="1D7A8B"/>
                </a:solidFill>
              </a:endParaRPr>
            </a:p>
          </p:txBody>
        </p:sp>
      </p:gr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50"/>
                                        <p:tgtEl>
                                          <p:spTgt spid="5"/>
                                        </p:tgtEl>
                                      </p:cBhvr>
                                    </p:animEffect>
                                    <p:anim calcmode="lin" valueType="num">
                                      <p:cBhvr>
                                        <p:cTn id="13" dur="250" fill="hold"/>
                                        <p:tgtEl>
                                          <p:spTgt spid="5"/>
                                        </p:tgtEl>
                                        <p:attrNameLst>
                                          <p:attrName>ppt_x</p:attrName>
                                        </p:attrNameLst>
                                      </p:cBhvr>
                                      <p:tavLst>
                                        <p:tav tm="0">
                                          <p:val>
                                            <p:strVal val="#ppt_x"/>
                                          </p:val>
                                        </p:tav>
                                        <p:tav tm="100000">
                                          <p:val>
                                            <p:strVal val="#ppt_x"/>
                                          </p:val>
                                        </p:tav>
                                      </p:tavLst>
                                    </p:anim>
                                    <p:anim calcmode="lin" valueType="num">
                                      <p:cBhvr>
                                        <p:cTn id="14" dur="25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42"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250"/>
                                        <p:tgtEl>
                                          <p:spTgt spid="7"/>
                                        </p:tgtEl>
                                      </p:cBhvr>
                                    </p:animEffect>
                                    <p:anim calcmode="lin" valueType="num">
                                      <p:cBhvr>
                                        <p:cTn id="19" dur="250" fill="hold"/>
                                        <p:tgtEl>
                                          <p:spTgt spid="7"/>
                                        </p:tgtEl>
                                        <p:attrNameLst>
                                          <p:attrName>ppt_x</p:attrName>
                                        </p:attrNameLst>
                                      </p:cBhvr>
                                      <p:tavLst>
                                        <p:tav tm="0">
                                          <p:val>
                                            <p:strVal val="#ppt_x"/>
                                          </p:val>
                                        </p:tav>
                                        <p:tav tm="100000">
                                          <p:val>
                                            <p:strVal val="#ppt_x"/>
                                          </p:val>
                                        </p:tav>
                                      </p:tavLst>
                                    </p:anim>
                                    <p:anim calcmode="lin" valueType="num">
                                      <p:cBhvr>
                                        <p:cTn id="20" dur="250" fill="hold"/>
                                        <p:tgtEl>
                                          <p:spTgt spid="7"/>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42"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250"/>
                                        <p:tgtEl>
                                          <p:spTgt spid="8"/>
                                        </p:tgtEl>
                                      </p:cBhvr>
                                    </p:animEffect>
                                    <p:anim calcmode="lin" valueType="num">
                                      <p:cBhvr>
                                        <p:cTn id="25" dur="250" fill="hold"/>
                                        <p:tgtEl>
                                          <p:spTgt spid="8"/>
                                        </p:tgtEl>
                                        <p:attrNameLst>
                                          <p:attrName>ppt_x</p:attrName>
                                        </p:attrNameLst>
                                      </p:cBhvr>
                                      <p:tavLst>
                                        <p:tav tm="0">
                                          <p:val>
                                            <p:strVal val="#ppt_x"/>
                                          </p:val>
                                        </p:tav>
                                        <p:tav tm="100000">
                                          <p:val>
                                            <p:strVal val="#ppt_x"/>
                                          </p:val>
                                        </p:tav>
                                      </p:tavLst>
                                    </p:anim>
                                    <p:anim calcmode="lin" valueType="num">
                                      <p:cBhvr>
                                        <p:cTn id="26" dur="250" fill="hold"/>
                                        <p:tgtEl>
                                          <p:spTgt spid="8"/>
                                        </p:tgtEl>
                                        <p:attrNameLst>
                                          <p:attrName>ppt_y</p:attrName>
                                        </p:attrNameLst>
                                      </p:cBhvr>
                                      <p:tavLst>
                                        <p:tav tm="0">
                                          <p:val>
                                            <p:strVal val="#ppt_y+.1"/>
                                          </p:val>
                                        </p:tav>
                                        <p:tav tm="100000">
                                          <p:val>
                                            <p:strVal val="#ppt_y"/>
                                          </p:val>
                                        </p:tav>
                                      </p:tavLst>
                                    </p:anim>
                                  </p:childTnLst>
                                </p:cTn>
                              </p:par>
                            </p:childTnLst>
                          </p:cTn>
                        </p:par>
                        <p:par>
                          <p:cTn id="27" fill="hold">
                            <p:stCondLst>
                              <p:cond delay="1250"/>
                            </p:stCondLst>
                            <p:childTnLst>
                              <p:par>
                                <p:cTn id="28" presetID="42"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250"/>
                                        <p:tgtEl>
                                          <p:spTgt spid="9"/>
                                        </p:tgtEl>
                                      </p:cBhvr>
                                    </p:animEffect>
                                    <p:anim calcmode="lin" valueType="num">
                                      <p:cBhvr>
                                        <p:cTn id="31" dur="250" fill="hold"/>
                                        <p:tgtEl>
                                          <p:spTgt spid="9"/>
                                        </p:tgtEl>
                                        <p:attrNameLst>
                                          <p:attrName>ppt_x</p:attrName>
                                        </p:attrNameLst>
                                      </p:cBhvr>
                                      <p:tavLst>
                                        <p:tav tm="0">
                                          <p:val>
                                            <p:strVal val="#ppt_x"/>
                                          </p:val>
                                        </p:tav>
                                        <p:tav tm="100000">
                                          <p:val>
                                            <p:strVal val="#ppt_x"/>
                                          </p:val>
                                        </p:tav>
                                      </p:tavLst>
                                    </p:anim>
                                    <p:anim calcmode="lin" valueType="num">
                                      <p:cBhvr>
                                        <p:cTn id="32" dur="250" fill="hold"/>
                                        <p:tgtEl>
                                          <p:spTgt spid="9"/>
                                        </p:tgtEl>
                                        <p:attrNameLst>
                                          <p:attrName>ppt_y</p:attrName>
                                        </p:attrNameLst>
                                      </p:cBhvr>
                                      <p:tavLst>
                                        <p:tav tm="0">
                                          <p:val>
                                            <p:strVal val="#ppt_y+.1"/>
                                          </p:val>
                                        </p:tav>
                                        <p:tav tm="100000">
                                          <p:val>
                                            <p:strVal val="#ppt_y"/>
                                          </p:val>
                                        </p:tav>
                                      </p:tavLst>
                                    </p:anim>
                                  </p:childTnLst>
                                </p:cTn>
                              </p:par>
                            </p:childTnLst>
                          </p:cTn>
                        </p:par>
                        <p:par>
                          <p:cTn id="33" fill="hold">
                            <p:stCondLst>
                              <p:cond delay="1500"/>
                            </p:stCondLst>
                            <p:childTnLst>
                              <p:par>
                                <p:cTn id="34" presetID="42" presetClass="entr" presetSubtype="0"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250"/>
                                        <p:tgtEl>
                                          <p:spTgt spid="10"/>
                                        </p:tgtEl>
                                      </p:cBhvr>
                                    </p:animEffect>
                                    <p:anim calcmode="lin" valueType="num">
                                      <p:cBhvr>
                                        <p:cTn id="37" dur="250" fill="hold"/>
                                        <p:tgtEl>
                                          <p:spTgt spid="10"/>
                                        </p:tgtEl>
                                        <p:attrNameLst>
                                          <p:attrName>ppt_x</p:attrName>
                                        </p:attrNameLst>
                                      </p:cBhvr>
                                      <p:tavLst>
                                        <p:tav tm="0">
                                          <p:val>
                                            <p:strVal val="#ppt_x"/>
                                          </p:val>
                                        </p:tav>
                                        <p:tav tm="100000">
                                          <p:val>
                                            <p:strVal val="#ppt_x"/>
                                          </p:val>
                                        </p:tav>
                                      </p:tavLst>
                                    </p:anim>
                                    <p:anim calcmode="lin" valueType="num">
                                      <p:cBhvr>
                                        <p:cTn id="38" dur="250" fill="hold"/>
                                        <p:tgtEl>
                                          <p:spTgt spid="10"/>
                                        </p:tgtEl>
                                        <p:attrNameLst>
                                          <p:attrName>ppt_y</p:attrName>
                                        </p:attrNameLst>
                                      </p:cBhvr>
                                      <p:tavLst>
                                        <p:tav tm="0">
                                          <p:val>
                                            <p:strVal val="#ppt_y+.1"/>
                                          </p:val>
                                        </p:tav>
                                        <p:tav tm="100000">
                                          <p:val>
                                            <p:strVal val="#ppt_y"/>
                                          </p:val>
                                        </p:tav>
                                      </p:tavLst>
                                    </p:anim>
                                  </p:childTnLst>
                                </p:cTn>
                              </p:par>
                            </p:childTnLst>
                          </p:cTn>
                        </p:par>
                        <p:par>
                          <p:cTn id="39" fill="hold">
                            <p:stCondLst>
                              <p:cond delay="1750"/>
                            </p:stCondLst>
                            <p:childTnLst>
                              <p:par>
                                <p:cTn id="40" presetID="42" presetClass="entr" presetSubtype="0"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250"/>
                                        <p:tgtEl>
                                          <p:spTgt spid="12"/>
                                        </p:tgtEl>
                                      </p:cBhvr>
                                    </p:animEffect>
                                    <p:anim calcmode="lin" valueType="num">
                                      <p:cBhvr>
                                        <p:cTn id="43" dur="250" fill="hold"/>
                                        <p:tgtEl>
                                          <p:spTgt spid="12"/>
                                        </p:tgtEl>
                                        <p:attrNameLst>
                                          <p:attrName>ppt_x</p:attrName>
                                        </p:attrNameLst>
                                      </p:cBhvr>
                                      <p:tavLst>
                                        <p:tav tm="0">
                                          <p:val>
                                            <p:strVal val="#ppt_x"/>
                                          </p:val>
                                        </p:tav>
                                        <p:tav tm="100000">
                                          <p:val>
                                            <p:strVal val="#ppt_x"/>
                                          </p:val>
                                        </p:tav>
                                      </p:tavLst>
                                    </p:anim>
                                    <p:anim calcmode="lin" valueType="num">
                                      <p:cBhvr>
                                        <p:cTn id="44" dur="250" fill="hold"/>
                                        <p:tgtEl>
                                          <p:spTgt spid="12"/>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fade">
                                      <p:cBhvr>
                                        <p:cTn id="47" dur="1000"/>
                                        <p:tgtEl>
                                          <p:spTgt spid="3"/>
                                        </p:tgtEl>
                                      </p:cBhvr>
                                    </p:animEffect>
                                    <p:anim calcmode="lin" valueType="num">
                                      <p:cBhvr>
                                        <p:cTn id="48" dur="1000" fill="hold"/>
                                        <p:tgtEl>
                                          <p:spTgt spid="3"/>
                                        </p:tgtEl>
                                        <p:attrNameLst>
                                          <p:attrName>ppt_x</p:attrName>
                                        </p:attrNameLst>
                                      </p:cBhvr>
                                      <p:tavLst>
                                        <p:tav tm="0">
                                          <p:val>
                                            <p:strVal val="#ppt_x"/>
                                          </p:val>
                                        </p:tav>
                                        <p:tav tm="100000">
                                          <p:val>
                                            <p:strVal val="#ppt_x"/>
                                          </p:val>
                                        </p:tav>
                                      </p:tavLst>
                                    </p:anim>
                                    <p:anim calcmode="lin" valueType="num">
                                      <p:cBhvr>
                                        <p:cTn id="4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p:bldP spid="9" grpId="0"/>
      <p:bldP spid="10"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61546" y="391886"/>
            <a:ext cx="5059940" cy="950162"/>
            <a:chOff x="3204063" y="333151"/>
            <a:chExt cx="5813816" cy="849266"/>
          </a:xfrm>
          <a:noFill/>
        </p:grpSpPr>
        <p:sp>
          <p:nvSpPr>
            <p:cNvPr id="6" name="梯形 5"/>
            <p:cNvSpPr/>
            <p:nvPr/>
          </p:nvSpPr>
          <p:spPr>
            <a:xfrm rot="5400000">
              <a:off x="5686338" y="-2149124"/>
              <a:ext cx="849266" cy="5813816"/>
            </a:xfrm>
            <a:prstGeom prst="trapezoid">
              <a:avLst>
                <a:gd name="adj" fmla="val 0"/>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3914519" y="511499"/>
              <a:ext cx="4392903" cy="394806"/>
            </a:xfrm>
            <a:prstGeom prst="rect">
              <a:avLst/>
            </a:prstGeom>
            <a:grp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cap="small" dirty="0">
                  <a:solidFill>
                    <a:schemeClr val="bg1"/>
                  </a:solidFill>
                  <a:latin typeface="微软雅黑" panose="020B0503020204020204" pitchFamily="34" charset="-122"/>
                  <a:ea typeface="微软雅黑" panose="020B0503020204020204" pitchFamily="34" charset="-122"/>
                </a:rPr>
                <a:t>点击加入标题文字</a:t>
              </a:r>
              <a:endParaRPr lang="en-US" sz="2800" cap="small" dirty="0">
                <a:solidFill>
                  <a:schemeClr val="bg1"/>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964668" y="2020385"/>
            <a:ext cx="10487636" cy="3893630"/>
            <a:chOff x="535670" y="1993113"/>
            <a:chExt cx="11167211" cy="4145931"/>
          </a:xfrm>
        </p:grpSpPr>
        <p:grpSp>
          <p:nvGrpSpPr>
            <p:cNvPr id="5" name="组合 4"/>
            <p:cNvGrpSpPr/>
            <p:nvPr/>
          </p:nvGrpSpPr>
          <p:grpSpPr>
            <a:xfrm>
              <a:off x="535670" y="1993113"/>
              <a:ext cx="11167211" cy="2875624"/>
              <a:chOff x="477614" y="1993113"/>
              <a:chExt cx="11167211" cy="2875624"/>
            </a:xfrm>
          </p:grpSpPr>
          <p:sp>
            <p:nvSpPr>
              <p:cNvPr id="7" name="椭圆 6"/>
              <p:cNvSpPr/>
              <p:nvPr/>
            </p:nvSpPr>
            <p:spPr>
              <a:xfrm>
                <a:off x="3359960" y="1993113"/>
                <a:ext cx="2515896" cy="2515898"/>
              </a:xfrm>
              <a:prstGeom prst="ellipse">
                <a:avLst/>
              </a:prstGeom>
              <a:blipFill dpi="0" rotWithShape="1">
                <a:blip r:embed="rId3"/>
                <a:srcRect/>
                <a:tile tx="0" ty="0" sx="60000" sy="6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endParaRPr>
              </a:p>
            </p:txBody>
          </p:sp>
          <p:sp>
            <p:nvSpPr>
              <p:cNvPr id="8" name="椭圆 7"/>
              <p:cNvSpPr/>
              <p:nvPr/>
            </p:nvSpPr>
            <p:spPr>
              <a:xfrm>
                <a:off x="6242306" y="1993113"/>
                <a:ext cx="2515896" cy="2515898"/>
              </a:xfrm>
              <a:prstGeom prst="ellipse">
                <a:avLst/>
              </a:prstGeom>
              <a:blipFill dpi="0" rotWithShape="1">
                <a:blip r:embed="rId4"/>
                <a:srcRect/>
                <a:tile tx="0" ty="0" sx="38000" sy="38000" flip="none" algn="b"/>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endParaRPr>
              </a:p>
            </p:txBody>
          </p:sp>
          <p:sp>
            <p:nvSpPr>
              <p:cNvPr id="9" name="椭圆 8"/>
              <p:cNvSpPr/>
              <p:nvPr/>
            </p:nvSpPr>
            <p:spPr>
              <a:xfrm>
                <a:off x="477614" y="1993113"/>
                <a:ext cx="2515896" cy="2515898"/>
              </a:xfrm>
              <a:prstGeom prst="ellipse">
                <a:avLst/>
              </a:prstGeom>
              <a:blipFill dpi="0" rotWithShape="1">
                <a:blip r:embed="rId5"/>
                <a:srcRect/>
                <a:tile tx="0" ty="0" sx="20000" sy="2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endParaRPr>
              </a:p>
            </p:txBody>
          </p:sp>
          <p:sp>
            <p:nvSpPr>
              <p:cNvPr id="10" name="椭圆 9"/>
              <p:cNvSpPr/>
              <p:nvPr/>
            </p:nvSpPr>
            <p:spPr>
              <a:xfrm>
                <a:off x="1386758" y="4046099"/>
                <a:ext cx="822638" cy="8226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endParaRPr>
              </a:p>
            </p:txBody>
          </p:sp>
          <p:sp>
            <p:nvSpPr>
              <p:cNvPr id="12" name="TextBox 20"/>
              <p:cNvSpPr txBox="1"/>
              <p:nvPr/>
            </p:nvSpPr>
            <p:spPr>
              <a:xfrm>
                <a:off x="1526517" y="4288141"/>
                <a:ext cx="828988" cy="338555"/>
              </a:xfrm>
              <a:prstGeom prst="rect">
                <a:avLst/>
              </a:prstGeom>
              <a:noFill/>
            </p:spPr>
            <p:txBody>
              <a:bodyPr wrap="square" rtlCol="0">
                <a:spAutoFit/>
              </a:bodyPr>
              <a:lstStyle/>
              <a:p>
                <a:r>
                  <a:rPr lang="en-US" altLang="zh-CN" sz="1400" b="1" dirty="0">
                    <a:solidFill>
                      <a:srgbClr val="1D7A8B"/>
                    </a:solidFill>
                  </a:rPr>
                  <a:t>Text</a:t>
                </a:r>
                <a:endParaRPr lang="zh-CN" altLang="en-US" sz="1400" b="1" dirty="0">
                  <a:solidFill>
                    <a:srgbClr val="1D7A8B"/>
                  </a:solidFill>
                </a:endParaRPr>
              </a:p>
            </p:txBody>
          </p:sp>
          <p:sp>
            <p:nvSpPr>
              <p:cNvPr id="13" name="椭圆 12"/>
              <p:cNvSpPr/>
              <p:nvPr/>
            </p:nvSpPr>
            <p:spPr>
              <a:xfrm>
                <a:off x="4191802" y="4046099"/>
                <a:ext cx="822638" cy="8226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endParaRPr>
              </a:p>
            </p:txBody>
          </p:sp>
          <p:sp>
            <p:nvSpPr>
              <p:cNvPr id="14" name="TextBox 22"/>
              <p:cNvSpPr txBox="1"/>
              <p:nvPr/>
            </p:nvSpPr>
            <p:spPr>
              <a:xfrm>
                <a:off x="4331561" y="4288141"/>
                <a:ext cx="828988" cy="338555"/>
              </a:xfrm>
              <a:prstGeom prst="rect">
                <a:avLst/>
              </a:prstGeom>
              <a:noFill/>
            </p:spPr>
            <p:txBody>
              <a:bodyPr wrap="square" rtlCol="0">
                <a:spAutoFit/>
              </a:bodyPr>
              <a:lstStyle/>
              <a:p>
                <a:r>
                  <a:rPr lang="en-US" altLang="zh-CN" sz="1400" b="1" dirty="0">
                    <a:solidFill>
                      <a:srgbClr val="1D7A8B"/>
                    </a:solidFill>
                  </a:rPr>
                  <a:t>Text</a:t>
                </a:r>
                <a:endParaRPr lang="zh-CN" altLang="en-US" sz="1400" b="1" dirty="0">
                  <a:solidFill>
                    <a:srgbClr val="1D7A8B"/>
                  </a:solidFill>
                </a:endParaRPr>
              </a:p>
            </p:txBody>
          </p:sp>
          <p:sp>
            <p:nvSpPr>
              <p:cNvPr id="15" name="椭圆 14"/>
              <p:cNvSpPr/>
              <p:nvPr/>
            </p:nvSpPr>
            <p:spPr>
              <a:xfrm>
                <a:off x="7136271" y="4046099"/>
                <a:ext cx="822638" cy="8226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endParaRPr>
              </a:p>
            </p:txBody>
          </p:sp>
          <p:sp>
            <p:nvSpPr>
              <p:cNvPr id="16" name="TextBox 24"/>
              <p:cNvSpPr txBox="1"/>
              <p:nvPr/>
            </p:nvSpPr>
            <p:spPr>
              <a:xfrm>
                <a:off x="7276031" y="4288141"/>
                <a:ext cx="828988" cy="338555"/>
              </a:xfrm>
              <a:prstGeom prst="rect">
                <a:avLst/>
              </a:prstGeom>
              <a:noFill/>
            </p:spPr>
            <p:txBody>
              <a:bodyPr wrap="square" rtlCol="0">
                <a:spAutoFit/>
              </a:bodyPr>
              <a:lstStyle/>
              <a:p>
                <a:r>
                  <a:rPr lang="en-US" altLang="zh-CN" sz="1400" b="1" dirty="0">
                    <a:solidFill>
                      <a:srgbClr val="1D7A8B"/>
                    </a:solidFill>
                  </a:rPr>
                  <a:t>Text</a:t>
                </a:r>
                <a:endParaRPr lang="zh-CN" altLang="en-US" sz="1400" b="1" dirty="0">
                  <a:solidFill>
                    <a:srgbClr val="1D7A8B"/>
                  </a:solidFill>
                </a:endParaRPr>
              </a:p>
            </p:txBody>
          </p:sp>
          <p:sp>
            <p:nvSpPr>
              <p:cNvPr id="17" name="椭圆 16"/>
              <p:cNvSpPr/>
              <p:nvPr/>
            </p:nvSpPr>
            <p:spPr>
              <a:xfrm>
                <a:off x="9128929" y="1993113"/>
                <a:ext cx="2515896" cy="2515898"/>
              </a:xfrm>
              <a:prstGeom prst="ellipse">
                <a:avLst/>
              </a:prstGeom>
              <a:blipFill dpi="0" rotWithShape="1">
                <a:blip r:embed="rId6"/>
                <a:srcRect/>
                <a:tile tx="0" ty="0" sx="75000" sy="75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endParaRPr>
              </a:p>
            </p:txBody>
          </p:sp>
          <p:sp>
            <p:nvSpPr>
              <p:cNvPr id="18" name="椭圆 17"/>
              <p:cNvSpPr/>
              <p:nvPr/>
            </p:nvSpPr>
            <p:spPr>
              <a:xfrm>
                <a:off x="10022894" y="4046099"/>
                <a:ext cx="822638" cy="8226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endParaRPr>
              </a:p>
            </p:txBody>
          </p:sp>
          <p:sp>
            <p:nvSpPr>
              <p:cNvPr id="19" name="TextBox 24"/>
              <p:cNvSpPr txBox="1"/>
              <p:nvPr/>
            </p:nvSpPr>
            <p:spPr>
              <a:xfrm>
                <a:off x="10162654" y="4288141"/>
                <a:ext cx="828988" cy="338555"/>
              </a:xfrm>
              <a:prstGeom prst="rect">
                <a:avLst/>
              </a:prstGeom>
              <a:noFill/>
            </p:spPr>
            <p:txBody>
              <a:bodyPr wrap="square" rtlCol="0">
                <a:spAutoFit/>
              </a:bodyPr>
              <a:lstStyle/>
              <a:p>
                <a:r>
                  <a:rPr lang="en-US" altLang="zh-CN" sz="1400" b="1" dirty="0">
                    <a:solidFill>
                      <a:srgbClr val="1D7A8B"/>
                    </a:solidFill>
                  </a:rPr>
                  <a:t>Text</a:t>
                </a:r>
                <a:endParaRPr lang="zh-CN" altLang="en-US" sz="1400" b="1" dirty="0">
                  <a:solidFill>
                    <a:srgbClr val="1D7A8B"/>
                  </a:solidFill>
                </a:endParaRPr>
              </a:p>
            </p:txBody>
          </p:sp>
        </p:grpSp>
        <p:sp>
          <p:nvSpPr>
            <p:cNvPr id="20" name="Text Box 10"/>
            <p:cNvSpPr txBox="1">
              <a:spLocks noChangeArrowheads="1"/>
            </p:cNvSpPr>
            <p:nvPr/>
          </p:nvSpPr>
          <p:spPr bwMode="auto">
            <a:xfrm>
              <a:off x="613106" y="5294693"/>
              <a:ext cx="2359201" cy="828449"/>
            </a:xfrm>
            <a:prstGeom prst="rect">
              <a:avLst/>
            </a:prstGeom>
            <a:noFill/>
            <a:ln w="9525">
              <a:noFill/>
              <a:miter lim="800000"/>
              <a:headEnd/>
              <a:tailEnd/>
            </a:ln>
          </p:spPr>
          <p:txBody>
            <a:bodyPr wrap="square" lIns="45720" tIns="22860" rIns="45720" bIns="22860">
              <a:spAutoFit/>
            </a:bodyPr>
            <a:lstStyle/>
            <a:p>
              <a:pPr algn="ctr">
                <a:lnSpc>
                  <a:spcPct val="150000"/>
                </a:lnSpc>
                <a:spcBef>
                  <a:spcPct val="0"/>
                </a:spcBef>
              </a:pPr>
              <a:r>
                <a:rPr lang="zh-CN" altLang="en-US"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a:t>
              </a:r>
            </a:p>
          </p:txBody>
        </p:sp>
        <p:cxnSp>
          <p:nvCxnSpPr>
            <p:cNvPr id="21" name="Straight Connector 10"/>
            <p:cNvCxnSpPr/>
            <p:nvPr/>
          </p:nvCxnSpPr>
          <p:spPr>
            <a:xfrm>
              <a:off x="642688" y="5109311"/>
              <a:ext cx="232961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Text Box 10"/>
            <p:cNvSpPr txBox="1">
              <a:spLocks noChangeArrowheads="1"/>
            </p:cNvSpPr>
            <p:nvPr/>
          </p:nvSpPr>
          <p:spPr bwMode="auto">
            <a:xfrm>
              <a:off x="3519582" y="5294693"/>
              <a:ext cx="2359201" cy="828449"/>
            </a:xfrm>
            <a:prstGeom prst="rect">
              <a:avLst/>
            </a:prstGeom>
            <a:noFill/>
            <a:ln w="9525">
              <a:noFill/>
              <a:miter lim="800000"/>
              <a:headEnd/>
              <a:tailEnd/>
            </a:ln>
          </p:spPr>
          <p:txBody>
            <a:bodyPr wrap="square" lIns="45720" tIns="22860" rIns="45720" bIns="22860">
              <a:spAutoFit/>
            </a:bodyPr>
            <a:lstStyle/>
            <a:p>
              <a:pPr algn="ctr">
                <a:lnSpc>
                  <a:spcPct val="150000"/>
                </a:lnSpc>
                <a:spcBef>
                  <a:spcPct val="0"/>
                </a:spcBef>
              </a:pPr>
              <a:r>
                <a:rPr lang="zh-CN" altLang="en-US"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a:t>
              </a:r>
            </a:p>
          </p:txBody>
        </p:sp>
        <p:cxnSp>
          <p:nvCxnSpPr>
            <p:cNvPr id="23" name="Straight Connector 13"/>
            <p:cNvCxnSpPr/>
            <p:nvPr/>
          </p:nvCxnSpPr>
          <p:spPr>
            <a:xfrm>
              <a:off x="3549165" y="5109311"/>
              <a:ext cx="232961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Text Box 10"/>
            <p:cNvSpPr txBox="1">
              <a:spLocks noChangeArrowheads="1"/>
            </p:cNvSpPr>
            <p:nvPr/>
          </p:nvSpPr>
          <p:spPr bwMode="auto">
            <a:xfrm>
              <a:off x="6389081" y="5310595"/>
              <a:ext cx="2359201" cy="828449"/>
            </a:xfrm>
            <a:prstGeom prst="rect">
              <a:avLst/>
            </a:prstGeom>
            <a:noFill/>
            <a:ln w="9525">
              <a:noFill/>
              <a:miter lim="800000"/>
              <a:headEnd/>
              <a:tailEnd/>
            </a:ln>
          </p:spPr>
          <p:txBody>
            <a:bodyPr wrap="square" lIns="45720" tIns="22860" rIns="45720" bIns="22860">
              <a:spAutoFit/>
            </a:bodyPr>
            <a:lstStyle/>
            <a:p>
              <a:pPr algn="ctr">
                <a:lnSpc>
                  <a:spcPct val="150000"/>
                </a:lnSpc>
                <a:spcBef>
                  <a:spcPct val="0"/>
                </a:spcBef>
              </a:pPr>
              <a:r>
                <a:rPr lang="zh-CN" altLang="en-US"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a:t>
              </a:r>
            </a:p>
          </p:txBody>
        </p:sp>
        <p:cxnSp>
          <p:nvCxnSpPr>
            <p:cNvPr id="25" name="Straight Connector 16"/>
            <p:cNvCxnSpPr/>
            <p:nvPr/>
          </p:nvCxnSpPr>
          <p:spPr>
            <a:xfrm>
              <a:off x="6418664" y="5125214"/>
              <a:ext cx="232961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6" name="Text Box 10"/>
            <p:cNvSpPr txBox="1">
              <a:spLocks noChangeArrowheads="1"/>
            </p:cNvSpPr>
            <p:nvPr/>
          </p:nvSpPr>
          <p:spPr bwMode="auto">
            <a:xfrm>
              <a:off x="9295558" y="5310595"/>
              <a:ext cx="2359201" cy="828449"/>
            </a:xfrm>
            <a:prstGeom prst="rect">
              <a:avLst/>
            </a:prstGeom>
            <a:noFill/>
            <a:ln w="9525">
              <a:noFill/>
              <a:miter lim="800000"/>
              <a:headEnd/>
              <a:tailEnd/>
            </a:ln>
          </p:spPr>
          <p:txBody>
            <a:bodyPr wrap="square" lIns="45720" tIns="22860" rIns="45720" bIns="22860">
              <a:spAutoFit/>
            </a:bodyPr>
            <a:lstStyle/>
            <a:p>
              <a:pPr algn="ctr">
                <a:lnSpc>
                  <a:spcPct val="150000"/>
                </a:lnSpc>
                <a:spcBef>
                  <a:spcPct val="0"/>
                </a:spcBef>
              </a:pPr>
              <a:r>
                <a:rPr lang="zh-CN" altLang="en-US"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a:t>
              </a:r>
            </a:p>
          </p:txBody>
        </p:sp>
        <p:cxnSp>
          <p:nvCxnSpPr>
            <p:cNvPr id="27" name="Straight Connector 19"/>
            <p:cNvCxnSpPr/>
            <p:nvPr/>
          </p:nvCxnSpPr>
          <p:spPr>
            <a:xfrm>
              <a:off x="9325141" y="5125214"/>
              <a:ext cx="232961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0969594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61546" y="391886"/>
            <a:ext cx="5059940" cy="950162"/>
            <a:chOff x="3204063" y="333151"/>
            <a:chExt cx="5813816" cy="849266"/>
          </a:xfrm>
          <a:noFill/>
        </p:grpSpPr>
        <p:sp>
          <p:nvSpPr>
            <p:cNvPr id="6" name="梯形 5"/>
            <p:cNvSpPr/>
            <p:nvPr/>
          </p:nvSpPr>
          <p:spPr>
            <a:xfrm rot="5400000">
              <a:off x="5686338" y="-2149124"/>
              <a:ext cx="849266" cy="5813816"/>
            </a:xfrm>
            <a:prstGeom prst="trapezoid">
              <a:avLst>
                <a:gd name="adj" fmla="val 0"/>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3914519" y="511499"/>
              <a:ext cx="4392903" cy="394806"/>
            </a:xfrm>
            <a:prstGeom prst="rect">
              <a:avLst/>
            </a:prstGeom>
            <a:grp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cap="small" dirty="0">
                  <a:solidFill>
                    <a:schemeClr val="bg1"/>
                  </a:solidFill>
                  <a:latin typeface="微软雅黑" panose="020B0503020204020204" pitchFamily="34" charset="-122"/>
                  <a:ea typeface="微软雅黑" panose="020B0503020204020204" pitchFamily="34" charset="-122"/>
                </a:rPr>
                <a:t>点击加入标题文字</a:t>
              </a:r>
              <a:endParaRPr lang="en-US" sz="2800" cap="small" dirty="0">
                <a:solidFill>
                  <a:schemeClr val="bg1"/>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flipH="1">
            <a:off x="2549957" y="2418706"/>
            <a:ext cx="7214029" cy="3367946"/>
            <a:chOff x="7112333" y="1509330"/>
            <a:chExt cx="10115054" cy="4722324"/>
          </a:xfrm>
        </p:grpSpPr>
        <p:grpSp>
          <p:nvGrpSpPr>
            <p:cNvPr id="17" name="组合 1"/>
            <p:cNvGrpSpPr/>
            <p:nvPr/>
          </p:nvGrpSpPr>
          <p:grpSpPr>
            <a:xfrm>
              <a:off x="7112334" y="1509330"/>
              <a:ext cx="1901244" cy="1901245"/>
              <a:chOff x="1835696" y="1738840"/>
              <a:chExt cx="1336965" cy="1336965"/>
            </a:xfrm>
          </p:grpSpPr>
          <p:grpSp>
            <p:nvGrpSpPr>
              <p:cNvPr id="44" name="组合 2"/>
              <p:cNvGrpSpPr/>
              <p:nvPr/>
            </p:nvGrpSpPr>
            <p:grpSpPr>
              <a:xfrm>
                <a:off x="1835696" y="1738840"/>
                <a:ext cx="1336965" cy="1336965"/>
                <a:chOff x="966782" y="1738840"/>
                <a:chExt cx="1336965" cy="1336965"/>
              </a:xfrm>
            </p:grpSpPr>
            <p:sp>
              <p:nvSpPr>
                <p:cNvPr id="46" name="矩形 4"/>
                <p:cNvSpPr/>
                <p:nvPr/>
              </p:nvSpPr>
              <p:spPr>
                <a:xfrm>
                  <a:off x="966782" y="1738840"/>
                  <a:ext cx="1336965" cy="13369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1D7A8B"/>
                    </a:solidFill>
                    <a:latin typeface="微软雅黑" pitchFamily="34" charset="-122"/>
                    <a:ea typeface="微软雅黑" pitchFamily="34" charset="-122"/>
                  </a:endParaRPr>
                </a:p>
              </p:txBody>
            </p:sp>
            <p:sp>
              <p:nvSpPr>
                <p:cNvPr id="47" name="矩形 5"/>
                <p:cNvSpPr/>
                <p:nvPr/>
              </p:nvSpPr>
              <p:spPr>
                <a:xfrm>
                  <a:off x="1943708" y="2715766"/>
                  <a:ext cx="360039" cy="360039"/>
                </a:xfrm>
                <a:prstGeom prst="rect">
                  <a:avLst/>
                </a:prstGeom>
                <a:solidFill>
                  <a:srgbClr val="1D7A8B"/>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latin typeface="微软雅黑" pitchFamily="34" charset="-122"/>
                      <a:ea typeface="微软雅黑" pitchFamily="34" charset="-122"/>
                    </a:rPr>
                    <a:t>1</a:t>
                  </a:r>
                  <a:endParaRPr lang="zh-CN" altLang="en-US" sz="2400" dirty="0">
                    <a:solidFill>
                      <a:schemeClr val="bg1"/>
                    </a:solidFill>
                    <a:latin typeface="微软雅黑" pitchFamily="34" charset="-122"/>
                    <a:ea typeface="微软雅黑" pitchFamily="34" charset="-122"/>
                  </a:endParaRPr>
                </a:p>
              </p:txBody>
            </p:sp>
          </p:grpSp>
          <p:sp>
            <p:nvSpPr>
              <p:cNvPr id="45" name="矩形 3"/>
              <p:cNvSpPr/>
              <p:nvPr/>
            </p:nvSpPr>
            <p:spPr>
              <a:xfrm>
                <a:off x="1965960" y="2276517"/>
                <a:ext cx="1092473" cy="364158"/>
              </a:xfrm>
              <a:prstGeom prst="rect">
                <a:avLst/>
              </a:prstGeom>
            </p:spPr>
            <p:txBody>
              <a:bodyPr wrap="none">
                <a:spAutoFit/>
              </a:bodyPr>
              <a:lstStyle/>
              <a:p>
                <a:pPr algn="ctr"/>
                <a:r>
                  <a:rPr lang="zh-CN" altLang="en-US" dirty="0">
                    <a:solidFill>
                      <a:srgbClr val="1D7A8B"/>
                    </a:solidFill>
                    <a:latin typeface="微软雅黑" pitchFamily="34" charset="-122"/>
                    <a:ea typeface="微软雅黑" pitchFamily="34" charset="-122"/>
                    <a:cs typeface="Arial" panose="020B0604020202020204" pitchFamily="34" charset="0"/>
                  </a:rPr>
                  <a:t>添加标题</a:t>
                </a:r>
              </a:p>
            </p:txBody>
          </p:sp>
        </p:grpSp>
        <p:grpSp>
          <p:nvGrpSpPr>
            <p:cNvPr id="18" name="组合 17"/>
            <p:cNvGrpSpPr/>
            <p:nvPr/>
          </p:nvGrpSpPr>
          <p:grpSpPr>
            <a:xfrm>
              <a:off x="9320779" y="1509330"/>
              <a:ext cx="1901244" cy="1901245"/>
              <a:chOff x="3388686" y="1738840"/>
              <a:chExt cx="1336965" cy="1336965"/>
            </a:xfrm>
          </p:grpSpPr>
          <p:grpSp>
            <p:nvGrpSpPr>
              <p:cNvPr id="40" name="组合 7"/>
              <p:cNvGrpSpPr/>
              <p:nvPr/>
            </p:nvGrpSpPr>
            <p:grpSpPr>
              <a:xfrm>
                <a:off x="3388686" y="1738840"/>
                <a:ext cx="1336965" cy="1336965"/>
                <a:chOff x="966782" y="1738840"/>
                <a:chExt cx="1336965" cy="1336965"/>
              </a:xfrm>
            </p:grpSpPr>
            <p:sp>
              <p:nvSpPr>
                <p:cNvPr id="42" name="矩形 9"/>
                <p:cNvSpPr/>
                <p:nvPr/>
              </p:nvSpPr>
              <p:spPr>
                <a:xfrm>
                  <a:off x="966782" y="1738840"/>
                  <a:ext cx="1336965" cy="13369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1D7A8B"/>
                    </a:solidFill>
                    <a:latin typeface="微软雅黑" pitchFamily="34" charset="-122"/>
                    <a:ea typeface="微软雅黑" pitchFamily="34" charset="-122"/>
                  </a:endParaRPr>
                </a:p>
              </p:txBody>
            </p:sp>
            <p:sp>
              <p:nvSpPr>
                <p:cNvPr id="43" name="矩形 10"/>
                <p:cNvSpPr/>
                <p:nvPr/>
              </p:nvSpPr>
              <p:spPr>
                <a:xfrm>
                  <a:off x="966782" y="2715766"/>
                  <a:ext cx="360039" cy="360039"/>
                </a:xfrm>
                <a:prstGeom prst="rect">
                  <a:avLst/>
                </a:prstGeom>
                <a:solidFill>
                  <a:srgbClr val="1D7A8B"/>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latin typeface="微软雅黑" pitchFamily="34" charset="-122"/>
                      <a:ea typeface="微软雅黑" pitchFamily="34" charset="-122"/>
                    </a:rPr>
                    <a:t>2</a:t>
                  </a:r>
                  <a:endParaRPr lang="zh-CN" altLang="en-US" sz="2400" dirty="0">
                    <a:solidFill>
                      <a:schemeClr val="bg1"/>
                    </a:solidFill>
                    <a:latin typeface="微软雅黑" pitchFamily="34" charset="-122"/>
                    <a:ea typeface="微软雅黑" pitchFamily="34" charset="-122"/>
                  </a:endParaRPr>
                </a:p>
              </p:txBody>
            </p:sp>
          </p:grpSp>
          <p:sp>
            <p:nvSpPr>
              <p:cNvPr id="41" name="矩形 8"/>
              <p:cNvSpPr/>
              <p:nvPr/>
            </p:nvSpPr>
            <p:spPr>
              <a:xfrm>
                <a:off x="3519750" y="2276517"/>
                <a:ext cx="1092473" cy="364158"/>
              </a:xfrm>
              <a:prstGeom prst="rect">
                <a:avLst/>
              </a:prstGeom>
            </p:spPr>
            <p:txBody>
              <a:bodyPr wrap="none">
                <a:spAutoFit/>
              </a:bodyPr>
              <a:lstStyle/>
              <a:p>
                <a:pPr algn="ctr"/>
                <a:r>
                  <a:rPr lang="zh-CN" altLang="en-US" dirty="0">
                    <a:solidFill>
                      <a:srgbClr val="1D7A8B"/>
                    </a:solidFill>
                    <a:latin typeface="微软雅黑" pitchFamily="34" charset="-122"/>
                    <a:ea typeface="微软雅黑" pitchFamily="34" charset="-122"/>
                    <a:cs typeface="Arial" panose="020B0604020202020204" pitchFamily="34" charset="0"/>
                  </a:rPr>
                  <a:t>添加标题</a:t>
                </a:r>
              </a:p>
            </p:txBody>
          </p:sp>
        </p:grpSp>
        <p:grpSp>
          <p:nvGrpSpPr>
            <p:cNvPr id="19" name="组合 11"/>
            <p:cNvGrpSpPr/>
            <p:nvPr/>
          </p:nvGrpSpPr>
          <p:grpSpPr>
            <a:xfrm>
              <a:off x="7112334" y="3564176"/>
              <a:ext cx="1901244" cy="1901245"/>
              <a:chOff x="1835696" y="3183818"/>
              <a:chExt cx="1336965" cy="1336965"/>
            </a:xfrm>
          </p:grpSpPr>
          <p:grpSp>
            <p:nvGrpSpPr>
              <p:cNvPr id="36" name="组合 12"/>
              <p:cNvGrpSpPr/>
              <p:nvPr/>
            </p:nvGrpSpPr>
            <p:grpSpPr>
              <a:xfrm>
                <a:off x="1835696" y="3183818"/>
                <a:ext cx="1336965" cy="1336965"/>
                <a:chOff x="966782" y="1738840"/>
                <a:chExt cx="1336965" cy="1336965"/>
              </a:xfrm>
            </p:grpSpPr>
            <p:sp>
              <p:nvSpPr>
                <p:cNvPr id="38" name="矩形 14"/>
                <p:cNvSpPr/>
                <p:nvPr/>
              </p:nvSpPr>
              <p:spPr>
                <a:xfrm>
                  <a:off x="966782" y="1738840"/>
                  <a:ext cx="1336965" cy="13369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1D7A8B"/>
                    </a:solidFill>
                    <a:latin typeface="微软雅黑" pitchFamily="34" charset="-122"/>
                    <a:ea typeface="微软雅黑" pitchFamily="34" charset="-122"/>
                  </a:endParaRPr>
                </a:p>
              </p:txBody>
            </p:sp>
            <p:sp>
              <p:nvSpPr>
                <p:cNvPr id="39" name="矩形 15"/>
                <p:cNvSpPr/>
                <p:nvPr/>
              </p:nvSpPr>
              <p:spPr>
                <a:xfrm>
                  <a:off x="1943708" y="1738840"/>
                  <a:ext cx="360039" cy="360039"/>
                </a:xfrm>
                <a:prstGeom prst="rect">
                  <a:avLst/>
                </a:prstGeom>
                <a:solidFill>
                  <a:srgbClr val="1D7A8B"/>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latin typeface="微软雅黑" pitchFamily="34" charset="-122"/>
                      <a:ea typeface="微软雅黑" pitchFamily="34" charset="-122"/>
                    </a:rPr>
                    <a:t>3</a:t>
                  </a:r>
                  <a:endParaRPr lang="zh-CN" altLang="en-US" sz="2400" dirty="0">
                    <a:solidFill>
                      <a:schemeClr val="bg1"/>
                    </a:solidFill>
                    <a:latin typeface="微软雅黑" pitchFamily="34" charset="-122"/>
                    <a:ea typeface="微软雅黑" pitchFamily="34" charset="-122"/>
                  </a:endParaRPr>
                </a:p>
              </p:txBody>
            </p:sp>
          </p:grpSp>
          <p:sp>
            <p:nvSpPr>
              <p:cNvPr id="37" name="矩形 13"/>
              <p:cNvSpPr/>
              <p:nvPr/>
            </p:nvSpPr>
            <p:spPr>
              <a:xfrm>
                <a:off x="1957943" y="3721495"/>
                <a:ext cx="1092473" cy="364158"/>
              </a:xfrm>
              <a:prstGeom prst="rect">
                <a:avLst/>
              </a:prstGeom>
            </p:spPr>
            <p:txBody>
              <a:bodyPr wrap="none">
                <a:spAutoFit/>
              </a:bodyPr>
              <a:lstStyle/>
              <a:p>
                <a:pPr algn="ctr"/>
                <a:r>
                  <a:rPr lang="zh-CN" altLang="en-US" dirty="0">
                    <a:solidFill>
                      <a:srgbClr val="1D7A8B"/>
                    </a:solidFill>
                    <a:latin typeface="微软雅黑" pitchFamily="34" charset="-122"/>
                    <a:ea typeface="微软雅黑" pitchFamily="34" charset="-122"/>
                    <a:cs typeface="Arial" panose="020B0604020202020204" pitchFamily="34" charset="0"/>
                  </a:rPr>
                  <a:t>添加标题</a:t>
                </a:r>
              </a:p>
            </p:txBody>
          </p:sp>
        </p:grpSp>
        <p:grpSp>
          <p:nvGrpSpPr>
            <p:cNvPr id="20" name="组合 16"/>
            <p:cNvGrpSpPr/>
            <p:nvPr/>
          </p:nvGrpSpPr>
          <p:grpSpPr>
            <a:xfrm>
              <a:off x="9320779" y="3564176"/>
              <a:ext cx="1901244" cy="1901245"/>
              <a:chOff x="3388686" y="3183818"/>
              <a:chExt cx="1336965" cy="1336965"/>
            </a:xfrm>
          </p:grpSpPr>
          <p:grpSp>
            <p:nvGrpSpPr>
              <p:cNvPr id="32" name="组合 17"/>
              <p:cNvGrpSpPr/>
              <p:nvPr/>
            </p:nvGrpSpPr>
            <p:grpSpPr>
              <a:xfrm>
                <a:off x="3388686" y="3183818"/>
                <a:ext cx="1336965" cy="1336965"/>
                <a:chOff x="966782" y="1738840"/>
                <a:chExt cx="1336965" cy="1336965"/>
              </a:xfrm>
            </p:grpSpPr>
            <p:sp>
              <p:nvSpPr>
                <p:cNvPr id="34" name="矩形 19"/>
                <p:cNvSpPr/>
                <p:nvPr/>
              </p:nvSpPr>
              <p:spPr>
                <a:xfrm>
                  <a:off x="966782" y="1738840"/>
                  <a:ext cx="1336965" cy="13369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1D7A8B"/>
                    </a:solidFill>
                    <a:latin typeface="微软雅黑" pitchFamily="34" charset="-122"/>
                    <a:ea typeface="微软雅黑" pitchFamily="34" charset="-122"/>
                  </a:endParaRPr>
                </a:p>
              </p:txBody>
            </p:sp>
            <p:sp>
              <p:nvSpPr>
                <p:cNvPr id="35" name="矩形 20"/>
                <p:cNvSpPr/>
                <p:nvPr/>
              </p:nvSpPr>
              <p:spPr>
                <a:xfrm>
                  <a:off x="966782" y="1738840"/>
                  <a:ext cx="360039" cy="360039"/>
                </a:xfrm>
                <a:prstGeom prst="rect">
                  <a:avLst/>
                </a:prstGeom>
                <a:solidFill>
                  <a:srgbClr val="1D7A8B"/>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latin typeface="微软雅黑" pitchFamily="34" charset="-122"/>
                      <a:ea typeface="微软雅黑" pitchFamily="34" charset="-122"/>
                    </a:rPr>
                    <a:t>4</a:t>
                  </a:r>
                  <a:endParaRPr lang="zh-CN" altLang="en-US" sz="2400" dirty="0">
                    <a:solidFill>
                      <a:schemeClr val="bg1"/>
                    </a:solidFill>
                    <a:latin typeface="微软雅黑" pitchFamily="34" charset="-122"/>
                    <a:ea typeface="微软雅黑" pitchFamily="34" charset="-122"/>
                  </a:endParaRPr>
                </a:p>
              </p:txBody>
            </p:sp>
          </p:grpSp>
          <p:sp>
            <p:nvSpPr>
              <p:cNvPr id="33" name="矩形 18"/>
              <p:cNvSpPr/>
              <p:nvPr/>
            </p:nvSpPr>
            <p:spPr>
              <a:xfrm>
                <a:off x="3510933" y="3721495"/>
                <a:ext cx="1092473" cy="364158"/>
              </a:xfrm>
              <a:prstGeom prst="rect">
                <a:avLst/>
              </a:prstGeom>
            </p:spPr>
            <p:txBody>
              <a:bodyPr wrap="none">
                <a:spAutoFit/>
              </a:bodyPr>
              <a:lstStyle/>
              <a:p>
                <a:pPr algn="ctr"/>
                <a:r>
                  <a:rPr lang="zh-CN" altLang="en-US" dirty="0">
                    <a:solidFill>
                      <a:srgbClr val="1D7A8B"/>
                    </a:solidFill>
                    <a:latin typeface="微软雅黑" pitchFamily="34" charset="-122"/>
                    <a:ea typeface="微软雅黑" pitchFamily="34" charset="-122"/>
                    <a:cs typeface="Arial" panose="020B0604020202020204" pitchFamily="34" charset="0"/>
                  </a:rPr>
                  <a:t>添加标题</a:t>
                </a:r>
              </a:p>
            </p:txBody>
          </p:sp>
        </p:grpSp>
        <p:grpSp>
          <p:nvGrpSpPr>
            <p:cNvPr id="21" name="组合 101"/>
            <p:cNvGrpSpPr>
              <a:grpSpLocks noChangeAspect="1"/>
            </p:cNvGrpSpPr>
            <p:nvPr/>
          </p:nvGrpSpPr>
          <p:grpSpPr>
            <a:xfrm>
              <a:off x="7870861" y="1769431"/>
              <a:ext cx="491283" cy="377658"/>
              <a:chOff x="8204201" y="339725"/>
              <a:chExt cx="954087" cy="733425"/>
            </a:xfrm>
            <a:solidFill>
              <a:schemeClr val="bg1"/>
            </a:solidFill>
          </p:grpSpPr>
          <p:sp>
            <p:nvSpPr>
              <p:cNvPr id="30" name="Freeform 6"/>
              <p:cNvSpPr>
                <a:spLocks noEditPoints="1"/>
              </p:cNvSpPr>
              <p:nvPr/>
            </p:nvSpPr>
            <p:spPr bwMode="auto">
              <a:xfrm>
                <a:off x="8204201" y="438150"/>
                <a:ext cx="631825" cy="635000"/>
              </a:xfrm>
              <a:custGeom>
                <a:avLst/>
                <a:gdLst>
                  <a:gd name="T0" fmla="*/ 168 w 168"/>
                  <a:gd name="T1" fmla="*/ 95 h 167"/>
                  <a:gd name="T2" fmla="*/ 168 w 168"/>
                  <a:gd name="T3" fmla="*/ 73 h 167"/>
                  <a:gd name="T4" fmla="*/ 151 w 168"/>
                  <a:gd name="T5" fmla="*/ 69 h 167"/>
                  <a:gd name="T6" fmla="*/ 147 w 168"/>
                  <a:gd name="T7" fmla="*/ 56 h 167"/>
                  <a:gd name="T8" fmla="*/ 158 w 168"/>
                  <a:gd name="T9" fmla="*/ 43 h 167"/>
                  <a:gd name="T10" fmla="*/ 146 w 168"/>
                  <a:gd name="T11" fmla="*/ 25 h 167"/>
                  <a:gd name="T12" fmla="*/ 130 w 168"/>
                  <a:gd name="T13" fmla="*/ 32 h 167"/>
                  <a:gd name="T14" fmla="*/ 119 w 168"/>
                  <a:gd name="T15" fmla="*/ 24 h 167"/>
                  <a:gd name="T16" fmla="*/ 120 w 168"/>
                  <a:gd name="T17" fmla="*/ 7 h 167"/>
                  <a:gd name="T18" fmla="*/ 99 w 168"/>
                  <a:gd name="T19" fmla="*/ 0 h 167"/>
                  <a:gd name="T20" fmla="*/ 91 w 168"/>
                  <a:gd name="T21" fmla="*/ 15 h 167"/>
                  <a:gd name="T22" fmla="*/ 84 w 168"/>
                  <a:gd name="T23" fmla="*/ 15 h 167"/>
                  <a:gd name="T24" fmla="*/ 77 w 168"/>
                  <a:gd name="T25" fmla="*/ 15 h 167"/>
                  <a:gd name="T26" fmla="*/ 69 w 168"/>
                  <a:gd name="T27" fmla="*/ 0 h 167"/>
                  <a:gd name="T28" fmla="*/ 48 w 168"/>
                  <a:gd name="T29" fmla="*/ 7 h 167"/>
                  <a:gd name="T30" fmla="*/ 49 w 168"/>
                  <a:gd name="T31" fmla="*/ 24 h 167"/>
                  <a:gd name="T32" fmla="*/ 38 w 168"/>
                  <a:gd name="T33" fmla="*/ 32 h 167"/>
                  <a:gd name="T34" fmla="*/ 23 w 168"/>
                  <a:gd name="T35" fmla="*/ 25 h 167"/>
                  <a:gd name="T36" fmla="*/ 10 w 168"/>
                  <a:gd name="T37" fmla="*/ 43 h 167"/>
                  <a:gd name="T38" fmla="*/ 21 w 168"/>
                  <a:gd name="T39" fmla="*/ 56 h 167"/>
                  <a:gd name="T40" fmla="*/ 17 w 168"/>
                  <a:gd name="T41" fmla="*/ 69 h 167"/>
                  <a:gd name="T42" fmla="*/ 0 w 168"/>
                  <a:gd name="T43" fmla="*/ 73 h 167"/>
                  <a:gd name="T44" fmla="*/ 0 w 168"/>
                  <a:gd name="T45" fmla="*/ 95 h 167"/>
                  <a:gd name="T46" fmla="*/ 17 w 168"/>
                  <a:gd name="T47" fmla="*/ 98 h 167"/>
                  <a:gd name="T48" fmla="*/ 21 w 168"/>
                  <a:gd name="T49" fmla="*/ 111 h 167"/>
                  <a:gd name="T50" fmla="*/ 10 w 168"/>
                  <a:gd name="T51" fmla="*/ 124 h 167"/>
                  <a:gd name="T52" fmla="*/ 23 w 168"/>
                  <a:gd name="T53" fmla="*/ 142 h 167"/>
                  <a:gd name="T54" fmla="*/ 38 w 168"/>
                  <a:gd name="T55" fmla="*/ 135 h 167"/>
                  <a:gd name="T56" fmla="*/ 49 w 168"/>
                  <a:gd name="T57" fmla="*/ 143 h 167"/>
                  <a:gd name="T58" fmla="*/ 48 w 168"/>
                  <a:gd name="T59" fmla="*/ 160 h 167"/>
                  <a:gd name="T60" fmla="*/ 69 w 168"/>
                  <a:gd name="T61" fmla="*/ 167 h 167"/>
                  <a:gd name="T62" fmla="*/ 77 w 168"/>
                  <a:gd name="T63" fmla="*/ 152 h 167"/>
                  <a:gd name="T64" fmla="*/ 84 w 168"/>
                  <a:gd name="T65" fmla="*/ 152 h 167"/>
                  <a:gd name="T66" fmla="*/ 91 w 168"/>
                  <a:gd name="T67" fmla="*/ 152 h 167"/>
                  <a:gd name="T68" fmla="*/ 100 w 168"/>
                  <a:gd name="T69" fmla="*/ 167 h 167"/>
                  <a:gd name="T70" fmla="*/ 121 w 168"/>
                  <a:gd name="T71" fmla="*/ 160 h 167"/>
                  <a:gd name="T72" fmla="*/ 119 w 168"/>
                  <a:gd name="T73" fmla="*/ 143 h 167"/>
                  <a:gd name="T74" fmla="*/ 130 w 168"/>
                  <a:gd name="T75" fmla="*/ 135 h 167"/>
                  <a:gd name="T76" fmla="*/ 146 w 168"/>
                  <a:gd name="T77" fmla="*/ 142 h 167"/>
                  <a:gd name="T78" fmla="*/ 158 w 168"/>
                  <a:gd name="T79" fmla="*/ 124 h 167"/>
                  <a:gd name="T80" fmla="*/ 147 w 168"/>
                  <a:gd name="T81" fmla="*/ 111 h 167"/>
                  <a:gd name="T82" fmla="*/ 151 w 168"/>
                  <a:gd name="T83" fmla="*/ 98 h 167"/>
                  <a:gd name="T84" fmla="*/ 168 w 168"/>
                  <a:gd name="T85" fmla="*/ 95 h 167"/>
                  <a:gd name="T86" fmla="*/ 84 w 168"/>
                  <a:gd name="T87" fmla="*/ 133 h 167"/>
                  <a:gd name="T88" fmla="*/ 35 w 168"/>
                  <a:gd name="T89" fmla="*/ 84 h 167"/>
                  <a:gd name="T90" fmla="*/ 84 w 168"/>
                  <a:gd name="T91" fmla="*/ 34 h 167"/>
                  <a:gd name="T92" fmla="*/ 133 w 168"/>
                  <a:gd name="T93" fmla="*/ 84 h 167"/>
                  <a:gd name="T94" fmla="*/ 84 w 168"/>
                  <a:gd name="T95" fmla="*/ 1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8" h="167">
                    <a:moveTo>
                      <a:pt x="168" y="95"/>
                    </a:moveTo>
                    <a:cubicBezTo>
                      <a:pt x="168" y="73"/>
                      <a:pt x="168" y="73"/>
                      <a:pt x="168" y="73"/>
                    </a:cubicBezTo>
                    <a:cubicBezTo>
                      <a:pt x="151" y="69"/>
                      <a:pt x="151" y="69"/>
                      <a:pt x="151" y="69"/>
                    </a:cubicBezTo>
                    <a:cubicBezTo>
                      <a:pt x="150" y="64"/>
                      <a:pt x="149" y="60"/>
                      <a:pt x="147" y="56"/>
                    </a:cubicBezTo>
                    <a:cubicBezTo>
                      <a:pt x="158" y="43"/>
                      <a:pt x="158" y="43"/>
                      <a:pt x="158" y="43"/>
                    </a:cubicBezTo>
                    <a:cubicBezTo>
                      <a:pt x="146" y="25"/>
                      <a:pt x="146" y="25"/>
                      <a:pt x="146" y="25"/>
                    </a:cubicBezTo>
                    <a:cubicBezTo>
                      <a:pt x="130" y="32"/>
                      <a:pt x="130" y="32"/>
                      <a:pt x="130" y="32"/>
                    </a:cubicBezTo>
                    <a:cubicBezTo>
                      <a:pt x="126" y="29"/>
                      <a:pt x="123" y="27"/>
                      <a:pt x="119" y="24"/>
                    </a:cubicBezTo>
                    <a:cubicBezTo>
                      <a:pt x="120" y="7"/>
                      <a:pt x="120" y="7"/>
                      <a:pt x="120" y="7"/>
                    </a:cubicBezTo>
                    <a:cubicBezTo>
                      <a:pt x="99" y="0"/>
                      <a:pt x="99" y="0"/>
                      <a:pt x="99" y="0"/>
                    </a:cubicBezTo>
                    <a:cubicBezTo>
                      <a:pt x="91" y="15"/>
                      <a:pt x="91" y="15"/>
                      <a:pt x="91" y="15"/>
                    </a:cubicBezTo>
                    <a:cubicBezTo>
                      <a:pt x="89" y="15"/>
                      <a:pt x="86" y="15"/>
                      <a:pt x="84" y="15"/>
                    </a:cubicBezTo>
                    <a:cubicBezTo>
                      <a:pt x="82" y="15"/>
                      <a:pt x="79" y="15"/>
                      <a:pt x="77" y="15"/>
                    </a:cubicBezTo>
                    <a:cubicBezTo>
                      <a:pt x="69" y="0"/>
                      <a:pt x="69" y="0"/>
                      <a:pt x="69" y="0"/>
                    </a:cubicBezTo>
                    <a:cubicBezTo>
                      <a:pt x="48" y="7"/>
                      <a:pt x="48" y="7"/>
                      <a:pt x="48" y="7"/>
                    </a:cubicBezTo>
                    <a:cubicBezTo>
                      <a:pt x="49" y="24"/>
                      <a:pt x="49" y="24"/>
                      <a:pt x="49" y="24"/>
                    </a:cubicBezTo>
                    <a:cubicBezTo>
                      <a:pt x="45" y="27"/>
                      <a:pt x="42" y="29"/>
                      <a:pt x="38" y="32"/>
                    </a:cubicBezTo>
                    <a:cubicBezTo>
                      <a:pt x="23" y="25"/>
                      <a:pt x="23" y="25"/>
                      <a:pt x="23" y="25"/>
                    </a:cubicBezTo>
                    <a:cubicBezTo>
                      <a:pt x="10" y="43"/>
                      <a:pt x="10" y="43"/>
                      <a:pt x="10" y="43"/>
                    </a:cubicBezTo>
                    <a:cubicBezTo>
                      <a:pt x="21" y="56"/>
                      <a:pt x="21" y="56"/>
                      <a:pt x="21" y="56"/>
                    </a:cubicBezTo>
                    <a:cubicBezTo>
                      <a:pt x="19" y="60"/>
                      <a:pt x="18" y="65"/>
                      <a:pt x="17" y="69"/>
                    </a:cubicBezTo>
                    <a:cubicBezTo>
                      <a:pt x="0" y="73"/>
                      <a:pt x="0" y="73"/>
                      <a:pt x="0" y="73"/>
                    </a:cubicBezTo>
                    <a:cubicBezTo>
                      <a:pt x="0" y="95"/>
                      <a:pt x="0" y="95"/>
                      <a:pt x="0" y="95"/>
                    </a:cubicBezTo>
                    <a:cubicBezTo>
                      <a:pt x="17" y="98"/>
                      <a:pt x="17" y="98"/>
                      <a:pt x="17" y="98"/>
                    </a:cubicBezTo>
                    <a:cubicBezTo>
                      <a:pt x="18" y="103"/>
                      <a:pt x="19" y="107"/>
                      <a:pt x="21" y="111"/>
                    </a:cubicBezTo>
                    <a:cubicBezTo>
                      <a:pt x="10" y="124"/>
                      <a:pt x="10" y="124"/>
                      <a:pt x="10" y="124"/>
                    </a:cubicBezTo>
                    <a:cubicBezTo>
                      <a:pt x="23" y="142"/>
                      <a:pt x="23" y="142"/>
                      <a:pt x="23" y="142"/>
                    </a:cubicBezTo>
                    <a:cubicBezTo>
                      <a:pt x="38" y="135"/>
                      <a:pt x="38" y="135"/>
                      <a:pt x="38" y="135"/>
                    </a:cubicBezTo>
                    <a:cubicBezTo>
                      <a:pt x="42" y="138"/>
                      <a:pt x="46" y="141"/>
                      <a:pt x="49" y="143"/>
                    </a:cubicBezTo>
                    <a:cubicBezTo>
                      <a:pt x="48" y="160"/>
                      <a:pt x="48" y="160"/>
                      <a:pt x="48" y="160"/>
                    </a:cubicBezTo>
                    <a:cubicBezTo>
                      <a:pt x="69" y="167"/>
                      <a:pt x="69" y="167"/>
                      <a:pt x="69" y="167"/>
                    </a:cubicBezTo>
                    <a:cubicBezTo>
                      <a:pt x="77" y="152"/>
                      <a:pt x="77" y="152"/>
                      <a:pt x="77" y="152"/>
                    </a:cubicBezTo>
                    <a:cubicBezTo>
                      <a:pt x="80" y="152"/>
                      <a:pt x="82" y="152"/>
                      <a:pt x="84" y="152"/>
                    </a:cubicBezTo>
                    <a:cubicBezTo>
                      <a:pt x="86" y="152"/>
                      <a:pt x="89" y="152"/>
                      <a:pt x="91" y="152"/>
                    </a:cubicBezTo>
                    <a:cubicBezTo>
                      <a:pt x="100" y="167"/>
                      <a:pt x="100" y="167"/>
                      <a:pt x="100" y="167"/>
                    </a:cubicBezTo>
                    <a:cubicBezTo>
                      <a:pt x="121" y="160"/>
                      <a:pt x="121" y="160"/>
                      <a:pt x="121" y="160"/>
                    </a:cubicBezTo>
                    <a:cubicBezTo>
                      <a:pt x="119" y="143"/>
                      <a:pt x="119" y="143"/>
                      <a:pt x="119" y="143"/>
                    </a:cubicBezTo>
                    <a:cubicBezTo>
                      <a:pt x="123" y="141"/>
                      <a:pt x="126" y="138"/>
                      <a:pt x="130" y="135"/>
                    </a:cubicBezTo>
                    <a:cubicBezTo>
                      <a:pt x="146" y="142"/>
                      <a:pt x="146" y="142"/>
                      <a:pt x="146" y="142"/>
                    </a:cubicBezTo>
                    <a:cubicBezTo>
                      <a:pt x="158" y="124"/>
                      <a:pt x="158" y="124"/>
                      <a:pt x="158" y="124"/>
                    </a:cubicBezTo>
                    <a:cubicBezTo>
                      <a:pt x="147" y="111"/>
                      <a:pt x="147" y="111"/>
                      <a:pt x="147" y="111"/>
                    </a:cubicBezTo>
                    <a:cubicBezTo>
                      <a:pt x="149" y="107"/>
                      <a:pt x="150" y="103"/>
                      <a:pt x="151" y="98"/>
                    </a:cubicBezTo>
                    <a:lnTo>
                      <a:pt x="168" y="95"/>
                    </a:lnTo>
                    <a:close/>
                    <a:moveTo>
                      <a:pt x="84" y="133"/>
                    </a:moveTo>
                    <a:cubicBezTo>
                      <a:pt x="57" y="133"/>
                      <a:pt x="35" y="111"/>
                      <a:pt x="35" y="84"/>
                    </a:cubicBezTo>
                    <a:cubicBezTo>
                      <a:pt x="35" y="56"/>
                      <a:pt x="57" y="34"/>
                      <a:pt x="84" y="34"/>
                    </a:cubicBezTo>
                    <a:cubicBezTo>
                      <a:pt x="111" y="34"/>
                      <a:pt x="133" y="56"/>
                      <a:pt x="133" y="84"/>
                    </a:cubicBezTo>
                    <a:cubicBezTo>
                      <a:pt x="133" y="111"/>
                      <a:pt x="111" y="133"/>
                      <a:pt x="84" y="133"/>
                    </a:cubicBezTo>
                    <a:close/>
                  </a:path>
                </a:pathLst>
              </a:custGeom>
              <a:solidFill>
                <a:srgbClr val="1D7A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1D7A8B"/>
                  </a:solidFill>
                </a:endParaRPr>
              </a:p>
            </p:txBody>
          </p:sp>
          <p:sp>
            <p:nvSpPr>
              <p:cNvPr id="31" name="Freeform 7"/>
              <p:cNvSpPr>
                <a:spLocks noEditPoints="1"/>
              </p:cNvSpPr>
              <p:nvPr/>
            </p:nvSpPr>
            <p:spPr bwMode="auto">
              <a:xfrm>
                <a:off x="8783638" y="339725"/>
                <a:ext cx="374650" cy="379413"/>
              </a:xfrm>
              <a:custGeom>
                <a:avLst/>
                <a:gdLst>
                  <a:gd name="T0" fmla="*/ 100 w 100"/>
                  <a:gd name="T1" fmla="*/ 57 h 100"/>
                  <a:gd name="T2" fmla="*/ 100 w 100"/>
                  <a:gd name="T3" fmla="*/ 43 h 100"/>
                  <a:gd name="T4" fmla="*/ 90 w 100"/>
                  <a:gd name="T5" fmla="*/ 41 h 100"/>
                  <a:gd name="T6" fmla="*/ 87 w 100"/>
                  <a:gd name="T7" fmla="*/ 34 h 100"/>
                  <a:gd name="T8" fmla="*/ 94 w 100"/>
                  <a:gd name="T9" fmla="*/ 26 h 100"/>
                  <a:gd name="T10" fmla="*/ 86 w 100"/>
                  <a:gd name="T11" fmla="*/ 15 h 100"/>
                  <a:gd name="T12" fmla="*/ 77 w 100"/>
                  <a:gd name="T13" fmla="*/ 20 h 100"/>
                  <a:gd name="T14" fmla="*/ 70 w 100"/>
                  <a:gd name="T15" fmla="*/ 15 h 100"/>
                  <a:gd name="T16" fmla="*/ 72 w 100"/>
                  <a:gd name="T17" fmla="*/ 5 h 100"/>
                  <a:gd name="T18" fmla="*/ 59 w 100"/>
                  <a:gd name="T19" fmla="*/ 0 h 100"/>
                  <a:gd name="T20" fmla="*/ 54 w 100"/>
                  <a:gd name="T21" fmla="*/ 9 h 100"/>
                  <a:gd name="T22" fmla="*/ 50 w 100"/>
                  <a:gd name="T23" fmla="*/ 9 h 100"/>
                  <a:gd name="T24" fmla="*/ 46 w 100"/>
                  <a:gd name="T25" fmla="*/ 9 h 100"/>
                  <a:gd name="T26" fmla="*/ 41 w 100"/>
                  <a:gd name="T27" fmla="*/ 1 h 100"/>
                  <a:gd name="T28" fmla="*/ 28 w 100"/>
                  <a:gd name="T29" fmla="*/ 5 h 100"/>
                  <a:gd name="T30" fmla="*/ 29 w 100"/>
                  <a:gd name="T31" fmla="*/ 15 h 100"/>
                  <a:gd name="T32" fmla="*/ 23 w 100"/>
                  <a:gd name="T33" fmla="*/ 20 h 100"/>
                  <a:gd name="T34" fmla="*/ 13 w 100"/>
                  <a:gd name="T35" fmla="*/ 15 h 100"/>
                  <a:gd name="T36" fmla="*/ 6 w 100"/>
                  <a:gd name="T37" fmla="*/ 26 h 100"/>
                  <a:gd name="T38" fmla="*/ 13 w 100"/>
                  <a:gd name="T39" fmla="*/ 34 h 100"/>
                  <a:gd name="T40" fmla="*/ 10 w 100"/>
                  <a:gd name="T41" fmla="*/ 41 h 100"/>
                  <a:gd name="T42" fmla="*/ 0 w 100"/>
                  <a:gd name="T43" fmla="*/ 43 h 100"/>
                  <a:gd name="T44" fmla="*/ 0 w 100"/>
                  <a:gd name="T45" fmla="*/ 57 h 100"/>
                  <a:gd name="T46" fmla="*/ 10 w 100"/>
                  <a:gd name="T47" fmla="*/ 59 h 100"/>
                  <a:gd name="T48" fmla="*/ 13 w 100"/>
                  <a:gd name="T49" fmla="*/ 66 h 100"/>
                  <a:gd name="T50" fmla="*/ 6 w 100"/>
                  <a:gd name="T51" fmla="*/ 74 h 100"/>
                  <a:gd name="T52" fmla="*/ 13 w 100"/>
                  <a:gd name="T53" fmla="*/ 85 h 100"/>
                  <a:gd name="T54" fmla="*/ 23 w 100"/>
                  <a:gd name="T55" fmla="*/ 80 h 100"/>
                  <a:gd name="T56" fmla="*/ 29 w 100"/>
                  <a:gd name="T57" fmla="*/ 85 h 100"/>
                  <a:gd name="T58" fmla="*/ 28 w 100"/>
                  <a:gd name="T59" fmla="*/ 95 h 100"/>
                  <a:gd name="T60" fmla="*/ 41 w 100"/>
                  <a:gd name="T61" fmla="*/ 100 h 100"/>
                  <a:gd name="T62" fmla="*/ 46 w 100"/>
                  <a:gd name="T63" fmla="*/ 91 h 100"/>
                  <a:gd name="T64" fmla="*/ 50 w 100"/>
                  <a:gd name="T65" fmla="*/ 91 h 100"/>
                  <a:gd name="T66" fmla="*/ 54 w 100"/>
                  <a:gd name="T67" fmla="*/ 91 h 100"/>
                  <a:gd name="T68" fmla="*/ 59 w 100"/>
                  <a:gd name="T69" fmla="*/ 99 h 100"/>
                  <a:gd name="T70" fmla="*/ 72 w 100"/>
                  <a:gd name="T71" fmla="*/ 95 h 100"/>
                  <a:gd name="T72" fmla="*/ 71 w 100"/>
                  <a:gd name="T73" fmla="*/ 85 h 100"/>
                  <a:gd name="T74" fmla="*/ 77 w 100"/>
                  <a:gd name="T75" fmla="*/ 80 h 100"/>
                  <a:gd name="T76" fmla="*/ 86 w 100"/>
                  <a:gd name="T77" fmla="*/ 85 h 100"/>
                  <a:gd name="T78" fmla="*/ 94 w 100"/>
                  <a:gd name="T79" fmla="*/ 74 h 100"/>
                  <a:gd name="T80" fmla="*/ 87 w 100"/>
                  <a:gd name="T81" fmla="*/ 66 h 100"/>
                  <a:gd name="T82" fmla="*/ 90 w 100"/>
                  <a:gd name="T83" fmla="*/ 59 h 100"/>
                  <a:gd name="T84" fmla="*/ 100 w 100"/>
                  <a:gd name="T85" fmla="*/ 57 h 100"/>
                  <a:gd name="T86" fmla="*/ 50 w 100"/>
                  <a:gd name="T87" fmla="*/ 79 h 100"/>
                  <a:gd name="T88" fmla="*/ 21 w 100"/>
                  <a:gd name="T89" fmla="*/ 50 h 100"/>
                  <a:gd name="T90" fmla="*/ 50 w 100"/>
                  <a:gd name="T91" fmla="*/ 21 h 100"/>
                  <a:gd name="T92" fmla="*/ 79 w 100"/>
                  <a:gd name="T93" fmla="*/ 50 h 100"/>
                  <a:gd name="T94" fmla="*/ 50 w 100"/>
                  <a:gd name="T95" fmla="*/ 79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00">
                    <a:moveTo>
                      <a:pt x="100" y="57"/>
                    </a:moveTo>
                    <a:cubicBezTo>
                      <a:pt x="100" y="43"/>
                      <a:pt x="100" y="43"/>
                      <a:pt x="100" y="43"/>
                    </a:cubicBezTo>
                    <a:cubicBezTo>
                      <a:pt x="90" y="41"/>
                      <a:pt x="90" y="41"/>
                      <a:pt x="90" y="41"/>
                    </a:cubicBezTo>
                    <a:cubicBezTo>
                      <a:pt x="89" y="39"/>
                      <a:pt x="88" y="36"/>
                      <a:pt x="87" y="34"/>
                    </a:cubicBezTo>
                    <a:cubicBezTo>
                      <a:pt x="94" y="26"/>
                      <a:pt x="94" y="26"/>
                      <a:pt x="94" y="26"/>
                    </a:cubicBezTo>
                    <a:cubicBezTo>
                      <a:pt x="86" y="15"/>
                      <a:pt x="86" y="15"/>
                      <a:pt x="86" y="15"/>
                    </a:cubicBezTo>
                    <a:cubicBezTo>
                      <a:pt x="77" y="20"/>
                      <a:pt x="77" y="20"/>
                      <a:pt x="77" y="20"/>
                    </a:cubicBezTo>
                    <a:cubicBezTo>
                      <a:pt x="75" y="18"/>
                      <a:pt x="73" y="16"/>
                      <a:pt x="70" y="15"/>
                    </a:cubicBezTo>
                    <a:cubicBezTo>
                      <a:pt x="72" y="5"/>
                      <a:pt x="72" y="5"/>
                      <a:pt x="72" y="5"/>
                    </a:cubicBezTo>
                    <a:cubicBezTo>
                      <a:pt x="59" y="0"/>
                      <a:pt x="59" y="0"/>
                      <a:pt x="59" y="0"/>
                    </a:cubicBezTo>
                    <a:cubicBezTo>
                      <a:pt x="54" y="9"/>
                      <a:pt x="54" y="9"/>
                      <a:pt x="54" y="9"/>
                    </a:cubicBezTo>
                    <a:cubicBezTo>
                      <a:pt x="53" y="9"/>
                      <a:pt x="51" y="9"/>
                      <a:pt x="50" y="9"/>
                    </a:cubicBezTo>
                    <a:cubicBezTo>
                      <a:pt x="49" y="9"/>
                      <a:pt x="47" y="9"/>
                      <a:pt x="46" y="9"/>
                    </a:cubicBezTo>
                    <a:cubicBezTo>
                      <a:pt x="41" y="1"/>
                      <a:pt x="41" y="1"/>
                      <a:pt x="41" y="1"/>
                    </a:cubicBezTo>
                    <a:cubicBezTo>
                      <a:pt x="28" y="5"/>
                      <a:pt x="28" y="5"/>
                      <a:pt x="28" y="5"/>
                    </a:cubicBezTo>
                    <a:cubicBezTo>
                      <a:pt x="29" y="15"/>
                      <a:pt x="29" y="15"/>
                      <a:pt x="29" y="15"/>
                    </a:cubicBezTo>
                    <a:cubicBezTo>
                      <a:pt x="27" y="16"/>
                      <a:pt x="25" y="18"/>
                      <a:pt x="23" y="20"/>
                    </a:cubicBezTo>
                    <a:cubicBezTo>
                      <a:pt x="13" y="15"/>
                      <a:pt x="13" y="15"/>
                      <a:pt x="13" y="15"/>
                    </a:cubicBezTo>
                    <a:cubicBezTo>
                      <a:pt x="6" y="26"/>
                      <a:pt x="6" y="26"/>
                      <a:pt x="6" y="26"/>
                    </a:cubicBezTo>
                    <a:cubicBezTo>
                      <a:pt x="13" y="34"/>
                      <a:pt x="13" y="34"/>
                      <a:pt x="13" y="34"/>
                    </a:cubicBezTo>
                    <a:cubicBezTo>
                      <a:pt x="11" y="36"/>
                      <a:pt x="11" y="39"/>
                      <a:pt x="10" y="41"/>
                    </a:cubicBezTo>
                    <a:cubicBezTo>
                      <a:pt x="0" y="43"/>
                      <a:pt x="0" y="43"/>
                      <a:pt x="0" y="43"/>
                    </a:cubicBezTo>
                    <a:cubicBezTo>
                      <a:pt x="0" y="57"/>
                      <a:pt x="0" y="57"/>
                      <a:pt x="0" y="57"/>
                    </a:cubicBezTo>
                    <a:cubicBezTo>
                      <a:pt x="10" y="59"/>
                      <a:pt x="10" y="59"/>
                      <a:pt x="10" y="59"/>
                    </a:cubicBezTo>
                    <a:cubicBezTo>
                      <a:pt x="11" y="61"/>
                      <a:pt x="11" y="64"/>
                      <a:pt x="13" y="66"/>
                    </a:cubicBezTo>
                    <a:cubicBezTo>
                      <a:pt x="6" y="74"/>
                      <a:pt x="6" y="74"/>
                      <a:pt x="6" y="74"/>
                    </a:cubicBezTo>
                    <a:cubicBezTo>
                      <a:pt x="13" y="85"/>
                      <a:pt x="13" y="85"/>
                      <a:pt x="13" y="85"/>
                    </a:cubicBezTo>
                    <a:cubicBezTo>
                      <a:pt x="23" y="80"/>
                      <a:pt x="23" y="80"/>
                      <a:pt x="23" y="80"/>
                    </a:cubicBezTo>
                    <a:cubicBezTo>
                      <a:pt x="25" y="82"/>
                      <a:pt x="27" y="84"/>
                      <a:pt x="29" y="85"/>
                    </a:cubicBezTo>
                    <a:cubicBezTo>
                      <a:pt x="28" y="95"/>
                      <a:pt x="28" y="95"/>
                      <a:pt x="28" y="95"/>
                    </a:cubicBezTo>
                    <a:cubicBezTo>
                      <a:pt x="41" y="100"/>
                      <a:pt x="41" y="100"/>
                      <a:pt x="41" y="100"/>
                    </a:cubicBezTo>
                    <a:cubicBezTo>
                      <a:pt x="46" y="91"/>
                      <a:pt x="46" y="91"/>
                      <a:pt x="46" y="91"/>
                    </a:cubicBezTo>
                    <a:cubicBezTo>
                      <a:pt x="47" y="91"/>
                      <a:pt x="49" y="91"/>
                      <a:pt x="50" y="91"/>
                    </a:cubicBezTo>
                    <a:cubicBezTo>
                      <a:pt x="51" y="91"/>
                      <a:pt x="53" y="91"/>
                      <a:pt x="54" y="91"/>
                    </a:cubicBezTo>
                    <a:cubicBezTo>
                      <a:pt x="59" y="99"/>
                      <a:pt x="59" y="99"/>
                      <a:pt x="59" y="99"/>
                    </a:cubicBezTo>
                    <a:cubicBezTo>
                      <a:pt x="72" y="95"/>
                      <a:pt x="72" y="95"/>
                      <a:pt x="72" y="95"/>
                    </a:cubicBezTo>
                    <a:cubicBezTo>
                      <a:pt x="71" y="85"/>
                      <a:pt x="71" y="85"/>
                      <a:pt x="71" y="85"/>
                    </a:cubicBezTo>
                    <a:cubicBezTo>
                      <a:pt x="73" y="84"/>
                      <a:pt x="75" y="82"/>
                      <a:pt x="77" y="80"/>
                    </a:cubicBezTo>
                    <a:cubicBezTo>
                      <a:pt x="86" y="85"/>
                      <a:pt x="86" y="85"/>
                      <a:pt x="86" y="85"/>
                    </a:cubicBezTo>
                    <a:cubicBezTo>
                      <a:pt x="94" y="74"/>
                      <a:pt x="94" y="74"/>
                      <a:pt x="94" y="74"/>
                    </a:cubicBezTo>
                    <a:cubicBezTo>
                      <a:pt x="87" y="66"/>
                      <a:pt x="87" y="66"/>
                      <a:pt x="87" y="66"/>
                    </a:cubicBezTo>
                    <a:cubicBezTo>
                      <a:pt x="88" y="64"/>
                      <a:pt x="89" y="61"/>
                      <a:pt x="90" y="59"/>
                    </a:cubicBezTo>
                    <a:lnTo>
                      <a:pt x="100" y="57"/>
                    </a:lnTo>
                    <a:close/>
                    <a:moveTo>
                      <a:pt x="50" y="79"/>
                    </a:moveTo>
                    <a:cubicBezTo>
                      <a:pt x="34" y="79"/>
                      <a:pt x="21" y="66"/>
                      <a:pt x="21" y="50"/>
                    </a:cubicBezTo>
                    <a:cubicBezTo>
                      <a:pt x="21" y="34"/>
                      <a:pt x="34" y="21"/>
                      <a:pt x="50" y="21"/>
                    </a:cubicBezTo>
                    <a:cubicBezTo>
                      <a:pt x="66" y="21"/>
                      <a:pt x="79" y="34"/>
                      <a:pt x="79" y="50"/>
                    </a:cubicBezTo>
                    <a:cubicBezTo>
                      <a:pt x="79" y="66"/>
                      <a:pt x="66" y="79"/>
                      <a:pt x="50" y="79"/>
                    </a:cubicBezTo>
                    <a:close/>
                  </a:path>
                </a:pathLst>
              </a:custGeom>
              <a:solidFill>
                <a:srgbClr val="1D7A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1D7A8B"/>
                  </a:solidFill>
                </a:endParaRPr>
              </a:p>
            </p:txBody>
          </p:sp>
        </p:grpSp>
        <p:grpSp>
          <p:nvGrpSpPr>
            <p:cNvPr id="22" name="组合 98"/>
            <p:cNvGrpSpPr/>
            <p:nvPr/>
          </p:nvGrpSpPr>
          <p:grpSpPr>
            <a:xfrm>
              <a:off x="10038080" y="1742340"/>
              <a:ext cx="438002" cy="384069"/>
              <a:chOff x="1123950" y="3781426"/>
              <a:chExt cx="850900" cy="746125"/>
            </a:xfrm>
            <a:solidFill>
              <a:schemeClr val="bg1"/>
            </a:solidFill>
          </p:grpSpPr>
          <p:sp>
            <p:nvSpPr>
              <p:cNvPr id="28" name="Freeform 10"/>
              <p:cNvSpPr>
                <a:spLocks/>
              </p:cNvSpPr>
              <p:nvPr/>
            </p:nvSpPr>
            <p:spPr bwMode="auto">
              <a:xfrm>
                <a:off x="1123950" y="3897313"/>
                <a:ext cx="850900" cy="630238"/>
              </a:xfrm>
              <a:custGeom>
                <a:avLst/>
                <a:gdLst>
                  <a:gd name="T0" fmla="*/ 377 w 377"/>
                  <a:gd name="T1" fmla="*/ 258 h 280"/>
                  <a:gd name="T2" fmla="*/ 356 w 377"/>
                  <a:gd name="T3" fmla="*/ 280 h 280"/>
                  <a:gd name="T4" fmla="*/ 22 w 377"/>
                  <a:gd name="T5" fmla="*/ 280 h 280"/>
                  <a:gd name="T6" fmla="*/ 0 w 377"/>
                  <a:gd name="T7" fmla="*/ 258 h 280"/>
                  <a:gd name="T8" fmla="*/ 0 w 377"/>
                  <a:gd name="T9" fmla="*/ 22 h 280"/>
                  <a:gd name="T10" fmla="*/ 22 w 377"/>
                  <a:gd name="T11" fmla="*/ 0 h 280"/>
                  <a:gd name="T12" fmla="*/ 356 w 377"/>
                  <a:gd name="T13" fmla="*/ 0 h 280"/>
                  <a:gd name="T14" fmla="*/ 377 w 377"/>
                  <a:gd name="T15" fmla="*/ 22 h 280"/>
                  <a:gd name="T16" fmla="*/ 377 w 377"/>
                  <a:gd name="T17" fmla="*/ 25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7" h="280">
                    <a:moveTo>
                      <a:pt x="377" y="258"/>
                    </a:moveTo>
                    <a:cubicBezTo>
                      <a:pt x="377" y="270"/>
                      <a:pt x="368" y="280"/>
                      <a:pt x="356" y="280"/>
                    </a:cubicBezTo>
                    <a:cubicBezTo>
                      <a:pt x="22" y="280"/>
                      <a:pt x="22" y="280"/>
                      <a:pt x="22" y="280"/>
                    </a:cubicBezTo>
                    <a:cubicBezTo>
                      <a:pt x="10" y="280"/>
                      <a:pt x="0" y="270"/>
                      <a:pt x="0" y="258"/>
                    </a:cubicBezTo>
                    <a:cubicBezTo>
                      <a:pt x="0" y="22"/>
                      <a:pt x="0" y="22"/>
                      <a:pt x="0" y="22"/>
                    </a:cubicBezTo>
                    <a:cubicBezTo>
                      <a:pt x="0" y="10"/>
                      <a:pt x="10" y="0"/>
                      <a:pt x="22" y="0"/>
                    </a:cubicBezTo>
                    <a:cubicBezTo>
                      <a:pt x="356" y="0"/>
                      <a:pt x="356" y="0"/>
                      <a:pt x="356" y="0"/>
                    </a:cubicBezTo>
                    <a:cubicBezTo>
                      <a:pt x="368" y="0"/>
                      <a:pt x="377" y="10"/>
                      <a:pt x="377" y="22"/>
                    </a:cubicBezTo>
                    <a:lnTo>
                      <a:pt x="377" y="258"/>
                    </a:lnTo>
                    <a:close/>
                  </a:path>
                </a:pathLst>
              </a:custGeom>
              <a:solidFill>
                <a:srgbClr val="1D7A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1D7A8B"/>
                  </a:solidFill>
                </a:endParaRPr>
              </a:p>
            </p:txBody>
          </p:sp>
          <p:sp>
            <p:nvSpPr>
              <p:cNvPr id="29" name="Freeform 11"/>
              <p:cNvSpPr>
                <a:spLocks/>
              </p:cNvSpPr>
              <p:nvPr/>
            </p:nvSpPr>
            <p:spPr bwMode="auto">
              <a:xfrm>
                <a:off x="1341438" y="3781426"/>
                <a:ext cx="415925" cy="95250"/>
              </a:xfrm>
              <a:custGeom>
                <a:avLst/>
                <a:gdLst>
                  <a:gd name="T0" fmla="*/ 13 w 185"/>
                  <a:gd name="T1" fmla="*/ 43 h 43"/>
                  <a:gd name="T2" fmla="*/ 13 w 185"/>
                  <a:gd name="T3" fmla="*/ 34 h 43"/>
                  <a:gd name="T4" fmla="*/ 32 w 185"/>
                  <a:gd name="T5" fmla="*/ 16 h 43"/>
                  <a:gd name="T6" fmla="*/ 150 w 185"/>
                  <a:gd name="T7" fmla="*/ 16 h 43"/>
                  <a:gd name="T8" fmla="*/ 168 w 185"/>
                  <a:gd name="T9" fmla="*/ 34 h 43"/>
                  <a:gd name="T10" fmla="*/ 168 w 185"/>
                  <a:gd name="T11" fmla="*/ 43 h 43"/>
                  <a:gd name="T12" fmla="*/ 185 w 185"/>
                  <a:gd name="T13" fmla="*/ 43 h 43"/>
                  <a:gd name="T14" fmla="*/ 185 w 185"/>
                  <a:gd name="T15" fmla="*/ 22 h 43"/>
                  <a:gd name="T16" fmla="*/ 163 w 185"/>
                  <a:gd name="T17" fmla="*/ 0 h 43"/>
                  <a:gd name="T18" fmla="*/ 22 w 185"/>
                  <a:gd name="T19" fmla="*/ 0 h 43"/>
                  <a:gd name="T20" fmla="*/ 0 w 185"/>
                  <a:gd name="T21" fmla="*/ 22 h 43"/>
                  <a:gd name="T22" fmla="*/ 0 w 185"/>
                  <a:gd name="T23" fmla="*/ 43 h 43"/>
                  <a:gd name="T24" fmla="*/ 13 w 185"/>
                  <a:gd name="T25"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5" h="43">
                    <a:moveTo>
                      <a:pt x="13" y="43"/>
                    </a:moveTo>
                    <a:cubicBezTo>
                      <a:pt x="13" y="34"/>
                      <a:pt x="13" y="34"/>
                      <a:pt x="13" y="34"/>
                    </a:cubicBezTo>
                    <a:cubicBezTo>
                      <a:pt x="13" y="24"/>
                      <a:pt x="22" y="16"/>
                      <a:pt x="32" y="16"/>
                    </a:cubicBezTo>
                    <a:cubicBezTo>
                      <a:pt x="150" y="16"/>
                      <a:pt x="150" y="16"/>
                      <a:pt x="150" y="16"/>
                    </a:cubicBezTo>
                    <a:cubicBezTo>
                      <a:pt x="160" y="16"/>
                      <a:pt x="168" y="24"/>
                      <a:pt x="168" y="34"/>
                    </a:cubicBezTo>
                    <a:cubicBezTo>
                      <a:pt x="168" y="43"/>
                      <a:pt x="168" y="43"/>
                      <a:pt x="168" y="43"/>
                    </a:cubicBezTo>
                    <a:cubicBezTo>
                      <a:pt x="185" y="43"/>
                      <a:pt x="185" y="43"/>
                      <a:pt x="185" y="43"/>
                    </a:cubicBezTo>
                    <a:cubicBezTo>
                      <a:pt x="185" y="22"/>
                      <a:pt x="185" y="22"/>
                      <a:pt x="185" y="22"/>
                    </a:cubicBezTo>
                    <a:cubicBezTo>
                      <a:pt x="185" y="10"/>
                      <a:pt x="175" y="0"/>
                      <a:pt x="163" y="0"/>
                    </a:cubicBezTo>
                    <a:cubicBezTo>
                      <a:pt x="22" y="0"/>
                      <a:pt x="22" y="0"/>
                      <a:pt x="22" y="0"/>
                    </a:cubicBezTo>
                    <a:cubicBezTo>
                      <a:pt x="10" y="0"/>
                      <a:pt x="0" y="10"/>
                      <a:pt x="0" y="22"/>
                    </a:cubicBezTo>
                    <a:cubicBezTo>
                      <a:pt x="0" y="43"/>
                      <a:pt x="0" y="43"/>
                      <a:pt x="0" y="43"/>
                    </a:cubicBezTo>
                    <a:lnTo>
                      <a:pt x="13" y="43"/>
                    </a:lnTo>
                    <a:close/>
                  </a:path>
                </a:pathLst>
              </a:custGeom>
              <a:solidFill>
                <a:srgbClr val="1D7A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1D7A8B"/>
                  </a:solidFill>
                </a:endParaRPr>
              </a:p>
            </p:txBody>
          </p:sp>
        </p:grpSp>
        <p:sp>
          <p:nvSpPr>
            <p:cNvPr id="23" name="Freeform 5"/>
            <p:cNvSpPr>
              <a:spLocks noEditPoints="1"/>
            </p:cNvSpPr>
            <p:nvPr/>
          </p:nvSpPr>
          <p:spPr bwMode="auto">
            <a:xfrm>
              <a:off x="7884406" y="3719928"/>
              <a:ext cx="275385" cy="455162"/>
            </a:xfrm>
            <a:custGeom>
              <a:avLst/>
              <a:gdLst>
                <a:gd name="T0" fmla="*/ 220 w 237"/>
                <a:gd name="T1" fmla="*/ 0 h 393"/>
                <a:gd name="T2" fmla="*/ 16 w 237"/>
                <a:gd name="T3" fmla="*/ 0 h 393"/>
                <a:gd name="T4" fmla="*/ 0 w 237"/>
                <a:gd name="T5" fmla="*/ 17 h 393"/>
                <a:gd name="T6" fmla="*/ 0 w 237"/>
                <a:gd name="T7" fmla="*/ 377 h 393"/>
                <a:gd name="T8" fmla="*/ 16 w 237"/>
                <a:gd name="T9" fmla="*/ 393 h 393"/>
                <a:gd name="T10" fmla="*/ 220 w 237"/>
                <a:gd name="T11" fmla="*/ 393 h 393"/>
                <a:gd name="T12" fmla="*/ 237 w 237"/>
                <a:gd name="T13" fmla="*/ 377 h 393"/>
                <a:gd name="T14" fmla="*/ 237 w 237"/>
                <a:gd name="T15" fmla="*/ 17 h 393"/>
                <a:gd name="T16" fmla="*/ 220 w 237"/>
                <a:gd name="T17" fmla="*/ 0 h 393"/>
                <a:gd name="T18" fmla="*/ 99 w 237"/>
                <a:gd name="T19" fmla="*/ 11 h 393"/>
                <a:gd name="T20" fmla="*/ 138 w 237"/>
                <a:gd name="T21" fmla="*/ 11 h 393"/>
                <a:gd name="T22" fmla="*/ 143 w 237"/>
                <a:gd name="T23" fmla="*/ 16 h 393"/>
                <a:gd name="T24" fmla="*/ 138 w 237"/>
                <a:gd name="T25" fmla="*/ 21 h 393"/>
                <a:gd name="T26" fmla="*/ 99 w 237"/>
                <a:gd name="T27" fmla="*/ 21 h 393"/>
                <a:gd name="T28" fmla="*/ 94 w 237"/>
                <a:gd name="T29" fmla="*/ 16 h 393"/>
                <a:gd name="T30" fmla="*/ 99 w 237"/>
                <a:gd name="T31" fmla="*/ 11 h 393"/>
                <a:gd name="T32" fmla="*/ 118 w 237"/>
                <a:gd name="T33" fmla="*/ 383 h 393"/>
                <a:gd name="T34" fmla="*/ 96 w 237"/>
                <a:gd name="T35" fmla="*/ 360 h 393"/>
                <a:gd name="T36" fmla="*/ 118 w 237"/>
                <a:gd name="T37" fmla="*/ 338 h 393"/>
                <a:gd name="T38" fmla="*/ 141 w 237"/>
                <a:gd name="T39" fmla="*/ 360 h 393"/>
                <a:gd name="T40" fmla="*/ 118 w 237"/>
                <a:gd name="T41" fmla="*/ 383 h 393"/>
                <a:gd name="T42" fmla="*/ 227 w 237"/>
                <a:gd name="T43" fmla="*/ 311 h 393"/>
                <a:gd name="T44" fmla="*/ 209 w 237"/>
                <a:gd name="T45" fmla="*/ 327 h 393"/>
                <a:gd name="T46" fmla="*/ 27 w 237"/>
                <a:gd name="T47" fmla="*/ 327 h 393"/>
                <a:gd name="T48" fmla="*/ 10 w 237"/>
                <a:gd name="T49" fmla="*/ 311 h 393"/>
                <a:gd name="T50" fmla="*/ 10 w 237"/>
                <a:gd name="T51" fmla="*/ 53 h 393"/>
                <a:gd name="T52" fmla="*/ 27 w 237"/>
                <a:gd name="T53" fmla="*/ 37 h 393"/>
                <a:gd name="T54" fmla="*/ 209 w 237"/>
                <a:gd name="T55" fmla="*/ 37 h 393"/>
                <a:gd name="T56" fmla="*/ 227 w 237"/>
                <a:gd name="T57" fmla="*/ 53 h 393"/>
                <a:gd name="T58" fmla="*/ 227 w 237"/>
                <a:gd name="T59" fmla="*/ 311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7" h="393">
                  <a:moveTo>
                    <a:pt x="220" y="0"/>
                  </a:moveTo>
                  <a:cubicBezTo>
                    <a:pt x="16" y="0"/>
                    <a:pt x="16" y="0"/>
                    <a:pt x="16" y="0"/>
                  </a:cubicBezTo>
                  <a:cubicBezTo>
                    <a:pt x="7" y="0"/>
                    <a:pt x="0" y="8"/>
                    <a:pt x="0" y="17"/>
                  </a:cubicBezTo>
                  <a:cubicBezTo>
                    <a:pt x="0" y="377"/>
                    <a:pt x="0" y="377"/>
                    <a:pt x="0" y="377"/>
                  </a:cubicBezTo>
                  <a:cubicBezTo>
                    <a:pt x="0" y="386"/>
                    <a:pt x="7" y="393"/>
                    <a:pt x="16" y="393"/>
                  </a:cubicBezTo>
                  <a:cubicBezTo>
                    <a:pt x="220" y="393"/>
                    <a:pt x="220" y="393"/>
                    <a:pt x="220" y="393"/>
                  </a:cubicBezTo>
                  <a:cubicBezTo>
                    <a:pt x="229" y="393"/>
                    <a:pt x="237" y="386"/>
                    <a:pt x="237" y="377"/>
                  </a:cubicBezTo>
                  <a:cubicBezTo>
                    <a:pt x="237" y="17"/>
                    <a:pt x="237" y="17"/>
                    <a:pt x="237" y="17"/>
                  </a:cubicBezTo>
                  <a:cubicBezTo>
                    <a:pt x="237" y="8"/>
                    <a:pt x="229" y="0"/>
                    <a:pt x="220" y="0"/>
                  </a:cubicBezTo>
                  <a:close/>
                  <a:moveTo>
                    <a:pt x="99" y="11"/>
                  </a:moveTo>
                  <a:cubicBezTo>
                    <a:pt x="138" y="11"/>
                    <a:pt x="138" y="11"/>
                    <a:pt x="138" y="11"/>
                  </a:cubicBezTo>
                  <a:cubicBezTo>
                    <a:pt x="140" y="11"/>
                    <a:pt x="143" y="13"/>
                    <a:pt x="143" y="16"/>
                  </a:cubicBezTo>
                  <a:cubicBezTo>
                    <a:pt x="143" y="19"/>
                    <a:pt x="140" y="21"/>
                    <a:pt x="138" y="21"/>
                  </a:cubicBezTo>
                  <a:cubicBezTo>
                    <a:pt x="99" y="21"/>
                    <a:pt x="99" y="21"/>
                    <a:pt x="99" y="21"/>
                  </a:cubicBezTo>
                  <a:cubicBezTo>
                    <a:pt x="96" y="21"/>
                    <a:pt x="94" y="19"/>
                    <a:pt x="94" y="16"/>
                  </a:cubicBezTo>
                  <a:cubicBezTo>
                    <a:pt x="94" y="13"/>
                    <a:pt x="96" y="11"/>
                    <a:pt x="99" y="11"/>
                  </a:cubicBezTo>
                  <a:close/>
                  <a:moveTo>
                    <a:pt x="118" y="383"/>
                  </a:moveTo>
                  <a:cubicBezTo>
                    <a:pt x="106" y="383"/>
                    <a:pt x="96" y="373"/>
                    <a:pt x="96" y="360"/>
                  </a:cubicBezTo>
                  <a:cubicBezTo>
                    <a:pt x="96" y="348"/>
                    <a:pt x="106" y="338"/>
                    <a:pt x="118" y="338"/>
                  </a:cubicBezTo>
                  <a:cubicBezTo>
                    <a:pt x="131" y="338"/>
                    <a:pt x="141" y="348"/>
                    <a:pt x="141" y="360"/>
                  </a:cubicBezTo>
                  <a:cubicBezTo>
                    <a:pt x="141" y="373"/>
                    <a:pt x="131" y="383"/>
                    <a:pt x="118" y="383"/>
                  </a:cubicBezTo>
                  <a:close/>
                  <a:moveTo>
                    <a:pt x="227" y="311"/>
                  </a:moveTo>
                  <a:cubicBezTo>
                    <a:pt x="227" y="320"/>
                    <a:pt x="219" y="327"/>
                    <a:pt x="209" y="327"/>
                  </a:cubicBezTo>
                  <a:cubicBezTo>
                    <a:pt x="27" y="327"/>
                    <a:pt x="27" y="327"/>
                    <a:pt x="27" y="327"/>
                  </a:cubicBezTo>
                  <a:cubicBezTo>
                    <a:pt x="17" y="327"/>
                    <a:pt x="10" y="320"/>
                    <a:pt x="10" y="311"/>
                  </a:cubicBezTo>
                  <a:cubicBezTo>
                    <a:pt x="10" y="53"/>
                    <a:pt x="10" y="53"/>
                    <a:pt x="10" y="53"/>
                  </a:cubicBezTo>
                  <a:cubicBezTo>
                    <a:pt x="10" y="44"/>
                    <a:pt x="17" y="37"/>
                    <a:pt x="27" y="37"/>
                  </a:cubicBezTo>
                  <a:cubicBezTo>
                    <a:pt x="209" y="37"/>
                    <a:pt x="209" y="37"/>
                    <a:pt x="209" y="37"/>
                  </a:cubicBezTo>
                  <a:cubicBezTo>
                    <a:pt x="219" y="37"/>
                    <a:pt x="227" y="44"/>
                    <a:pt x="227" y="53"/>
                  </a:cubicBezTo>
                  <a:lnTo>
                    <a:pt x="227" y="311"/>
                  </a:lnTo>
                  <a:close/>
                </a:path>
              </a:pathLst>
            </a:custGeom>
            <a:solidFill>
              <a:srgbClr val="1D7A8B"/>
            </a:solidFill>
            <a:ln>
              <a:noFill/>
            </a:ln>
            <a:extLst/>
          </p:spPr>
          <p:txBody>
            <a:bodyPr vert="horz" wrap="square" lIns="68580" tIns="34290" rIns="68580" bIns="34290" numCol="1" anchor="t" anchorCtr="0" compatLnSpc="1">
              <a:prstTxWarp prst="textNoShape">
                <a:avLst/>
              </a:prstTxWarp>
            </a:bodyPr>
            <a:lstStyle/>
            <a:p>
              <a:endParaRPr lang="zh-CN" altLang="en-US" sz="2000">
                <a:solidFill>
                  <a:srgbClr val="1D7A8B"/>
                </a:solidFill>
              </a:endParaRPr>
            </a:p>
          </p:txBody>
        </p:sp>
        <p:grpSp>
          <p:nvGrpSpPr>
            <p:cNvPr id="24" name="组合 78"/>
            <p:cNvGrpSpPr>
              <a:grpSpLocks noChangeAspect="1"/>
            </p:cNvGrpSpPr>
            <p:nvPr/>
          </p:nvGrpSpPr>
          <p:grpSpPr>
            <a:xfrm>
              <a:off x="10126121" y="3764868"/>
              <a:ext cx="453764" cy="388504"/>
              <a:chOff x="2162176" y="-104775"/>
              <a:chExt cx="1655763" cy="1417638"/>
            </a:xfrm>
            <a:solidFill>
              <a:schemeClr val="bg1"/>
            </a:solidFill>
          </p:grpSpPr>
          <p:sp>
            <p:nvSpPr>
              <p:cNvPr id="26" name="Freeform 3767"/>
              <p:cNvSpPr>
                <a:spLocks/>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solidFill>
                <a:srgbClr val="1D7A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1D7A8B"/>
                  </a:solidFill>
                </a:endParaRPr>
              </a:p>
            </p:txBody>
          </p:sp>
          <p:sp>
            <p:nvSpPr>
              <p:cNvPr id="27" name="Freeform 3768"/>
              <p:cNvSpPr>
                <a:spLocks/>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solidFill>
                <a:srgbClr val="1D7A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1D7A8B"/>
                  </a:solidFill>
                </a:endParaRPr>
              </a:p>
            </p:txBody>
          </p:sp>
        </p:grpSp>
        <p:sp>
          <p:nvSpPr>
            <p:cNvPr id="25" name="Content Placeholder 2"/>
            <p:cNvSpPr txBox="1">
              <a:spLocks/>
            </p:cNvSpPr>
            <p:nvPr/>
          </p:nvSpPr>
          <p:spPr>
            <a:xfrm flipH="1">
              <a:off x="7112333" y="5744547"/>
              <a:ext cx="10115054" cy="487107"/>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800" dirty="0">
                  <a:solidFill>
                    <a:srgbClr val="1D7A8B"/>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800" b="1" dirty="0">
                <a:solidFill>
                  <a:srgbClr val="1D7A8B"/>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grpSp>
        <p:nvGrpSpPr>
          <p:cNvPr id="8" name="Group 9"/>
          <p:cNvGrpSpPr/>
          <p:nvPr/>
        </p:nvGrpSpPr>
        <p:grpSpPr>
          <a:xfrm flipH="1">
            <a:off x="2419044" y="2418706"/>
            <a:ext cx="3991798" cy="1213441"/>
            <a:chOff x="2926686" y="2081379"/>
            <a:chExt cx="3991798" cy="1213441"/>
          </a:xfrm>
        </p:grpSpPr>
        <p:sp>
          <p:nvSpPr>
            <p:cNvPr id="14" name="TextBox 11"/>
            <p:cNvSpPr txBox="1"/>
            <p:nvPr/>
          </p:nvSpPr>
          <p:spPr>
            <a:xfrm>
              <a:off x="2926686" y="2081379"/>
              <a:ext cx="1560042" cy="307777"/>
            </a:xfrm>
            <a:prstGeom prst="rect">
              <a:avLst/>
            </a:prstGeom>
            <a:noFill/>
          </p:spPr>
          <p:txBody>
            <a:bodyPr wrap="none" rtlCol="0">
              <a:spAutoFit/>
            </a:bodyPr>
            <a:lstStyle/>
            <a:p>
              <a:r>
                <a:rPr lang="en-US"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Graphic Design</a:t>
              </a:r>
              <a:endParaRPr lang="en-GB"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Rectangle 7"/>
            <p:cNvSpPr/>
            <p:nvPr/>
          </p:nvSpPr>
          <p:spPr>
            <a:xfrm>
              <a:off x="2926686" y="2717739"/>
              <a:ext cx="3949729" cy="577081"/>
            </a:xfrm>
            <a:prstGeom prst="rect">
              <a:avLst/>
            </a:prstGeom>
          </p:spPr>
          <p:txBody>
            <a:bodyPr wrap="square">
              <a:spAutoFit/>
            </a:bodyPr>
            <a:lstStyle/>
            <a:p>
              <a:r>
                <a:rPr lang="en-GB" sz="105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Integer dolor quam, pretium eu placerat eu semper et nunc. Nullam ut turpis dictum</a:t>
              </a:r>
            </a:p>
          </p:txBody>
        </p:sp>
        <p:sp>
          <p:nvSpPr>
            <p:cNvPr id="16" name="Rectangle 8"/>
            <p:cNvSpPr/>
            <p:nvPr/>
          </p:nvSpPr>
          <p:spPr>
            <a:xfrm>
              <a:off x="2926686" y="2440740"/>
              <a:ext cx="3991798" cy="253916"/>
            </a:xfrm>
            <a:prstGeom prst="rect">
              <a:avLst/>
            </a:prstGeom>
          </p:spPr>
          <p:txBody>
            <a:bodyPr wrap="none">
              <a:spAutoFit/>
            </a:bodyPr>
            <a:lstStyle/>
            <a:p>
              <a:r>
                <a:rPr lang="en-GB" sz="105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Lorem ipsum </a:t>
              </a:r>
              <a:r>
                <a:rPr lang="en-GB" sz="1050" b="1"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dolor</a:t>
              </a:r>
              <a:r>
                <a:rPr lang="en-GB" sz="105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sit </a:t>
              </a:r>
              <a:r>
                <a:rPr lang="en-GB" sz="1050" b="1"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amet</a:t>
              </a:r>
              <a:r>
                <a:rPr lang="en-GB" sz="105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50" b="1"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consectetur</a:t>
              </a:r>
              <a:r>
                <a:rPr lang="en-GB" sz="105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50" b="1"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adipiscing</a:t>
              </a:r>
              <a:r>
                <a:rPr lang="en-GB" sz="105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50" b="1"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elit</a:t>
              </a:r>
              <a:r>
                <a:rPr lang="en-GB" sz="105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p>
          </p:txBody>
        </p:sp>
      </p:grpSp>
      <p:grpSp>
        <p:nvGrpSpPr>
          <p:cNvPr id="9" name="Group 20"/>
          <p:cNvGrpSpPr/>
          <p:nvPr/>
        </p:nvGrpSpPr>
        <p:grpSpPr>
          <a:xfrm flipH="1">
            <a:off x="2419044" y="4046999"/>
            <a:ext cx="3991798" cy="1213441"/>
            <a:chOff x="2926686" y="2081379"/>
            <a:chExt cx="3991798" cy="1213441"/>
          </a:xfrm>
        </p:grpSpPr>
        <p:sp>
          <p:nvSpPr>
            <p:cNvPr id="10" name="TextBox 25"/>
            <p:cNvSpPr txBox="1"/>
            <p:nvPr/>
          </p:nvSpPr>
          <p:spPr>
            <a:xfrm>
              <a:off x="2926686" y="2081379"/>
              <a:ext cx="1560042" cy="307777"/>
            </a:xfrm>
            <a:prstGeom prst="rect">
              <a:avLst/>
            </a:prstGeom>
            <a:noFill/>
          </p:spPr>
          <p:txBody>
            <a:bodyPr wrap="none" rtlCol="0">
              <a:spAutoFit/>
            </a:bodyPr>
            <a:lstStyle/>
            <a:p>
              <a:r>
                <a:rPr lang="en-US"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Graphic Design</a:t>
              </a:r>
              <a:endParaRPr lang="en-GB"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Rectangle 22"/>
            <p:cNvSpPr/>
            <p:nvPr/>
          </p:nvSpPr>
          <p:spPr>
            <a:xfrm>
              <a:off x="2926686" y="2717739"/>
              <a:ext cx="3949729" cy="577081"/>
            </a:xfrm>
            <a:prstGeom prst="rect">
              <a:avLst/>
            </a:prstGeom>
          </p:spPr>
          <p:txBody>
            <a:bodyPr wrap="square">
              <a:spAutoFit/>
            </a:bodyPr>
            <a:lstStyle/>
            <a:p>
              <a:r>
                <a:rPr lang="en-GB" sz="105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Integer dolor quam, pretium eu placerat eu semper et nunc. Nullam ut turpis dictum</a:t>
              </a:r>
            </a:p>
          </p:txBody>
        </p:sp>
        <p:sp>
          <p:nvSpPr>
            <p:cNvPr id="13" name="Rectangle 23"/>
            <p:cNvSpPr/>
            <p:nvPr/>
          </p:nvSpPr>
          <p:spPr>
            <a:xfrm>
              <a:off x="2926686" y="2440740"/>
              <a:ext cx="3991798" cy="253916"/>
            </a:xfrm>
            <a:prstGeom prst="rect">
              <a:avLst/>
            </a:prstGeom>
          </p:spPr>
          <p:txBody>
            <a:bodyPr wrap="none">
              <a:spAutoFit/>
            </a:bodyPr>
            <a:lstStyle/>
            <a:p>
              <a:r>
                <a:rPr lang="en-GB" sz="105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a:t>
              </a:r>
            </a:p>
          </p:txBody>
        </p:sp>
      </p:grpSp>
    </p:spTree>
    <p:extLst>
      <p:ext uri="{BB962C8B-B14F-4D97-AF65-F5344CB8AC3E}">
        <p14:creationId xmlns:p14="http://schemas.microsoft.com/office/powerpoint/2010/main" val="215401141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anim calcmode="lin" valueType="num">
                                      <p:cBhvr>
                                        <p:cTn id="19" dur="500" fill="hold"/>
                                        <p:tgtEl>
                                          <p:spTgt spid="8"/>
                                        </p:tgtEl>
                                        <p:attrNameLst>
                                          <p:attrName>ppt_x</p:attrName>
                                        </p:attrNameLst>
                                      </p:cBhvr>
                                      <p:tavLst>
                                        <p:tav tm="0">
                                          <p:val>
                                            <p:strVal val="#ppt_x"/>
                                          </p:val>
                                        </p:tav>
                                        <p:tav tm="100000">
                                          <p:val>
                                            <p:strVal val="#ppt_x"/>
                                          </p:val>
                                        </p:tav>
                                      </p:tavLst>
                                    </p:anim>
                                    <p:anim calcmode="lin" valueType="num">
                                      <p:cBhvr>
                                        <p:cTn id="20" dur="500" fill="hold"/>
                                        <p:tgtEl>
                                          <p:spTgt spid="8"/>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anim calcmode="lin" valueType="num">
                                      <p:cBhvr>
                                        <p:cTn id="25" dur="500" fill="hold"/>
                                        <p:tgtEl>
                                          <p:spTgt spid="9"/>
                                        </p:tgtEl>
                                        <p:attrNameLst>
                                          <p:attrName>ppt_x</p:attrName>
                                        </p:attrNameLst>
                                      </p:cBhvr>
                                      <p:tavLst>
                                        <p:tav tm="0">
                                          <p:val>
                                            <p:strVal val="#ppt_x"/>
                                          </p:val>
                                        </p:tav>
                                        <p:tav tm="100000">
                                          <p:val>
                                            <p:strVal val="#ppt_x"/>
                                          </p:val>
                                        </p:tav>
                                      </p:tavLst>
                                    </p:anim>
                                    <p:anim calcmode="lin" valueType="num">
                                      <p:cBhvr>
                                        <p:cTn id="26"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61546" y="391886"/>
            <a:ext cx="5059940" cy="950162"/>
            <a:chOff x="3204063" y="333151"/>
            <a:chExt cx="5813816" cy="849266"/>
          </a:xfrm>
          <a:noFill/>
        </p:grpSpPr>
        <p:sp>
          <p:nvSpPr>
            <p:cNvPr id="6" name="梯形 5"/>
            <p:cNvSpPr/>
            <p:nvPr/>
          </p:nvSpPr>
          <p:spPr>
            <a:xfrm rot="5400000">
              <a:off x="5686338" y="-2149124"/>
              <a:ext cx="849266" cy="5813816"/>
            </a:xfrm>
            <a:prstGeom prst="trapezoid">
              <a:avLst>
                <a:gd name="adj" fmla="val 0"/>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3914519" y="511499"/>
              <a:ext cx="4392903" cy="394806"/>
            </a:xfrm>
            <a:prstGeom prst="rect">
              <a:avLst/>
            </a:prstGeom>
            <a:grp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cap="small" dirty="0">
                  <a:solidFill>
                    <a:schemeClr val="bg1"/>
                  </a:solidFill>
                  <a:latin typeface="微软雅黑" panose="020B0503020204020204" pitchFamily="34" charset="-122"/>
                  <a:ea typeface="微软雅黑" panose="020B0503020204020204" pitchFamily="34" charset="-122"/>
                </a:rPr>
                <a:t>点击加入标题文字</a:t>
              </a:r>
              <a:endParaRPr lang="en-US" sz="2800" cap="small" dirty="0">
                <a:solidFill>
                  <a:schemeClr val="bg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973276" y="1999002"/>
            <a:ext cx="4929330" cy="4282570"/>
            <a:chOff x="3519540" y="829278"/>
            <a:chExt cx="4257629" cy="3698999"/>
          </a:xfrm>
        </p:grpSpPr>
        <p:sp>
          <p:nvSpPr>
            <p:cNvPr id="7" name="矩形 6"/>
            <p:cNvSpPr/>
            <p:nvPr/>
          </p:nvSpPr>
          <p:spPr>
            <a:xfrm>
              <a:off x="3519540" y="829278"/>
              <a:ext cx="4181853" cy="2578880"/>
            </a:xfrm>
            <a:prstGeom prst="rect">
              <a:avLst/>
            </a:prstGeom>
            <a:blipFill dpi="0" rotWithShape="1">
              <a:blip r:embed="rId3"/>
              <a:srcRect/>
              <a:tile tx="0" ty="0" sx="20000" sy="2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1D7A8B"/>
                </a:solidFill>
              </a:endParaRPr>
            </a:p>
          </p:txBody>
        </p:sp>
        <p:sp>
          <p:nvSpPr>
            <p:cNvPr id="8" name="矩形 7"/>
            <p:cNvSpPr/>
            <p:nvPr/>
          </p:nvSpPr>
          <p:spPr>
            <a:xfrm>
              <a:off x="3519540" y="3414352"/>
              <a:ext cx="4181853" cy="11043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1D7A8B"/>
                </a:solidFill>
              </a:endParaRPr>
            </a:p>
          </p:txBody>
        </p:sp>
        <p:sp>
          <p:nvSpPr>
            <p:cNvPr id="9" name="TextBox 14"/>
            <p:cNvSpPr txBox="1"/>
            <p:nvPr/>
          </p:nvSpPr>
          <p:spPr>
            <a:xfrm>
              <a:off x="3687791" y="3524974"/>
              <a:ext cx="4089378" cy="957013"/>
            </a:xfrm>
            <a:prstGeom prst="rect">
              <a:avLst/>
            </a:prstGeom>
            <a:noFill/>
          </p:spPr>
          <p:txBody>
            <a:bodyPr wrap="square" rtlCol="0">
              <a:spAutoFit/>
            </a:bodyPr>
            <a:lstStyle/>
            <a:p>
              <a:r>
                <a:rPr lang="en-US" altLang="zh-CN" sz="1100" b="1" dirty="0">
                  <a:solidFill>
                    <a:srgbClr val="1D7A8B"/>
                  </a:solidFill>
                </a:rPr>
                <a:t>Many thanks for your awesome work!, we are so happy with your professionalism. Many thanks for your awesome work!, we are so happy with your professionalism. Many thanks for your awesome work!, we are so happy with your professionalism.</a:t>
              </a:r>
              <a:endParaRPr lang="zh-CN" altLang="en-US" sz="1100" b="1" dirty="0">
                <a:solidFill>
                  <a:srgbClr val="1D7A8B"/>
                </a:solidFill>
              </a:endParaRPr>
            </a:p>
            <a:p>
              <a:endParaRPr lang="zh-CN" altLang="en-US" sz="1100" b="1" dirty="0">
                <a:solidFill>
                  <a:srgbClr val="1D7A8B"/>
                </a:solidFill>
              </a:endParaRPr>
            </a:p>
            <a:p>
              <a:endParaRPr lang="zh-CN" altLang="en-US" sz="1100" b="1" dirty="0">
                <a:solidFill>
                  <a:srgbClr val="1D7A8B"/>
                </a:solidFill>
              </a:endParaRPr>
            </a:p>
          </p:txBody>
        </p:sp>
        <p:sp>
          <p:nvSpPr>
            <p:cNvPr id="10" name="TextBox 16"/>
            <p:cNvSpPr txBox="1"/>
            <p:nvPr/>
          </p:nvSpPr>
          <p:spPr>
            <a:xfrm>
              <a:off x="3833564" y="4169397"/>
              <a:ext cx="3797832" cy="358880"/>
            </a:xfrm>
            <a:prstGeom prst="rect">
              <a:avLst/>
            </a:prstGeom>
            <a:noFill/>
          </p:spPr>
          <p:txBody>
            <a:bodyPr wrap="square" rtlCol="0">
              <a:spAutoFit/>
            </a:bodyPr>
            <a:lstStyle/>
            <a:p>
              <a:r>
                <a:rPr lang="en-US" altLang="zh-CN" sz="1050" dirty="0">
                  <a:solidFill>
                    <a:srgbClr val="1D7A8B"/>
                  </a:solidFill>
                </a:rPr>
                <a:t>/ </a:t>
              </a:r>
              <a:r>
                <a:rPr lang="en-US" altLang="zh-CN" sz="1050" b="1" dirty="0" err="1">
                  <a:solidFill>
                    <a:srgbClr val="1D7A8B"/>
                  </a:solidFill>
                </a:rPr>
                <a:t>Herpina</a:t>
              </a:r>
              <a:r>
                <a:rPr lang="en-US" altLang="zh-CN" sz="1050" b="1" dirty="0">
                  <a:solidFill>
                    <a:srgbClr val="1D7A8B"/>
                  </a:solidFill>
                </a:rPr>
                <a:t> </a:t>
              </a:r>
              <a:r>
                <a:rPr lang="en-US" altLang="zh-CN" sz="1050" b="1" dirty="0" err="1">
                  <a:solidFill>
                    <a:srgbClr val="1D7A8B"/>
                  </a:solidFill>
                </a:rPr>
                <a:t>Herpson</a:t>
              </a:r>
              <a:r>
                <a:rPr lang="en-US" altLang="zh-CN" sz="1050" b="1" dirty="0">
                  <a:solidFill>
                    <a:srgbClr val="1D7A8B"/>
                  </a:solidFill>
                </a:rPr>
                <a:t> </a:t>
              </a:r>
              <a:r>
                <a:rPr lang="en-US" altLang="zh-CN" sz="1050" dirty="0">
                  <a:solidFill>
                    <a:srgbClr val="1D7A8B"/>
                  </a:solidFill>
                </a:rPr>
                <a:t>-The Happiest Company/ </a:t>
              </a:r>
              <a:r>
                <a:rPr lang="en-US" altLang="zh-CN" sz="1050" b="1" dirty="0" err="1">
                  <a:solidFill>
                    <a:srgbClr val="1D7A8B"/>
                  </a:solidFill>
                </a:rPr>
                <a:t>Herpina</a:t>
              </a:r>
              <a:r>
                <a:rPr lang="en-US" altLang="zh-CN" sz="1050" b="1" dirty="0">
                  <a:solidFill>
                    <a:srgbClr val="1D7A8B"/>
                  </a:solidFill>
                </a:rPr>
                <a:t> </a:t>
              </a:r>
              <a:r>
                <a:rPr lang="en-US" altLang="zh-CN" sz="1050" b="1" dirty="0" err="1">
                  <a:solidFill>
                    <a:srgbClr val="1D7A8B"/>
                  </a:solidFill>
                </a:rPr>
                <a:t>Herpson</a:t>
              </a:r>
              <a:r>
                <a:rPr lang="en-US" altLang="zh-CN" sz="1050" b="1" dirty="0">
                  <a:solidFill>
                    <a:srgbClr val="1D7A8B"/>
                  </a:solidFill>
                </a:rPr>
                <a:t> </a:t>
              </a:r>
              <a:r>
                <a:rPr lang="en-US" altLang="zh-CN" sz="1050" dirty="0">
                  <a:solidFill>
                    <a:srgbClr val="1D7A8B"/>
                  </a:solidFill>
                </a:rPr>
                <a:t>-The Happiest </a:t>
              </a:r>
              <a:r>
                <a:rPr lang="en-US" altLang="zh-CN" sz="1050" dirty="0" err="1">
                  <a:solidFill>
                    <a:srgbClr val="1D7A8B"/>
                  </a:solidFill>
                </a:rPr>
                <a:t>Compan</a:t>
              </a:r>
              <a:r>
                <a:rPr lang="en-US" altLang="zh-CN" sz="1050" dirty="0">
                  <a:solidFill>
                    <a:srgbClr val="1D7A8B"/>
                  </a:solidFill>
                </a:rPr>
                <a:t>/</a:t>
              </a:r>
              <a:endParaRPr lang="zh-CN" altLang="en-US" sz="1050" dirty="0">
                <a:solidFill>
                  <a:srgbClr val="1D7A8B"/>
                </a:solidFill>
              </a:endParaRPr>
            </a:p>
          </p:txBody>
        </p:sp>
        <p:cxnSp>
          <p:nvCxnSpPr>
            <p:cNvPr id="12" name="直接连接符 11"/>
            <p:cNvCxnSpPr>
              <a:cxnSpLocks/>
            </p:cNvCxnSpPr>
            <p:nvPr/>
          </p:nvCxnSpPr>
          <p:spPr>
            <a:xfrm>
              <a:off x="3766135" y="4051013"/>
              <a:ext cx="3627013"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sp>
        <p:nvSpPr>
          <p:cNvPr id="13" name="TextBox 28"/>
          <p:cNvSpPr txBox="1"/>
          <p:nvPr/>
        </p:nvSpPr>
        <p:spPr>
          <a:xfrm>
            <a:off x="7331739" y="2065360"/>
            <a:ext cx="1811714" cy="369332"/>
          </a:xfrm>
          <a:prstGeom prst="rect">
            <a:avLst/>
          </a:prstGeom>
          <a:noFill/>
        </p:spPr>
        <p:txBody>
          <a:bodyPr wrap="none" rtlCol="0">
            <a:spAutoFit/>
          </a:bodyPr>
          <a:lstStyle/>
          <a:p>
            <a:r>
              <a:rPr lang="en-US" altLang="zh-CN" b="1" dirty="0">
                <a:solidFill>
                  <a:schemeClr val="bg1"/>
                </a:solidFill>
                <a:latin typeface="+mj-ea"/>
                <a:ea typeface="+mj-ea"/>
              </a:rPr>
              <a:t>■</a:t>
            </a:r>
            <a:r>
              <a:rPr lang="zh-CN" altLang="en-US" b="1" dirty="0">
                <a:solidFill>
                  <a:schemeClr val="bg1"/>
                </a:solidFill>
                <a:latin typeface="+mj-ea"/>
                <a:ea typeface="+mj-ea"/>
              </a:rPr>
              <a:t>请输入您标题</a:t>
            </a:r>
          </a:p>
        </p:txBody>
      </p:sp>
      <p:sp>
        <p:nvSpPr>
          <p:cNvPr id="14" name="TextBox 29"/>
          <p:cNvSpPr txBox="1"/>
          <p:nvPr/>
        </p:nvSpPr>
        <p:spPr>
          <a:xfrm>
            <a:off x="7331739" y="2374446"/>
            <a:ext cx="2879173" cy="584775"/>
          </a:xfrm>
          <a:prstGeom prst="rect">
            <a:avLst/>
          </a:prstGeom>
          <a:noFill/>
        </p:spPr>
        <p:txBody>
          <a:bodyPr wrap="square" rtlCol="0">
            <a:spAutoFit/>
          </a:bodyPr>
          <a:lstStyle/>
          <a:p>
            <a:r>
              <a:rPr lang="zh-CN" altLang="en-US" sz="1600" dirty="0">
                <a:solidFill>
                  <a:schemeClr val="bg1"/>
                </a:solidFill>
                <a:latin typeface="+mn-ea"/>
                <a:ea typeface="+mn-ea"/>
              </a:rPr>
              <a:t>这里可以输入可长可短的段落文字这里可以输入可长可短的</a:t>
            </a:r>
          </a:p>
        </p:txBody>
      </p:sp>
      <p:sp>
        <p:nvSpPr>
          <p:cNvPr id="15" name="TextBox 30"/>
          <p:cNvSpPr txBox="1"/>
          <p:nvPr/>
        </p:nvSpPr>
        <p:spPr>
          <a:xfrm>
            <a:off x="7331739" y="3114685"/>
            <a:ext cx="1811714" cy="369332"/>
          </a:xfrm>
          <a:prstGeom prst="rect">
            <a:avLst/>
          </a:prstGeom>
          <a:noFill/>
        </p:spPr>
        <p:txBody>
          <a:bodyPr wrap="none" rtlCol="0">
            <a:spAutoFit/>
          </a:bodyPr>
          <a:lstStyle/>
          <a:p>
            <a:r>
              <a:rPr lang="en-US" altLang="zh-CN" b="1" dirty="0">
                <a:solidFill>
                  <a:schemeClr val="bg1"/>
                </a:solidFill>
                <a:latin typeface="+mj-ea"/>
                <a:ea typeface="+mj-ea"/>
              </a:rPr>
              <a:t>■</a:t>
            </a:r>
            <a:r>
              <a:rPr lang="zh-CN" altLang="en-US" b="1" dirty="0">
                <a:solidFill>
                  <a:schemeClr val="bg1"/>
                </a:solidFill>
                <a:latin typeface="+mj-ea"/>
                <a:ea typeface="+mj-ea"/>
              </a:rPr>
              <a:t>请输入您标题</a:t>
            </a:r>
          </a:p>
        </p:txBody>
      </p:sp>
      <p:sp>
        <p:nvSpPr>
          <p:cNvPr id="16" name="TextBox 31"/>
          <p:cNvSpPr txBox="1"/>
          <p:nvPr/>
        </p:nvSpPr>
        <p:spPr>
          <a:xfrm>
            <a:off x="7331739" y="3423771"/>
            <a:ext cx="2879173" cy="584775"/>
          </a:xfrm>
          <a:prstGeom prst="rect">
            <a:avLst/>
          </a:prstGeom>
          <a:noFill/>
        </p:spPr>
        <p:txBody>
          <a:bodyPr wrap="square" rtlCol="0">
            <a:spAutoFit/>
          </a:bodyPr>
          <a:lstStyle/>
          <a:p>
            <a:r>
              <a:rPr lang="zh-CN" altLang="en-US" sz="1600" dirty="0">
                <a:solidFill>
                  <a:schemeClr val="bg1"/>
                </a:solidFill>
                <a:latin typeface="+mn-ea"/>
              </a:rPr>
              <a:t>这里可以输入可长可短的段落文字这里可以输入可长可短的</a:t>
            </a:r>
          </a:p>
        </p:txBody>
      </p:sp>
      <p:sp>
        <p:nvSpPr>
          <p:cNvPr id="17" name="TextBox 32"/>
          <p:cNvSpPr txBox="1"/>
          <p:nvPr/>
        </p:nvSpPr>
        <p:spPr>
          <a:xfrm>
            <a:off x="7331739" y="4190781"/>
            <a:ext cx="1811714" cy="369332"/>
          </a:xfrm>
          <a:prstGeom prst="rect">
            <a:avLst/>
          </a:prstGeom>
          <a:noFill/>
        </p:spPr>
        <p:txBody>
          <a:bodyPr wrap="none" rtlCol="0">
            <a:spAutoFit/>
          </a:bodyPr>
          <a:lstStyle/>
          <a:p>
            <a:r>
              <a:rPr lang="en-US" altLang="zh-CN" b="1" dirty="0">
                <a:solidFill>
                  <a:schemeClr val="bg1"/>
                </a:solidFill>
                <a:latin typeface="+mj-ea"/>
                <a:ea typeface="+mj-ea"/>
              </a:rPr>
              <a:t>■</a:t>
            </a:r>
            <a:r>
              <a:rPr lang="zh-CN" altLang="en-US" b="1" dirty="0">
                <a:solidFill>
                  <a:schemeClr val="bg1"/>
                </a:solidFill>
                <a:latin typeface="+mj-ea"/>
                <a:ea typeface="+mj-ea"/>
              </a:rPr>
              <a:t>请输入您标题</a:t>
            </a:r>
          </a:p>
        </p:txBody>
      </p:sp>
      <p:sp>
        <p:nvSpPr>
          <p:cNvPr id="18" name="TextBox 33"/>
          <p:cNvSpPr txBox="1"/>
          <p:nvPr/>
        </p:nvSpPr>
        <p:spPr>
          <a:xfrm>
            <a:off x="7331739" y="4499867"/>
            <a:ext cx="2957232" cy="584775"/>
          </a:xfrm>
          <a:prstGeom prst="rect">
            <a:avLst/>
          </a:prstGeom>
          <a:noFill/>
        </p:spPr>
        <p:txBody>
          <a:bodyPr wrap="square" rtlCol="0">
            <a:spAutoFit/>
          </a:bodyPr>
          <a:lstStyle/>
          <a:p>
            <a:r>
              <a:rPr lang="zh-CN" altLang="en-US" sz="1600" dirty="0">
                <a:solidFill>
                  <a:schemeClr val="bg1"/>
                </a:solidFill>
                <a:latin typeface="+mn-ea"/>
              </a:rPr>
              <a:t>这里可以输入可长可短的段落文字这里可以输入可长可短的</a:t>
            </a:r>
          </a:p>
        </p:txBody>
      </p:sp>
      <p:sp>
        <p:nvSpPr>
          <p:cNvPr id="19" name="TextBox 34"/>
          <p:cNvSpPr txBox="1"/>
          <p:nvPr/>
        </p:nvSpPr>
        <p:spPr>
          <a:xfrm>
            <a:off x="7328241" y="5258465"/>
            <a:ext cx="1811714" cy="369332"/>
          </a:xfrm>
          <a:prstGeom prst="rect">
            <a:avLst/>
          </a:prstGeom>
          <a:noFill/>
        </p:spPr>
        <p:txBody>
          <a:bodyPr wrap="none" rtlCol="0">
            <a:spAutoFit/>
          </a:bodyPr>
          <a:lstStyle/>
          <a:p>
            <a:r>
              <a:rPr lang="en-US" altLang="zh-CN" b="1" dirty="0">
                <a:solidFill>
                  <a:schemeClr val="bg1"/>
                </a:solidFill>
                <a:latin typeface="+mj-ea"/>
                <a:ea typeface="+mj-ea"/>
              </a:rPr>
              <a:t>■</a:t>
            </a:r>
            <a:r>
              <a:rPr lang="zh-CN" altLang="en-US" b="1" dirty="0">
                <a:solidFill>
                  <a:schemeClr val="bg1"/>
                </a:solidFill>
                <a:latin typeface="+mj-ea"/>
                <a:ea typeface="+mj-ea"/>
              </a:rPr>
              <a:t>请输入您标题</a:t>
            </a:r>
          </a:p>
        </p:txBody>
      </p:sp>
      <p:sp>
        <p:nvSpPr>
          <p:cNvPr id="20" name="TextBox 38"/>
          <p:cNvSpPr txBox="1"/>
          <p:nvPr/>
        </p:nvSpPr>
        <p:spPr>
          <a:xfrm>
            <a:off x="7328241" y="5567551"/>
            <a:ext cx="2960730" cy="584775"/>
          </a:xfrm>
          <a:prstGeom prst="rect">
            <a:avLst/>
          </a:prstGeom>
          <a:noFill/>
        </p:spPr>
        <p:txBody>
          <a:bodyPr wrap="square" rtlCol="0">
            <a:spAutoFit/>
          </a:bodyPr>
          <a:lstStyle/>
          <a:p>
            <a:r>
              <a:rPr lang="zh-CN" altLang="en-US" sz="1600" dirty="0">
                <a:solidFill>
                  <a:schemeClr val="bg1"/>
                </a:solidFill>
                <a:latin typeface="+mn-ea"/>
              </a:rPr>
              <a:t>这里可以输入可长可短的段落文字这里可以输入可长可短的</a:t>
            </a:r>
          </a:p>
        </p:txBody>
      </p:sp>
    </p:spTree>
    <p:extLst>
      <p:ext uri="{BB962C8B-B14F-4D97-AF65-F5344CB8AC3E}">
        <p14:creationId xmlns:p14="http://schemas.microsoft.com/office/powerpoint/2010/main" val="67277576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6"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1+#ppt_w/2"/>
                                          </p:val>
                                        </p:tav>
                                        <p:tav tm="100000">
                                          <p:val>
                                            <p:strVal val="#ppt_x"/>
                                          </p:val>
                                        </p:tav>
                                      </p:tavLst>
                                    </p:anim>
                                    <p:anim calcmode="lin" valueType="num">
                                      <p:cBhvr additive="base">
                                        <p:cTn id="19" dur="500" fill="hold"/>
                                        <p:tgtEl>
                                          <p:spTgt spid="13"/>
                                        </p:tgtEl>
                                        <p:attrNameLst>
                                          <p:attrName>ppt_y</p:attrName>
                                        </p:attrNameLst>
                                      </p:cBhvr>
                                      <p:tavLst>
                                        <p:tav tm="0">
                                          <p:val>
                                            <p:strVal val="1+#ppt_h/2"/>
                                          </p:val>
                                        </p:tav>
                                        <p:tav tm="100000">
                                          <p:val>
                                            <p:strVal val="#ppt_y"/>
                                          </p:val>
                                        </p:tav>
                                      </p:tavLst>
                                    </p:anim>
                                  </p:childTnLst>
                                </p:cTn>
                              </p:par>
                              <p:par>
                                <p:cTn id="20" presetID="2" presetClass="entr" presetSubtype="6"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1+#ppt_w/2"/>
                                          </p:val>
                                        </p:tav>
                                        <p:tav tm="100000">
                                          <p:val>
                                            <p:strVal val="#ppt_x"/>
                                          </p:val>
                                        </p:tav>
                                      </p:tavLst>
                                    </p:anim>
                                    <p:anim calcmode="lin" valueType="num">
                                      <p:cBhvr additive="base">
                                        <p:cTn id="23" dur="500" fill="hold"/>
                                        <p:tgtEl>
                                          <p:spTgt spid="15"/>
                                        </p:tgtEl>
                                        <p:attrNameLst>
                                          <p:attrName>ppt_y</p:attrName>
                                        </p:attrNameLst>
                                      </p:cBhvr>
                                      <p:tavLst>
                                        <p:tav tm="0">
                                          <p:val>
                                            <p:strVal val="1+#ppt_h/2"/>
                                          </p:val>
                                        </p:tav>
                                        <p:tav tm="100000">
                                          <p:val>
                                            <p:strVal val="#ppt_y"/>
                                          </p:val>
                                        </p:tav>
                                      </p:tavLst>
                                    </p:anim>
                                  </p:childTnLst>
                                </p:cTn>
                              </p:par>
                              <p:par>
                                <p:cTn id="24" presetID="2" presetClass="entr" presetSubtype="6"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1+#ppt_w/2"/>
                                          </p:val>
                                        </p:tav>
                                        <p:tav tm="100000">
                                          <p:val>
                                            <p:strVal val="#ppt_x"/>
                                          </p:val>
                                        </p:tav>
                                      </p:tavLst>
                                    </p:anim>
                                    <p:anim calcmode="lin" valueType="num">
                                      <p:cBhvr additive="base">
                                        <p:cTn id="27" dur="500" fill="hold"/>
                                        <p:tgtEl>
                                          <p:spTgt spid="17"/>
                                        </p:tgtEl>
                                        <p:attrNameLst>
                                          <p:attrName>ppt_y</p:attrName>
                                        </p:attrNameLst>
                                      </p:cBhvr>
                                      <p:tavLst>
                                        <p:tav tm="0">
                                          <p:val>
                                            <p:strVal val="1+#ppt_h/2"/>
                                          </p:val>
                                        </p:tav>
                                        <p:tav tm="100000">
                                          <p:val>
                                            <p:strVal val="#ppt_y"/>
                                          </p:val>
                                        </p:tav>
                                      </p:tavLst>
                                    </p:anim>
                                  </p:childTnLst>
                                </p:cTn>
                              </p:par>
                              <p:par>
                                <p:cTn id="28" presetID="2" presetClass="entr" presetSubtype="6"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fill="hold"/>
                                        <p:tgtEl>
                                          <p:spTgt spid="19"/>
                                        </p:tgtEl>
                                        <p:attrNameLst>
                                          <p:attrName>ppt_x</p:attrName>
                                        </p:attrNameLst>
                                      </p:cBhvr>
                                      <p:tavLst>
                                        <p:tav tm="0">
                                          <p:val>
                                            <p:strVal val="1+#ppt_w/2"/>
                                          </p:val>
                                        </p:tav>
                                        <p:tav tm="100000">
                                          <p:val>
                                            <p:strVal val="#ppt_x"/>
                                          </p:val>
                                        </p:tav>
                                      </p:tavLst>
                                    </p:anim>
                                    <p:anim calcmode="lin" valueType="num">
                                      <p:cBhvr additive="base">
                                        <p:cTn id="31" dur="500" fill="hold"/>
                                        <p:tgtEl>
                                          <p:spTgt spid="19"/>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22" presetClass="entr" presetSubtype="1"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up)">
                                      <p:cBhvr>
                                        <p:cTn id="35" dur="500"/>
                                        <p:tgtEl>
                                          <p:spTgt spid="14"/>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up)">
                                      <p:cBhvr>
                                        <p:cTn id="38" dur="500"/>
                                        <p:tgtEl>
                                          <p:spTgt spid="16"/>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up)">
                                      <p:cBhvr>
                                        <p:cTn id="41" dur="500"/>
                                        <p:tgtEl>
                                          <p:spTgt spid="18"/>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wipe(up)">
                                      <p:cBhvr>
                                        <p:cTn id="4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61546" y="391886"/>
            <a:ext cx="5059940" cy="950162"/>
            <a:chOff x="3204063" y="333151"/>
            <a:chExt cx="5813816" cy="849266"/>
          </a:xfrm>
          <a:noFill/>
        </p:grpSpPr>
        <p:sp>
          <p:nvSpPr>
            <p:cNvPr id="6" name="梯形 5"/>
            <p:cNvSpPr/>
            <p:nvPr/>
          </p:nvSpPr>
          <p:spPr>
            <a:xfrm rot="5400000">
              <a:off x="5686338" y="-2149124"/>
              <a:ext cx="849266" cy="5813816"/>
            </a:xfrm>
            <a:prstGeom prst="trapezoid">
              <a:avLst>
                <a:gd name="adj" fmla="val 0"/>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3914519" y="511499"/>
              <a:ext cx="4392903" cy="394806"/>
            </a:xfrm>
            <a:prstGeom prst="rect">
              <a:avLst/>
            </a:prstGeom>
            <a:grp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cap="small" dirty="0">
                  <a:solidFill>
                    <a:schemeClr val="bg1"/>
                  </a:solidFill>
                  <a:latin typeface="微软雅黑" panose="020B0503020204020204" pitchFamily="34" charset="-122"/>
                  <a:ea typeface="微软雅黑" panose="020B0503020204020204" pitchFamily="34" charset="-122"/>
                </a:rPr>
                <a:t>点击加入标题文字</a:t>
              </a:r>
              <a:endParaRPr lang="en-US" sz="2800" cap="small" dirty="0">
                <a:solidFill>
                  <a:schemeClr val="bg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6398930" y="1959682"/>
            <a:ext cx="4467414" cy="4236096"/>
            <a:chOff x="3895064" y="1500227"/>
            <a:chExt cx="5470239" cy="5186996"/>
          </a:xfrm>
        </p:grpSpPr>
        <p:sp>
          <p:nvSpPr>
            <p:cNvPr id="7" name="Rectangle 3"/>
            <p:cNvSpPr/>
            <p:nvPr/>
          </p:nvSpPr>
          <p:spPr>
            <a:xfrm>
              <a:off x="3895064" y="4261137"/>
              <a:ext cx="5212199" cy="242608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sz="1600" dirty="0">
                <a:solidFill>
                  <a:srgbClr val="1D7A8B"/>
                </a:solidFill>
                <a:latin typeface="+mn-ea"/>
              </a:endParaRPr>
            </a:p>
          </p:txBody>
        </p:sp>
        <p:sp>
          <p:nvSpPr>
            <p:cNvPr id="8" name="Subtitle 2"/>
            <p:cNvSpPr txBox="1"/>
            <p:nvPr/>
          </p:nvSpPr>
          <p:spPr>
            <a:xfrm>
              <a:off x="4213930" y="4227825"/>
              <a:ext cx="923584" cy="1237766"/>
            </a:xfrm>
            <a:prstGeom prst="rect">
              <a:avLst/>
            </a:prstGeom>
          </p:spPr>
          <p:txBody>
            <a:bodyPr vert="horz" lIns="91420" tIns="45709" rIns="91420" bIns="4570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6600" b="1" dirty="0">
                  <a:solidFill>
                    <a:srgbClr val="1D7A8B"/>
                  </a:solidFill>
                  <a:latin typeface="+mn-ea"/>
                  <a:cs typeface="Helvetica Neue"/>
                </a:rPr>
                <a:t>“</a:t>
              </a:r>
            </a:p>
          </p:txBody>
        </p:sp>
        <p:sp>
          <p:nvSpPr>
            <p:cNvPr id="9" name="Subtitle 2"/>
            <p:cNvSpPr txBox="1"/>
            <p:nvPr/>
          </p:nvSpPr>
          <p:spPr>
            <a:xfrm>
              <a:off x="4437592" y="4928572"/>
              <a:ext cx="4185200" cy="1364318"/>
            </a:xfrm>
            <a:prstGeom prst="rect">
              <a:avLst/>
            </a:prstGeom>
          </p:spPr>
          <p:txBody>
            <a:bodyPr vert="horz" lIns="91420" tIns="45709" rIns="91420" bIns="4570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lnSpc>
                  <a:spcPct val="120000"/>
                </a:lnSpc>
                <a:buNone/>
              </a:pPr>
              <a:r>
                <a:rPr lang="zh-CN" altLang="en-US" sz="1600" dirty="0">
                  <a:solidFill>
                    <a:srgbClr val="1D7A8B"/>
                  </a:solidFill>
                  <a:latin typeface="微软雅黑" pitchFamily="34" charset="-122"/>
                  <a:ea typeface="微软雅黑" pitchFamily="34" charset="-122"/>
                </a:rPr>
                <a:t>详写内容</a:t>
              </a:r>
              <a:r>
                <a:rPr lang="en-US" altLang="zh-CN" sz="1600" dirty="0">
                  <a:solidFill>
                    <a:srgbClr val="1D7A8B"/>
                  </a:solidFill>
                  <a:latin typeface="微软雅黑" pitchFamily="34" charset="-122"/>
                  <a:ea typeface="微软雅黑" pitchFamily="34" charset="-122"/>
                </a:rPr>
                <a:t>……</a:t>
              </a:r>
              <a:r>
                <a:rPr lang="zh-CN" altLang="en-US" sz="1600" dirty="0">
                  <a:solidFill>
                    <a:srgbClr val="1D7A8B"/>
                  </a:solidFill>
                  <a:latin typeface="微软雅黑" pitchFamily="34" charset="-122"/>
                  <a:ea typeface="微软雅黑" pitchFamily="34" charset="-122"/>
                </a:rPr>
                <a:t>点击输入本栏的具体文字，简明扼要的说明分项内容，此为概念图解，请根据具体内容酌情修改。</a:t>
              </a:r>
              <a:endParaRPr lang="en-US" altLang="zh-CN" sz="1600" dirty="0">
                <a:solidFill>
                  <a:srgbClr val="1D7A8B"/>
                </a:solidFill>
                <a:latin typeface="微软雅黑" pitchFamily="34" charset="-122"/>
                <a:ea typeface="微软雅黑" pitchFamily="34" charset="-122"/>
              </a:endParaRPr>
            </a:p>
          </p:txBody>
        </p:sp>
        <p:sp>
          <p:nvSpPr>
            <p:cNvPr id="10" name="Subtitle 2"/>
            <p:cNvSpPr txBox="1"/>
            <p:nvPr/>
          </p:nvSpPr>
          <p:spPr>
            <a:xfrm>
              <a:off x="8230817" y="5853357"/>
              <a:ext cx="1134486" cy="604729"/>
            </a:xfrm>
            <a:prstGeom prst="rect">
              <a:avLst/>
            </a:prstGeom>
          </p:spPr>
          <p:txBody>
            <a:bodyPr vert="horz" lIns="91420" tIns="45709" rIns="91420" bIns="4570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6600" b="1" dirty="0">
                  <a:solidFill>
                    <a:srgbClr val="1D7A8B"/>
                  </a:solidFill>
                  <a:latin typeface="+mn-ea"/>
                  <a:cs typeface="Helvetica Neue"/>
                </a:rPr>
                <a:t>”</a:t>
              </a:r>
            </a:p>
          </p:txBody>
        </p:sp>
        <p:sp>
          <p:nvSpPr>
            <p:cNvPr id="12" name="Rectangle 3"/>
            <p:cNvSpPr/>
            <p:nvPr/>
          </p:nvSpPr>
          <p:spPr>
            <a:xfrm>
              <a:off x="3895064" y="1500227"/>
              <a:ext cx="5212200" cy="2599774"/>
            </a:xfrm>
            <a:prstGeom prst="rect">
              <a:avLst/>
            </a:prstGeom>
            <a:blipFill dpi="0" rotWithShape="1">
              <a:blip r:embed="rId3"/>
              <a:srcRect/>
              <a:tile tx="0" ty="0" sx="12000" sy="12000" flip="none" algn="ctr"/>
            </a:blip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sz="1600" dirty="0">
                <a:solidFill>
                  <a:srgbClr val="1D7A8B"/>
                </a:solidFill>
                <a:latin typeface="+mn-ea"/>
              </a:endParaRPr>
            </a:p>
          </p:txBody>
        </p:sp>
      </p:grpSp>
      <p:grpSp>
        <p:nvGrpSpPr>
          <p:cNvPr id="3" name="组合 2"/>
          <p:cNvGrpSpPr/>
          <p:nvPr/>
        </p:nvGrpSpPr>
        <p:grpSpPr>
          <a:xfrm>
            <a:off x="1119062" y="1954730"/>
            <a:ext cx="5050388" cy="4241048"/>
            <a:chOff x="645654" y="2133150"/>
            <a:chExt cx="5050388" cy="4241048"/>
          </a:xfrm>
        </p:grpSpPr>
        <p:sp>
          <p:nvSpPr>
            <p:cNvPr id="13" name="圆角矩形 44"/>
            <p:cNvSpPr/>
            <p:nvPr/>
          </p:nvSpPr>
          <p:spPr bwMode="auto">
            <a:xfrm>
              <a:off x="645654" y="2133150"/>
              <a:ext cx="5050388" cy="959035"/>
            </a:xfrm>
            <a:prstGeom prst="roundRect">
              <a:avLst>
                <a:gd name="adj" fmla="val 7848"/>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2"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1D7A8B"/>
                </a:solidFill>
                <a:effectLst/>
                <a:uLnTx/>
                <a:uFillTx/>
                <a:latin typeface="Arial" pitchFamily="34" charset="0"/>
                <a:ea typeface="宋体" pitchFamily="2" charset="-122"/>
              </a:endParaRPr>
            </a:p>
          </p:txBody>
        </p:sp>
        <p:sp>
          <p:nvSpPr>
            <p:cNvPr id="14" name="矩形 87"/>
            <p:cNvSpPr>
              <a:spLocks noChangeArrowheads="1"/>
            </p:cNvSpPr>
            <p:nvPr/>
          </p:nvSpPr>
          <p:spPr bwMode="auto">
            <a:xfrm>
              <a:off x="761161" y="2205739"/>
              <a:ext cx="4934880" cy="830997"/>
            </a:xfrm>
            <a:prstGeom prst="rect">
              <a:avLst/>
            </a:prstGeom>
            <a:noFill/>
            <a:ln w="9525">
              <a:noFill/>
              <a:miter lim="800000"/>
              <a:headEnd/>
              <a:tailEnd/>
            </a:ln>
          </p:spPr>
          <p:txBody>
            <a:bodyPr wrap="square">
              <a:spAutoFit/>
            </a:bodyPr>
            <a:lstStyle/>
            <a:p>
              <a:pPr eaLnBrk="0" fontAlgn="ctr" hangingPunct="0">
                <a:buClr>
                  <a:srgbClr val="FF0000"/>
                </a:buClr>
                <a:buSzPct val="70000"/>
              </a:pPr>
              <a:r>
                <a:rPr lang="zh-CN" altLang="en-US" sz="1600" b="1" dirty="0">
                  <a:solidFill>
                    <a:srgbClr val="1D7A8B"/>
                  </a:solidFill>
                  <a:latin typeface="+mn-ea"/>
                  <a:ea typeface="+mn-ea"/>
                </a:rPr>
                <a:t>目标内涵一</a:t>
              </a:r>
              <a:r>
                <a:rPr lang="zh-CN" altLang="en-US" sz="1600" dirty="0">
                  <a:solidFill>
                    <a:srgbClr val="1D7A8B"/>
                  </a:solidFill>
                  <a:latin typeface="+mn-ea"/>
                  <a:ea typeface="+mn-ea"/>
                </a:rPr>
                <a:t>：您的文字内容您的文字内容您的文字内容您的文字内容您的文字内容您的文字内容您的文字内容</a:t>
              </a:r>
            </a:p>
          </p:txBody>
        </p:sp>
        <p:sp>
          <p:nvSpPr>
            <p:cNvPr id="15" name="圆角矩形 46"/>
            <p:cNvSpPr/>
            <p:nvPr/>
          </p:nvSpPr>
          <p:spPr bwMode="auto">
            <a:xfrm>
              <a:off x="645654" y="3218372"/>
              <a:ext cx="5050388" cy="959035"/>
            </a:xfrm>
            <a:prstGeom prst="roundRect">
              <a:avLst>
                <a:gd name="adj" fmla="val 7848"/>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2"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1D7A8B"/>
                </a:solidFill>
                <a:effectLst/>
                <a:uLnTx/>
                <a:uFillTx/>
                <a:latin typeface="Arial" pitchFamily="34" charset="0"/>
                <a:ea typeface="宋体" pitchFamily="2" charset="-122"/>
              </a:endParaRPr>
            </a:p>
          </p:txBody>
        </p:sp>
        <p:sp>
          <p:nvSpPr>
            <p:cNvPr id="16" name="矩形 87"/>
            <p:cNvSpPr>
              <a:spLocks noChangeArrowheads="1"/>
            </p:cNvSpPr>
            <p:nvPr/>
          </p:nvSpPr>
          <p:spPr bwMode="auto">
            <a:xfrm>
              <a:off x="761161" y="3309430"/>
              <a:ext cx="4934880" cy="67939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ctr" hangingPunct="0">
                <a:buClr>
                  <a:srgbClr val="FF0000"/>
                </a:buClr>
                <a:buSzPct val="70000"/>
              </a:pPr>
              <a:r>
                <a:rPr lang="zh-CN" altLang="en-US" sz="1600" b="1" dirty="0">
                  <a:solidFill>
                    <a:srgbClr val="1D7A8B"/>
                  </a:solidFill>
                  <a:latin typeface="+mn-ea"/>
                  <a:ea typeface="+mn-ea"/>
                </a:rPr>
                <a:t>目标内涵一</a:t>
              </a:r>
              <a:r>
                <a:rPr lang="zh-CN" altLang="en-US" sz="1600" dirty="0">
                  <a:solidFill>
                    <a:srgbClr val="1D7A8B"/>
                  </a:solidFill>
                  <a:latin typeface="+mn-ea"/>
                  <a:ea typeface="+mn-ea"/>
                </a:rPr>
                <a:t>：您的文字内容您的文字内容您的文字内容您的文字内容您的文字内容您的文字内容您的文字内容</a:t>
              </a:r>
            </a:p>
          </p:txBody>
        </p:sp>
        <p:sp>
          <p:nvSpPr>
            <p:cNvPr id="17" name="圆角矩形 44"/>
            <p:cNvSpPr/>
            <p:nvPr/>
          </p:nvSpPr>
          <p:spPr bwMode="auto">
            <a:xfrm>
              <a:off x="645654" y="4318790"/>
              <a:ext cx="5050388" cy="959035"/>
            </a:xfrm>
            <a:prstGeom prst="roundRect">
              <a:avLst>
                <a:gd name="adj" fmla="val 7848"/>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2"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1D7A8B"/>
                </a:solidFill>
                <a:effectLst/>
                <a:uLnTx/>
                <a:uFillTx/>
                <a:latin typeface="Arial" pitchFamily="34" charset="0"/>
                <a:ea typeface="宋体" pitchFamily="2" charset="-122"/>
              </a:endParaRPr>
            </a:p>
          </p:txBody>
        </p:sp>
        <p:sp>
          <p:nvSpPr>
            <p:cNvPr id="18" name="矩形 87"/>
            <p:cNvSpPr>
              <a:spLocks noChangeArrowheads="1"/>
            </p:cNvSpPr>
            <p:nvPr/>
          </p:nvSpPr>
          <p:spPr bwMode="auto">
            <a:xfrm>
              <a:off x="761161" y="4391379"/>
              <a:ext cx="4934880" cy="830997"/>
            </a:xfrm>
            <a:prstGeom prst="rect">
              <a:avLst/>
            </a:prstGeom>
            <a:noFill/>
            <a:ln w="9525">
              <a:noFill/>
              <a:miter lim="800000"/>
              <a:headEnd/>
              <a:tailEnd/>
            </a:ln>
          </p:spPr>
          <p:txBody>
            <a:bodyPr wrap="square">
              <a:spAutoFit/>
            </a:bodyPr>
            <a:lstStyle/>
            <a:p>
              <a:pPr eaLnBrk="0" fontAlgn="ctr" hangingPunct="0">
                <a:buClr>
                  <a:srgbClr val="FF0000"/>
                </a:buClr>
                <a:buSzPct val="70000"/>
              </a:pPr>
              <a:r>
                <a:rPr lang="zh-CN" altLang="en-US" sz="1600" b="1" dirty="0">
                  <a:solidFill>
                    <a:srgbClr val="1D7A8B"/>
                  </a:solidFill>
                  <a:latin typeface="+mn-ea"/>
                  <a:ea typeface="+mn-ea"/>
                </a:rPr>
                <a:t>目标内涵一</a:t>
              </a:r>
              <a:r>
                <a:rPr lang="zh-CN" altLang="en-US" sz="1600" dirty="0">
                  <a:solidFill>
                    <a:srgbClr val="1D7A8B"/>
                  </a:solidFill>
                  <a:latin typeface="+mn-ea"/>
                  <a:ea typeface="+mn-ea"/>
                </a:rPr>
                <a:t>：您的文字内容您的文字内容您的文字内容您的文字内容您的文字内容您的文字内容您的文字内容</a:t>
              </a:r>
            </a:p>
          </p:txBody>
        </p:sp>
        <p:sp>
          <p:nvSpPr>
            <p:cNvPr id="19" name="圆角矩形 46"/>
            <p:cNvSpPr/>
            <p:nvPr/>
          </p:nvSpPr>
          <p:spPr bwMode="auto">
            <a:xfrm>
              <a:off x="645654" y="5415163"/>
              <a:ext cx="5050388" cy="959035"/>
            </a:xfrm>
            <a:prstGeom prst="roundRect">
              <a:avLst>
                <a:gd name="adj" fmla="val 7848"/>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2"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1D7A8B"/>
                </a:solidFill>
                <a:effectLst/>
                <a:uLnTx/>
                <a:uFillTx/>
                <a:latin typeface="Arial" pitchFamily="34" charset="0"/>
                <a:ea typeface="宋体" pitchFamily="2" charset="-122"/>
              </a:endParaRPr>
            </a:p>
          </p:txBody>
        </p:sp>
        <p:sp>
          <p:nvSpPr>
            <p:cNvPr id="20" name="矩形 87"/>
            <p:cNvSpPr>
              <a:spLocks noChangeArrowheads="1"/>
            </p:cNvSpPr>
            <p:nvPr/>
          </p:nvSpPr>
          <p:spPr bwMode="auto">
            <a:xfrm>
              <a:off x="761161" y="5506221"/>
              <a:ext cx="4934880" cy="67939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ctr" hangingPunct="0">
                <a:buClr>
                  <a:srgbClr val="FF0000"/>
                </a:buClr>
                <a:buSzPct val="70000"/>
              </a:pPr>
              <a:r>
                <a:rPr lang="zh-CN" altLang="en-US" sz="1600" b="1" dirty="0">
                  <a:solidFill>
                    <a:srgbClr val="1D7A8B"/>
                  </a:solidFill>
                  <a:latin typeface="+mn-ea"/>
                  <a:ea typeface="+mn-ea"/>
                </a:rPr>
                <a:t>目标内涵一</a:t>
              </a:r>
              <a:r>
                <a:rPr lang="zh-CN" altLang="en-US" sz="1600" dirty="0">
                  <a:solidFill>
                    <a:srgbClr val="1D7A8B"/>
                  </a:solidFill>
                  <a:latin typeface="+mn-ea"/>
                  <a:ea typeface="+mn-ea"/>
                </a:rPr>
                <a:t>：您的文字内容您的文字内容您的文字内容您的文字内容您的文字内容您的文字内容您的文字内容</a:t>
              </a:r>
            </a:p>
          </p:txBody>
        </p:sp>
      </p:grpSp>
    </p:spTree>
    <p:extLst>
      <p:ext uri="{BB962C8B-B14F-4D97-AF65-F5344CB8AC3E}">
        <p14:creationId xmlns:p14="http://schemas.microsoft.com/office/powerpoint/2010/main" val="99861500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梯形 152"/>
          <p:cNvSpPr/>
          <p:nvPr/>
        </p:nvSpPr>
        <p:spPr>
          <a:xfrm rot="10800000">
            <a:off x="2134093" y="2119084"/>
            <a:ext cx="2996480" cy="2532946"/>
          </a:xfrm>
          <a:prstGeom prst="trapezoid">
            <a:avLst>
              <a:gd name="adj"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矩形 153"/>
          <p:cNvSpPr/>
          <p:nvPr/>
        </p:nvSpPr>
        <p:spPr>
          <a:xfrm>
            <a:off x="1967308" y="2203125"/>
            <a:ext cx="3259420" cy="2364863"/>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6600" dirty="0">
                <a:solidFill>
                  <a:schemeClr val="bg1"/>
                </a:solidFill>
                <a:latin typeface="微软雅黑" pitchFamily="34" charset="-122"/>
                <a:ea typeface="微软雅黑" pitchFamily="34" charset="-122"/>
              </a:rPr>
              <a:t>TWO</a:t>
            </a:r>
            <a:endParaRPr lang="zh-CN" altLang="en-US" sz="2000" dirty="0">
              <a:solidFill>
                <a:schemeClr val="bg1"/>
              </a:solidFill>
              <a:latin typeface="微软雅黑" pitchFamily="34" charset="-122"/>
              <a:ea typeface="微软雅黑" pitchFamily="34" charset="-122"/>
            </a:endParaRPr>
          </a:p>
        </p:txBody>
      </p:sp>
      <p:grpSp>
        <p:nvGrpSpPr>
          <p:cNvPr id="155" name="组合 154"/>
          <p:cNvGrpSpPr/>
          <p:nvPr/>
        </p:nvGrpSpPr>
        <p:grpSpPr>
          <a:xfrm>
            <a:off x="5551130" y="2973400"/>
            <a:ext cx="4339650" cy="1678631"/>
            <a:chOff x="4738331" y="2639572"/>
            <a:chExt cx="4339650" cy="1678631"/>
          </a:xfrm>
        </p:grpSpPr>
        <p:sp>
          <p:nvSpPr>
            <p:cNvPr id="156" name="矩形 155"/>
            <p:cNvSpPr/>
            <p:nvPr/>
          </p:nvSpPr>
          <p:spPr>
            <a:xfrm>
              <a:off x="4738331" y="2639572"/>
              <a:ext cx="4339650" cy="923330"/>
            </a:xfrm>
            <a:prstGeom prst="rect">
              <a:avLst/>
            </a:prstGeom>
          </p:spPr>
          <p:txBody>
            <a:bodyPr wrap="none">
              <a:spAutoFit/>
            </a:bodyPr>
            <a:lstStyle/>
            <a:p>
              <a:r>
                <a:rPr kumimoji="1" lang="zh-CN" altLang="en-US" sz="5400" dirty="0">
                  <a:solidFill>
                    <a:schemeClr val="bg1"/>
                  </a:solidFill>
                  <a:latin typeface="微软雅黑" pitchFamily="34" charset="-122"/>
                  <a:ea typeface="微软雅黑" pitchFamily="34" charset="-122"/>
                </a:rPr>
                <a:t>加入你的标题</a:t>
              </a:r>
            </a:p>
          </p:txBody>
        </p:sp>
        <p:sp>
          <p:nvSpPr>
            <p:cNvPr id="157" name="矩形 156"/>
            <p:cNvSpPr/>
            <p:nvPr/>
          </p:nvSpPr>
          <p:spPr>
            <a:xfrm>
              <a:off x="4850464" y="3425843"/>
              <a:ext cx="4115384" cy="892360"/>
            </a:xfrm>
            <a:prstGeom prst="rect">
              <a:avLst/>
            </a:prstGeom>
          </p:spPr>
          <p:txBody>
            <a:bodyPr wrap="square">
              <a:spAutoFit/>
            </a:bodyPr>
            <a:lstStyle/>
            <a:p>
              <a:pPr>
                <a:lnSpc>
                  <a:spcPct val="130000"/>
                </a:lnSpc>
              </a:pPr>
              <a:r>
                <a:rPr lang="zh-CN" altLang="en-US" sz="1333" dirty="0">
                  <a:solidFill>
                    <a:schemeClr val="bg1"/>
                  </a:solidFill>
                  <a:latin typeface="微软雅黑" pitchFamily="34" charset="-122"/>
                  <a:ea typeface="微软雅黑" pitchFamily="34" charset="-122"/>
                </a:rPr>
                <a:t>点击此处添加文本内容，如关键词、部分简单介绍等。点击此处添加文本内容，如关键词、部分简单介绍等。点击此处添加文本内容，如关键词、部分简单介绍等。</a:t>
              </a:r>
              <a:endParaRPr lang="en-US" altLang="zh-CN" sz="1333"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426572525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nodePh="1">
                                  <p:stCondLst>
                                    <p:cond delay="0"/>
                                  </p:stCondLst>
                                  <p:endCondLst>
                                    <p:cond evt="begin" delay="0">
                                      <p:tn val="5"/>
                                    </p:cond>
                                  </p:endCondLst>
                                  <p:childTnLst>
                                    <p:set>
                                      <p:cBhvr>
                                        <p:cTn id="6" dur="1" fill="hold">
                                          <p:stCondLst>
                                            <p:cond delay="0"/>
                                          </p:stCondLst>
                                        </p:cTn>
                                        <p:tgtEl>
                                          <p:spTgt spid="153"/>
                                        </p:tgtEl>
                                        <p:attrNameLst>
                                          <p:attrName>style.visibility</p:attrName>
                                        </p:attrNameLst>
                                      </p:cBhvr>
                                      <p:to>
                                        <p:strVal val="visible"/>
                                      </p:to>
                                    </p:set>
                                    <p:anim calcmode="lin" valueType="num">
                                      <p:cBhvr additive="base">
                                        <p:cTn id="7" dur="500" fill="hold"/>
                                        <p:tgtEl>
                                          <p:spTgt spid="153"/>
                                        </p:tgtEl>
                                        <p:attrNameLst>
                                          <p:attrName>ppt_x</p:attrName>
                                        </p:attrNameLst>
                                      </p:cBhvr>
                                      <p:tavLst>
                                        <p:tav tm="0">
                                          <p:val>
                                            <p:strVal val="#ppt_x"/>
                                          </p:val>
                                        </p:tav>
                                        <p:tav tm="100000">
                                          <p:val>
                                            <p:strVal val="#ppt_x"/>
                                          </p:val>
                                        </p:tav>
                                      </p:tavLst>
                                    </p:anim>
                                    <p:anim calcmode="lin" valueType="num">
                                      <p:cBhvr additive="base">
                                        <p:cTn id="8" dur="500" fill="hold"/>
                                        <p:tgtEl>
                                          <p:spTgt spid="15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54"/>
                                        </p:tgtEl>
                                        <p:attrNameLst>
                                          <p:attrName>style.visibility</p:attrName>
                                        </p:attrNameLst>
                                      </p:cBhvr>
                                      <p:to>
                                        <p:strVal val="visible"/>
                                      </p:to>
                                    </p:set>
                                    <p:animEffect transition="in" filter="fade">
                                      <p:cBhvr>
                                        <p:cTn id="12" dur="500"/>
                                        <p:tgtEl>
                                          <p:spTgt spid="154"/>
                                        </p:tgtEl>
                                      </p:cBhvr>
                                    </p:animEffect>
                                    <p:anim calcmode="lin" valueType="num">
                                      <p:cBhvr>
                                        <p:cTn id="13" dur="500" fill="hold"/>
                                        <p:tgtEl>
                                          <p:spTgt spid="154"/>
                                        </p:tgtEl>
                                        <p:attrNameLst>
                                          <p:attrName>ppt_x</p:attrName>
                                        </p:attrNameLst>
                                      </p:cBhvr>
                                      <p:tavLst>
                                        <p:tav tm="0">
                                          <p:val>
                                            <p:strVal val="#ppt_x"/>
                                          </p:val>
                                        </p:tav>
                                        <p:tav tm="100000">
                                          <p:val>
                                            <p:strVal val="#ppt_x"/>
                                          </p:val>
                                        </p:tav>
                                      </p:tavLst>
                                    </p:anim>
                                    <p:anim calcmode="lin" valueType="num">
                                      <p:cBhvr>
                                        <p:cTn id="14" dur="500" fill="hold"/>
                                        <p:tgtEl>
                                          <p:spTgt spid="15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155"/>
                                        </p:tgtEl>
                                        <p:attrNameLst>
                                          <p:attrName>style.visibility</p:attrName>
                                        </p:attrNameLst>
                                      </p:cBhvr>
                                      <p:to>
                                        <p:strVal val="visible"/>
                                      </p:to>
                                    </p:set>
                                    <p:animEffect transition="in" filter="wipe(left)">
                                      <p:cBhvr>
                                        <p:cTn id="18" dur="5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 grpId="0" animBg="1"/>
      <p:bldP spid="15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4937</TotalTime>
  <Words>3285</Words>
  <Application>Microsoft Office PowerPoint</Application>
  <PresentationFormat>自定义</PresentationFormat>
  <Paragraphs>300</Paragraphs>
  <Slides>27</Slides>
  <Notes>27</Notes>
  <HiddenSlides>0</HiddenSlides>
  <MMClips>1</MMClips>
  <ScaleCrop>false</ScaleCrop>
  <HeadingPairs>
    <vt:vector size="6" baseType="variant">
      <vt:variant>
        <vt:lpstr>已用的字体</vt:lpstr>
      </vt:variant>
      <vt:variant>
        <vt:i4>20</vt:i4>
      </vt:variant>
      <vt:variant>
        <vt:lpstr>主题</vt:lpstr>
      </vt:variant>
      <vt:variant>
        <vt:i4>10</vt:i4>
      </vt:variant>
      <vt:variant>
        <vt:lpstr>幻灯片标题</vt:lpstr>
      </vt:variant>
      <vt:variant>
        <vt:i4>27</vt:i4>
      </vt:variant>
    </vt:vector>
  </HeadingPairs>
  <TitlesOfParts>
    <vt:vector size="57" baseType="lpstr">
      <vt:lpstr>Adobe Gothic Std B</vt:lpstr>
      <vt:lpstr>ITC Avant Garde Std Bk</vt:lpstr>
      <vt:lpstr>LiHei Pro</vt:lpstr>
      <vt:lpstr>Open Sans</vt:lpstr>
      <vt:lpstr>PT Sans</vt:lpstr>
      <vt:lpstr>Raleway</vt:lpstr>
      <vt:lpstr>Signika</vt:lpstr>
      <vt:lpstr>Signika Negative</vt:lpstr>
      <vt:lpstr>等线</vt:lpstr>
      <vt:lpstr>等线 Light</vt:lpstr>
      <vt:lpstr>冬青黑体简体中文 W3</vt:lpstr>
      <vt:lpstr>迷你简汉真广标</vt:lpstr>
      <vt:lpstr>宋体</vt:lpstr>
      <vt:lpstr>微软雅黑</vt:lpstr>
      <vt:lpstr>张海山锐线体简</vt:lpstr>
      <vt:lpstr>Agency FB</vt:lpstr>
      <vt:lpstr>Arial</vt:lpstr>
      <vt:lpstr>Calibri</vt:lpstr>
      <vt:lpstr>Century Gothic</vt:lpstr>
      <vt:lpstr>Impact</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lzj</dc:creator>
  <cp:lastModifiedBy>Administrator</cp:lastModifiedBy>
  <cp:revision>2985</cp:revision>
  <dcterms:created xsi:type="dcterms:W3CDTF">2015-12-01T09:06:39Z</dcterms:created>
  <dcterms:modified xsi:type="dcterms:W3CDTF">2019-03-27T11:38:56Z</dcterms:modified>
</cp:coreProperties>
</file>