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18"/>
  </p:notesMasterIdLst>
  <p:sldIdLst>
    <p:sldId id="256" r:id="rId2"/>
    <p:sldId id="257" r:id="rId3"/>
    <p:sldId id="258" r:id="rId4"/>
    <p:sldId id="259" r:id="rId5"/>
    <p:sldId id="260" r:id="rId6"/>
    <p:sldId id="262" r:id="rId7"/>
    <p:sldId id="263" r:id="rId8"/>
    <p:sldId id="264" r:id="rId9"/>
    <p:sldId id="266" r:id="rId10"/>
    <p:sldId id="265" r:id="rId11"/>
    <p:sldId id="274" r:id="rId12"/>
    <p:sldId id="268" r:id="rId13"/>
    <p:sldId id="269" r:id="rId14"/>
    <p:sldId id="275" r:id="rId15"/>
    <p:sldId id="276" r:id="rId16"/>
    <p:sldId id="272" r:id="rId17"/>
  </p:sldIdLst>
  <p:sldSz cx="12192000" cy="6858000"/>
  <p:notesSz cx="6858000" cy="9144000"/>
  <p:embeddedFontLst>
    <p:embeddedFont>
      <p:font typeface="Calibri" panose="020F0502020204030204" pitchFamily="34" charset="0"/>
      <p:regular r:id="rId19"/>
      <p:bold r:id="rId20"/>
      <p:italic r:id="rId21"/>
      <p:boldItalic r:id="rId22"/>
    </p:embeddedFont>
    <p:embeddedFont>
      <p:font typeface="微软雅黑" panose="020B0503020204020204" pitchFamily="34" charset="-122"/>
      <p:regular r:id="rId23"/>
      <p:bold r:id="rId24"/>
    </p:embeddedFont>
    <p:embeddedFont>
      <p:font typeface="Bauhaus 93" panose="04030905020B02020C02" pitchFamily="82" charset="0"/>
      <p:regular r:id="rId25"/>
    </p:embeddedFont>
    <p:embeddedFont>
      <p:font typeface="Calibri Light" panose="020F0302020204030204" pitchFamily="34" charset="0"/>
      <p:regular r:id="rId26"/>
      <p:italic r:id="rId27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1073" userDrawn="1">
          <p15:clr>
            <a:srgbClr val="A4A3A4"/>
          </p15:clr>
        </p15:guide>
        <p15:guide id="4" pos="3024" userDrawn="1">
          <p15:clr>
            <a:srgbClr val="A4A3A4"/>
          </p15:clr>
        </p15:guide>
        <p15:guide id="5" pos="715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040" autoAdjust="0"/>
    <p:restoredTop sz="94660"/>
  </p:normalViewPr>
  <p:slideViewPr>
    <p:cSldViewPr snapToGrid="0" showGuides="1">
      <p:cViewPr varScale="1">
        <p:scale>
          <a:sx n="74" d="100"/>
          <a:sy n="74" d="100"/>
        </p:scale>
        <p:origin x="714" y="54"/>
      </p:cViewPr>
      <p:guideLst>
        <p:guide orient="horz" pos="2160"/>
        <p:guide pos="3840"/>
        <p:guide pos="1073"/>
        <p:guide pos="3024"/>
        <p:guide pos="715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26" Type="http://schemas.openxmlformats.org/officeDocument/2006/relationships/font" Target="fonts/font8.fntdata"/><Relationship Id="rId3" Type="http://schemas.openxmlformats.org/officeDocument/2006/relationships/slide" Target="slides/slide2.xml"/><Relationship Id="rId21" Type="http://schemas.openxmlformats.org/officeDocument/2006/relationships/font" Target="fonts/font3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7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2.fntdata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6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5.fntdata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font" Target="fonts/font1.fntdata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4.fntdata"/><Relationship Id="rId27" Type="http://schemas.openxmlformats.org/officeDocument/2006/relationships/font" Target="fonts/font9.fntdata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2D31608-7702-4439-9BD4-6685EBCB706D}" type="datetimeFigureOut">
              <a:rPr lang="zh-CN" altLang="en-US" smtClean="0"/>
              <a:t>2016-07-19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AFBDEBF-A944-4541-9D55-03F033AE54B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58031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FBDEBF-A944-4541-9D55-03F033AE54B0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776471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FBDEBF-A944-4541-9D55-03F033AE54B0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914706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FBDEBF-A944-4541-9D55-03F033AE54B0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823122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FBDEBF-A944-4541-9D55-03F033AE54B0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779575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FBDEBF-A944-4541-9D55-03F033AE54B0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631931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FBDEBF-A944-4541-9D55-03F033AE54B0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029892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FBDEBF-A944-4541-9D55-03F033AE54B0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59214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F7C09D-B8B9-4FBA-9025-3533BE8692E9}" type="datetimeFigureOut">
              <a:rPr lang="zh-CN" altLang="en-US" smtClean="0"/>
              <a:t>2016-07-19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DBDF0B-0EE8-4B86-9FA5-921B963BED6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74097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F7C09D-B8B9-4FBA-9025-3533BE8692E9}" type="datetimeFigureOut">
              <a:rPr lang="zh-CN" altLang="en-US" smtClean="0"/>
              <a:t>2016-07-19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DBDF0B-0EE8-4B86-9FA5-921B963BED6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95833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F7C09D-B8B9-4FBA-9025-3533BE8692E9}" type="datetimeFigureOut">
              <a:rPr lang="zh-CN" altLang="en-US" smtClean="0"/>
              <a:t>2016-07-19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DBDF0B-0EE8-4B86-9FA5-921B963BED6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4116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F7C09D-B8B9-4FBA-9025-3533BE8692E9}" type="datetimeFigureOut">
              <a:rPr lang="zh-CN" altLang="en-US" smtClean="0"/>
              <a:t>2016-07-19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DBDF0B-0EE8-4B86-9FA5-921B963BED6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70927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F7C09D-B8B9-4FBA-9025-3533BE8692E9}" type="datetimeFigureOut">
              <a:rPr lang="zh-CN" altLang="en-US" smtClean="0"/>
              <a:t>2016-07-19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DBDF0B-0EE8-4B86-9FA5-921B963BED6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95625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F7C09D-B8B9-4FBA-9025-3533BE8692E9}" type="datetimeFigureOut">
              <a:rPr lang="zh-CN" altLang="en-US" smtClean="0"/>
              <a:t>2016-07-19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DBDF0B-0EE8-4B86-9FA5-921B963BED6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29186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F7C09D-B8B9-4FBA-9025-3533BE8692E9}" type="datetimeFigureOut">
              <a:rPr lang="zh-CN" altLang="en-US" smtClean="0"/>
              <a:t>2016-07-19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DBDF0B-0EE8-4B86-9FA5-921B963BED6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12922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F7C09D-B8B9-4FBA-9025-3533BE8692E9}" type="datetimeFigureOut">
              <a:rPr lang="zh-CN" altLang="en-US" smtClean="0"/>
              <a:t>2016-07-19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DBDF0B-0EE8-4B86-9FA5-921B963BED6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35952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F7C09D-B8B9-4FBA-9025-3533BE8692E9}" type="datetimeFigureOut">
              <a:rPr lang="zh-CN" altLang="en-US" smtClean="0"/>
              <a:t>2016-07-19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DBDF0B-0EE8-4B86-9FA5-921B963BED6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6965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F7C09D-B8B9-4FBA-9025-3533BE8692E9}" type="datetimeFigureOut">
              <a:rPr lang="zh-CN" altLang="en-US" smtClean="0"/>
              <a:t>2016-07-19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DBDF0B-0EE8-4B86-9FA5-921B963BED6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32352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F7C09D-B8B9-4FBA-9025-3533BE8692E9}" type="datetimeFigureOut">
              <a:rPr lang="zh-CN" altLang="en-US" smtClean="0"/>
              <a:t>2016-07-19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DBDF0B-0EE8-4B86-9FA5-921B963BED6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98336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F7C09D-B8B9-4FBA-9025-3533BE8692E9}" type="datetimeFigureOut">
              <a:rPr lang="zh-CN" altLang="en-US" smtClean="0"/>
              <a:t>2016-07-19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DBDF0B-0EE8-4B86-9FA5-921B963BED6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18799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7" Type="http://schemas.openxmlformats.org/officeDocument/2006/relationships/image" Target="../media/image2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8216900" y="850900"/>
            <a:ext cx="3073400" cy="5727700"/>
            <a:chOff x="8216900" y="850900"/>
            <a:chExt cx="3073400" cy="5727700"/>
          </a:xfrm>
        </p:grpSpPr>
        <p:sp>
          <p:nvSpPr>
            <p:cNvPr id="10" name="矩形 9"/>
            <p:cNvSpPr/>
            <p:nvPr/>
          </p:nvSpPr>
          <p:spPr>
            <a:xfrm>
              <a:off x="8216900" y="850900"/>
              <a:ext cx="3073400" cy="5727700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8388350" y="1047175"/>
              <a:ext cx="2730500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RESUME</a:t>
              </a:r>
            </a:p>
            <a:p>
              <a:r>
                <a:rPr lang="zh-CN" altLang="en-US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个人简历</a:t>
              </a:r>
              <a:endParaRPr lang="en-US" altLang="zh-CN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8388350" y="6061105"/>
              <a:ext cx="273050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欢迎加入广告集装箱</a:t>
              </a:r>
              <a:endParaRPr lang="en-US" altLang="zh-CN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28" name="直接连接符 27"/>
          <p:cNvCxnSpPr/>
          <p:nvPr/>
        </p:nvCxnSpPr>
        <p:spPr>
          <a:xfrm flipH="1">
            <a:off x="1703388" y="4793290"/>
            <a:ext cx="2083832" cy="206471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 flipH="1">
            <a:off x="4800600" y="4793290"/>
            <a:ext cx="2083832" cy="206471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949" b="32661"/>
          <a:stretch/>
        </p:blipFill>
        <p:spPr>
          <a:xfrm>
            <a:off x="0" y="2400300"/>
            <a:ext cx="12192000" cy="353060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796" b="9537"/>
          <a:stretch>
            <a:fillRect/>
          </a:stretch>
        </p:blipFill>
        <p:spPr>
          <a:xfrm>
            <a:off x="812800" y="838200"/>
            <a:ext cx="1092200" cy="1092200"/>
          </a:xfrm>
          <a:custGeom>
            <a:avLst/>
            <a:gdLst>
              <a:gd name="connsiteX0" fmla="*/ 2286000 w 4572000"/>
              <a:gd name="connsiteY0" fmla="*/ 0 h 4572000"/>
              <a:gd name="connsiteX1" fmla="*/ 4572000 w 4572000"/>
              <a:gd name="connsiteY1" fmla="*/ 2286000 h 4572000"/>
              <a:gd name="connsiteX2" fmla="*/ 2286000 w 4572000"/>
              <a:gd name="connsiteY2" fmla="*/ 4572000 h 4572000"/>
              <a:gd name="connsiteX3" fmla="*/ 0 w 4572000"/>
              <a:gd name="connsiteY3" fmla="*/ 2286000 h 4572000"/>
              <a:gd name="connsiteX4" fmla="*/ 2286000 w 4572000"/>
              <a:gd name="connsiteY4" fmla="*/ 0 h 457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72000" h="4572000">
                <a:moveTo>
                  <a:pt x="2286000" y="0"/>
                </a:moveTo>
                <a:cubicBezTo>
                  <a:pt x="3548523" y="0"/>
                  <a:pt x="4572000" y="1023477"/>
                  <a:pt x="4572000" y="2286000"/>
                </a:cubicBezTo>
                <a:cubicBezTo>
                  <a:pt x="4572000" y="3548523"/>
                  <a:pt x="3548523" y="4572000"/>
                  <a:pt x="2286000" y="4572000"/>
                </a:cubicBezTo>
                <a:cubicBezTo>
                  <a:pt x="1023477" y="4572000"/>
                  <a:pt x="0" y="3548523"/>
                  <a:pt x="0" y="2286000"/>
                </a:cubicBezTo>
                <a:cubicBezTo>
                  <a:pt x="0" y="1023477"/>
                  <a:pt x="1023477" y="0"/>
                  <a:pt x="2286000" y="0"/>
                </a:cubicBezTo>
                <a:close/>
              </a:path>
            </a:pathLst>
          </a:custGeom>
          <a:ln w="28575">
            <a:noFill/>
          </a:ln>
        </p:spPr>
      </p:pic>
      <p:sp>
        <p:nvSpPr>
          <p:cNvPr id="16" name="文本框 15"/>
          <p:cNvSpPr txBox="1"/>
          <p:nvPr/>
        </p:nvSpPr>
        <p:spPr>
          <a:xfrm>
            <a:off x="2076449" y="827098"/>
            <a:ext cx="3380922" cy="10237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NAME: </a:t>
            </a:r>
            <a:r>
              <a:rPr lang="zh-CN" altLang="en-US" sz="1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广告集装箱</a:t>
            </a:r>
            <a:endParaRPr lang="en-US" altLang="zh-CN" sz="1400" b="1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AGE: 6</a:t>
            </a:r>
            <a:r>
              <a:rPr lang="zh-CN" altLang="en-US" sz="1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个月零</a:t>
            </a:r>
            <a:r>
              <a:rPr lang="en-US" altLang="zh-CN" sz="1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18</a:t>
            </a:r>
            <a:r>
              <a:rPr lang="zh-CN" altLang="en-US" sz="1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天</a:t>
            </a:r>
            <a:r>
              <a:rPr lang="en-US" altLang="zh-CN" sz="1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1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小时</a:t>
            </a:r>
            <a:r>
              <a:rPr lang="en-US" altLang="zh-CN" sz="1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27</a:t>
            </a:r>
            <a:r>
              <a:rPr lang="zh-CN" altLang="en-US" sz="1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</a:t>
            </a:r>
            <a:r>
              <a:rPr lang="en-US" altLang="zh-CN" sz="1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52</a:t>
            </a:r>
            <a:r>
              <a:rPr lang="zh-CN" altLang="en-US" sz="1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秒</a:t>
            </a:r>
            <a:endParaRPr lang="en-US" altLang="zh-CN" sz="1400" b="1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POST: </a:t>
            </a:r>
            <a:r>
              <a:rPr lang="zh-CN" altLang="en-US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污</a:t>
            </a:r>
            <a:r>
              <a:rPr lang="zh-CN" altLang="en-US" sz="1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贼王小编</a:t>
            </a:r>
            <a:endParaRPr lang="en-US" altLang="zh-CN" sz="1400" b="1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0" name="直接连接符 19"/>
          <p:cNvCxnSpPr/>
          <p:nvPr/>
        </p:nvCxnSpPr>
        <p:spPr>
          <a:xfrm flipH="1">
            <a:off x="4944587" y="0"/>
            <a:ext cx="2083832" cy="206471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 flipH="1">
            <a:off x="6137917" y="537831"/>
            <a:ext cx="843266" cy="843265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444668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4000">
        <p:dissolve/>
      </p:transition>
    </mc:Choice>
    <mc:Fallback xmlns="">
      <p:transition spd="slow" advClick="0" advTm="4000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25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75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25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1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77" b="10898"/>
          <a:stretch/>
        </p:blipFill>
        <p:spPr>
          <a:xfrm>
            <a:off x="0" y="-25400"/>
            <a:ext cx="12192000" cy="6883400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6096000" y="1877060"/>
            <a:ext cx="3175000" cy="79421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6311069" y="1954748"/>
            <a:ext cx="262973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>
                <a:solidFill>
                  <a:schemeClr val="lt1"/>
                </a:solidFill>
                <a:latin typeface="Bauhaus 93" panose="04030905020B02020C02" pitchFamily="82" charset="0"/>
              </a:rPr>
              <a:t>PART </a:t>
            </a:r>
            <a:r>
              <a:rPr lang="en-US" altLang="zh-CN" sz="3600" dirty="0" smtClean="0">
                <a:solidFill>
                  <a:schemeClr val="lt1"/>
                </a:solidFill>
                <a:latin typeface="Bauhaus 93" panose="04030905020B02020C02" pitchFamily="82" charset="0"/>
              </a:rPr>
              <a:t>2</a:t>
            </a:r>
            <a:endParaRPr lang="en-US" altLang="zh-CN" sz="3600" dirty="0">
              <a:solidFill>
                <a:schemeClr val="lt1"/>
              </a:solidFill>
              <a:latin typeface="Bauhaus 93" panose="04030905020B02020C02" pitchFamily="82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096000" y="2667000"/>
            <a:ext cx="5256213" cy="118110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6311069" y="2681188"/>
            <a:ext cx="4877631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岗位认知  </a:t>
            </a:r>
            <a:r>
              <a:rPr lang="en-US" altLang="zh-CN" sz="105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POST COGNTIVE</a:t>
            </a: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微信广告集装箱，更多</a:t>
            </a:r>
            <a:r>
              <a:rPr lang="en-US" altLang="zh-CN" sz="1200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的秘密等着你！微信广告集装箱，更多</a:t>
            </a:r>
            <a:r>
              <a:rPr lang="en-US" altLang="zh-CN" sz="1200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的秘密等着你！</a:t>
            </a:r>
          </a:p>
        </p:txBody>
      </p:sp>
    </p:spTree>
    <p:extLst>
      <p:ext uri="{BB962C8B-B14F-4D97-AF65-F5344CB8AC3E}">
        <p14:creationId xmlns:p14="http://schemas.microsoft.com/office/powerpoint/2010/main" val="33342271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2000">
        <p:fade/>
      </p:transition>
    </mc:Choice>
    <mc:Fallback xmlns="">
      <p:transition spd="med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6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BFBFBF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BFBFBF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/>
      <p:bldP spid="12" grpId="0" animBg="1"/>
      <p:bldP spid="1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37269" y="494248"/>
            <a:ext cx="145021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8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Bauhaus 93" panose="04030905020B02020C02" pitchFamily="82" charset="0"/>
                <a:ea typeface="微软雅黑" panose="020B0503020204020204" pitchFamily="34" charset="-122"/>
              </a:rPr>
              <a:t>02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1485900" y="1155700"/>
            <a:ext cx="10706100" cy="108000"/>
            <a:chOff x="1485900" y="1155700"/>
            <a:chExt cx="10706100" cy="108000"/>
          </a:xfrm>
        </p:grpSpPr>
        <p:sp>
          <p:nvSpPr>
            <p:cNvPr id="6" name="矩形 5"/>
            <p:cNvSpPr/>
            <p:nvPr/>
          </p:nvSpPr>
          <p:spPr>
            <a:xfrm>
              <a:off x="6096000" y="1155700"/>
              <a:ext cx="6096000" cy="10800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6"/>
            <p:cNvSpPr/>
            <p:nvPr/>
          </p:nvSpPr>
          <p:spPr>
            <a:xfrm>
              <a:off x="1485900" y="1227700"/>
              <a:ext cx="4610100" cy="3600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1485900" y="657487"/>
            <a:ext cx="262973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行业概况</a:t>
            </a:r>
            <a:endParaRPr lang="en-US" altLang="zh-CN" sz="3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485899" y="1249138"/>
            <a:ext cx="4610101" cy="5485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微信广告集装箱，更多</a:t>
            </a:r>
            <a:r>
              <a:rPr lang="en-US" altLang="zh-CN" sz="105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的秘密等着你！微信广告集装箱，更多</a:t>
            </a:r>
            <a:r>
              <a:rPr lang="en-US" altLang="zh-CN" sz="105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的秘密等着你！微信广告集装箱，更多</a:t>
            </a:r>
            <a:r>
              <a:rPr lang="en-US" altLang="zh-CN" sz="105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的秘密等着你！</a:t>
            </a: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61" b="14758"/>
          <a:stretch/>
        </p:blipFill>
        <p:spPr>
          <a:xfrm>
            <a:off x="6096000" y="2664823"/>
            <a:ext cx="6096000" cy="3352800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939799" y="2536151"/>
            <a:ext cx="4927601" cy="35086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行业前景</a:t>
            </a:r>
            <a:endParaRPr lang="en-US" altLang="zh-CN" sz="16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微信广告集装箱，更多</a:t>
            </a:r>
            <a:r>
              <a:rPr lang="en-US" altLang="zh-CN" sz="12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的秘密等着你！微信广告集装箱，更多</a:t>
            </a:r>
            <a:r>
              <a:rPr lang="en-US" altLang="zh-CN" sz="12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的秘密等着你！微信广告集装箱，更多</a:t>
            </a:r>
            <a:r>
              <a:rPr lang="en-US" altLang="zh-CN" sz="12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的秘密等着你！</a:t>
            </a:r>
            <a:endParaRPr lang="en-US" altLang="zh-CN" sz="12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面临问题</a:t>
            </a:r>
            <a:endParaRPr lang="en-US" altLang="zh-CN" sz="16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信广告集装箱，更多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的秘密等着你！微信广告集装箱，更多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的秘密等着你！微信广告集装箱，更多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  <a:endParaRPr lang="en-US" altLang="zh-CN" sz="12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16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调整方式</a:t>
            </a:r>
            <a:endParaRPr lang="en-US" altLang="zh-CN" sz="16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信广告集装箱，更多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的秘密等着你！微信广告集装箱，更多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的秘密等着你！微信广告集装箱，更多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267153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3000">
        <p14:prism dir="u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75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250"/>
                            </p:stCondLst>
                            <p:childTnLst>
                              <p:par>
                                <p:cTn id="23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75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25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75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250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750"/>
                            </p:stCondLst>
                            <p:childTnLst>
                              <p:par>
                                <p:cTn id="4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250"/>
                            </p:stCondLst>
                            <p:childTnLst>
                              <p:par>
                                <p:cTn id="4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  <p:bldP spid="9" grpId="0"/>
      <p:bldP spid="1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673100" y="466987"/>
            <a:ext cx="26297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SWOT</a:t>
            </a:r>
            <a:r>
              <a:rPr lang="zh-CN" altLang="en-US" sz="2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分析</a:t>
            </a:r>
            <a:endParaRPr lang="en-US" altLang="zh-CN" sz="24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73099" y="939282"/>
            <a:ext cx="4610101" cy="3347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微信广告集装箱，更多</a:t>
            </a:r>
            <a:r>
              <a:rPr lang="en-US" altLang="zh-CN" sz="105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的秘密等着你！</a:t>
            </a:r>
          </a:p>
        </p:txBody>
      </p:sp>
      <p:sp>
        <p:nvSpPr>
          <p:cNvPr id="41" name="文本框 40"/>
          <p:cNvSpPr txBox="1"/>
          <p:nvPr/>
        </p:nvSpPr>
        <p:spPr>
          <a:xfrm>
            <a:off x="5368123" y="4521181"/>
            <a:ext cx="96037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 smtClean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AI</a:t>
            </a:r>
            <a:endParaRPr lang="en-US" altLang="zh-CN" sz="1600" dirty="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6539401" y="3624309"/>
            <a:ext cx="95736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 smtClean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en-US" altLang="zh-CN" sz="1600" dirty="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" name="文本框 46"/>
          <p:cNvSpPr txBox="1"/>
          <p:nvPr/>
        </p:nvSpPr>
        <p:spPr>
          <a:xfrm flipH="1">
            <a:off x="1320151" y="2771783"/>
            <a:ext cx="2792528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优势</a:t>
            </a:r>
            <a:endParaRPr lang="en-US" altLang="zh-CN" sz="1400" dirty="0" smtClean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>
              <a:lnSpc>
                <a:spcPct val="150000"/>
              </a:lnSpc>
            </a:pPr>
            <a:r>
              <a:rPr lang="zh-CN" altLang="en-US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微信广告集装箱，更多</a:t>
            </a:r>
            <a:r>
              <a:rPr lang="en-US" altLang="zh-CN" sz="105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的秘密等着你！微信广告集装箱，更多</a:t>
            </a:r>
            <a:r>
              <a:rPr lang="en-US" altLang="zh-CN" sz="105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的秘密等着你！</a:t>
            </a:r>
            <a:endParaRPr lang="en-US" altLang="zh-CN" sz="105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任意多边形 33"/>
          <p:cNvSpPr/>
          <p:nvPr/>
        </p:nvSpPr>
        <p:spPr>
          <a:xfrm rot="2700000">
            <a:off x="5596117" y="1479753"/>
            <a:ext cx="777883" cy="1872325"/>
          </a:xfrm>
          <a:custGeom>
            <a:avLst/>
            <a:gdLst>
              <a:gd name="connsiteX0" fmla="*/ 501589 w 1003177"/>
              <a:gd name="connsiteY0" fmla="*/ 0 h 2019947"/>
              <a:gd name="connsiteX1" fmla="*/ 1003177 w 1003177"/>
              <a:gd name="connsiteY1" fmla="*/ 441664 h 2019947"/>
              <a:gd name="connsiteX2" fmla="*/ 874452 w 1003177"/>
              <a:gd name="connsiteY2" fmla="*/ 441664 h 2019947"/>
              <a:gd name="connsiteX3" fmla="*/ 874452 w 1003177"/>
              <a:gd name="connsiteY3" fmla="*/ 2019947 h 2019947"/>
              <a:gd name="connsiteX4" fmla="*/ 128727 w 1003177"/>
              <a:gd name="connsiteY4" fmla="*/ 2019947 h 2019947"/>
              <a:gd name="connsiteX5" fmla="*/ 128727 w 1003177"/>
              <a:gd name="connsiteY5" fmla="*/ 441664 h 2019947"/>
              <a:gd name="connsiteX6" fmla="*/ 0 w 1003177"/>
              <a:gd name="connsiteY6" fmla="*/ 441664 h 2019947"/>
              <a:gd name="connsiteX0" fmla="*/ 501589 w 1003177"/>
              <a:gd name="connsiteY0" fmla="*/ 0 h 2917609"/>
              <a:gd name="connsiteX1" fmla="*/ 1003177 w 1003177"/>
              <a:gd name="connsiteY1" fmla="*/ 441664 h 2917609"/>
              <a:gd name="connsiteX2" fmla="*/ 874452 w 1003177"/>
              <a:gd name="connsiteY2" fmla="*/ 441664 h 2917609"/>
              <a:gd name="connsiteX3" fmla="*/ 879306 w 1003177"/>
              <a:gd name="connsiteY3" fmla="*/ 2917610 h 2917609"/>
              <a:gd name="connsiteX4" fmla="*/ 128727 w 1003177"/>
              <a:gd name="connsiteY4" fmla="*/ 2019947 h 2917609"/>
              <a:gd name="connsiteX5" fmla="*/ 128727 w 1003177"/>
              <a:gd name="connsiteY5" fmla="*/ 441664 h 2917609"/>
              <a:gd name="connsiteX6" fmla="*/ 0 w 1003177"/>
              <a:gd name="connsiteY6" fmla="*/ 441664 h 2917609"/>
              <a:gd name="connsiteX7" fmla="*/ 501589 w 1003177"/>
              <a:gd name="connsiteY7" fmla="*/ 0 h 29176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03177" h="2917609">
                <a:moveTo>
                  <a:pt x="501589" y="0"/>
                </a:moveTo>
                <a:lnTo>
                  <a:pt x="1003177" y="441664"/>
                </a:lnTo>
                <a:lnTo>
                  <a:pt x="874452" y="441664"/>
                </a:lnTo>
                <a:lnTo>
                  <a:pt x="879306" y="2917610"/>
                </a:lnTo>
                <a:lnTo>
                  <a:pt x="128727" y="2019947"/>
                </a:lnTo>
                <a:lnTo>
                  <a:pt x="128727" y="441664"/>
                </a:lnTo>
                <a:lnTo>
                  <a:pt x="0" y="441664"/>
                </a:lnTo>
                <a:lnTo>
                  <a:pt x="501589" y="0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圆角矩形 2"/>
          <p:cNvSpPr/>
          <p:nvPr/>
        </p:nvSpPr>
        <p:spPr>
          <a:xfrm>
            <a:off x="5428780" y="2191212"/>
            <a:ext cx="222757" cy="1161694"/>
          </a:xfrm>
          <a:prstGeom prst="round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任意多边形 47"/>
          <p:cNvSpPr/>
          <p:nvPr/>
        </p:nvSpPr>
        <p:spPr>
          <a:xfrm rot="8100000">
            <a:off x="6928914" y="2569886"/>
            <a:ext cx="777883" cy="1872325"/>
          </a:xfrm>
          <a:custGeom>
            <a:avLst/>
            <a:gdLst>
              <a:gd name="connsiteX0" fmla="*/ 501589 w 1003177"/>
              <a:gd name="connsiteY0" fmla="*/ 0 h 2019947"/>
              <a:gd name="connsiteX1" fmla="*/ 1003177 w 1003177"/>
              <a:gd name="connsiteY1" fmla="*/ 441664 h 2019947"/>
              <a:gd name="connsiteX2" fmla="*/ 874452 w 1003177"/>
              <a:gd name="connsiteY2" fmla="*/ 441664 h 2019947"/>
              <a:gd name="connsiteX3" fmla="*/ 874452 w 1003177"/>
              <a:gd name="connsiteY3" fmla="*/ 2019947 h 2019947"/>
              <a:gd name="connsiteX4" fmla="*/ 128727 w 1003177"/>
              <a:gd name="connsiteY4" fmla="*/ 2019947 h 2019947"/>
              <a:gd name="connsiteX5" fmla="*/ 128727 w 1003177"/>
              <a:gd name="connsiteY5" fmla="*/ 441664 h 2019947"/>
              <a:gd name="connsiteX6" fmla="*/ 0 w 1003177"/>
              <a:gd name="connsiteY6" fmla="*/ 441664 h 2019947"/>
              <a:gd name="connsiteX0" fmla="*/ 501589 w 1003177"/>
              <a:gd name="connsiteY0" fmla="*/ 0 h 2917609"/>
              <a:gd name="connsiteX1" fmla="*/ 1003177 w 1003177"/>
              <a:gd name="connsiteY1" fmla="*/ 441664 h 2917609"/>
              <a:gd name="connsiteX2" fmla="*/ 874452 w 1003177"/>
              <a:gd name="connsiteY2" fmla="*/ 441664 h 2917609"/>
              <a:gd name="connsiteX3" fmla="*/ 879306 w 1003177"/>
              <a:gd name="connsiteY3" fmla="*/ 2917610 h 2917609"/>
              <a:gd name="connsiteX4" fmla="*/ 128727 w 1003177"/>
              <a:gd name="connsiteY4" fmla="*/ 2019947 h 2917609"/>
              <a:gd name="connsiteX5" fmla="*/ 128727 w 1003177"/>
              <a:gd name="connsiteY5" fmla="*/ 441664 h 2917609"/>
              <a:gd name="connsiteX6" fmla="*/ 0 w 1003177"/>
              <a:gd name="connsiteY6" fmla="*/ 441664 h 2917609"/>
              <a:gd name="connsiteX7" fmla="*/ 501589 w 1003177"/>
              <a:gd name="connsiteY7" fmla="*/ 0 h 29176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03177" h="2917609">
                <a:moveTo>
                  <a:pt x="501589" y="0"/>
                </a:moveTo>
                <a:lnTo>
                  <a:pt x="1003177" y="441664"/>
                </a:lnTo>
                <a:lnTo>
                  <a:pt x="874452" y="441664"/>
                </a:lnTo>
                <a:lnTo>
                  <a:pt x="879306" y="2917610"/>
                </a:lnTo>
                <a:lnTo>
                  <a:pt x="128727" y="2019947"/>
                </a:lnTo>
                <a:lnTo>
                  <a:pt x="128727" y="441664"/>
                </a:lnTo>
                <a:lnTo>
                  <a:pt x="0" y="441664"/>
                </a:lnTo>
                <a:lnTo>
                  <a:pt x="501589" y="0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圆角矩形 48"/>
          <p:cNvSpPr/>
          <p:nvPr/>
        </p:nvSpPr>
        <p:spPr>
          <a:xfrm rot="5400000">
            <a:off x="6850334" y="2480301"/>
            <a:ext cx="222757" cy="1161694"/>
          </a:xfrm>
          <a:prstGeom prst="round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任意多边形 50"/>
          <p:cNvSpPr/>
          <p:nvPr/>
        </p:nvSpPr>
        <p:spPr>
          <a:xfrm rot="13500000">
            <a:off x="5844514" y="3917594"/>
            <a:ext cx="777883" cy="1872325"/>
          </a:xfrm>
          <a:custGeom>
            <a:avLst/>
            <a:gdLst>
              <a:gd name="connsiteX0" fmla="*/ 501589 w 1003177"/>
              <a:gd name="connsiteY0" fmla="*/ 0 h 2019947"/>
              <a:gd name="connsiteX1" fmla="*/ 1003177 w 1003177"/>
              <a:gd name="connsiteY1" fmla="*/ 441664 h 2019947"/>
              <a:gd name="connsiteX2" fmla="*/ 874452 w 1003177"/>
              <a:gd name="connsiteY2" fmla="*/ 441664 h 2019947"/>
              <a:gd name="connsiteX3" fmla="*/ 874452 w 1003177"/>
              <a:gd name="connsiteY3" fmla="*/ 2019947 h 2019947"/>
              <a:gd name="connsiteX4" fmla="*/ 128727 w 1003177"/>
              <a:gd name="connsiteY4" fmla="*/ 2019947 h 2019947"/>
              <a:gd name="connsiteX5" fmla="*/ 128727 w 1003177"/>
              <a:gd name="connsiteY5" fmla="*/ 441664 h 2019947"/>
              <a:gd name="connsiteX6" fmla="*/ 0 w 1003177"/>
              <a:gd name="connsiteY6" fmla="*/ 441664 h 2019947"/>
              <a:gd name="connsiteX0" fmla="*/ 501589 w 1003177"/>
              <a:gd name="connsiteY0" fmla="*/ 0 h 2917609"/>
              <a:gd name="connsiteX1" fmla="*/ 1003177 w 1003177"/>
              <a:gd name="connsiteY1" fmla="*/ 441664 h 2917609"/>
              <a:gd name="connsiteX2" fmla="*/ 874452 w 1003177"/>
              <a:gd name="connsiteY2" fmla="*/ 441664 h 2917609"/>
              <a:gd name="connsiteX3" fmla="*/ 879306 w 1003177"/>
              <a:gd name="connsiteY3" fmla="*/ 2917610 h 2917609"/>
              <a:gd name="connsiteX4" fmla="*/ 128727 w 1003177"/>
              <a:gd name="connsiteY4" fmla="*/ 2019947 h 2917609"/>
              <a:gd name="connsiteX5" fmla="*/ 128727 w 1003177"/>
              <a:gd name="connsiteY5" fmla="*/ 441664 h 2917609"/>
              <a:gd name="connsiteX6" fmla="*/ 0 w 1003177"/>
              <a:gd name="connsiteY6" fmla="*/ 441664 h 2917609"/>
              <a:gd name="connsiteX7" fmla="*/ 501589 w 1003177"/>
              <a:gd name="connsiteY7" fmla="*/ 0 h 29176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03177" h="2917609">
                <a:moveTo>
                  <a:pt x="501589" y="0"/>
                </a:moveTo>
                <a:lnTo>
                  <a:pt x="1003177" y="441664"/>
                </a:lnTo>
                <a:lnTo>
                  <a:pt x="874452" y="441664"/>
                </a:lnTo>
                <a:lnTo>
                  <a:pt x="879306" y="2917610"/>
                </a:lnTo>
                <a:lnTo>
                  <a:pt x="128727" y="2019947"/>
                </a:lnTo>
                <a:lnTo>
                  <a:pt x="128727" y="441664"/>
                </a:lnTo>
                <a:lnTo>
                  <a:pt x="0" y="441664"/>
                </a:lnTo>
                <a:lnTo>
                  <a:pt x="501589" y="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圆角矩形 51"/>
          <p:cNvSpPr/>
          <p:nvPr/>
        </p:nvSpPr>
        <p:spPr>
          <a:xfrm rot="10800000">
            <a:off x="6566978" y="3916766"/>
            <a:ext cx="222757" cy="1161694"/>
          </a:xfrm>
          <a:prstGeom prst="round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任意多边形 53"/>
          <p:cNvSpPr/>
          <p:nvPr/>
        </p:nvSpPr>
        <p:spPr>
          <a:xfrm rot="18900000">
            <a:off x="4485994" y="2847672"/>
            <a:ext cx="777883" cy="1872325"/>
          </a:xfrm>
          <a:custGeom>
            <a:avLst/>
            <a:gdLst>
              <a:gd name="connsiteX0" fmla="*/ 501589 w 1003177"/>
              <a:gd name="connsiteY0" fmla="*/ 0 h 2019947"/>
              <a:gd name="connsiteX1" fmla="*/ 1003177 w 1003177"/>
              <a:gd name="connsiteY1" fmla="*/ 441664 h 2019947"/>
              <a:gd name="connsiteX2" fmla="*/ 874452 w 1003177"/>
              <a:gd name="connsiteY2" fmla="*/ 441664 h 2019947"/>
              <a:gd name="connsiteX3" fmla="*/ 874452 w 1003177"/>
              <a:gd name="connsiteY3" fmla="*/ 2019947 h 2019947"/>
              <a:gd name="connsiteX4" fmla="*/ 128727 w 1003177"/>
              <a:gd name="connsiteY4" fmla="*/ 2019947 h 2019947"/>
              <a:gd name="connsiteX5" fmla="*/ 128727 w 1003177"/>
              <a:gd name="connsiteY5" fmla="*/ 441664 h 2019947"/>
              <a:gd name="connsiteX6" fmla="*/ 0 w 1003177"/>
              <a:gd name="connsiteY6" fmla="*/ 441664 h 2019947"/>
              <a:gd name="connsiteX0" fmla="*/ 501589 w 1003177"/>
              <a:gd name="connsiteY0" fmla="*/ 0 h 2917609"/>
              <a:gd name="connsiteX1" fmla="*/ 1003177 w 1003177"/>
              <a:gd name="connsiteY1" fmla="*/ 441664 h 2917609"/>
              <a:gd name="connsiteX2" fmla="*/ 874452 w 1003177"/>
              <a:gd name="connsiteY2" fmla="*/ 441664 h 2917609"/>
              <a:gd name="connsiteX3" fmla="*/ 879306 w 1003177"/>
              <a:gd name="connsiteY3" fmla="*/ 2917610 h 2917609"/>
              <a:gd name="connsiteX4" fmla="*/ 128727 w 1003177"/>
              <a:gd name="connsiteY4" fmla="*/ 2019947 h 2917609"/>
              <a:gd name="connsiteX5" fmla="*/ 128727 w 1003177"/>
              <a:gd name="connsiteY5" fmla="*/ 441664 h 2917609"/>
              <a:gd name="connsiteX6" fmla="*/ 0 w 1003177"/>
              <a:gd name="connsiteY6" fmla="*/ 441664 h 2917609"/>
              <a:gd name="connsiteX7" fmla="*/ 501589 w 1003177"/>
              <a:gd name="connsiteY7" fmla="*/ 0 h 29176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03177" h="2917609">
                <a:moveTo>
                  <a:pt x="501589" y="0"/>
                </a:moveTo>
                <a:lnTo>
                  <a:pt x="1003177" y="441664"/>
                </a:lnTo>
                <a:lnTo>
                  <a:pt x="874452" y="441664"/>
                </a:lnTo>
                <a:lnTo>
                  <a:pt x="879306" y="2917610"/>
                </a:lnTo>
                <a:lnTo>
                  <a:pt x="128727" y="2019947"/>
                </a:lnTo>
                <a:lnTo>
                  <a:pt x="128727" y="441664"/>
                </a:lnTo>
                <a:lnTo>
                  <a:pt x="0" y="441664"/>
                </a:lnTo>
                <a:lnTo>
                  <a:pt x="501589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圆角矩形 54"/>
          <p:cNvSpPr/>
          <p:nvPr/>
        </p:nvSpPr>
        <p:spPr>
          <a:xfrm rot="16200000">
            <a:off x="5119700" y="3647888"/>
            <a:ext cx="222757" cy="1161694"/>
          </a:xfrm>
          <a:prstGeom prst="round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文本框 55"/>
          <p:cNvSpPr txBox="1"/>
          <p:nvPr/>
        </p:nvSpPr>
        <p:spPr>
          <a:xfrm>
            <a:off x="4273068" y="3135534"/>
            <a:ext cx="443424" cy="5849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 smtClean="0">
                <a:solidFill>
                  <a:schemeClr val="lt1"/>
                </a:solidFill>
                <a:latin typeface="Bauhaus 93" panose="04030905020B02020C02" pitchFamily="82" charset="0"/>
              </a:rPr>
              <a:t>S</a:t>
            </a:r>
            <a:endParaRPr lang="en-US" altLang="zh-CN" sz="2800" dirty="0">
              <a:solidFill>
                <a:schemeClr val="lt1"/>
              </a:solidFill>
              <a:latin typeface="Bauhaus 93" panose="04030905020B02020C02" pitchFamily="82" charset="0"/>
            </a:endParaRPr>
          </a:p>
        </p:txBody>
      </p:sp>
      <p:sp>
        <p:nvSpPr>
          <p:cNvPr id="57" name="文本框 56"/>
          <p:cNvSpPr txBox="1"/>
          <p:nvPr/>
        </p:nvSpPr>
        <p:spPr>
          <a:xfrm>
            <a:off x="6123552" y="1784326"/>
            <a:ext cx="443424" cy="5849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 smtClean="0">
                <a:solidFill>
                  <a:schemeClr val="lt1"/>
                </a:solidFill>
                <a:latin typeface="Bauhaus 93" panose="04030905020B02020C02" pitchFamily="82" charset="0"/>
              </a:rPr>
              <a:t>W</a:t>
            </a:r>
            <a:endParaRPr lang="en-US" altLang="zh-CN" sz="2800" dirty="0">
              <a:solidFill>
                <a:schemeClr val="lt1"/>
              </a:solidFill>
              <a:latin typeface="Bauhaus 93" panose="04030905020B02020C02" pitchFamily="82" charset="0"/>
            </a:endParaRPr>
          </a:p>
        </p:txBody>
      </p:sp>
      <p:sp>
        <p:nvSpPr>
          <p:cNvPr id="58" name="文本框 57"/>
          <p:cNvSpPr txBox="1"/>
          <p:nvPr/>
        </p:nvSpPr>
        <p:spPr>
          <a:xfrm>
            <a:off x="7475507" y="3553238"/>
            <a:ext cx="443424" cy="5849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 smtClean="0">
                <a:solidFill>
                  <a:schemeClr val="lt1"/>
                </a:solidFill>
                <a:latin typeface="Bauhaus 93" panose="04030905020B02020C02" pitchFamily="82" charset="0"/>
              </a:rPr>
              <a:t>O</a:t>
            </a:r>
            <a:endParaRPr lang="en-US" altLang="zh-CN" sz="2800" dirty="0">
              <a:solidFill>
                <a:schemeClr val="lt1"/>
              </a:solidFill>
              <a:latin typeface="Bauhaus 93" panose="04030905020B02020C02" pitchFamily="82" charset="0"/>
            </a:endParaRPr>
          </a:p>
        </p:txBody>
      </p:sp>
      <p:sp>
        <p:nvSpPr>
          <p:cNvPr id="59" name="文本框 58"/>
          <p:cNvSpPr txBox="1"/>
          <p:nvPr/>
        </p:nvSpPr>
        <p:spPr>
          <a:xfrm>
            <a:off x="5637243" y="4964936"/>
            <a:ext cx="443424" cy="5849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 smtClean="0">
                <a:solidFill>
                  <a:schemeClr val="lt1"/>
                </a:solidFill>
                <a:latin typeface="Bauhaus 93" panose="04030905020B02020C02" pitchFamily="82" charset="0"/>
              </a:rPr>
              <a:t>T</a:t>
            </a:r>
            <a:endParaRPr lang="en-US" altLang="zh-CN" sz="2800" dirty="0">
              <a:solidFill>
                <a:schemeClr val="lt1"/>
              </a:solidFill>
              <a:latin typeface="Bauhaus 93" panose="04030905020B02020C02" pitchFamily="82" charset="0"/>
            </a:endParaRPr>
          </a:p>
        </p:txBody>
      </p:sp>
      <p:sp>
        <p:nvSpPr>
          <p:cNvPr id="60" name="文本框 59"/>
          <p:cNvSpPr txBox="1"/>
          <p:nvPr/>
        </p:nvSpPr>
        <p:spPr>
          <a:xfrm flipH="1">
            <a:off x="6789735" y="1409045"/>
            <a:ext cx="2792528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劣势</a:t>
            </a:r>
            <a:endParaRPr lang="en-US" altLang="zh-CN" sz="1400" dirty="0" smtClean="0">
              <a:solidFill>
                <a:schemeClr val="bg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微信广告集装箱，更多</a:t>
            </a:r>
            <a:r>
              <a:rPr lang="en-US" altLang="zh-CN" sz="105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的秘密等着你！微信广告集装箱，更多</a:t>
            </a:r>
            <a:r>
              <a:rPr lang="en-US" altLang="zh-CN" sz="105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的秘密等着你！</a:t>
            </a:r>
            <a:endParaRPr lang="en-US" altLang="zh-CN" sz="105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1" name="文本框 60"/>
          <p:cNvSpPr txBox="1"/>
          <p:nvPr/>
        </p:nvSpPr>
        <p:spPr>
          <a:xfrm flipH="1">
            <a:off x="8106552" y="3532315"/>
            <a:ext cx="2792528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机遇</a:t>
            </a:r>
            <a:endParaRPr lang="en-US" altLang="zh-CN" sz="1400" dirty="0" smtClean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微信广告集装箱，更多</a:t>
            </a:r>
            <a:r>
              <a:rPr lang="en-US" altLang="zh-CN" sz="105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的秘密等着你！微信广告集装箱，更多</a:t>
            </a:r>
            <a:r>
              <a:rPr lang="en-US" altLang="zh-CN" sz="105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的秘密等着你！</a:t>
            </a:r>
            <a:endParaRPr lang="en-US" altLang="zh-CN" sz="105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2" name="文本框 61"/>
          <p:cNvSpPr txBox="1"/>
          <p:nvPr/>
        </p:nvSpPr>
        <p:spPr>
          <a:xfrm flipH="1">
            <a:off x="2636252" y="4901892"/>
            <a:ext cx="2792528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威胁</a:t>
            </a:r>
            <a:endParaRPr lang="en-US" altLang="zh-CN" sz="1400" dirty="0" smtClean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>
              <a:lnSpc>
                <a:spcPct val="150000"/>
              </a:lnSpc>
            </a:pPr>
            <a:r>
              <a:rPr lang="zh-CN" altLang="en-US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微信广告集装箱，更多</a:t>
            </a:r>
            <a:r>
              <a:rPr lang="en-US" altLang="zh-CN" sz="105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的秘密等着你！微信广告集装箱，更多</a:t>
            </a:r>
            <a:r>
              <a:rPr lang="en-US" altLang="zh-CN" sz="105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的秘密等着你！</a:t>
            </a:r>
            <a:endParaRPr lang="en-US" altLang="zh-CN" sz="105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954217"/>
      </p:ext>
    </p:extLst>
  </p:cSld>
  <p:clrMapOvr>
    <a:masterClrMapping/>
  </p:clrMapOvr>
  <p:transition spd="slow" advClick="0" advTm="300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6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500"/>
                            </p:stCondLst>
                            <p:childTnLst>
                              <p:par>
                                <p:cTn id="34" presetID="16" presetClass="entr" presetSubtype="4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000"/>
                            </p:stCondLst>
                            <p:childTnLst>
                              <p:par>
                                <p:cTn id="3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5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0"/>
                            </p:stCondLst>
                            <p:childTnLst>
                              <p:par>
                                <p:cTn id="4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500"/>
                            </p:stCondLst>
                            <p:childTnLst>
                              <p:par>
                                <p:cTn id="5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6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6000"/>
                            </p:stCondLst>
                            <p:childTnLst>
                              <p:par>
                                <p:cTn id="54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6500"/>
                            </p:stCondLst>
                            <p:childTnLst>
                              <p:par>
                                <p:cTn id="5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7000"/>
                            </p:stCondLst>
                            <p:childTnLst>
                              <p:par>
                                <p:cTn id="6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7500"/>
                            </p:stCondLst>
                            <p:childTnLst>
                              <p:par>
                                <p:cTn id="6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8000"/>
                            </p:stCondLst>
                            <p:childTnLst>
                              <p:par>
                                <p:cTn id="7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6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8500"/>
                            </p:stCondLst>
                            <p:childTnLst>
                              <p:par>
                                <p:cTn id="74" presetID="16" presetClass="entr" presetSubtype="4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9000"/>
                            </p:stCondLst>
                            <p:childTnLst>
                              <p:par>
                                <p:cTn id="7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9500"/>
                            </p:stCondLst>
                            <p:childTnLst>
                              <p:par>
                                <p:cTn id="8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10000"/>
                            </p:stCondLst>
                            <p:childTnLst>
                              <p:par>
                                <p:cTn id="8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8" dur="500"/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10500"/>
                            </p:stCondLst>
                            <p:childTnLst>
                              <p:par>
                                <p:cTn id="9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2" dur="500"/>
                                        <p:tgtEl>
                                          <p:spTgt spid="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47" grpId="0" build="p"/>
      <p:bldP spid="34" grpId="0" animBg="1"/>
      <p:bldP spid="3" grpId="0" animBg="1"/>
      <p:bldP spid="48" grpId="0" animBg="1"/>
      <p:bldP spid="49" grpId="0" animBg="1"/>
      <p:bldP spid="51" grpId="0" animBg="1"/>
      <p:bldP spid="52" grpId="0" animBg="1"/>
      <p:bldP spid="54" grpId="0" animBg="1"/>
      <p:bldP spid="55" grpId="0" animBg="1"/>
      <p:bldP spid="56" grpId="0"/>
      <p:bldP spid="57" grpId="0"/>
      <p:bldP spid="58" grpId="0"/>
      <p:bldP spid="59" grpId="0"/>
      <p:bldP spid="60" grpId="0" build="p"/>
      <p:bldP spid="61" grpId="0" build="p"/>
      <p:bldP spid="62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673100" y="466987"/>
            <a:ext cx="26297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竞争对手分析</a:t>
            </a:r>
            <a:endParaRPr lang="en-US" altLang="zh-CN" sz="24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73099" y="939282"/>
            <a:ext cx="4610101" cy="3347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微信广告集装箱，更多</a:t>
            </a:r>
            <a:r>
              <a:rPr lang="en-US" altLang="zh-CN" sz="105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的秘密等着你！</a:t>
            </a:r>
          </a:p>
        </p:txBody>
      </p:sp>
      <p:sp>
        <p:nvSpPr>
          <p:cNvPr id="28" name="椭圆 27"/>
          <p:cNvSpPr/>
          <p:nvPr/>
        </p:nvSpPr>
        <p:spPr>
          <a:xfrm>
            <a:off x="1002487" y="3094172"/>
            <a:ext cx="2653764" cy="2653764"/>
          </a:xfrm>
          <a:prstGeom prst="ellipse">
            <a:avLst/>
          </a:prstGeom>
          <a:solidFill>
            <a:schemeClr val="bg1">
              <a:lumMod val="85000"/>
            </a:schemeClr>
          </a:solidFill>
          <a:ln w="285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文本框 59"/>
          <p:cNvSpPr txBox="1"/>
          <p:nvPr/>
        </p:nvSpPr>
        <p:spPr>
          <a:xfrm flipH="1">
            <a:off x="1386043" y="3405928"/>
            <a:ext cx="1886651" cy="17958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1400">
                <a:solidFill>
                  <a:schemeClr val="bg1"/>
                </a:solidFill>
                <a:latin typeface="Bauhaus 93" panose="04030905020B02020C02" pitchFamily="82" charset="0"/>
              </a:defRPr>
            </a:lvl1pPr>
          </a:lstStyle>
          <a:p>
            <a:r>
              <a:rPr lang="en-US" altLang="zh-CN" sz="3200" dirty="0"/>
              <a:t>01</a:t>
            </a:r>
          </a:p>
          <a:p>
            <a:pPr>
              <a:lnSpc>
                <a:spcPct val="150000"/>
              </a:lnSpc>
            </a:pP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欢迎加入广告集装箱</a:t>
            </a:r>
            <a:endParaRPr lang="en-US" altLang="zh-CN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dirty="0"/>
          </a:p>
          <a:p>
            <a:pPr>
              <a:lnSpc>
                <a:spcPct val="150000"/>
              </a:lnSpc>
            </a:pPr>
            <a:r>
              <a:rPr lang="zh-CN" altLang="en-US" sz="10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微信广告集装箱，更多</a:t>
            </a:r>
            <a:r>
              <a:rPr lang="en-US" altLang="zh-CN" sz="105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的秘密等着你！微信广告</a:t>
            </a:r>
            <a:r>
              <a:rPr lang="zh-CN" altLang="en-US" sz="105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集装箱更多</a:t>
            </a:r>
            <a:r>
              <a:rPr lang="en-US" altLang="zh-CN" sz="105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的秘密等着你！</a:t>
            </a:r>
            <a:endParaRPr lang="en-US" altLang="zh-CN" sz="105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3505144" y="2197100"/>
            <a:ext cx="2653764" cy="2653764"/>
            <a:chOff x="3505144" y="2197100"/>
            <a:chExt cx="2653764" cy="2653764"/>
          </a:xfrm>
        </p:grpSpPr>
        <p:sp>
          <p:nvSpPr>
            <p:cNvPr id="9" name="椭圆 8"/>
            <p:cNvSpPr/>
            <p:nvPr/>
          </p:nvSpPr>
          <p:spPr>
            <a:xfrm>
              <a:off x="3591485" y="2283441"/>
              <a:ext cx="2481080" cy="2481080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椭圆 66"/>
            <p:cNvSpPr/>
            <p:nvPr/>
          </p:nvSpPr>
          <p:spPr>
            <a:xfrm>
              <a:off x="3505144" y="2197100"/>
              <a:ext cx="2653764" cy="2653764"/>
            </a:xfrm>
            <a:prstGeom prst="ellipse">
              <a:avLst/>
            </a:prstGeom>
            <a:noFill/>
            <a:ln w="2857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8" name="文本框 67"/>
          <p:cNvSpPr txBox="1"/>
          <p:nvPr/>
        </p:nvSpPr>
        <p:spPr>
          <a:xfrm flipH="1">
            <a:off x="3888700" y="2289112"/>
            <a:ext cx="1886651" cy="20609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3200" dirty="0">
                <a:solidFill>
                  <a:schemeClr val="bg1"/>
                </a:solidFill>
                <a:latin typeface="Bauhaus 93" panose="04030905020B02020C02" pitchFamily="82" charset="0"/>
              </a:rPr>
              <a:t>02</a:t>
            </a:r>
          </a:p>
          <a:p>
            <a:pPr algn="ctr">
              <a:lnSpc>
                <a:spcPct val="150000"/>
              </a:lnSpc>
            </a:pPr>
            <a:r>
              <a:rPr lang="zh-CN" altLang="en-US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欢迎加入广告集装箱</a:t>
            </a:r>
            <a:endParaRPr lang="en-US" altLang="zh-CN" sz="1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endParaRPr lang="en-US" altLang="zh-CN" sz="105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05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微信广告集装箱，更多</a:t>
            </a:r>
            <a:r>
              <a:rPr lang="en-US" altLang="zh-CN" sz="1050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5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的秘密等着你！微信广告集装箱更多</a:t>
            </a:r>
            <a:r>
              <a:rPr lang="en-US" altLang="zh-CN" sz="1050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5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的秘密等着你！</a:t>
            </a:r>
            <a:endParaRPr lang="en-US" altLang="zh-CN" sz="105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6024706" y="3094172"/>
            <a:ext cx="2653764" cy="2653764"/>
            <a:chOff x="6024706" y="3094172"/>
            <a:chExt cx="2653764" cy="2653764"/>
          </a:xfrm>
        </p:grpSpPr>
        <p:sp>
          <p:nvSpPr>
            <p:cNvPr id="73" name="椭圆 72"/>
            <p:cNvSpPr/>
            <p:nvPr/>
          </p:nvSpPr>
          <p:spPr>
            <a:xfrm>
              <a:off x="6111047" y="3180513"/>
              <a:ext cx="2481080" cy="248108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椭圆 74"/>
            <p:cNvSpPr/>
            <p:nvPr/>
          </p:nvSpPr>
          <p:spPr>
            <a:xfrm>
              <a:off x="6024706" y="3094172"/>
              <a:ext cx="2653764" cy="2653764"/>
            </a:xfrm>
            <a:prstGeom prst="ellipse">
              <a:avLst/>
            </a:prstGeom>
            <a:noFill/>
            <a:ln w="285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6" name="文本框 75"/>
          <p:cNvSpPr txBox="1"/>
          <p:nvPr/>
        </p:nvSpPr>
        <p:spPr>
          <a:xfrm flipH="1">
            <a:off x="6408262" y="3186184"/>
            <a:ext cx="1886651" cy="20609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3200" dirty="0">
                <a:solidFill>
                  <a:schemeClr val="bg1"/>
                </a:solidFill>
                <a:latin typeface="Bauhaus 93" panose="04030905020B02020C02" pitchFamily="82" charset="0"/>
              </a:rPr>
              <a:t>03</a:t>
            </a:r>
          </a:p>
          <a:p>
            <a:pPr algn="ctr">
              <a:lnSpc>
                <a:spcPct val="150000"/>
              </a:lnSpc>
            </a:pPr>
            <a:r>
              <a:rPr lang="zh-CN" altLang="en-US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欢迎加入广告集装箱</a:t>
            </a:r>
            <a:endParaRPr lang="en-US" altLang="zh-CN" sz="1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endParaRPr lang="en-US" altLang="zh-CN" sz="105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05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微信广告集装箱，更多</a:t>
            </a:r>
            <a:r>
              <a:rPr lang="en-US" altLang="zh-CN" sz="1050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5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的秘密等着你！微信广告集装箱更多</a:t>
            </a:r>
            <a:r>
              <a:rPr lang="en-US" altLang="zh-CN" sz="1050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5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的秘密等着你！</a:t>
            </a:r>
            <a:endParaRPr lang="en-US" altLang="zh-CN" sz="105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8541790" y="2197101"/>
            <a:ext cx="2653764" cy="2653764"/>
            <a:chOff x="8541790" y="2197101"/>
            <a:chExt cx="2653764" cy="2653764"/>
          </a:xfrm>
        </p:grpSpPr>
        <p:sp>
          <p:nvSpPr>
            <p:cNvPr id="81" name="椭圆 80"/>
            <p:cNvSpPr/>
            <p:nvPr/>
          </p:nvSpPr>
          <p:spPr>
            <a:xfrm>
              <a:off x="8628131" y="2283442"/>
              <a:ext cx="2481080" cy="2481080"/>
            </a:xfrm>
            <a:prstGeom prst="ellipse">
              <a:avLst/>
            </a:prstGeom>
            <a:solidFill>
              <a:schemeClr val="bg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3" name="椭圆 82"/>
            <p:cNvSpPr/>
            <p:nvPr/>
          </p:nvSpPr>
          <p:spPr>
            <a:xfrm>
              <a:off x="8541790" y="2197101"/>
              <a:ext cx="2653764" cy="2653764"/>
            </a:xfrm>
            <a:prstGeom prst="ellipse">
              <a:avLst/>
            </a:prstGeom>
            <a:noFill/>
            <a:ln w="2857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4" name="文本框 83"/>
          <p:cNvSpPr txBox="1"/>
          <p:nvPr/>
        </p:nvSpPr>
        <p:spPr>
          <a:xfrm flipH="1">
            <a:off x="8925346" y="2289113"/>
            <a:ext cx="1886651" cy="20609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3200" dirty="0">
                <a:solidFill>
                  <a:schemeClr val="bg1"/>
                </a:solidFill>
                <a:latin typeface="Bauhaus 93" panose="04030905020B02020C02" pitchFamily="82" charset="0"/>
              </a:rPr>
              <a:t>04</a:t>
            </a:r>
          </a:p>
          <a:p>
            <a:pPr algn="ctr">
              <a:lnSpc>
                <a:spcPct val="150000"/>
              </a:lnSpc>
            </a:pPr>
            <a:r>
              <a:rPr lang="zh-CN" altLang="en-US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欢迎加入广告集装箱</a:t>
            </a:r>
            <a:endParaRPr lang="en-US" altLang="zh-CN" sz="1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endParaRPr lang="en-US" altLang="zh-CN" sz="105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05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微信广告集装箱，更多</a:t>
            </a:r>
            <a:r>
              <a:rPr lang="en-US" altLang="zh-CN" sz="1050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5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的秘密等着你！微信广告集装箱更多</a:t>
            </a:r>
            <a:r>
              <a:rPr lang="en-US" altLang="zh-CN" sz="1050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5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的秘密等着你！</a:t>
            </a:r>
            <a:endParaRPr lang="en-US" altLang="zh-CN" sz="105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1874481" y="2197100"/>
            <a:ext cx="955183" cy="897072"/>
            <a:chOff x="1987255" y="2289124"/>
            <a:chExt cx="1001486" cy="940557"/>
          </a:xfrm>
        </p:grpSpPr>
        <p:sp>
          <p:nvSpPr>
            <p:cNvPr id="31" name="椭圆 30"/>
            <p:cNvSpPr/>
            <p:nvPr/>
          </p:nvSpPr>
          <p:spPr>
            <a:xfrm>
              <a:off x="2012736" y="2289124"/>
              <a:ext cx="940557" cy="940557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 w="2857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2" name="椭圆 1"/>
            <p:cNvSpPr/>
            <p:nvPr/>
          </p:nvSpPr>
          <p:spPr>
            <a:xfrm>
              <a:off x="1987255" y="2386586"/>
              <a:ext cx="1001486" cy="748630"/>
            </a:xfrm>
            <a:prstGeom prst="ellipse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400" dirty="0">
                  <a:solidFill>
                    <a:schemeClr val="bg1"/>
                  </a:solidFill>
                  <a:latin typeface="Bauhaus 93" panose="04030905020B02020C02" pitchFamily="82" charset="0"/>
                </a:rPr>
                <a:t>Logo here</a:t>
              </a:r>
              <a:endParaRPr lang="zh-CN" altLang="en-US" sz="1400" dirty="0">
                <a:solidFill>
                  <a:schemeClr val="bg1"/>
                </a:solidFill>
                <a:latin typeface="Bauhaus 93" panose="04030905020B02020C02" pitchFamily="82" charset="0"/>
              </a:endParaRPr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4395268" y="4850863"/>
            <a:ext cx="955183" cy="897072"/>
            <a:chOff x="1987255" y="2289124"/>
            <a:chExt cx="1001486" cy="940557"/>
          </a:xfrm>
          <a:solidFill>
            <a:schemeClr val="bg1">
              <a:lumMod val="65000"/>
            </a:schemeClr>
          </a:solidFill>
        </p:grpSpPr>
        <p:sp>
          <p:nvSpPr>
            <p:cNvPr id="64" name="椭圆 63"/>
            <p:cNvSpPr/>
            <p:nvPr/>
          </p:nvSpPr>
          <p:spPr>
            <a:xfrm>
              <a:off x="2012736" y="2289124"/>
              <a:ext cx="940557" cy="940557"/>
            </a:xfrm>
            <a:prstGeom prst="ellipse">
              <a:avLst/>
            </a:prstGeom>
            <a:grpFill/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65" name="椭圆 64"/>
            <p:cNvSpPr/>
            <p:nvPr/>
          </p:nvSpPr>
          <p:spPr>
            <a:xfrm>
              <a:off x="1987255" y="2386586"/>
              <a:ext cx="1001486" cy="748630"/>
            </a:xfrm>
            <a:prstGeom prst="ellipse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400" dirty="0">
                  <a:solidFill>
                    <a:schemeClr val="bg1"/>
                  </a:solidFill>
                  <a:latin typeface="Bauhaus 93" panose="04030905020B02020C02" pitchFamily="82" charset="0"/>
                </a:rPr>
                <a:t>Logo here</a:t>
              </a:r>
              <a:endParaRPr lang="zh-CN" altLang="en-US" sz="1400" dirty="0">
                <a:solidFill>
                  <a:schemeClr val="bg1"/>
                </a:solidFill>
                <a:latin typeface="Bauhaus 93" panose="04030905020B02020C02" pitchFamily="82" charset="0"/>
              </a:endParaRPr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6873997" y="2197100"/>
            <a:ext cx="955183" cy="897072"/>
            <a:chOff x="1987255" y="2289124"/>
            <a:chExt cx="1001486" cy="940557"/>
          </a:xfrm>
          <a:solidFill>
            <a:schemeClr val="bg1">
              <a:lumMod val="65000"/>
            </a:schemeClr>
          </a:solidFill>
        </p:grpSpPr>
        <p:sp>
          <p:nvSpPr>
            <p:cNvPr id="70" name="椭圆 69"/>
            <p:cNvSpPr/>
            <p:nvPr/>
          </p:nvSpPr>
          <p:spPr>
            <a:xfrm>
              <a:off x="2012736" y="2289124"/>
              <a:ext cx="940557" cy="940557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71" name="椭圆 70"/>
            <p:cNvSpPr/>
            <p:nvPr/>
          </p:nvSpPr>
          <p:spPr>
            <a:xfrm>
              <a:off x="1987255" y="2386586"/>
              <a:ext cx="1001486" cy="748630"/>
            </a:xfrm>
            <a:prstGeom prst="ellipse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400" dirty="0">
                  <a:solidFill>
                    <a:schemeClr val="bg1"/>
                  </a:solidFill>
                  <a:latin typeface="Bauhaus 93" panose="04030905020B02020C02" pitchFamily="82" charset="0"/>
                </a:rPr>
                <a:t>Logo here</a:t>
              </a:r>
              <a:endParaRPr lang="zh-CN" altLang="en-US" sz="1400" dirty="0">
                <a:solidFill>
                  <a:schemeClr val="bg1"/>
                </a:solidFill>
                <a:latin typeface="Bauhaus 93" panose="04030905020B02020C02" pitchFamily="82" charset="0"/>
              </a:endParaRPr>
            </a:p>
          </p:txBody>
        </p:sp>
      </p:grpSp>
      <p:grpSp>
        <p:nvGrpSpPr>
          <p:cNvPr id="77" name="组合 76"/>
          <p:cNvGrpSpPr/>
          <p:nvPr/>
        </p:nvGrpSpPr>
        <p:grpSpPr>
          <a:xfrm>
            <a:off x="9431913" y="4850864"/>
            <a:ext cx="955183" cy="897072"/>
            <a:chOff x="1987255" y="2289124"/>
            <a:chExt cx="1001486" cy="940557"/>
          </a:xfrm>
          <a:solidFill>
            <a:schemeClr val="bg2">
              <a:lumMod val="50000"/>
            </a:schemeClr>
          </a:solidFill>
        </p:grpSpPr>
        <p:sp>
          <p:nvSpPr>
            <p:cNvPr id="78" name="椭圆 77"/>
            <p:cNvSpPr/>
            <p:nvPr/>
          </p:nvSpPr>
          <p:spPr>
            <a:xfrm>
              <a:off x="2012736" y="2289124"/>
              <a:ext cx="940557" cy="940557"/>
            </a:xfrm>
            <a:prstGeom prst="ellipse">
              <a:avLst/>
            </a:prstGeom>
            <a:grpFill/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79" name="椭圆 78"/>
            <p:cNvSpPr/>
            <p:nvPr/>
          </p:nvSpPr>
          <p:spPr>
            <a:xfrm>
              <a:off x="1987255" y="2386586"/>
              <a:ext cx="1001486" cy="748630"/>
            </a:xfrm>
            <a:prstGeom prst="ellipse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400" dirty="0">
                  <a:solidFill>
                    <a:schemeClr val="bg1"/>
                  </a:solidFill>
                  <a:latin typeface="Bauhaus 93" panose="04030905020B02020C02" pitchFamily="82" charset="0"/>
                </a:rPr>
                <a:t>Logo here</a:t>
              </a:r>
              <a:endParaRPr lang="zh-CN" altLang="en-US" sz="1400" dirty="0">
                <a:solidFill>
                  <a:schemeClr val="bg1"/>
                </a:solidFill>
                <a:latin typeface="Bauhaus 93" panose="04030905020B02020C02" pitchFamily="82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8670218"/>
      </p:ext>
    </p:extLst>
  </p:cSld>
  <p:clrMapOvr>
    <a:masterClrMapping/>
  </p:clrMapOvr>
  <p:transition spd="slow" advClick="0" advTm="300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6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0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500"/>
                            </p:stCondLst>
                            <p:childTnLst>
                              <p:par>
                                <p:cTn id="3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0"/>
                            </p:stCondLst>
                            <p:childTnLst>
                              <p:par>
                                <p:cTn id="40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4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60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6500"/>
                            </p:stCondLst>
                            <p:childTnLst>
                              <p:par>
                                <p:cTn id="48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7000"/>
                            </p:stCondLst>
                            <p:childTnLst>
                              <p:par>
                                <p:cTn id="53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5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80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8500"/>
                            </p:stCondLst>
                            <p:childTnLst>
                              <p:par>
                                <p:cTn id="6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28" grpId="0" animBg="1"/>
      <p:bldP spid="60" grpId="0"/>
      <p:bldP spid="68" grpId="0"/>
      <p:bldP spid="76" grpId="0"/>
      <p:bldP spid="8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614" b="14889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096000" y="1877060"/>
            <a:ext cx="3175000" cy="79421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6311069" y="1954748"/>
            <a:ext cx="262973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>
                <a:solidFill>
                  <a:schemeClr val="lt1"/>
                </a:solidFill>
                <a:latin typeface="Bauhaus 93" panose="04030905020B02020C02" pitchFamily="82" charset="0"/>
              </a:rPr>
              <a:t>PART </a:t>
            </a:r>
            <a:r>
              <a:rPr lang="en-US" altLang="zh-CN" sz="3600" dirty="0" smtClean="0">
                <a:solidFill>
                  <a:schemeClr val="lt1"/>
                </a:solidFill>
                <a:latin typeface="Bauhaus 93" panose="04030905020B02020C02" pitchFamily="82" charset="0"/>
              </a:rPr>
              <a:t>3</a:t>
            </a:r>
            <a:endParaRPr lang="en-US" altLang="zh-CN" sz="3600" dirty="0">
              <a:solidFill>
                <a:schemeClr val="lt1"/>
              </a:solidFill>
              <a:latin typeface="Bauhaus 93" panose="04030905020B02020C02" pitchFamily="82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096000" y="2667000"/>
            <a:ext cx="5256213" cy="118110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6311069" y="2681188"/>
            <a:ext cx="4877631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竞岗优势  </a:t>
            </a:r>
            <a:r>
              <a:rPr lang="en-US" altLang="zh-CN" sz="105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ADVANTAGE</a:t>
            </a:r>
          </a:p>
          <a:p>
            <a:pPr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微信广告集装箱，更多</a:t>
            </a:r>
            <a:r>
              <a:rPr lang="en-US" altLang="zh-CN" sz="1200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的秘密等着你！微信广告集装箱，更多</a:t>
            </a:r>
            <a:r>
              <a:rPr lang="en-US" altLang="zh-CN" sz="1200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的秘密等着你！</a:t>
            </a:r>
          </a:p>
        </p:txBody>
      </p:sp>
    </p:spTree>
    <p:extLst>
      <p:ext uri="{BB962C8B-B14F-4D97-AF65-F5344CB8AC3E}">
        <p14:creationId xmlns:p14="http://schemas.microsoft.com/office/powerpoint/2010/main" val="25541323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2000">
        <p:fade/>
      </p:transition>
    </mc:Choice>
    <mc:Fallback xmlns="">
      <p:transition spd="med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6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BFBFBF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BFBFBF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/>
      <p:bldP spid="9" grpId="0" animBg="1"/>
      <p:bldP spid="10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443" b="271"/>
          <a:stretch/>
        </p:blipFill>
        <p:spPr>
          <a:xfrm>
            <a:off x="0" y="2673530"/>
            <a:ext cx="6096000" cy="3344093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7269" y="494248"/>
            <a:ext cx="145021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8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Bauhaus 93" panose="04030905020B02020C02" pitchFamily="82" charset="0"/>
                <a:ea typeface="微软雅黑" panose="020B0503020204020204" pitchFamily="34" charset="-122"/>
              </a:rPr>
              <a:t>03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1485900" y="1155700"/>
            <a:ext cx="10706100" cy="108000"/>
            <a:chOff x="1485900" y="1155700"/>
            <a:chExt cx="10706100" cy="108000"/>
          </a:xfrm>
        </p:grpSpPr>
        <p:sp>
          <p:nvSpPr>
            <p:cNvPr id="6" name="矩形 5"/>
            <p:cNvSpPr/>
            <p:nvPr/>
          </p:nvSpPr>
          <p:spPr>
            <a:xfrm>
              <a:off x="6096000" y="1155700"/>
              <a:ext cx="6096000" cy="10800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6"/>
            <p:cNvSpPr/>
            <p:nvPr/>
          </p:nvSpPr>
          <p:spPr>
            <a:xfrm>
              <a:off x="1485900" y="1227700"/>
              <a:ext cx="4610100" cy="3600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1485900" y="657487"/>
            <a:ext cx="262973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专业素质</a:t>
            </a:r>
            <a:endParaRPr lang="en-US" altLang="zh-CN" sz="3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485899" y="1249138"/>
            <a:ext cx="4610101" cy="5485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微信广告集装箱，更多</a:t>
            </a:r>
            <a:r>
              <a:rPr lang="en-US" altLang="zh-CN" sz="105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的秘密等着你！微信广告集装箱，更多</a:t>
            </a:r>
            <a:r>
              <a:rPr lang="en-US" altLang="zh-CN" sz="105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的秘密等着你！微信广告集装箱，更多</a:t>
            </a:r>
            <a:r>
              <a:rPr lang="en-US" altLang="zh-CN" sz="105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的秘密等着你！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6413500" y="2675851"/>
            <a:ext cx="4938714" cy="36009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专业技术能力</a:t>
            </a: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微信广告集装箱，更多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的秘密等着你！微信广告集装箱，更多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的秘密等着你！微信广告集装箱，更多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的秘密等着你！</a:t>
            </a:r>
          </a:p>
          <a:p>
            <a:pPr>
              <a:lnSpc>
                <a:spcPct val="150000"/>
              </a:lnSpc>
            </a:pP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领导决策能力</a:t>
            </a: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微信广告集装箱，更多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的秘密等着你！微信广告集装箱，更多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的秘密等着你！微信广告集装箱，更多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的秘密等着你！</a:t>
            </a:r>
          </a:p>
          <a:p>
            <a:pPr>
              <a:lnSpc>
                <a:spcPct val="150000"/>
              </a:lnSpc>
            </a:pP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团队协调能力</a:t>
            </a: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微信广告集装箱，更多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的秘密等着你！微信广告集装箱，更多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的秘密等着你！微信广告集装箱，更多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的秘密等着你！</a:t>
            </a:r>
          </a:p>
        </p:txBody>
      </p:sp>
    </p:spTree>
    <p:extLst>
      <p:ext uri="{BB962C8B-B14F-4D97-AF65-F5344CB8AC3E}">
        <p14:creationId xmlns:p14="http://schemas.microsoft.com/office/powerpoint/2010/main" val="20144487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3000">
        <p14:prism dir="u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75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250"/>
                            </p:stCondLst>
                            <p:childTnLst>
                              <p:par>
                                <p:cTn id="23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75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25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75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250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750"/>
                            </p:stCondLst>
                            <p:childTnLst>
                              <p:par>
                                <p:cTn id="4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250"/>
                            </p:stCondLst>
                            <p:childTnLst>
                              <p:par>
                                <p:cTn id="4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  <p:bldP spid="9" grpId="0"/>
      <p:bldP spid="11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673100" y="466987"/>
            <a:ext cx="26297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优秀业绩</a:t>
            </a:r>
            <a:endParaRPr lang="en-US" altLang="zh-CN" sz="24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73099" y="939282"/>
            <a:ext cx="4610101" cy="3347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微信广告集装箱，更多</a:t>
            </a:r>
            <a:r>
              <a:rPr lang="en-US" altLang="zh-CN" sz="105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的秘密等着你！</a:t>
            </a:r>
          </a:p>
        </p:txBody>
      </p:sp>
      <p:sp>
        <p:nvSpPr>
          <p:cNvPr id="47" name="文本框 46"/>
          <p:cNvSpPr txBox="1"/>
          <p:nvPr/>
        </p:nvSpPr>
        <p:spPr>
          <a:xfrm flipH="1">
            <a:off x="2480926" y="1444525"/>
            <a:ext cx="2792528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欢迎加入广告集装箱</a:t>
            </a:r>
          </a:p>
          <a:p>
            <a:pPr algn="r">
              <a:lnSpc>
                <a:spcPct val="150000"/>
              </a:lnSpc>
            </a:pPr>
            <a:r>
              <a:rPr lang="zh-CN" altLang="en-US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微信广告集装箱，更多</a:t>
            </a:r>
            <a:r>
              <a:rPr lang="en-US" altLang="zh-CN" sz="105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的秘密等着你！微信广告集装箱，更多</a:t>
            </a:r>
            <a:r>
              <a:rPr lang="en-US" altLang="zh-CN" sz="105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的秘密等着你！</a:t>
            </a:r>
            <a:endParaRPr lang="en-US" altLang="zh-CN" sz="105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文本框 37"/>
          <p:cNvSpPr txBox="1"/>
          <p:nvPr/>
        </p:nvSpPr>
        <p:spPr>
          <a:xfrm flipH="1">
            <a:off x="1344505" y="4526933"/>
            <a:ext cx="1917791" cy="11426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欢迎加入广告集装箱</a:t>
            </a:r>
          </a:p>
          <a:p>
            <a:pPr algn="r">
              <a:lnSpc>
                <a:spcPct val="150000"/>
              </a:lnSpc>
            </a:pPr>
            <a:r>
              <a:rPr lang="zh-CN" altLang="en-US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微信广告集装箱，更多</a:t>
            </a:r>
            <a:r>
              <a:rPr lang="en-US" altLang="zh-CN" sz="105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的秘密等着你！微信广告集装箱，更多</a:t>
            </a:r>
            <a:r>
              <a:rPr lang="en-US" altLang="zh-CN" sz="105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的秘密等着你！</a:t>
            </a:r>
            <a:endParaRPr lang="en-US" altLang="zh-CN" sz="105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 flipH="1">
            <a:off x="8737139" y="4526933"/>
            <a:ext cx="1982037" cy="11426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欢迎加入广告集装箱</a:t>
            </a:r>
          </a:p>
          <a:p>
            <a:pPr>
              <a:lnSpc>
                <a:spcPct val="150000"/>
              </a:lnSpc>
            </a:pPr>
            <a:r>
              <a:rPr lang="zh-CN" altLang="en-US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微信广告集装箱，更多</a:t>
            </a:r>
            <a:r>
              <a:rPr lang="en-US" altLang="zh-CN" sz="105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的秘密等着你！微信广告集装箱，更多</a:t>
            </a:r>
            <a:r>
              <a:rPr lang="en-US" altLang="zh-CN" sz="105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的秘密等着你！</a:t>
            </a:r>
            <a:endParaRPr lang="en-US" altLang="zh-CN" sz="105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57886" y="2617545"/>
            <a:ext cx="2099062" cy="278401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 cstate="print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53316" y="4684323"/>
            <a:ext cx="1134034" cy="717233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/>
        </p:nvPicPr>
        <p:blipFill>
          <a:blip r:embed="rId4" cstate="print">
            <a:duotone>
              <a:prstClr val="black"/>
              <a:schemeClr val="tx1">
                <a:lumMod val="95000"/>
                <a:lumOff val="5000"/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4965" y="1539424"/>
            <a:ext cx="1134034" cy="717233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/>
        </p:nvPicPr>
        <p:blipFill>
          <a:blip r:embed="rId4" cstate="print">
            <a:duotone>
              <a:prstClr val="black"/>
              <a:schemeClr val="bg1">
                <a:lumMod val="85000"/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5840" y="4684323"/>
            <a:ext cx="1134034" cy="717233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4084992" y="2047054"/>
            <a:ext cx="4120823" cy="4120823"/>
            <a:chOff x="4084992" y="2047054"/>
            <a:chExt cx="4120823" cy="4120823"/>
          </a:xfrm>
        </p:grpSpPr>
        <p:sp>
          <p:nvSpPr>
            <p:cNvPr id="10" name="弧形 9"/>
            <p:cNvSpPr/>
            <p:nvPr/>
          </p:nvSpPr>
          <p:spPr>
            <a:xfrm rot="900000">
              <a:off x="4084992" y="2047054"/>
              <a:ext cx="4120823" cy="4120823"/>
            </a:xfrm>
            <a:prstGeom prst="arc">
              <a:avLst/>
            </a:prstGeom>
            <a:ln w="28575">
              <a:solidFill>
                <a:schemeClr val="bg1">
                  <a:lumMod val="7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等腰三角形 14"/>
            <p:cNvSpPr/>
            <p:nvPr/>
          </p:nvSpPr>
          <p:spPr>
            <a:xfrm rot="17294624">
              <a:off x="6656192" y="2073933"/>
              <a:ext cx="131117" cy="113032"/>
            </a:xfrm>
            <a:prstGeom prst="triangl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3961308" y="1801605"/>
            <a:ext cx="4292213" cy="4292213"/>
            <a:chOff x="3961308" y="1801605"/>
            <a:chExt cx="4292213" cy="4292213"/>
          </a:xfrm>
        </p:grpSpPr>
        <p:sp>
          <p:nvSpPr>
            <p:cNvPr id="37" name="弧形 36"/>
            <p:cNvSpPr/>
            <p:nvPr/>
          </p:nvSpPr>
          <p:spPr>
            <a:xfrm rot="8100000">
              <a:off x="3961308" y="1801605"/>
              <a:ext cx="4292213" cy="4292213"/>
            </a:xfrm>
            <a:prstGeom prst="arc">
              <a:avLst/>
            </a:prstGeom>
            <a:ln w="28575">
              <a:solidFill>
                <a:schemeClr val="bg1">
                  <a:lumMod val="7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等腰三角形 42"/>
            <p:cNvSpPr/>
            <p:nvPr/>
          </p:nvSpPr>
          <p:spPr>
            <a:xfrm rot="16963714">
              <a:off x="7525587" y="5419344"/>
              <a:ext cx="131117" cy="113032"/>
            </a:xfrm>
            <a:prstGeom prst="triangl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6" name="图片 15"/>
          <p:cNvPicPr>
            <a:picLocks noChangeAspect="1"/>
          </p:cNvPicPr>
          <p:nvPr/>
        </p:nvPicPr>
        <p:blipFill>
          <a:blip r:embed="rId5" cstate="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1050" y="4858934"/>
            <a:ext cx="378629" cy="478619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78420" y="4858934"/>
            <a:ext cx="487752" cy="465646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0163" y="1761936"/>
            <a:ext cx="314509" cy="3993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1646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1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500"/>
                            </p:stCondLst>
                            <p:childTnLst>
                              <p:par>
                                <p:cTn id="3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000"/>
                            </p:stCondLst>
                            <p:childTnLst>
                              <p:par>
                                <p:cTn id="3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500"/>
                            </p:stCondLst>
                            <p:childTnLst>
                              <p:par>
                                <p:cTn id="39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4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500"/>
                            </p:stCondLst>
                            <p:childTnLst>
                              <p:par>
                                <p:cTn id="4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6000"/>
                            </p:stCondLst>
                            <p:childTnLst>
                              <p:par>
                                <p:cTn id="4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6500"/>
                            </p:stCondLst>
                            <p:childTnLst>
                              <p:par>
                                <p:cTn id="5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7000"/>
                            </p:stCondLst>
                            <p:childTnLst>
                              <p:par>
                                <p:cTn id="5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7500"/>
                            </p:stCondLst>
                            <p:childTnLst>
                              <p:par>
                                <p:cTn id="59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61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8500"/>
                            </p:stCondLst>
                            <p:childTnLst>
                              <p:par>
                                <p:cTn id="6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9000"/>
                            </p:stCondLst>
                            <p:childTnLst>
                              <p:par>
                                <p:cTn id="6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9" dur="500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9500"/>
                            </p:stCondLst>
                            <p:childTnLst>
                              <p:par>
                                <p:cTn id="7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3" dur="500"/>
                                        <p:tgtEl>
                                          <p:spTgt spid="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47" grpId="0" build="p"/>
      <p:bldP spid="38" grpId="0" build="p"/>
      <p:bldP spid="39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0" y="0"/>
            <a:ext cx="1717560" cy="170180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1"/>
          <p:cNvGrpSpPr/>
          <p:nvPr/>
        </p:nvGrpSpPr>
        <p:grpSpPr>
          <a:xfrm>
            <a:off x="-1587" y="1701800"/>
            <a:ext cx="5600880" cy="787400"/>
            <a:chOff x="-1587" y="1701800"/>
            <a:chExt cx="5600880" cy="787400"/>
          </a:xfrm>
        </p:grpSpPr>
        <p:sp>
          <p:nvSpPr>
            <p:cNvPr id="7" name="矩形 6"/>
            <p:cNvSpPr/>
            <p:nvPr/>
          </p:nvSpPr>
          <p:spPr>
            <a:xfrm>
              <a:off x="-1587" y="1701800"/>
              <a:ext cx="2185987" cy="787400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2489266" y="1741557"/>
              <a:ext cx="3110027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CONTENTS</a:t>
              </a:r>
            </a:p>
          </p:txBody>
        </p:sp>
      </p:grpSp>
      <p:cxnSp>
        <p:nvCxnSpPr>
          <p:cNvPr id="10" name="直接连接符 9"/>
          <p:cNvCxnSpPr/>
          <p:nvPr/>
        </p:nvCxnSpPr>
        <p:spPr>
          <a:xfrm flipH="1">
            <a:off x="3777333" y="0"/>
            <a:ext cx="1023267" cy="1013877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H="1">
            <a:off x="0" y="2705100"/>
            <a:ext cx="2114908" cy="209550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flipH="1">
            <a:off x="858780" y="3810000"/>
            <a:ext cx="2435348" cy="241300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组合 2"/>
          <p:cNvGrpSpPr/>
          <p:nvPr/>
        </p:nvGrpSpPr>
        <p:grpSpPr>
          <a:xfrm>
            <a:off x="6477000" y="1866900"/>
            <a:ext cx="4178300" cy="3398667"/>
            <a:chOff x="6477000" y="1866900"/>
            <a:chExt cx="4178300" cy="3398667"/>
          </a:xfrm>
        </p:grpSpPr>
        <p:grpSp>
          <p:nvGrpSpPr>
            <p:cNvPr id="23" name="组合 22"/>
            <p:cNvGrpSpPr/>
            <p:nvPr/>
          </p:nvGrpSpPr>
          <p:grpSpPr>
            <a:xfrm>
              <a:off x="6477000" y="1866900"/>
              <a:ext cx="1524000" cy="2067083"/>
              <a:chOff x="6477000" y="850900"/>
              <a:chExt cx="1524000" cy="3759200"/>
            </a:xfrm>
          </p:grpSpPr>
          <p:cxnSp>
            <p:nvCxnSpPr>
              <p:cNvPr id="18" name="直接连接符 17"/>
              <p:cNvCxnSpPr/>
              <p:nvPr/>
            </p:nvCxnSpPr>
            <p:spPr>
              <a:xfrm>
                <a:off x="6477000" y="850900"/>
                <a:ext cx="1524000" cy="0"/>
              </a:xfrm>
              <a:prstGeom prst="line">
                <a:avLst/>
              </a:prstGeom>
              <a:ln w="12700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直接连接符 19"/>
              <p:cNvCxnSpPr/>
              <p:nvPr/>
            </p:nvCxnSpPr>
            <p:spPr>
              <a:xfrm>
                <a:off x="6477000" y="850900"/>
                <a:ext cx="0" cy="3759200"/>
              </a:xfrm>
              <a:prstGeom prst="line">
                <a:avLst/>
              </a:prstGeom>
              <a:ln w="12700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4" name="组合 23"/>
            <p:cNvGrpSpPr/>
            <p:nvPr/>
          </p:nvGrpSpPr>
          <p:grpSpPr>
            <a:xfrm>
              <a:off x="9131300" y="3149600"/>
              <a:ext cx="1524000" cy="2115967"/>
              <a:chOff x="9131300" y="2222500"/>
              <a:chExt cx="1524000" cy="3759200"/>
            </a:xfrm>
          </p:grpSpPr>
          <p:cxnSp>
            <p:nvCxnSpPr>
              <p:cNvPr id="21" name="直接连接符 20"/>
              <p:cNvCxnSpPr/>
              <p:nvPr/>
            </p:nvCxnSpPr>
            <p:spPr>
              <a:xfrm>
                <a:off x="9131300" y="5981700"/>
                <a:ext cx="1524000" cy="0"/>
              </a:xfrm>
              <a:prstGeom prst="line">
                <a:avLst/>
              </a:prstGeom>
              <a:ln w="12700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直接连接符 21"/>
              <p:cNvCxnSpPr/>
              <p:nvPr/>
            </p:nvCxnSpPr>
            <p:spPr>
              <a:xfrm>
                <a:off x="10655300" y="2222500"/>
                <a:ext cx="0" cy="3759200"/>
              </a:xfrm>
              <a:prstGeom prst="line">
                <a:avLst/>
              </a:prstGeom>
              <a:ln w="12700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25" name="文本框 24"/>
          <p:cNvSpPr txBox="1"/>
          <p:nvPr/>
        </p:nvSpPr>
        <p:spPr>
          <a:xfrm>
            <a:off x="6961894" y="2743750"/>
            <a:ext cx="27305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 / </a:t>
            </a:r>
            <a:r>
              <a:rPr lang="zh-CN" altLang="en-US" sz="16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关于我  </a:t>
            </a:r>
            <a:r>
              <a:rPr lang="en-US" altLang="zh-CN" sz="16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ABOUT ME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6961893" y="3396956"/>
            <a:ext cx="320851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 / </a:t>
            </a:r>
            <a:r>
              <a:rPr lang="zh-CN" altLang="en-US" sz="16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岗位认知  </a:t>
            </a:r>
            <a:r>
              <a:rPr lang="en-US" altLang="zh-CN" sz="16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POST COGNTIVE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6961892" y="4050162"/>
            <a:ext cx="320851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 / </a:t>
            </a:r>
            <a:r>
              <a:rPr lang="zh-CN" altLang="en-US" sz="16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竞岗优势  </a:t>
            </a:r>
            <a:r>
              <a:rPr lang="en-US" altLang="zh-CN" sz="16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ADVANTAGE</a:t>
            </a:r>
          </a:p>
        </p:txBody>
      </p:sp>
      <p:cxnSp>
        <p:nvCxnSpPr>
          <p:cNvPr id="27" name="直接连接符 26"/>
          <p:cNvCxnSpPr/>
          <p:nvPr/>
        </p:nvCxnSpPr>
        <p:spPr>
          <a:xfrm flipH="1">
            <a:off x="858780" y="4305300"/>
            <a:ext cx="1336848" cy="132458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69230514"/>
      </p:ext>
    </p:extLst>
  </p:cSld>
  <p:clrMapOvr>
    <a:masterClrMapping/>
  </p:clrMapOvr>
  <p:transition spd="slow" advClick="0" advTm="2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37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build="p"/>
      <p:bldP spid="26" grpId="0" build="p"/>
      <p:bldP spid="28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5870" b="9625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096000" y="1877060"/>
            <a:ext cx="3175000" cy="79421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6311069" y="1954748"/>
            <a:ext cx="262973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>
                <a:solidFill>
                  <a:schemeClr val="lt1"/>
                </a:solidFill>
                <a:latin typeface="Bauhaus 93" panose="04030905020B02020C02" pitchFamily="82" charset="0"/>
              </a:rPr>
              <a:t>PART 1</a:t>
            </a:r>
          </a:p>
        </p:txBody>
      </p:sp>
      <p:sp>
        <p:nvSpPr>
          <p:cNvPr id="9" name="矩形 8"/>
          <p:cNvSpPr/>
          <p:nvPr/>
        </p:nvSpPr>
        <p:spPr>
          <a:xfrm>
            <a:off x="6096000" y="2667000"/>
            <a:ext cx="5256213" cy="118110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6311069" y="2681188"/>
            <a:ext cx="4877631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关于我</a:t>
            </a:r>
            <a:r>
              <a:rPr lang="en-US" altLang="zh-CN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05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ABOUT ME</a:t>
            </a:r>
          </a:p>
          <a:p>
            <a:pPr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微信广告集装箱，更多</a:t>
            </a:r>
            <a:r>
              <a:rPr lang="en-US" altLang="zh-CN" sz="1200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的秘密等着你！微信广告集装箱，更多</a:t>
            </a:r>
            <a:r>
              <a:rPr lang="en-US" altLang="zh-CN" sz="1200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的秘密等着你！</a:t>
            </a:r>
          </a:p>
        </p:txBody>
      </p:sp>
    </p:spTree>
    <p:extLst>
      <p:ext uri="{BB962C8B-B14F-4D97-AF65-F5344CB8AC3E}">
        <p14:creationId xmlns:p14="http://schemas.microsoft.com/office/powerpoint/2010/main" val="1470064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2000">
        <p:fade/>
      </p:transition>
    </mc:Choice>
    <mc:Fallback xmlns="">
      <p:transition spd="med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6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BFBFBF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BFBFBF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/>
      <p:bldP spid="9" grpId="0" animBg="1"/>
      <p:bldP spid="10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37269" y="494248"/>
            <a:ext cx="145021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8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Bauhaus 93" panose="04030905020B02020C02" pitchFamily="82" charset="0"/>
                <a:ea typeface="微软雅黑" panose="020B0503020204020204" pitchFamily="34" charset="-122"/>
              </a:rPr>
              <a:t>01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1485900" y="1155700"/>
            <a:ext cx="10706100" cy="108000"/>
            <a:chOff x="1485900" y="1155700"/>
            <a:chExt cx="10706100" cy="108000"/>
          </a:xfrm>
        </p:grpSpPr>
        <p:sp>
          <p:nvSpPr>
            <p:cNvPr id="6" name="矩形 5"/>
            <p:cNvSpPr/>
            <p:nvPr/>
          </p:nvSpPr>
          <p:spPr>
            <a:xfrm>
              <a:off x="6096000" y="1155700"/>
              <a:ext cx="6096000" cy="10800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6"/>
            <p:cNvSpPr/>
            <p:nvPr/>
          </p:nvSpPr>
          <p:spPr>
            <a:xfrm>
              <a:off x="1485900" y="1227700"/>
              <a:ext cx="4610100" cy="3600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1485900" y="657487"/>
            <a:ext cx="262973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基本信息</a:t>
            </a:r>
            <a:endParaRPr lang="en-US" altLang="zh-CN" sz="32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485899" y="1249138"/>
            <a:ext cx="4610101" cy="5485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微信广告集装箱，更多</a:t>
            </a:r>
            <a:r>
              <a:rPr lang="en-US" altLang="zh-CN" sz="105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的秘密等着你！微信广告集装箱，更多</a:t>
            </a:r>
            <a:r>
              <a:rPr lang="en-US" altLang="zh-CN" sz="105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的秘密等着你！微信广告集装箱，更多</a:t>
            </a:r>
            <a:r>
              <a:rPr lang="en-US" altLang="zh-CN" sz="105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的秘密等着你！</a:t>
            </a: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440" b="5934"/>
          <a:stretch/>
        </p:blipFill>
        <p:spPr>
          <a:xfrm>
            <a:off x="0" y="2675851"/>
            <a:ext cx="6096000" cy="3352799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6413500" y="2675851"/>
            <a:ext cx="4938714" cy="28738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自我评价</a:t>
            </a:r>
            <a:endParaRPr lang="en-US" altLang="zh-CN" sz="16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16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微信广告集装箱，更多</a:t>
            </a:r>
            <a:r>
              <a:rPr lang="en-US" altLang="zh-CN" sz="12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的秘密等着你！微信广告集装箱，更多</a:t>
            </a:r>
            <a:r>
              <a:rPr lang="en-US" altLang="zh-CN" sz="12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的秘密等着你！微信广告集装箱，更多</a:t>
            </a:r>
            <a:r>
              <a:rPr lang="en-US" altLang="zh-CN" sz="12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的秘密等着你！微信广告集装箱，更多</a:t>
            </a:r>
            <a:r>
              <a:rPr lang="en-US" altLang="zh-CN" sz="12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的秘密等着你！</a:t>
            </a:r>
            <a:endParaRPr lang="en-US" altLang="zh-CN" sz="12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105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TEL</a:t>
            </a:r>
            <a:r>
              <a:rPr lang="zh-CN" altLang="en-US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：微信广告集装箱，更多</a:t>
            </a:r>
            <a:r>
              <a:rPr lang="en-US" altLang="zh-CN" sz="105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的秘密等着你！</a:t>
            </a:r>
            <a:endParaRPr lang="en-US" altLang="zh-CN" sz="105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</a:t>
            </a:r>
            <a:r>
              <a:rPr lang="zh-CN" altLang="en-US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：微信广告集装箱，更多</a:t>
            </a:r>
            <a:r>
              <a:rPr lang="en-US" altLang="zh-CN" sz="105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的秘密等着你！</a:t>
            </a:r>
            <a:endParaRPr lang="en-US" altLang="zh-CN" sz="105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EMAIL</a:t>
            </a:r>
            <a:r>
              <a:rPr lang="zh-CN" altLang="en-US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：微信广告集装箱，更多</a:t>
            </a:r>
            <a:r>
              <a:rPr lang="en-US" altLang="zh-CN" sz="105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的秘密等着你！微信广告集装箱，更多</a:t>
            </a:r>
            <a:r>
              <a:rPr lang="en-US" altLang="zh-CN" sz="105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的秘密等着你！</a:t>
            </a:r>
          </a:p>
        </p:txBody>
      </p:sp>
    </p:spTree>
    <p:extLst>
      <p:ext uri="{BB962C8B-B14F-4D97-AF65-F5344CB8AC3E}">
        <p14:creationId xmlns:p14="http://schemas.microsoft.com/office/powerpoint/2010/main" val="42585032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3000">
        <p14:prism dir="u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75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250"/>
                            </p:stCondLst>
                            <p:childTnLst>
                              <p:par>
                                <p:cTn id="23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75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25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75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250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750"/>
                            </p:stCondLst>
                            <p:childTnLst>
                              <p:par>
                                <p:cTn id="4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  <p:bldP spid="9" grpId="0"/>
      <p:bldP spid="11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673100" y="466987"/>
            <a:ext cx="26297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个人履历</a:t>
            </a:r>
            <a:endParaRPr lang="en-US" altLang="zh-CN" sz="24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73099" y="939282"/>
            <a:ext cx="4610101" cy="3347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微信广告集装箱，更多</a:t>
            </a:r>
            <a:r>
              <a:rPr lang="en-US" altLang="zh-CN" sz="105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的秘密等着你！</a:t>
            </a:r>
          </a:p>
        </p:txBody>
      </p:sp>
      <p:cxnSp>
        <p:nvCxnSpPr>
          <p:cNvPr id="23" name="直接连接符 22"/>
          <p:cNvCxnSpPr/>
          <p:nvPr/>
        </p:nvCxnSpPr>
        <p:spPr>
          <a:xfrm flipV="1">
            <a:off x="6201518" y="4184806"/>
            <a:ext cx="0" cy="1492094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箭头连接符 28"/>
          <p:cNvCxnSpPr>
            <a:endCxn id="40" idx="6"/>
          </p:cNvCxnSpPr>
          <p:nvPr/>
        </p:nvCxnSpPr>
        <p:spPr>
          <a:xfrm flipH="1">
            <a:off x="5366112" y="4184805"/>
            <a:ext cx="835406" cy="0"/>
          </a:xfrm>
          <a:prstGeom prst="straightConnector1">
            <a:avLst/>
          </a:prstGeom>
          <a:ln w="19050">
            <a:solidFill>
              <a:schemeClr val="bg1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0" name="组合 49"/>
          <p:cNvGrpSpPr/>
          <p:nvPr/>
        </p:nvGrpSpPr>
        <p:grpSpPr>
          <a:xfrm>
            <a:off x="4771634" y="3887566"/>
            <a:ext cx="594478" cy="594478"/>
            <a:chOff x="4932637" y="4041291"/>
            <a:chExt cx="594478" cy="594478"/>
          </a:xfrm>
        </p:grpSpPr>
        <p:sp>
          <p:nvSpPr>
            <p:cNvPr id="40" name="椭圆 39"/>
            <p:cNvSpPr/>
            <p:nvPr/>
          </p:nvSpPr>
          <p:spPr>
            <a:xfrm>
              <a:off x="4932637" y="4041291"/>
              <a:ext cx="594478" cy="594478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36" name="图片 35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40954" y="4115655"/>
              <a:ext cx="387284" cy="410237"/>
            </a:xfrm>
            <a:prstGeom prst="rect">
              <a:avLst/>
            </a:prstGeom>
          </p:spPr>
        </p:pic>
      </p:grpSp>
      <p:grpSp>
        <p:nvGrpSpPr>
          <p:cNvPr id="48" name="组合 47"/>
          <p:cNvGrpSpPr/>
          <p:nvPr/>
        </p:nvGrpSpPr>
        <p:grpSpPr>
          <a:xfrm>
            <a:off x="6656725" y="1360635"/>
            <a:ext cx="594478" cy="594478"/>
            <a:chOff x="6282948" y="3413115"/>
            <a:chExt cx="594478" cy="594478"/>
          </a:xfrm>
        </p:grpSpPr>
        <p:sp>
          <p:nvSpPr>
            <p:cNvPr id="43" name="椭圆 42"/>
            <p:cNvSpPr/>
            <p:nvPr/>
          </p:nvSpPr>
          <p:spPr>
            <a:xfrm>
              <a:off x="6282948" y="3413115"/>
              <a:ext cx="594478" cy="594478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38" name="图片 37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396135" y="3505188"/>
              <a:ext cx="368104" cy="368104"/>
            </a:xfrm>
            <a:prstGeom prst="rect">
              <a:avLst/>
            </a:prstGeom>
          </p:spPr>
        </p:pic>
      </p:grpSp>
      <p:grpSp>
        <p:nvGrpSpPr>
          <p:cNvPr id="47" name="组合 46"/>
          <p:cNvGrpSpPr/>
          <p:nvPr/>
        </p:nvGrpSpPr>
        <p:grpSpPr>
          <a:xfrm>
            <a:off x="7203037" y="3539888"/>
            <a:ext cx="594478" cy="594478"/>
            <a:chOff x="9392403" y="4514118"/>
            <a:chExt cx="594478" cy="594478"/>
          </a:xfrm>
        </p:grpSpPr>
        <p:sp>
          <p:nvSpPr>
            <p:cNvPr id="45" name="椭圆 44"/>
            <p:cNvSpPr/>
            <p:nvPr/>
          </p:nvSpPr>
          <p:spPr>
            <a:xfrm>
              <a:off x="9392403" y="4514118"/>
              <a:ext cx="594478" cy="594478"/>
            </a:xfrm>
            <a:prstGeom prst="ellipse">
              <a:avLst/>
            </a:prstGeom>
            <a:solidFill>
              <a:schemeClr val="bg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46" name="图片 45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526443" y="4635768"/>
              <a:ext cx="322373" cy="335763"/>
            </a:xfrm>
            <a:prstGeom prst="rect">
              <a:avLst/>
            </a:prstGeom>
          </p:spPr>
        </p:pic>
      </p:grpSp>
      <p:grpSp>
        <p:nvGrpSpPr>
          <p:cNvPr id="49" name="组合 48"/>
          <p:cNvGrpSpPr/>
          <p:nvPr/>
        </p:nvGrpSpPr>
        <p:grpSpPr>
          <a:xfrm>
            <a:off x="4250471" y="2242761"/>
            <a:ext cx="594478" cy="594478"/>
            <a:chOff x="4932637" y="2955611"/>
            <a:chExt cx="594478" cy="594478"/>
          </a:xfrm>
        </p:grpSpPr>
        <p:sp>
          <p:nvSpPr>
            <p:cNvPr id="41" name="椭圆 40"/>
            <p:cNvSpPr/>
            <p:nvPr/>
          </p:nvSpPr>
          <p:spPr>
            <a:xfrm>
              <a:off x="4932637" y="2955611"/>
              <a:ext cx="594478" cy="594478"/>
            </a:xfrm>
            <a:prstGeom prst="ellipse">
              <a:avLst/>
            </a:prstGeom>
            <a:solidFill>
              <a:schemeClr val="bg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35" name="图片 34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11310" y="3011330"/>
              <a:ext cx="237132" cy="457271"/>
            </a:xfrm>
            <a:prstGeom prst="rect">
              <a:avLst/>
            </a:prstGeom>
          </p:spPr>
        </p:pic>
      </p:grpSp>
      <p:cxnSp>
        <p:nvCxnSpPr>
          <p:cNvPr id="52" name="直接连接符 51"/>
          <p:cNvCxnSpPr/>
          <p:nvPr/>
        </p:nvCxnSpPr>
        <p:spPr>
          <a:xfrm>
            <a:off x="6201518" y="5277158"/>
            <a:ext cx="292560" cy="0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 flipV="1">
            <a:off x="6494078" y="3844925"/>
            <a:ext cx="0" cy="1432233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直接箭头连接符 55"/>
          <p:cNvCxnSpPr/>
          <p:nvPr/>
        </p:nvCxnSpPr>
        <p:spPr>
          <a:xfrm flipV="1">
            <a:off x="6494078" y="3837127"/>
            <a:ext cx="708959" cy="7798"/>
          </a:xfrm>
          <a:prstGeom prst="straightConnector1">
            <a:avLst/>
          </a:prstGeom>
          <a:ln w="19050">
            <a:solidFill>
              <a:schemeClr val="bg1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直接连接符 57"/>
          <p:cNvCxnSpPr/>
          <p:nvPr/>
        </p:nvCxnSpPr>
        <p:spPr>
          <a:xfrm flipV="1">
            <a:off x="6009616" y="1663701"/>
            <a:ext cx="0" cy="4038599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直接箭头连接符 59"/>
          <p:cNvCxnSpPr>
            <a:endCxn id="43" idx="2"/>
          </p:cNvCxnSpPr>
          <p:nvPr/>
        </p:nvCxnSpPr>
        <p:spPr>
          <a:xfrm flipV="1">
            <a:off x="6000450" y="1657874"/>
            <a:ext cx="656275" cy="5826"/>
          </a:xfrm>
          <a:prstGeom prst="straightConnector1">
            <a:avLst/>
          </a:prstGeom>
          <a:ln w="19050">
            <a:solidFill>
              <a:schemeClr val="bg1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直接连接符 60"/>
          <p:cNvCxnSpPr/>
          <p:nvPr/>
        </p:nvCxnSpPr>
        <p:spPr>
          <a:xfrm>
            <a:off x="5666459" y="4681692"/>
            <a:ext cx="343157" cy="0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直接连接符 67"/>
          <p:cNvCxnSpPr/>
          <p:nvPr/>
        </p:nvCxnSpPr>
        <p:spPr>
          <a:xfrm flipV="1">
            <a:off x="5675168" y="2540000"/>
            <a:ext cx="0" cy="2141692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直接箭头连接符 69"/>
          <p:cNvCxnSpPr/>
          <p:nvPr/>
        </p:nvCxnSpPr>
        <p:spPr>
          <a:xfrm flipH="1">
            <a:off x="4849532" y="2540000"/>
            <a:ext cx="835406" cy="0"/>
          </a:xfrm>
          <a:prstGeom prst="straightConnector1">
            <a:avLst/>
          </a:prstGeom>
          <a:ln w="19050">
            <a:solidFill>
              <a:schemeClr val="bg1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文本框 70"/>
          <p:cNvSpPr txBox="1"/>
          <p:nvPr/>
        </p:nvSpPr>
        <p:spPr>
          <a:xfrm flipH="1">
            <a:off x="1678058" y="3723140"/>
            <a:ext cx="3100233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小学</a:t>
            </a:r>
            <a:endParaRPr lang="en-US" altLang="zh-CN" sz="14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>
              <a:lnSpc>
                <a:spcPct val="150000"/>
              </a:lnSpc>
            </a:pPr>
            <a:r>
              <a:rPr lang="zh-CN" altLang="en-US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微信广告集装箱，更多</a:t>
            </a:r>
            <a:r>
              <a:rPr lang="en-US" altLang="zh-CN" sz="105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的秘密等着你！微信广告集装箱，更多</a:t>
            </a:r>
            <a:r>
              <a:rPr lang="en-US" altLang="zh-CN" sz="105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的秘密等着你！</a:t>
            </a:r>
            <a:endParaRPr lang="en-US" altLang="zh-CN" sz="105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2" name="文本框 71"/>
          <p:cNvSpPr txBox="1"/>
          <p:nvPr/>
        </p:nvSpPr>
        <p:spPr>
          <a:xfrm flipH="1">
            <a:off x="1140995" y="2068553"/>
            <a:ext cx="310023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大学</a:t>
            </a:r>
            <a:endParaRPr lang="en-US" altLang="zh-CN" sz="14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>
              <a:lnSpc>
                <a:spcPct val="150000"/>
              </a:lnSpc>
            </a:pPr>
            <a:r>
              <a:rPr lang="zh-CN" altLang="en-US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微信广告集装箱，更多</a:t>
            </a:r>
            <a:r>
              <a:rPr lang="en-US" altLang="zh-CN" sz="105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的秘密等着你！微信广告集装箱，更多</a:t>
            </a:r>
            <a:r>
              <a:rPr lang="en-US" altLang="zh-CN" sz="105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的秘密等着你！</a:t>
            </a:r>
            <a:endParaRPr lang="en-US" altLang="zh-CN" sz="105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3" name="文本框 72"/>
          <p:cNvSpPr txBox="1"/>
          <p:nvPr/>
        </p:nvSpPr>
        <p:spPr>
          <a:xfrm flipH="1">
            <a:off x="7255811" y="1222017"/>
            <a:ext cx="3100233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高中</a:t>
            </a:r>
            <a:endParaRPr lang="en-US" altLang="zh-CN" sz="14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微信广告集装箱，更多</a:t>
            </a:r>
            <a:r>
              <a:rPr lang="en-US" altLang="zh-CN" sz="105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的秘密等着你！微信广告集装箱，更多</a:t>
            </a:r>
            <a:r>
              <a:rPr lang="en-US" altLang="zh-CN" sz="105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的秘密等着你！</a:t>
            </a:r>
            <a:endParaRPr lang="en-US" altLang="zh-CN" sz="105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4" name="文本框 73"/>
          <p:cNvSpPr txBox="1"/>
          <p:nvPr/>
        </p:nvSpPr>
        <p:spPr>
          <a:xfrm flipH="1">
            <a:off x="7793490" y="3393562"/>
            <a:ext cx="3100233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初中</a:t>
            </a:r>
            <a:endParaRPr lang="en-US" altLang="zh-CN" sz="14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微信广告集装箱，更多</a:t>
            </a:r>
            <a:r>
              <a:rPr lang="en-US" altLang="zh-CN" sz="105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的秘密等着你！微信广告集装箱，更多</a:t>
            </a:r>
            <a:r>
              <a:rPr lang="en-US" altLang="zh-CN" sz="105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的秘密等着你！</a:t>
            </a:r>
            <a:endParaRPr lang="en-US" altLang="zh-CN" sz="105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5" name="圆角矩形 74"/>
          <p:cNvSpPr/>
          <p:nvPr/>
        </p:nvSpPr>
        <p:spPr>
          <a:xfrm rot="16200000">
            <a:off x="666839" y="2414829"/>
            <a:ext cx="679487" cy="250340"/>
          </a:xfrm>
          <a:prstGeom prst="round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latin typeface="Bauhaus 93" panose="04030905020B02020C02" pitchFamily="82" charset="0"/>
              </a:rPr>
              <a:t>20XX</a:t>
            </a:r>
            <a:endParaRPr lang="zh-CN" altLang="en-US" sz="1400" dirty="0">
              <a:latin typeface="Bauhaus 93" panose="04030905020B02020C02" pitchFamily="82" charset="0"/>
            </a:endParaRPr>
          </a:p>
        </p:txBody>
      </p:sp>
      <p:sp>
        <p:nvSpPr>
          <p:cNvPr id="76" name="圆角矩形 75"/>
          <p:cNvSpPr/>
          <p:nvPr/>
        </p:nvSpPr>
        <p:spPr>
          <a:xfrm rot="16200000">
            <a:off x="10679150" y="3704246"/>
            <a:ext cx="679487" cy="250340"/>
          </a:xfrm>
          <a:prstGeom prst="roundRec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latin typeface="Bauhaus 93" panose="04030905020B02020C02" pitchFamily="82" charset="0"/>
              </a:rPr>
              <a:t>199X</a:t>
            </a:r>
            <a:endParaRPr lang="zh-CN" altLang="en-US" sz="1400" dirty="0">
              <a:latin typeface="Bauhaus 93" panose="04030905020B02020C02" pitchFamily="82" charset="0"/>
            </a:endParaRPr>
          </a:p>
        </p:txBody>
      </p:sp>
      <p:sp>
        <p:nvSpPr>
          <p:cNvPr id="77" name="圆角矩形 76"/>
          <p:cNvSpPr/>
          <p:nvPr/>
        </p:nvSpPr>
        <p:spPr>
          <a:xfrm rot="16200000">
            <a:off x="10141471" y="1532702"/>
            <a:ext cx="679487" cy="250340"/>
          </a:xfrm>
          <a:prstGeom prst="round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latin typeface="Bauhaus 93" panose="04030905020B02020C02" pitchFamily="82" charset="0"/>
              </a:rPr>
              <a:t>20XX</a:t>
            </a:r>
            <a:endParaRPr lang="zh-CN" altLang="en-US" sz="1400" dirty="0">
              <a:latin typeface="Bauhaus 93" panose="04030905020B02020C02" pitchFamily="82" charset="0"/>
            </a:endParaRPr>
          </a:p>
        </p:txBody>
      </p:sp>
      <p:sp>
        <p:nvSpPr>
          <p:cNvPr id="78" name="圆角矩形 77"/>
          <p:cNvSpPr/>
          <p:nvPr/>
        </p:nvSpPr>
        <p:spPr>
          <a:xfrm rot="16200000">
            <a:off x="1210513" y="4043991"/>
            <a:ext cx="679487" cy="250340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latin typeface="Bauhaus 93" panose="04030905020B02020C02" pitchFamily="82" charset="0"/>
              </a:rPr>
              <a:t>199X</a:t>
            </a:r>
            <a:endParaRPr lang="zh-CN" altLang="en-US" sz="1400" dirty="0">
              <a:latin typeface="Bauhaus 93" panose="04030905020B02020C02" pitchFamily="82" charset="0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6104178" y="939282"/>
            <a:ext cx="0" cy="5918718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" name="组合 8"/>
          <p:cNvGrpSpPr/>
          <p:nvPr/>
        </p:nvGrpSpPr>
        <p:grpSpPr>
          <a:xfrm>
            <a:off x="5628172" y="5575785"/>
            <a:ext cx="952015" cy="952015"/>
            <a:chOff x="5628172" y="5575785"/>
            <a:chExt cx="952015" cy="952015"/>
          </a:xfrm>
        </p:grpSpPr>
        <p:sp>
          <p:nvSpPr>
            <p:cNvPr id="8" name="椭圆 7"/>
            <p:cNvSpPr/>
            <p:nvPr/>
          </p:nvSpPr>
          <p:spPr>
            <a:xfrm>
              <a:off x="5628172" y="5575785"/>
              <a:ext cx="952015" cy="952015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7" cstate="print">
              <a:duotone>
                <a:schemeClr val="accent3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819279" y="5704845"/>
              <a:ext cx="569798" cy="735653"/>
            </a:xfrm>
            <a:prstGeom prst="rect">
              <a:avLst/>
            </a:prstGeom>
          </p:spPr>
        </p:pic>
      </p:grpSp>
      <p:sp>
        <p:nvSpPr>
          <p:cNvPr id="39" name="椭圆 38"/>
          <p:cNvSpPr/>
          <p:nvPr/>
        </p:nvSpPr>
        <p:spPr>
          <a:xfrm>
            <a:off x="6011460" y="2113402"/>
            <a:ext cx="185436" cy="185436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文本框 41"/>
          <p:cNvSpPr txBox="1"/>
          <p:nvPr/>
        </p:nvSpPr>
        <p:spPr>
          <a:xfrm flipH="1">
            <a:off x="6334651" y="1987521"/>
            <a:ext cx="3100233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20XX-20XX</a:t>
            </a:r>
          </a:p>
          <a:p>
            <a:pPr>
              <a:lnSpc>
                <a:spcPct val="150000"/>
              </a:lnSpc>
            </a:pPr>
            <a:r>
              <a:rPr lang="zh-CN" altLang="en-US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</a:t>
            </a:r>
            <a:r>
              <a:rPr lang="en-US" altLang="zh-CN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  <a:r>
              <a:rPr lang="zh-CN" altLang="en-US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公司学习，微信广告集装箱，更多</a:t>
            </a:r>
            <a:r>
              <a:rPr lang="en-US" altLang="zh-CN" sz="105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的秘密等着你！</a:t>
            </a:r>
            <a:endParaRPr lang="en-US" altLang="zh-CN" sz="105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" name="椭圆 43"/>
          <p:cNvSpPr/>
          <p:nvPr/>
        </p:nvSpPr>
        <p:spPr>
          <a:xfrm>
            <a:off x="6010662" y="3176609"/>
            <a:ext cx="185436" cy="185436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文本框 50"/>
          <p:cNvSpPr txBox="1"/>
          <p:nvPr/>
        </p:nvSpPr>
        <p:spPr>
          <a:xfrm flipH="1">
            <a:off x="2773473" y="3042019"/>
            <a:ext cx="3100233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altLang="zh-CN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20XX-20XX</a:t>
            </a:r>
          </a:p>
          <a:p>
            <a:pPr algn="r">
              <a:lnSpc>
                <a:spcPct val="150000"/>
              </a:lnSpc>
            </a:pPr>
            <a:r>
              <a:rPr lang="zh-CN" altLang="en-US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</a:t>
            </a:r>
            <a:r>
              <a:rPr lang="en-US" altLang="zh-CN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  <a:r>
              <a:rPr lang="zh-CN" altLang="en-US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公司学习，微信广告集装箱，更多</a:t>
            </a:r>
            <a:r>
              <a:rPr lang="en-US" altLang="zh-CN" sz="105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的秘密等着你！</a:t>
            </a:r>
            <a:endParaRPr lang="en-US" altLang="zh-CN" sz="105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3" name="椭圆 52"/>
          <p:cNvSpPr/>
          <p:nvPr/>
        </p:nvSpPr>
        <p:spPr>
          <a:xfrm>
            <a:off x="6011460" y="4206206"/>
            <a:ext cx="185436" cy="185436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文本框 54"/>
          <p:cNvSpPr txBox="1"/>
          <p:nvPr/>
        </p:nvSpPr>
        <p:spPr>
          <a:xfrm flipH="1">
            <a:off x="6334651" y="4080325"/>
            <a:ext cx="3100233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20XX-20XX</a:t>
            </a:r>
          </a:p>
          <a:p>
            <a:pPr>
              <a:lnSpc>
                <a:spcPct val="150000"/>
              </a:lnSpc>
            </a:pPr>
            <a:r>
              <a:rPr lang="zh-CN" altLang="en-US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</a:t>
            </a:r>
            <a:r>
              <a:rPr lang="en-US" altLang="zh-CN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  <a:r>
              <a:rPr lang="zh-CN" altLang="en-US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公司学习，微信广告集装箱，更多</a:t>
            </a:r>
            <a:r>
              <a:rPr lang="en-US" altLang="zh-CN" sz="105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的秘密等着你！</a:t>
            </a:r>
            <a:endParaRPr lang="en-US" altLang="zh-CN" sz="105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7" name="椭圆 56"/>
          <p:cNvSpPr/>
          <p:nvPr/>
        </p:nvSpPr>
        <p:spPr>
          <a:xfrm>
            <a:off x="6002221" y="5269413"/>
            <a:ext cx="185436" cy="185436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文本框 58"/>
          <p:cNvSpPr txBox="1"/>
          <p:nvPr/>
        </p:nvSpPr>
        <p:spPr>
          <a:xfrm flipH="1">
            <a:off x="2773473" y="5134823"/>
            <a:ext cx="3100233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altLang="zh-CN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20XX-20XX</a:t>
            </a:r>
          </a:p>
          <a:p>
            <a:pPr algn="r">
              <a:lnSpc>
                <a:spcPct val="150000"/>
              </a:lnSpc>
            </a:pPr>
            <a:r>
              <a:rPr lang="zh-CN" altLang="en-US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</a:t>
            </a:r>
            <a:r>
              <a:rPr lang="en-US" altLang="zh-CN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  <a:r>
              <a:rPr lang="zh-CN" altLang="en-US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公司学习，微信广告集装箱，更多</a:t>
            </a:r>
            <a:r>
              <a:rPr lang="en-US" altLang="zh-CN" sz="105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的秘密等着你！</a:t>
            </a:r>
            <a:endParaRPr lang="en-US" altLang="zh-CN" sz="105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468228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Click="0" advTm="29000">
        <p14:pan/>
      </p:transition>
    </mc:Choice>
    <mc:Fallback xmlns="">
      <p:transition spd="slow" advClick="0" advTm="29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250"/>
                            </p:stCondLst>
                            <p:childTnLst>
                              <p:par>
                                <p:cTn id="1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750"/>
                            </p:stCondLst>
                            <p:childTnLst>
                              <p:par>
                                <p:cTn id="1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250"/>
                            </p:stCondLst>
                            <p:childTnLst>
                              <p:par>
                                <p:cTn id="2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750"/>
                            </p:stCondLst>
                            <p:childTnLst>
                              <p:par>
                                <p:cTn id="27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9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750"/>
                            </p:stCondLst>
                            <p:childTnLst>
                              <p:par>
                                <p:cTn id="3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250"/>
                            </p:stCondLst>
                            <p:childTnLst>
                              <p:par>
                                <p:cTn id="3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750"/>
                            </p:stCondLst>
                            <p:childTnLst>
                              <p:par>
                                <p:cTn id="3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1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250"/>
                            </p:stCondLst>
                            <p:childTnLst>
                              <p:par>
                                <p:cTn id="4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750"/>
                            </p:stCondLst>
                            <p:childTnLst>
                              <p:par>
                                <p:cTn id="4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6250"/>
                            </p:stCondLst>
                            <p:childTnLst>
                              <p:par>
                                <p:cTn id="5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6750"/>
                            </p:stCondLst>
                            <p:childTnLst>
                              <p:par>
                                <p:cTn id="55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57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7750"/>
                            </p:stCondLst>
                            <p:childTnLst>
                              <p:par>
                                <p:cTn id="5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8250"/>
                            </p:stCondLst>
                            <p:childTnLst>
                              <p:par>
                                <p:cTn id="6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8750"/>
                            </p:stCondLst>
                            <p:childTnLst>
                              <p:par>
                                <p:cTn id="6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9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9250"/>
                            </p:stCondLst>
                            <p:childTnLst>
                              <p:par>
                                <p:cTn id="7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75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0000"/>
                            </p:stCondLst>
                            <p:childTnLst>
                              <p:par>
                                <p:cTn id="7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10500"/>
                            </p:stCondLst>
                            <p:childTnLst>
                              <p:par>
                                <p:cTn id="79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81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11500"/>
                            </p:stCondLst>
                            <p:childTnLst>
                              <p:par>
                                <p:cTn id="8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12000"/>
                            </p:stCondLst>
                            <p:childTnLst>
                              <p:par>
                                <p:cTn id="8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12500"/>
                            </p:stCondLst>
                            <p:childTnLst>
                              <p:par>
                                <p:cTn id="9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3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13000"/>
                            </p:stCondLst>
                            <p:childTnLst>
                              <p:par>
                                <p:cTn id="9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13500"/>
                            </p:stCondLst>
                            <p:childTnLst>
                              <p:par>
                                <p:cTn id="9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1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14000"/>
                            </p:stCondLst>
                            <p:childTnLst>
                              <p:par>
                                <p:cTn id="10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5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14500"/>
                            </p:stCondLst>
                            <p:childTnLst>
                              <p:par>
                                <p:cTn id="107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09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15500"/>
                            </p:stCondLst>
                            <p:childTnLst>
                              <p:par>
                                <p:cTn id="11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3" dur="500"/>
                                        <p:tgtEl>
                                          <p:spTgt spid="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16000"/>
                            </p:stCondLst>
                            <p:childTnLst>
                              <p:par>
                                <p:cTn id="11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7" dur="500"/>
                                        <p:tgtEl>
                                          <p:spTgt spid="7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16500"/>
                            </p:stCondLst>
                            <p:childTnLst>
                              <p:par>
                                <p:cTn id="11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1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17000"/>
                            </p:stCondLst>
                            <p:childTnLst>
                              <p:par>
                                <p:cTn id="123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3" dur="500"/>
                                        <p:tgtEl>
                                          <p:spTgt spid="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6" dur="500"/>
                                        <p:tgtEl>
                                          <p:spTgt spid="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9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8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4" dur="500"/>
                                        <p:tgtEl>
                                          <p:spTgt spid="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7" dur="500"/>
                                        <p:tgtEl>
                                          <p:spTgt spid="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0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3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6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2" dur="500"/>
                                        <p:tgtEl>
                                          <p:spTgt spid="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5" dur="500"/>
                                        <p:tgtEl>
                                          <p:spTgt spid="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8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1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4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7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3" dur="500"/>
                                        <p:tgtEl>
                                          <p:spTgt spid="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6" dur="500"/>
                                        <p:tgtEl>
                                          <p:spTgt spid="7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9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1" fill="hold">
                            <p:stCondLst>
                              <p:cond delay="17500"/>
                            </p:stCondLst>
                            <p:childTnLst>
                              <p:par>
                                <p:cTn id="202" presetID="64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2.59259E-6 L -1.04167E-6 -0.74537 " pathEditMode="relative" rAng="0" ptsTypes="AA">
                                      <p:cBhvr>
                                        <p:cTn id="203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72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4" fill="hold">
                            <p:stCondLst>
                              <p:cond delay="19500"/>
                            </p:stCondLst>
                            <p:childTnLst>
                              <p:par>
                                <p:cTn id="20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7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8" fill="hold">
                            <p:stCondLst>
                              <p:cond delay="20250"/>
                            </p:stCondLst>
                            <p:childTnLst>
                              <p:par>
                                <p:cTn id="209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11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2" fill="hold">
                            <p:stCondLst>
                              <p:cond delay="21250"/>
                            </p:stCondLst>
                            <p:childTnLst>
                              <p:par>
                                <p:cTn id="2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5" dur="500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6" fill="hold">
                            <p:stCondLst>
                              <p:cond delay="21750"/>
                            </p:stCondLst>
                            <p:childTnLst>
                              <p:par>
                                <p:cTn id="2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9" dur="500"/>
                                        <p:tgtEl>
                                          <p:spTgt spid="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0" fill="hold">
                            <p:stCondLst>
                              <p:cond delay="22250"/>
                            </p:stCondLst>
                            <p:childTnLst>
                              <p:par>
                                <p:cTn id="221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23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4" fill="hold">
                            <p:stCondLst>
                              <p:cond delay="23250"/>
                            </p:stCondLst>
                            <p:childTnLst>
                              <p:par>
                                <p:cTn id="22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7" dur="500"/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8" fill="hold">
                            <p:stCondLst>
                              <p:cond delay="23750"/>
                            </p:stCondLst>
                            <p:childTnLst>
                              <p:par>
                                <p:cTn id="22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1" dur="500"/>
                                        <p:tgtEl>
                                          <p:spTgt spid="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2" fill="hold">
                            <p:stCondLst>
                              <p:cond delay="24250"/>
                            </p:stCondLst>
                            <p:childTnLst>
                              <p:par>
                                <p:cTn id="233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35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6" fill="hold">
                            <p:stCondLst>
                              <p:cond delay="25250"/>
                            </p:stCondLst>
                            <p:childTnLst>
                              <p:par>
                                <p:cTn id="2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9" dur="500"/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0" fill="hold">
                            <p:stCondLst>
                              <p:cond delay="25750"/>
                            </p:stCondLst>
                            <p:childTnLst>
                              <p:par>
                                <p:cTn id="2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3" dur="500"/>
                                        <p:tgtEl>
                                          <p:spTgt spid="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4" fill="hold">
                            <p:stCondLst>
                              <p:cond delay="26250"/>
                            </p:stCondLst>
                            <p:childTnLst>
                              <p:par>
                                <p:cTn id="245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47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8" fill="hold">
                            <p:stCondLst>
                              <p:cond delay="27250"/>
                            </p:stCondLst>
                            <p:childTnLst>
                              <p:par>
                                <p:cTn id="24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1" dur="500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2" fill="hold">
                            <p:stCondLst>
                              <p:cond delay="27750"/>
                            </p:stCondLst>
                            <p:childTnLst>
                              <p:par>
                                <p:cTn id="25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5" dur="500"/>
                                        <p:tgtEl>
                                          <p:spTgt spid="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1" grpId="0" build="p"/>
      <p:bldP spid="71" grpId="1" build="allAtOnce"/>
      <p:bldP spid="72" grpId="0" build="p"/>
      <p:bldP spid="72" grpId="1" build="allAtOnce"/>
      <p:bldP spid="73" grpId="0" build="p"/>
      <p:bldP spid="73" grpId="1" build="allAtOnce"/>
      <p:bldP spid="74" grpId="0" build="p"/>
      <p:bldP spid="74" grpId="1" uiExpand="1" build="allAtOnce"/>
      <p:bldP spid="75" grpId="0" animBg="1"/>
      <p:bldP spid="75" grpId="1" animBg="1"/>
      <p:bldP spid="76" grpId="0" animBg="1"/>
      <p:bldP spid="76" grpId="1" animBg="1"/>
      <p:bldP spid="77" grpId="0" animBg="1"/>
      <p:bldP spid="77" grpId="1" animBg="1"/>
      <p:bldP spid="78" grpId="0" animBg="1"/>
      <p:bldP spid="78" grpId="1" animBg="1"/>
      <p:bldP spid="39" grpId="0" animBg="1"/>
      <p:bldP spid="42" grpId="0" build="p"/>
      <p:bldP spid="44" grpId="0" animBg="1"/>
      <p:bldP spid="51" grpId="0" build="p"/>
      <p:bldP spid="53" grpId="0" animBg="1"/>
      <p:bldP spid="55" grpId="0" build="p"/>
      <p:bldP spid="57" grpId="0" animBg="1"/>
      <p:bldP spid="59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673100" y="466987"/>
            <a:ext cx="26297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荣誉奖项</a:t>
            </a:r>
            <a:endParaRPr lang="en-US" altLang="zh-CN" sz="24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73099" y="939282"/>
            <a:ext cx="4610101" cy="3347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微信广告集装箱，更多</a:t>
            </a:r>
            <a:r>
              <a:rPr lang="en-US" altLang="zh-CN" sz="105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的秘密等着你！</a:t>
            </a: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3570" y="2436784"/>
            <a:ext cx="959825" cy="948570"/>
          </a:xfrm>
          <a:prstGeom prst="rect">
            <a:avLst/>
          </a:prstGeom>
        </p:spPr>
      </p:pic>
      <p:sp>
        <p:nvSpPr>
          <p:cNvPr id="22" name="圆角矩形 21"/>
          <p:cNvSpPr/>
          <p:nvPr/>
        </p:nvSpPr>
        <p:spPr>
          <a:xfrm>
            <a:off x="1207414" y="2386801"/>
            <a:ext cx="977638" cy="998819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圆角矩形 18"/>
          <p:cNvSpPr/>
          <p:nvPr/>
        </p:nvSpPr>
        <p:spPr>
          <a:xfrm>
            <a:off x="2067675" y="2257557"/>
            <a:ext cx="1479310" cy="1256774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圆角矩形 17"/>
          <p:cNvSpPr/>
          <p:nvPr/>
        </p:nvSpPr>
        <p:spPr>
          <a:xfrm>
            <a:off x="3202096" y="2386535"/>
            <a:ext cx="977638" cy="998819"/>
          </a:xfrm>
          <a:prstGeom prst="round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圆角矩形 20"/>
          <p:cNvSpPr/>
          <p:nvPr/>
        </p:nvSpPr>
        <p:spPr>
          <a:xfrm>
            <a:off x="10006948" y="2386535"/>
            <a:ext cx="977637" cy="998819"/>
          </a:xfrm>
          <a:prstGeom prst="round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圆角矩形 19"/>
          <p:cNvSpPr/>
          <p:nvPr/>
        </p:nvSpPr>
        <p:spPr>
          <a:xfrm>
            <a:off x="8644051" y="2257557"/>
            <a:ext cx="1479310" cy="1256774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圆角矩形 16"/>
          <p:cNvSpPr/>
          <p:nvPr/>
        </p:nvSpPr>
        <p:spPr>
          <a:xfrm>
            <a:off x="7911156" y="2386535"/>
            <a:ext cx="977637" cy="998819"/>
          </a:xfrm>
          <a:prstGeom prst="round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4138387" y="1768833"/>
            <a:ext cx="3814117" cy="2234225"/>
            <a:chOff x="4138387" y="1768833"/>
            <a:chExt cx="3814117" cy="2234225"/>
          </a:xfrm>
        </p:grpSpPr>
        <p:sp>
          <p:nvSpPr>
            <p:cNvPr id="13" name="任意多边形 12"/>
            <p:cNvSpPr/>
            <p:nvPr/>
          </p:nvSpPr>
          <p:spPr>
            <a:xfrm>
              <a:off x="4912131" y="1768833"/>
              <a:ext cx="2307480" cy="2234225"/>
            </a:xfrm>
            <a:custGeom>
              <a:avLst/>
              <a:gdLst>
                <a:gd name="connsiteX0" fmla="*/ 1164324 w 2328648"/>
                <a:gd name="connsiteY0" fmla="*/ 0 h 2254722"/>
                <a:gd name="connsiteX1" fmla="*/ 2328648 w 2328648"/>
                <a:gd name="connsiteY1" fmla="*/ 1127361 h 2254722"/>
                <a:gd name="connsiteX2" fmla="*/ 1164324 w 2328648"/>
                <a:gd name="connsiteY2" fmla="*/ 2254722 h 2254722"/>
                <a:gd name="connsiteX3" fmla="*/ 0 w 2328648"/>
                <a:gd name="connsiteY3" fmla="*/ 1127361 h 2254722"/>
                <a:gd name="connsiteX4" fmla="*/ 1164324 w 2328648"/>
                <a:gd name="connsiteY4" fmla="*/ 0 h 2254722"/>
                <a:gd name="connsiteX5" fmla="*/ 1164324 w 2328648"/>
                <a:gd name="connsiteY5" fmla="*/ 352661 h 2254722"/>
                <a:gd name="connsiteX6" fmla="*/ 364224 w 2328648"/>
                <a:gd name="connsiteY6" fmla="*/ 1127361 h 2254722"/>
                <a:gd name="connsiteX7" fmla="*/ 1164324 w 2328648"/>
                <a:gd name="connsiteY7" fmla="*/ 1902061 h 2254722"/>
                <a:gd name="connsiteX8" fmla="*/ 1964424 w 2328648"/>
                <a:gd name="connsiteY8" fmla="*/ 1127361 h 2254722"/>
                <a:gd name="connsiteX9" fmla="*/ 1164324 w 2328648"/>
                <a:gd name="connsiteY9" fmla="*/ 352661 h 2254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328648" h="2254722">
                  <a:moveTo>
                    <a:pt x="1164324" y="0"/>
                  </a:moveTo>
                  <a:cubicBezTo>
                    <a:pt x="1807362" y="0"/>
                    <a:pt x="2328648" y="504737"/>
                    <a:pt x="2328648" y="1127361"/>
                  </a:cubicBezTo>
                  <a:cubicBezTo>
                    <a:pt x="2328648" y="1749985"/>
                    <a:pt x="1807362" y="2254722"/>
                    <a:pt x="1164324" y="2254722"/>
                  </a:cubicBezTo>
                  <a:cubicBezTo>
                    <a:pt x="521286" y="2254722"/>
                    <a:pt x="0" y="1749985"/>
                    <a:pt x="0" y="1127361"/>
                  </a:cubicBezTo>
                  <a:cubicBezTo>
                    <a:pt x="0" y="504737"/>
                    <a:pt x="521286" y="0"/>
                    <a:pt x="1164324" y="0"/>
                  </a:cubicBezTo>
                  <a:close/>
                  <a:moveTo>
                    <a:pt x="1164324" y="352661"/>
                  </a:moveTo>
                  <a:cubicBezTo>
                    <a:pt x="722441" y="352661"/>
                    <a:pt x="364224" y="699506"/>
                    <a:pt x="364224" y="1127361"/>
                  </a:cubicBezTo>
                  <a:cubicBezTo>
                    <a:pt x="364224" y="1555216"/>
                    <a:pt x="722441" y="1902061"/>
                    <a:pt x="1164324" y="1902061"/>
                  </a:cubicBezTo>
                  <a:cubicBezTo>
                    <a:pt x="1606207" y="1902061"/>
                    <a:pt x="1964424" y="1555216"/>
                    <a:pt x="1964424" y="1127361"/>
                  </a:cubicBezTo>
                  <a:cubicBezTo>
                    <a:pt x="1964424" y="699506"/>
                    <a:pt x="1606207" y="352661"/>
                    <a:pt x="1164324" y="352661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圆角矩形 14"/>
            <p:cNvSpPr/>
            <p:nvPr/>
          </p:nvSpPr>
          <p:spPr>
            <a:xfrm>
              <a:off x="4138387" y="2257557"/>
              <a:ext cx="1022236" cy="1256774"/>
            </a:xfrm>
            <a:prstGeom prst="round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圆角矩形 15"/>
            <p:cNvSpPr/>
            <p:nvPr/>
          </p:nvSpPr>
          <p:spPr>
            <a:xfrm>
              <a:off x="6930268" y="2257557"/>
              <a:ext cx="1022236" cy="1256774"/>
            </a:xfrm>
            <a:prstGeom prst="round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0" name="图片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60273" y="2614794"/>
            <a:ext cx="469262" cy="594425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12088" y="2613857"/>
            <a:ext cx="469261" cy="594425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6842" y="2588732"/>
            <a:ext cx="469261" cy="594425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3425" y="2588732"/>
            <a:ext cx="469261" cy="594425"/>
          </a:xfrm>
          <a:prstGeom prst="rect">
            <a:avLst/>
          </a:prstGeom>
        </p:spPr>
      </p:pic>
      <p:sp>
        <p:nvSpPr>
          <p:cNvPr id="29" name="文本框 28"/>
          <p:cNvSpPr txBox="1"/>
          <p:nvPr/>
        </p:nvSpPr>
        <p:spPr>
          <a:xfrm flipH="1">
            <a:off x="5113385" y="4503708"/>
            <a:ext cx="1965230" cy="11426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欢迎加入广告集装箱</a:t>
            </a:r>
          </a:p>
          <a:p>
            <a:pPr algn="ctr">
              <a:lnSpc>
                <a:spcPct val="150000"/>
              </a:lnSpc>
            </a:pPr>
            <a:r>
              <a:rPr lang="zh-CN" altLang="en-US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微信广告集装箱，更多</a:t>
            </a:r>
            <a:r>
              <a:rPr lang="en-US" altLang="zh-CN" sz="105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的秘密等着你！微信广告集装箱，更多</a:t>
            </a:r>
            <a:r>
              <a:rPr lang="en-US" altLang="zh-CN" sz="105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的秘密等着你！</a:t>
            </a:r>
            <a:endParaRPr lang="en-US" altLang="zh-CN" sz="105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 flipH="1">
            <a:off x="7412289" y="3826327"/>
            <a:ext cx="1965230" cy="10964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欢迎加入广告集装箱</a:t>
            </a:r>
          </a:p>
          <a:p>
            <a:pPr algn="ctr">
              <a:lnSpc>
                <a:spcPct val="150000"/>
              </a:lnSpc>
            </a:pPr>
            <a:r>
              <a:rPr lang="zh-CN" altLang="en-US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微信广告集装箱，更多</a:t>
            </a:r>
            <a:r>
              <a:rPr lang="en-US" altLang="zh-CN" sz="105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的秘密等着你！微信广告集装箱，更多</a:t>
            </a:r>
            <a:r>
              <a:rPr lang="en-US" altLang="zh-CN" sz="105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的秘密等着你！</a:t>
            </a:r>
            <a:endParaRPr lang="en-US" altLang="zh-CN" sz="105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 flipH="1">
            <a:off x="9562933" y="3826327"/>
            <a:ext cx="1965230" cy="10964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欢迎加入广告集装箱</a:t>
            </a:r>
          </a:p>
          <a:p>
            <a:pPr algn="ctr">
              <a:lnSpc>
                <a:spcPct val="150000"/>
              </a:lnSpc>
            </a:pPr>
            <a:r>
              <a:rPr lang="zh-CN" altLang="en-US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微信广告集装箱，更多</a:t>
            </a:r>
            <a:r>
              <a:rPr lang="en-US" altLang="zh-CN" sz="105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的秘密等着你！微信广告集装箱，更多</a:t>
            </a:r>
            <a:r>
              <a:rPr lang="en-US" altLang="zh-CN" sz="105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的秘密等着你！</a:t>
            </a:r>
            <a:endParaRPr lang="en-US" altLang="zh-CN" sz="105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 flipH="1">
            <a:off x="655440" y="3826327"/>
            <a:ext cx="1965230" cy="10964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欢迎加入广告集装箱</a:t>
            </a:r>
          </a:p>
          <a:p>
            <a:pPr algn="ctr">
              <a:lnSpc>
                <a:spcPct val="150000"/>
              </a:lnSpc>
            </a:pPr>
            <a:r>
              <a:rPr lang="zh-CN" altLang="en-US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微信广告集装箱，更多</a:t>
            </a:r>
            <a:r>
              <a:rPr lang="en-US" altLang="zh-CN" sz="105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的秘密等着你！微信广告集装箱，更多</a:t>
            </a:r>
            <a:r>
              <a:rPr lang="en-US" altLang="zh-CN" sz="105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的秘密等着你！</a:t>
            </a:r>
            <a:endParaRPr lang="en-US" altLang="zh-CN" sz="105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 flipH="1">
            <a:off x="2708300" y="3826327"/>
            <a:ext cx="1965230" cy="10964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欢迎加入广告集装箱</a:t>
            </a:r>
          </a:p>
          <a:p>
            <a:pPr algn="ctr">
              <a:lnSpc>
                <a:spcPct val="150000"/>
              </a:lnSpc>
            </a:pPr>
            <a:r>
              <a:rPr lang="zh-CN" altLang="en-US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微信广告集装箱，更多</a:t>
            </a:r>
            <a:r>
              <a:rPr lang="en-US" altLang="zh-CN" sz="105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的秘密等着你！微信广告集装箱，更多</a:t>
            </a:r>
            <a:r>
              <a:rPr lang="en-US" altLang="zh-CN" sz="105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的秘密等着你！</a:t>
            </a:r>
            <a:endParaRPr lang="en-US" altLang="zh-CN" sz="105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173807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Click="0" advTm="9000">
        <p14:pan/>
      </p:transition>
    </mc:Choice>
    <mc:Fallback xmlns="">
      <p:transition spd="slow" advClick="0" advTm="9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8" presetID="22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250"/>
                            </p:stCondLst>
                            <p:childTnLst>
                              <p:par>
                                <p:cTn id="4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750"/>
                            </p:stCondLst>
                            <p:childTnLst>
                              <p:par>
                                <p:cTn id="5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250"/>
                            </p:stCondLst>
                            <p:childTnLst>
                              <p:par>
                                <p:cTn id="5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5" dur="500"/>
                                        <p:tgtEl>
                                          <p:spTgt spid="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6000"/>
                            </p:stCondLst>
                            <p:childTnLst>
                              <p:par>
                                <p:cTn id="6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6500"/>
                            </p:stCondLst>
                            <p:childTnLst>
                              <p:par>
                                <p:cTn id="7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2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6" dur="5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2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9" dur="500"/>
                                        <p:tgtEl>
                                          <p:spTgt spid="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7250"/>
                            </p:stCondLst>
                            <p:childTnLst>
                              <p:par>
                                <p:cTn id="8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7750"/>
                            </p:stCondLst>
                            <p:childTnLst>
                              <p:par>
                                <p:cTn id="8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8250"/>
                            </p:stCondLst>
                            <p:childTnLst>
                              <p:par>
                                <p:cTn id="8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22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4" dur="50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22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7" dur="500"/>
                                        <p:tgtEl>
                                          <p:spTgt spid="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22" grpId="0" animBg="1"/>
      <p:bldP spid="19" grpId="0" animBg="1"/>
      <p:bldP spid="18" grpId="0" animBg="1"/>
      <p:bldP spid="21" grpId="0" animBg="1"/>
      <p:bldP spid="20" grpId="0" animBg="1"/>
      <p:bldP spid="17" grpId="0" animBg="1"/>
      <p:bldP spid="29" grpId="0" build="p"/>
      <p:bldP spid="30" grpId="0" build="p"/>
      <p:bldP spid="31" grpId="0" build="p"/>
      <p:bldP spid="32" grpId="0" build="p"/>
      <p:bldP spid="3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673100" y="466987"/>
            <a:ext cx="26297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职业技能</a:t>
            </a:r>
            <a:endParaRPr lang="en-US" altLang="zh-CN" sz="24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73099" y="939282"/>
            <a:ext cx="4610101" cy="3347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微信广告集装箱，更多</a:t>
            </a:r>
            <a:r>
              <a:rPr lang="en-US" altLang="zh-CN" sz="105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的秘密等着你！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3294459" y="4796500"/>
            <a:ext cx="954367" cy="2061498"/>
            <a:chOff x="3294459" y="4796500"/>
            <a:chExt cx="954367" cy="2061498"/>
          </a:xfrm>
        </p:grpSpPr>
        <p:sp>
          <p:nvSpPr>
            <p:cNvPr id="69" name="任意多边形 68"/>
            <p:cNvSpPr/>
            <p:nvPr/>
          </p:nvSpPr>
          <p:spPr>
            <a:xfrm>
              <a:off x="3294459" y="4796500"/>
              <a:ext cx="954367" cy="2061498"/>
            </a:xfrm>
            <a:custGeom>
              <a:avLst/>
              <a:gdLst>
                <a:gd name="connsiteX0" fmla="*/ 0 w 954367"/>
                <a:gd name="connsiteY0" fmla="*/ 355597 h 2061498"/>
                <a:gd name="connsiteX1" fmla="*/ 954367 w 954367"/>
                <a:gd name="connsiteY1" fmla="*/ 355597 h 2061498"/>
                <a:gd name="connsiteX2" fmla="*/ 954367 w 954367"/>
                <a:gd name="connsiteY2" fmla="*/ 2061498 h 2061498"/>
                <a:gd name="connsiteX3" fmla="*/ 0 w 954367"/>
                <a:gd name="connsiteY3" fmla="*/ 2061498 h 2061498"/>
                <a:gd name="connsiteX4" fmla="*/ 477184 w 954367"/>
                <a:gd name="connsiteY4" fmla="*/ 0 h 2061498"/>
                <a:gd name="connsiteX5" fmla="*/ 954367 w 954367"/>
                <a:gd name="connsiteY5" fmla="*/ 355596 h 2061498"/>
                <a:gd name="connsiteX6" fmla="*/ 0 w 954367"/>
                <a:gd name="connsiteY6" fmla="*/ 355596 h 20614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54367" h="2061498">
                  <a:moveTo>
                    <a:pt x="0" y="355597"/>
                  </a:moveTo>
                  <a:lnTo>
                    <a:pt x="954367" y="355597"/>
                  </a:lnTo>
                  <a:lnTo>
                    <a:pt x="954367" y="2061498"/>
                  </a:lnTo>
                  <a:lnTo>
                    <a:pt x="0" y="2061498"/>
                  </a:lnTo>
                  <a:close/>
                  <a:moveTo>
                    <a:pt x="477184" y="0"/>
                  </a:moveTo>
                  <a:lnTo>
                    <a:pt x="954367" y="355596"/>
                  </a:lnTo>
                  <a:lnTo>
                    <a:pt x="0" y="355596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3382470" y="6120821"/>
              <a:ext cx="77070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dirty="0">
                  <a:solidFill>
                    <a:schemeClr val="lt1"/>
                  </a:solidFill>
                  <a:latin typeface="Bauhaus 93" panose="04030905020B02020C02" pitchFamily="82" charset="0"/>
                </a:rPr>
                <a:t>01</a:t>
              </a:r>
            </a:p>
          </p:txBody>
        </p:sp>
        <p:sp>
          <p:nvSpPr>
            <p:cNvPr id="39" name="文本框 38"/>
            <p:cNvSpPr txBox="1"/>
            <p:nvPr/>
          </p:nvSpPr>
          <p:spPr>
            <a:xfrm>
              <a:off x="3302830" y="5163189"/>
              <a:ext cx="93127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dirty="0" smtClean="0">
                  <a:solidFill>
                    <a:schemeClr val="l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PS</a:t>
              </a:r>
              <a:endParaRPr lang="en-US" altLang="zh-CN" sz="1600" dirty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4453723" y="3963923"/>
            <a:ext cx="960374" cy="2909002"/>
            <a:chOff x="4453723" y="3963923"/>
            <a:chExt cx="960374" cy="2909002"/>
          </a:xfrm>
        </p:grpSpPr>
        <p:sp>
          <p:nvSpPr>
            <p:cNvPr id="68" name="任意多边形 67"/>
            <p:cNvSpPr/>
            <p:nvPr/>
          </p:nvSpPr>
          <p:spPr>
            <a:xfrm>
              <a:off x="4459730" y="3963923"/>
              <a:ext cx="954367" cy="2909002"/>
            </a:xfrm>
            <a:custGeom>
              <a:avLst/>
              <a:gdLst>
                <a:gd name="connsiteX0" fmla="*/ 477184 w 954367"/>
                <a:gd name="connsiteY0" fmla="*/ 0 h 2909002"/>
                <a:gd name="connsiteX1" fmla="*/ 954366 w 954367"/>
                <a:gd name="connsiteY1" fmla="*/ 355595 h 2909002"/>
                <a:gd name="connsiteX2" fmla="*/ 954367 w 954367"/>
                <a:gd name="connsiteY2" fmla="*/ 355595 h 2909002"/>
                <a:gd name="connsiteX3" fmla="*/ 954367 w 954367"/>
                <a:gd name="connsiteY3" fmla="*/ 355596 h 2909002"/>
                <a:gd name="connsiteX4" fmla="*/ 954367 w 954367"/>
                <a:gd name="connsiteY4" fmla="*/ 2909002 h 2909002"/>
                <a:gd name="connsiteX5" fmla="*/ 0 w 954367"/>
                <a:gd name="connsiteY5" fmla="*/ 2909002 h 2909002"/>
                <a:gd name="connsiteX6" fmla="*/ 0 w 954367"/>
                <a:gd name="connsiteY6" fmla="*/ 355596 h 2909002"/>
                <a:gd name="connsiteX7" fmla="*/ 0 w 954367"/>
                <a:gd name="connsiteY7" fmla="*/ 355595 h 2909002"/>
                <a:gd name="connsiteX8" fmla="*/ 2 w 954367"/>
                <a:gd name="connsiteY8" fmla="*/ 355595 h 29090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54367" h="2909002">
                  <a:moveTo>
                    <a:pt x="477184" y="0"/>
                  </a:moveTo>
                  <a:lnTo>
                    <a:pt x="954366" y="355595"/>
                  </a:lnTo>
                  <a:lnTo>
                    <a:pt x="954367" y="355595"/>
                  </a:lnTo>
                  <a:lnTo>
                    <a:pt x="954367" y="355596"/>
                  </a:lnTo>
                  <a:lnTo>
                    <a:pt x="954367" y="2909002"/>
                  </a:lnTo>
                  <a:lnTo>
                    <a:pt x="0" y="2909002"/>
                  </a:lnTo>
                  <a:lnTo>
                    <a:pt x="0" y="355596"/>
                  </a:lnTo>
                  <a:lnTo>
                    <a:pt x="0" y="355595"/>
                  </a:lnTo>
                  <a:lnTo>
                    <a:pt x="2" y="355595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4520879" y="6120820"/>
              <a:ext cx="77070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dirty="0" smtClean="0">
                  <a:solidFill>
                    <a:schemeClr val="lt1"/>
                  </a:solidFill>
                  <a:latin typeface="Bauhaus 93" panose="04030905020B02020C02" pitchFamily="82" charset="0"/>
                </a:rPr>
                <a:t>02</a:t>
              </a:r>
              <a:endParaRPr lang="en-US" altLang="zh-CN" sz="3200" dirty="0">
                <a:solidFill>
                  <a:schemeClr val="lt1"/>
                </a:solidFill>
                <a:latin typeface="Bauhaus 93" panose="04030905020B02020C02" pitchFamily="82" charset="0"/>
              </a:endParaRPr>
            </a:p>
          </p:txBody>
        </p:sp>
        <p:sp>
          <p:nvSpPr>
            <p:cNvPr id="41" name="文本框 40"/>
            <p:cNvSpPr txBox="1"/>
            <p:nvPr/>
          </p:nvSpPr>
          <p:spPr>
            <a:xfrm>
              <a:off x="4453723" y="4325872"/>
              <a:ext cx="96037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dirty="0" smtClean="0">
                  <a:solidFill>
                    <a:schemeClr val="l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AI</a:t>
              </a:r>
              <a:endParaRPr lang="en-US" altLang="zh-CN" sz="1600" dirty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5625001" y="3073401"/>
            <a:ext cx="957370" cy="3784596"/>
            <a:chOff x="5625001" y="3073401"/>
            <a:chExt cx="957370" cy="3784596"/>
          </a:xfrm>
        </p:grpSpPr>
        <p:sp>
          <p:nvSpPr>
            <p:cNvPr id="63" name="任意多边形 62"/>
            <p:cNvSpPr/>
            <p:nvPr/>
          </p:nvSpPr>
          <p:spPr>
            <a:xfrm>
              <a:off x="5625001" y="3073401"/>
              <a:ext cx="957370" cy="3784596"/>
            </a:xfrm>
            <a:custGeom>
              <a:avLst/>
              <a:gdLst>
                <a:gd name="connsiteX0" fmla="*/ 477184 w 957370"/>
                <a:gd name="connsiteY0" fmla="*/ 0 h 3784596"/>
                <a:gd name="connsiteX1" fmla="*/ 954367 w 957370"/>
                <a:gd name="connsiteY1" fmla="*/ 355596 h 3784596"/>
                <a:gd name="connsiteX2" fmla="*/ 957370 w 957370"/>
                <a:gd name="connsiteY2" fmla="*/ 355596 h 3784596"/>
                <a:gd name="connsiteX3" fmla="*/ 957370 w 957370"/>
                <a:gd name="connsiteY3" fmla="*/ 3784596 h 3784596"/>
                <a:gd name="connsiteX4" fmla="*/ 3003 w 957370"/>
                <a:gd name="connsiteY4" fmla="*/ 3784596 h 3784596"/>
                <a:gd name="connsiteX5" fmla="*/ 3003 w 957370"/>
                <a:gd name="connsiteY5" fmla="*/ 355596 h 3784596"/>
                <a:gd name="connsiteX6" fmla="*/ 0 w 957370"/>
                <a:gd name="connsiteY6" fmla="*/ 355596 h 37845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57370" h="3784596">
                  <a:moveTo>
                    <a:pt x="477184" y="0"/>
                  </a:moveTo>
                  <a:lnTo>
                    <a:pt x="954367" y="355596"/>
                  </a:lnTo>
                  <a:lnTo>
                    <a:pt x="957370" y="355596"/>
                  </a:lnTo>
                  <a:lnTo>
                    <a:pt x="957370" y="3784596"/>
                  </a:lnTo>
                  <a:lnTo>
                    <a:pt x="3003" y="3784596"/>
                  </a:lnTo>
                  <a:lnTo>
                    <a:pt x="3003" y="355596"/>
                  </a:lnTo>
                  <a:lnTo>
                    <a:pt x="0" y="355596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5710646" y="6120824"/>
              <a:ext cx="77070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dirty="0" smtClean="0">
                  <a:solidFill>
                    <a:schemeClr val="lt1"/>
                  </a:solidFill>
                  <a:latin typeface="Bauhaus 93" panose="04030905020B02020C02" pitchFamily="82" charset="0"/>
                </a:rPr>
                <a:t>03</a:t>
              </a:r>
              <a:endParaRPr lang="en-US" altLang="zh-CN" sz="3200" dirty="0">
                <a:solidFill>
                  <a:schemeClr val="lt1"/>
                </a:solidFill>
                <a:latin typeface="Bauhaus 93" panose="04030905020B02020C02" pitchFamily="82" charset="0"/>
              </a:endParaRPr>
            </a:p>
          </p:txBody>
        </p:sp>
        <p:sp>
          <p:nvSpPr>
            <p:cNvPr id="42" name="文本框 41"/>
            <p:cNvSpPr txBox="1"/>
            <p:nvPr/>
          </p:nvSpPr>
          <p:spPr>
            <a:xfrm>
              <a:off x="5625001" y="3429000"/>
              <a:ext cx="95736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dirty="0" smtClean="0">
                  <a:solidFill>
                    <a:schemeClr val="l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endParaRPr lang="en-US" altLang="zh-CN" sz="1600" dirty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6787268" y="3948996"/>
            <a:ext cx="960374" cy="2909002"/>
            <a:chOff x="6787268" y="3948996"/>
            <a:chExt cx="960374" cy="2909002"/>
          </a:xfrm>
        </p:grpSpPr>
        <p:sp>
          <p:nvSpPr>
            <p:cNvPr id="64" name="任意多边形 63"/>
            <p:cNvSpPr/>
            <p:nvPr/>
          </p:nvSpPr>
          <p:spPr>
            <a:xfrm>
              <a:off x="6793275" y="3948996"/>
              <a:ext cx="954367" cy="2909002"/>
            </a:xfrm>
            <a:custGeom>
              <a:avLst/>
              <a:gdLst>
                <a:gd name="connsiteX0" fmla="*/ 477184 w 954367"/>
                <a:gd name="connsiteY0" fmla="*/ 0 h 2909002"/>
                <a:gd name="connsiteX1" fmla="*/ 954366 w 954367"/>
                <a:gd name="connsiteY1" fmla="*/ 355595 h 2909002"/>
                <a:gd name="connsiteX2" fmla="*/ 954367 w 954367"/>
                <a:gd name="connsiteY2" fmla="*/ 355595 h 2909002"/>
                <a:gd name="connsiteX3" fmla="*/ 954367 w 954367"/>
                <a:gd name="connsiteY3" fmla="*/ 355596 h 2909002"/>
                <a:gd name="connsiteX4" fmla="*/ 954367 w 954367"/>
                <a:gd name="connsiteY4" fmla="*/ 2909002 h 2909002"/>
                <a:gd name="connsiteX5" fmla="*/ 0 w 954367"/>
                <a:gd name="connsiteY5" fmla="*/ 2909002 h 2909002"/>
                <a:gd name="connsiteX6" fmla="*/ 0 w 954367"/>
                <a:gd name="connsiteY6" fmla="*/ 355596 h 2909002"/>
                <a:gd name="connsiteX7" fmla="*/ 0 w 954367"/>
                <a:gd name="connsiteY7" fmla="*/ 355595 h 2909002"/>
                <a:gd name="connsiteX8" fmla="*/ 2 w 954367"/>
                <a:gd name="connsiteY8" fmla="*/ 355595 h 29090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54367" h="2909002">
                  <a:moveTo>
                    <a:pt x="477184" y="0"/>
                  </a:moveTo>
                  <a:lnTo>
                    <a:pt x="954366" y="355595"/>
                  </a:lnTo>
                  <a:lnTo>
                    <a:pt x="954367" y="355595"/>
                  </a:lnTo>
                  <a:lnTo>
                    <a:pt x="954367" y="355596"/>
                  </a:lnTo>
                  <a:lnTo>
                    <a:pt x="954367" y="2909002"/>
                  </a:lnTo>
                  <a:lnTo>
                    <a:pt x="0" y="2909002"/>
                  </a:lnTo>
                  <a:lnTo>
                    <a:pt x="0" y="355596"/>
                  </a:lnTo>
                  <a:lnTo>
                    <a:pt x="0" y="355595"/>
                  </a:lnTo>
                  <a:lnTo>
                    <a:pt x="2" y="355595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文本框 36"/>
            <p:cNvSpPr txBox="1"/>
            <p:nvPr/>
          </p:nvSpPr>
          <p:spPr>
            <a:xfrm>
              <a:off x="6882047" y="6120819"/>
              <a:ext cx="77070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dirty="0" smtClean="0">
                  <a:solidFill>
                    <a:schemeClr val="lt1"/>
                  </a:solidFill>
                  <a:latin typeface="Bauhaus 93" panose="04030905020B02020C02" pitchFamily="82" charset="0"/>
                </a:rPr>
                <a:t>04</a:t>
              </a:r>
              <a:endParaRPr lang="en-US" altLang="zh-CN" sz="3200" dirty="0">
                <a:solidFill>
                  <a:schemeClr val="lt1"/>
                </a:solidFill>
                <a:latin typeface="Bauhaus 93" panose="04030905020B02020C02" pitchFamily="82" charset="0"/>
              </a:endParaRPr>
            </a:p>
          </p:txBody>
        </p:sp>
        <p:sp>
          <p:nvSpPr>
            <p:cNvPr id="43" name="文本框 42"/>
            <p:cNvSpPr txBox="1"/>
            <p:nvPr/>
          </p:nvSpPr>
          <p:spPr>
            <a:xfrm>
              <a:off x="6787268" y="4325872"/>
              <a:ext cx="96037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dirty="0" smtClean="0">
                  <a:solidFill>
                    <a:schemeClr val="l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WOED</a:t>
              </a:r>
              <a:endParaRPr lang="en-US" altLang="zh-CN" sz="1600" dirty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7958546" y="4796500"/>
            <a:ext cx="957423" cy="2061498"/>
            <a:chOff x="7958546" y="4796500"/>
            <a:chExt cx="957423" cy="2061498"/>
          </a:xfrm>
        </p:grpSpPr>
        <p:sp>
          <p:nvSpPr>
            <p:cNvPr id="67" name="任意多边形 66"/>
            <p:cNvSpPr/>
            <p:nvPr/>
          </p:nvSpPr>
          <p:spPr>
            <a:xfrm>
              <a:off x="7958546" y="4796500"/>
              <a:ext cx="954367" cy="2061498"/>
            </a:xfrm>
            <a:custGeom>
              <a:avLst/>
              <a:gdLst>
                <a:gd name="connsiteX0" fmla="*/ 0 w 954367"/>
                <a:gd name="connsiteY0" fmla="*/ 355597 h 2061498"/>
                <a:gd name="connsiteX1" fmla="*/ 954367 w 954367"/>
                <a:gd name="connsiteY1" fmla="*/ 355597 h 2061498"/>
                <a:gd name="connsiteX2" fmla="*/ 954367 w 954367"/>
                <a:gd name="connsiteY2" fmla="*/ 2061498 h 2061498"/>
                <a:gd name="connsiteX3" fmla="*/ 0 w 954367"/>
                <a:gd name="connsiteY3" fmla="*/ 2061498 h 2061498"/>
                <a:gd name="connsiteX4" fmla="*/ 477184 w 954367"/>
                <a:gd name="connsiteY4" fmla="*/ 0 h 2061498"/>
                <a:gd name="connsiteX5" fmla="*/ 954367 w 954367"/>
                <a:gd name="connsiteY5" fmla="*/ 355596 h 2061498"/>
                <a:gd name="connsiteX6" fmla="*/ 0 w 954367"/>
                <a:gd name="connsiteY6" fmla="*/ 355596 h 20614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54367" h="2061498">
                  <a:moveTo>
                    <a:pt x="0" y="355597"/>
                  </a:moveTo>
                  <a:lnTo>
                    <a:pt x="954367" y="355597"/>
                  </a:lnTo>
                  <a:lnTo>
                    <a:pt x="954367" y="2061498"/>
                  </a:lnTo>
                  <a:lnTo>
                    <a:pt x="0" y="2061498"/>
                  </a:lnTo>
                  <a:close/>
                  <a:moveTo>
                    <a:pt x="477184" y="0"/>
                  </a:moveTo>
                  <a:lnTo>
                    <a:pt x="954367" y="355596"/>
                  </a:lnTo>
                  <a:lnTo>
                    <a:pt x="0" y="355596"/>
                  </a:ln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文本框 37"/>
            <p:cNvSpPr txBox="1"/>
            <p:nvPr/>
          </p:nvSpPr>
          <p:spPr>
            <a:xfrm>
              <a:off x="8050375" y="6120818"/>
              <a:ext cx="77070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dirty="0" smtClean="0">
                  <a:solidFill>
                    <a:schemeClr val="lt1"/>
                  </a:solidFill>
                  <a:latin typeface="Bauhaus 93" panose="04030905020B02020C02" pitchFamily="82" charset="0"/>
                </a:rPr>
                <a:t>05</a:t>
              </a:r>
              <a:endParaRPr lang="en-US" altLang="zh-CN" sz="3200" dirty="0">
                <a:solidFill>
                  <a:schemeClr val="lt1"/>
                </a:solidFill>
                <a:latin typeface="Bauhaus 93" panose="04030905020B02020C02" pitchFamily="82" charset="0"/>
              </a:endParaRPr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7958546" y="5174999"/>
              <a:ext cx="95742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dirty="0" smtClean="0">
                  <a:solidFill>
                    <a:schemeClr val="l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EXCEL</a:t>
              </a:r>
              <a:endParaRPr lang="en-US" altLang="zh-CN" sz="1600" dirty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45" name="文本框 44"/>
          <p:cNvSpPr txBox="1"/>
          <p:nvPr/>
        </p:nvSpPr>
        <p:spPr>
          <a:xfrm flipH="1">
            <a:off x="4693730" y="1650865"/>
            <a:ext cx="2792528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欢迎加入广告集装箱</a:t>
            </a:r>
          </a:p>
          <a:p>
            <a:pPr algn="ctr">
              <a:lnSpc>
                <a:spcPct val="150000"/>
              </a:lnSpc>
            </a:pPr>
            <a:r>
              <a:rPr lang="zh-CN" altLang="en-US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微信广告集装箱，更多</a:t>
            </a:r>
            <a:r>
              <a:rPr lang="en-US" altLang="zh-CN" sz="105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的秘密等着你！微信广告集装箱，更多</a:t>
            </a:r>
            <a:r>
              <a:rPr lang="en-US" altLang="zh-CN" sz="105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的秘密等着你！</a:t>
            </a:r>
            <a:endParaRPr lang="en-US" altLang="zh-CN" sz="105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" name="文本框 45"/>
          <p:cNvSpPr txBox="1"/>
          <p:nvPr/>
        </p:nvSpPr>
        <p:spPr>
          <a:xfrm flipH="1">
            <a:off x="1728351" y="3048747"/>
            <a:ext cx="2725372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欢迎加入广告集装箱</a:t>
            </a:r>
          </a:p>
          <a:p>
            <a:pPr algn="r">
              <a:lnSpc>
                <a:spcPct val="150000"/>
              </a:lnSpc>
            </a:pPr>
            <a:r>
              <a:rPr lang="zh-CN" altLang="en-US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微信广告集装箱，更多</a:t>
            </a:r>
            <a:r>
              <a:rPr lang="en-US" altLang="zh-CN" sz="105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的秘密等着你！微信广告集装箱，更多</a:t>
            </a:r>
            <a:r>
              <a:rPr lang="en-US" altLang="zh-CN" sz="105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的秘密等着你！</a:t>
            </a:r>
            <a:endParaRPr lang="en-US" altLang="zh-CN" sz="105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" name="文本框 46"/>
          <p:cNvSpPr txBox="1"/>
          <p:nvPr/>
        </p:nvSpPr>
        <p:spPr>
          <a:xfrm flipH="1">
            <a:off x="427188" y="4796500"/>
            <a:ext cx="2792528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欢迎加入广告集装箱</a:t>
            </a:r>
          </a:p>
          <a:p>
            <a:pPr algn="r">
              <a:lnSpc>
                <a:spcPct val="150000"/>
              </a:lnSpc>
            </a:pPr>
            <a:r>
              <a:rPr lang="zh-CN" altLang="en-US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微信广告集装箱，更多</a:t>
            </a:r>
            <a:r>
              <a:rPr lang="en-US" altLang="zh-CN" sz="105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的秘密等着你！微信广告集装箱，更多</a:t>
            </a:r>
            <a:r>
              <a:rPr lang="en-US" altLang="zh-CN" sz="105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的秘密等着你！</a:t>
            </a:r>
            <a:endParaRPr lang="en-US" altLang="zh-CN" sz="105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0" name="文本框 69"/>
          <p:cNvSpPr txBox="1"/>
          <p:nvPr/>
        </p:nvSpPr>
        <p:spPr>
          <a:xfrm flipH="1">
            <a:off x="7747641" y="3048747"/>
            <a:ext cx="2792528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欢迎加入广告集装箱</a:t>
            </a:r>
          </a:p>
          <a:p>
            <a:pPr>
              <a:lnSpc>
                <a:spcPct val="150000"/>
              </a:lnSpc>
            </a:pPr>
            <a:r>
              <a:rPr lang="zh-CN" altLang="en-US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微信广告集装箱，更多</a:t>
            </a:r>
            <a:r>
              <a:rPr lang="en-US" altLang="zh-CN" sz="105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的秘密等着你！微信广告集装箱，更多</a:t>
            </a:r>
            <a:r>
              <a:rPr lang="en-US" altLang="zh-CN" sz="105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的秘密等着你！</a:t>
            </a:r>
            <a:endParaRPr lang="en-US" altLang="zh-CN" sz="105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" name="文本框 70"/>
          <p:cNvSpPr txBox="1"/>
          <p:nvPr/>
        </p:nvSpPr>
        <p:spPr>
          <a:xfrm flipH="1">
            <a:off x="9123817" y="4796500"/>
            <a:ext cx="2792528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欢迎加入广告集装箱</a:t>
            </a:r>
          </a:p>
          <a:p>
            <a:pPr>
              <a:lnSpc>
                <a:spcPct val="150000"/>
              </a:lnSpc>
            </a:pPr>
            <a:r>
              <a:rPr lang="zh-CN" altLang="en-US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微信广告集装箱，更多</a:t>
            </a:r>
            <a:r>
              <a:rPr lang="en-US" altLang="zh-CN" sz="105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的秘密等着你！微信广告集装箱，更多</a:t>
            </a:r>
            <a:r>
              <a:rPr lang="en-US" altLang="zh-CN" sz="105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的秘密等着你！</a:t>
            </a:r>
            <a:endParaRPr lang="en-US" altLang="zh-CN" sz="105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83417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Click="0" advTm="9000">
        <p14:pan/>
      </p:transition>
    </mc:Choice>
    <mc:Fallback xmlns="">
      <p:transition spd="slow" advClick="0" advTm="9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7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7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7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250"/>
                            </p:stCondLst>
                            <p:childTnLst>
                              <p:par>
                                <p:cTn id="4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7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7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7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0"/>
                            </p:stCondLst>
                            <p:childTnLst>
                              <p:par>
                                <p:cTn id="5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7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7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7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750"/>
                            </p:stCondLst>
                            <p:childTnLst>
                              <p:par>
                                <p:cTn id="5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75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75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75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500"/>
                            </p:stCondLst>
                            <p:childTnLst>
                              <p:par>
                                <p:cTn id="6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75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75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75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45" grpId="0"/>
      <p:bldP spid="46" grpId="0"/>
      <p:bldP spid="47" grpId="0"/>
      <p:bldP spid="70" grpId="0"/>
      <p:bldP spid="7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图片 2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560"/>
          <a:stretch/>
        </p:blipFill>
        <p:spPr>
          <a:xfrm>
            <a:off x="9150395" y="1871418"/>
            <a:ext cx="3056567" cy="1840951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355"/>
          <a:stretch/>
        </p:blipFill>
        <p:spPr>
          <a:xfrm>
            <a:off x="6094659" y="3704937"/>
            <a:ext cx="3061589" cy="1844961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335"/>
          <a:stretch/>
        </p:blipFill>
        <p:spPr>
          <a:xfrm>
            <a:off x="-346" y="3708114"/>
            <a:ext cx="3050513" cy="1844962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551"/>
          <a:stretch/>
        </p:blipFill>
        <p:spPr>
          <a:xfrm>
            <a:off x="3047998" y="1873250"/>
            <a:ext cx="3048002" cy="1838326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673100" y="466987"/>
            <a:ext cx="26297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作品欣赏</a:t>
            </a:r>
            <a:endParaRPr lang="en-US" altLang="zh-CN" sz="24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73099" y="939282"/>
            <a:ext cx="4610101" cy="3347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微信广告集装箱，更多</a:t>
            </a:r>
            <a:r>
              <a:rPr lang="en-US" altLang="zh-CN" sz="105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的秘密等着你！ </a:t>
            </a:r>
          </a:p>
        </p:txBody>
      </p:sp>
      <p:sp>
        <p:nvSpPr>
          <p:cNvPr id="7" name="矩形 6"/>
          <p:cNvSpPr/>
          <p:nvPr/>
        </p:nvSpPr>
        <p:spPr>
          <a:xfrm>
            <a:off x="3047999" y="1873249"/>
            <a:ext cx="3055481" cy="1838325"/>
          </a:xfrm>
          <a:prstGeom prst="rect">
            <a:avLst/>
          </a:prstGeom>
          <a:solidFill>
            <a:schemeClr val="tx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0" y="1873249"/>
            <a:ext cx="3047999" cy="1838325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047653" y="3711574"/>
            <a:ext cx="3048347" cy="1838325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" y="3711574"/>
            <a:ext cx="3047652" cy="1838325"/>
          </a:xfrm>
          <a:prstGeom prst="rect">
            <a:avLst/>
          </a:prstGeom>
          <a:solidFill>
            <a:schemeClr val="tx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9151481" y="1873249"/>
            <a:ext cx="3055481" cy="1838325"/>
          </a:xfrm>
          <a:prstGeom prst="rect">
            <a:avLst/>
          </a:prstGeom>
          <a:solidFill>
            <a:schemeClr val="tx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6096000" y="1873249"/>
            <a:ext cx="3055481" cy="1838325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9148769" y="3711573"/>
            <a:ext cx="3059818" cy="1838325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6096268" y="3708114"/>
            <a:ext cx="3053315" cy="1839116"/>
          </a:xfrm>
          <a:prstGeom prst="rect">
            <a:avLst/>
          </a:prstGeom>
          <a:solidFill>
            <a:schemeClr val="tx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5"/>
          <p:cNvSpPr txBox="1"/>
          <p:nvPr/>
        </p:nvSpPr>
        <p:spPr>
          <a:xfrm flipH="1">
            <a:off x="9553574" y="3938239"/>
            <a:ext cx="2266949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欢迎加入广告集装箱</a:t>
            </a:r>
          </a:p>
          <a:p>
            <a:pPr>
              <a:lnSpc>
                <a:spcPct val="150000"/>
              </a:lnSpc>
            </a:pPr>
            <a:r>
              <a:rPr lang="zh-CN" altLang="en-US" sz="105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微信广告集装箱，更多</a:t>
            </a:r>
            <a:r>
              <a:rPr lang="en-US" altLang="zh-CN" sz="1050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5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</a:t>
            </a:r>
            <a:r>
              <a:rPr lang="zh-CN" altLang="en-US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！微信广告集装箱，更多</a:t>
            </a:r>
            <a:r>
              <a:rPr lang="en-US" altLang="zh-CN" sz="1050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</a:t>
            </a:r>
            <a:r>
              <a:rPr lang="zh-CN" altLang="en-US" sz="105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  <a:r>
              <a:rPr lang="zh-CN" altLang="en-US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微信广告集装箱，更多</a:t>
            </a:r>
            <a:r>
              <a:rPr lang="en-US" altLang="zh-CN" sz="1050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</a:t>
            </a:r>
            <a:r>
              <a:rPr lang="zh-CN" altLang="en-US" sz="105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  <a:endParaRPr lang="en-US" altLang="zh-CN" sz="105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 flipH="1">
            <a:off x="3449747" y="3938239"/>
            <a:ext cx="2266949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欢迎加入广告集装箱</a:t>
            </a:r>
          </a:p>
          <a:p>
            <a:pPr>
              <a:lnSpc>
                <a:spcPct val="150000"/>
              </a:lnSpc>
            </a:pPr>
            <a:r>
              <a:rPr lang="zh-CN" altLang="en-US" sz="105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微信广告集装箱，更多</a:t>
            </a:r>
            <a:r>
              <a:rPr lang="en-US" altLang="zh-CN" sz="1050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5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</a:t>
            </a:r>
            <a:r>
              <a:rPr lang="zh-CN" altLang="en-US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！微信广告集装箱，更多</a:t>
            </a:r>
            <a:r>
              <a:rPr lang="en-US" altLang="zh-CN" sz="1050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</a:t>
            </a:r>
            <a:r>
              <a:rPr lang="zh-CN" altLang="en-US" sz="105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  <a:r>
              <a:rPr lang="zh-CN" altLang="en-US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微信广告集装箱，更多</a:t>
            </a:r>
            <a:r>
              <a:rPr lang="en-US" altLang="zh-CN" sz="1050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</a:t>
            </a:r>
            <a:r>
              <a:rPr lang="zh-CN" altLang="en-US" sz="105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  <a:endParaRPr lang="en-US" altLang="zh-CN" sz="105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 flipH="1">
            <a:off x="6490265" y="2099225"/>
            <a:ext cx="2266949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欢迎加入广告集装箱</a:t>
            </a:r>
          </a:p>
          <a:p>
            <a:pPr algn="r">
              <a:lnSpc>
                <a:spcPct val="150000"/>
              </a:lnSpc>
            </a:pPr>
            <a:r>
              <a:rPr lang="zh-CN" altLang="en-US" sz="105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微信广告集装箱，更多</a:t>
            </a:r>
            <a:r>
              <a:rPr lang="en-US" altLang="zh-CN" sz="1050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5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</a:t>
            </a:r>
            <a:r>
              <a:rPr lang="zh-CN" altLang="en-US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！微信广告集装箱，更多</a:t>
            </a:r>
            <a:r>
              <a:rPr lang="en-US" altLang="zh-CN" sz="1050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</a:t>
            </a:r>
            <a:r>
              <a:rPr lang="zh-CN" altLang="en-US" sz="105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  <a:r>
              <a:rPr lang="zh-CN" altLang="en-US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微信广告集装箱，更多</a:t>
            </a:r>
            <a:r>
              <a:rPr lang="en-US" altLang="zh-CN" sz="1050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</a:t>
            </a:r>
            <a:r>
              <a:rPr lang="zh-CN" altLang="en-US" sz="105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  <a:endParaRPr lang="en-US" altLang="zh-CN" sz="105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 flipH="1">
            <a:off x="394265" y="2106124"/>
            <a:ext cx="2266949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欢迎加入广告集装箱</a:t>
            </a:r>
          </a:p>
          <a:p>
            <a:pPr algn="r">
              <a:lnSpc>
                <a:spcPct val="150000"/>
              </a:lnSpc>
            </a:pPr>
            <a:r>
              <a:rPr lang="zh-CN" altLang="en-US" sz="105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微信广告集装箱，更多</a:t>
            </a:r>
            <a:r>
              <a:rPr lang="en-US" altLang="zh-CN" sz="1050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5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</a:t>
            </a:r>
            <a:r>
              <a:rPr lang="zh-CN" altLang="en-US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！微信广告集装箱，更多</a:t>
            </a:r>
            <a:r>
              <a:rPr lang="en-US" altLang="zh-CN" sz="1050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</a:t>
            </a:r>
            <a:r>
              <a:rPr lang="zh-CN" altLang="en-US" sz="105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  <a:r>
              <a:rPr lang="zh-CN" altLang="en-US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微信广告集装箱，更多</a:t>
            </a:r>
            <a:r>
              <a:rPr lang="en-US" altLang="zh-CN" sz="1050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</a:t>
            </a:r>
            <a:r>
              <a:rPr lang="zh-CN" altLang="en-US" sz="105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  <a:endParaRPr lang="en-US" altLang="zh-CN" sz="105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等腰三角形 20"/>
          <p:cNvSpPr/>
          <p:nvPr/>
        </p:nvSpPr>
        <p:spPr>
          <a:xfrm rot="16200000">
            <a:off x="2817872" y="2709718"/>
            <a:ext cx="298323" cy="161928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等腰三角形 21"/>
          <p:cNvSpPr/>
          <p:nvPr/>
        </p:nvSpPr>
        <p:spPr>
          <a:xfrm rot="16200000">
            <a:off x="8921354" y="2717656"/>
            <a:ext cx="298323" cy="161928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等腰三角形 22"/>
          <p:cNvSpPr/>
          <p:nvPr/>
        </p:nvSpPr>
        <p:spPr>
          <a:xfrm rot="5400000">
            <a:off x="9081113" y="4552554"/>
            <a:ext cx="298323" cy="161928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等腰三角形 23"/>
          <p:cNvSpPr/>
          <p:nvPr/>
        </p:nvSpPr>
        <p:spPr>
          <a:xfrm rot="5400000">
            <a:off x="2979454" y="4552554"/>
            <a:ext cx="298323" cy="161928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38755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Click="0" advTm="3000">
        <p14:pan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50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00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500"/>
                            </p:stCondLst>
                            <p:childTnLst>
                              <p:par>
                                <p:cTn id="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0"/>
                            </p:stCondLst>
                            <p:childTnLst>
                              <p:par>
                                <p:cTn id="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500"/>
                            </p:stCondLst>
                            <p:childTnLst>
                              <p:par>
                                <p:cTn id="5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6000"/>
                            </p:stCondLst>
                            <p:childTnLst>
                              <p:par>
                                <p:cTn id="5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6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6500"/>
                            </p:stCondLst>
                            <p:childTnLst>
                              <p:par>
                                <p:cTn id="5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0" dur="500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7000"/>
                            </p:stCondLst>
                            <p:childTnLst>
                              <p:par>
                                <p:cTn id="6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7500"/>
                            </p:stCondLst>
                            <p:childTnLst>
                              <p:par>
                                <p:cTn id="6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8000"/>
                            </p:stCondLst>
                            <p:childTnLst>
                              <p:par>
                                <p:cTn id="7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8500"/>
                            </p:stCondLst>
                            <p:childTnLst>
                              <p:par>
                                <p:cTn id="7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9000"/>
                            </p:stCondLst>
                            <p:childTnLst>
                              <p:par>
                                <p:cTn id="78" presetID="27" presetClass="emph" presetSubtype="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9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80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81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2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9500"/>
                            </p:stCondLst>
                            <p:childTnLst>
                              <p:par>
                                <p:cTn id="84" presetID="27" presetClass="emph" presetSubtype="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5" dur="250" autoRev="1" fill="remove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86" dur="250" autoRev="1" fill="remove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87" dur="250" autoRev="1" fill="remove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8" dur="250" autoRev="1" fill="remove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10000"/>
                            </p:stCondLst>
                            <p:childTnLst>
                              <p:par>
                                <p:cTn id="90" presetID="27" presetClass="emph" presetSubtype="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91" dur="250" autoRev="1" fill="remove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92" dur="250" autoRev="1" fill="remove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93" dur="250" autoRev="1" fill="remove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4" dur="250" autoRev="1" fill="remove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10500"/>
                            </p:stCondLst>
                            <p:childTnLst>
                              <p:par>
                                <p:cTn id="96" presetID="27" presetClass="emph" presetSubtype="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97" dur="25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98" dur="25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99" dur="25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0" dur="25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 animBg="1"/>
      <p:bldP spid="8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build="p"/>
      <p:bldP spid="17" grpId="0" build="p"/>
      <p:bldP spid="18" grpId="0" build="p"/>
      <p:bldP spid="19" grpId="0" build="p"/>
      <p:bldP spid="21" grpId="0" animBg="1"/>
      <p:bldP spid="22" grpId="0" animBg="1"/>
      <p:bldP spid="23" grpId="0" animBg="1"/>
      <p:bldP spid="2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53" b="4315"/>
          <a:stretch/>
        </p:blipFill>
        <p:spPr>
          <a:xfrm>
            <a:off x="6096579" y="3705223"/>
            <a:ext cx="3056945" cy="1851027"/>
          </a:xfrm>
          <a:prstGeom prst="rect">
            <a:avLst/>
          </a:prstGeom>
        </p:spPr>
      </p:pic>
      <p:sp>
        <p:nvSpPr>
          <p:cNvPr id="15" name="矩形 14"/>
          <p:cNvSpPr/>
          <p:nvPr/>
        </p:nvSpPr>
        <p:spPr>
          <a:xfrm>
            <a:off x="6095853" y="3711286"/>
            <a:ext cx="3053315" cy="1834864"/>
          </a:xfrm>
          <a:prstGeom prst="rect">
            <a:avLst/>
          </a:prstGeom>
          <a:solidFill>
            <a:schemeClr val="tx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684"/>
          <a:stretch/>
        </p:blipFill>
        <p:spPr>
          <a:xfrm>
            <a:off x="9141837" y="1870075"/>
            <a:ext cx="3064038" cy="184568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57" b="13607"/>
          <a:stretch/>
        </p:blipFill>
        <p:spPr>
          <a:xfrm>
            <a:off x="3047651" y="1873250"/>
            <a:ext cx="3049626" cy="1844676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99" b="5794"/>
          <a:stretch/>
        </p:blipFill>
        <p:spPr>
          <a:xfrm>
            <a:off x="103" y="3711574"/>
            <a:ext cx="3047751" cy="1838326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047999" y="1873249"/>
            <a:ext cx="3055481" cy="1838325"/>
          </a:xfrm>
          <a:prstGeom prst="rect">
            <a:avLst/>
          </a:prstGeom>
          <a:solidFill>
            <a:schemeClr val="tx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-175" y="3705223"/>
            <a:ext cx="3047652" cy="1838325"/>
          </a:xfrm>
          <a:prstGeom prst="rect">
            <a:avLst/>
          </a:prstGeom>
          <a:solidFill>
            <a:schemeClr val="tx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9151481" y="1873249"/>
            <a:ext cx="3055481" cy="1838325"/>
          </a:xfrm>
          <a:prstGeom prst="rect">
            <a:avLst/>
          </a:prstGeom>
          <a:solidFill>
            <a:schemeClr val="tx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0" y="1873249"/>
            <a:ext cx="3047999" cy="1838325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047653" y="3711574"/>
            <a:ext cx="3048347" cy="1838325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6096000" y="1873249"/>
            <a:ext cx="3055481" cy="1838325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9149312" y="3711574"/>
            <a:ext cx="3059818" cy="1838325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5"/>
          <p:cNvSpPr txBox="1"/>
          <p:nvPr/>
        </p:nvSpPr>
        <p:spPr>
          <a:xfrm flipH="1">
            <a:off x="9553574" y="3938239"/>
            <a:ext cx="2266949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欢迎加入广告集装箱</a:t>
            </a:r>
          </a:p>
          <a:p>
            <a:pPr>
              <a:lnSpc>
                <a:spcPct val="150000"/>
              </a:lnSpc>
            </a:pPr>
            <a:r>
              <a:rPr lang="zh-CN" altLang="en-US" sz="105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微信广告集装箱，更多</a:t>
            </a:r>
            <a:r>
              <a:rPr lang="en-US" altLang="zh-CN" sz="1050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5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</a:t>
            </a:r>
            <a:r>
              <a:rPr lang="zh-CN" altLang="en-US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！微信广告集装箱，更多</a:t>
            </a:r>
            <a:r>
              <a:rPr lang="en-US" altLang="zh-CN" sz="1050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</a:t>
            </a:r>
            <a:r>
              <a:rPr lang="zh-CN" altLang="en-US" sz="105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  <a:r>
              <a:rPr lang="zh-CN" altLang="en-US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微信广告集装箱，更多</a:t>
            </a:r>
            <a:r>
              <a:rPr lang="en-US" altLang="zh-CN" sz="1050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</a:t>
            </a:r>
            <a:r>
              <a:rPr lang="zh-CN" altLang="en-US" sz="105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  <a:endParaRPr lang="en-US" altLang="zh-CN" sz="105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 flipH="1">
            <a:off x="3449747" y="3938239"/>
            <a:ext cx="2266949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欢迎加入广告集装箱</a:t>
            </a:r>
          </a:p>
          <a:p>
            <a:pPr>
              <a:lnSpc>
                <a:spcPct val="150000"/>
              </a:lnSpc>
            </a:pPr>
            <a:r>
              <a:rPr lang="zh-CN" altLang="en-US" sz="105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微信广告集装箱，更多</a:t>
            </a:r>
            <a:r>
              <a:rPr lang="en-US" altLang="zh-CN" sz="1050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5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</a:t>
            </a:r>
            <a:r>
              <a:rPr lang="zh-CN" altLang="en-US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！微信广告集装箱，更多</a:t>
            </a:r>
            <a:r>
              <a:rPr lang="en-US" altLang="zh-CN" sz="1050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</a:t>
            </a:r>
            <a:r>
              <a:rPr lang="zh-CN" altLang="en-US" sz="105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  <a:r>
              <a:rPr lang="zh-CN" altLang="en-US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微信广告集装箱，更多</a:t>
            </a:r>
            <a:r>
              <a:rPr lang="en-US" altLang="zh-CN" sz="1050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</a:t>
            </a:r>
            <a:r>
              <a:rPr lang="zh-CN" altLang="en-US" sz="105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  <a:endParaRPr lang="en-US" altLang="zh-CN" sz="105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 flipH="1">
            <a:off x="6490265" y="2099225"/>
            <a:ext cx="2266949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欢迎加入广告集装箱</a:t>
            </a:r>
          </a:p>
          <a:p>
            <a:pPr algn="r">
              <a:lnSpc>
                <a:spcPct val="150000"/>
              </a:lnSpc>
            </a:pPr>
            <a:r>
              <a:rPr lang="zh-CN" altLang="en-US" sz="105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微信广告集装箱，更多</a:t>
            </a:r>
            <a:r>
              <a:rPr lang="en-US" altLang="zh-CN" sz="1050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5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</a:t>
            </a:r>
            <a:r>
              <a:rPr lang="zh-CN" altLang="en-US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！微信广告集装箱，更多</a:t>
            </a:r>
            <a:r>
              <a:rPr lang="en-US" altLang="zh-CN" sz="1050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</a:t>
            </a:r>
            <a:r>
              <a:rPr lang="zh-CN" altLang="en-US" sz="105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  <a:r>
              <a:rPr lang="zh-CN" altLang="en-US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微信广告集装箱，更多</a:t>
            </a:r>
            <a:r>
              <a:rPr lang="en-US" altLang="zh-CN" sz="1050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</a:t>
            </a:r>
            <a:r>
              <a:rPr lang="zh-CN" altLang="en-US" sz="105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  <a:endParaRPr lang="en-US" altLang="zh-CN" sz="105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 flipH="1">
            <a:off x="394265" y="2106124"/>
            <a:ext cx="2266949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欢迎加入广告集装箱</a:t>
            </a:r>
          </a:p>
          <a:p>
            <a:pPr algn="r">
              <a:lnSpc>
                <a:spcPct val="150000"/>
              </a:lnSpc>
            </a:pPr>
            <a:r>
              <a:rPr lang="zh-CN" altLang="en-US" sz="105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微信广告集装箱，更多</a:t>
            </a:r>
            <a:r>
              <a:rPr lang="en-US" altLang="zh-CN" sz="1050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5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</a:t>
            </a:r>
            <a:r>
              <a:rPr lang="zh-CN" altLang="en-US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！微信广告集装箱，更多</a:t>
            </a:r>
            <a:r>
              <a:rPr lang="en-US" altLang="zh-CN" sz="1050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</a:t>
            </a:r>
            <a:r>
              <a:rPr lang="zh-CN" altLang="en-US" sz="105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  <a:r>
              <a:rPr lang="zh-CN" altLang="en-US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微信广告集装箱，更多</a:t>
            </a:r>
            <a:r>
              <a:rPr lang="en-US" altLang="zh-CN" sz="1050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</a:t>
            </a:r>
            <a:r>
              <a:rPr lang="zh-CN" altLang="en-US" sz="105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  <a:endParaRPr lang="en-US" altLang="zh-CN" sz="105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等腰三角形 20"/>
          <p:cNvSpPr/>
          <p:nvPr/>
        </p:nvSpPr>
        <p:spPr>
          <a:xfrm rot="16200000">
            <a:off x="2817872" y="2709718"/>
            <a:ext cx="298323" cy="161928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等腰三角形 21"/>
          <p:cNvSpPr/>
          <p:nvPr/>
        </p:nvSpPr>
        <p:spPr>
          <a:xfrm rot="16200000">
            <a:off x="8921354" y="2717656"/>
            <a:ext cx="298323" cy="161928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等腰三角形 22"/>
          <p:cNvSpPr/>
          <p:nvPr/>
        </p:nvSpPr>
        <p:spPr>
          <a:xfrm rot="5400000">
            <a:off x="9081113" y="4552554"/>
            <a:ext cx="298323" cy="161928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等腰三角形 23"/>
          <p:cNvSpPr/>
          <p:nvPr/>
        </p:nvSpPr>
        <p:spPr>
          <a:xfrm rot="5400000">
            <a:off x="2979454" y="4552554"/>
            <a:ext cx="298323" cy="161928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0721638"/>
      </p:ext>
    </p:extLst>
  </p:cSld>
  <p:clrMapOvr>
    <a:masterClrMapping/>
  </p:clrMapOvr>
  <p:transition spd="slow" advClick="0" advTm="300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7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1" dur="500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000"/>
                            </p:stCondLst>
                            <p:childTnLst>
                              <p:par>
                                <p:cTn id="69" presetID="27" presetClass="emph" presetSubtype="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0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71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72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3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8500"/>
                            </p:stCondLst>
                            <p:childTnLst>
                              <p:par>
                                <p:cTn id="75" presetID="27" presetClass="emph" presetSubtype="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6" dur="250" autoRev="1" fill="remove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77" dur="250" autoRev="1" fill="remove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78" dur="250" autoRev="1" fill="remove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9" dur="250" autoRev="1" fill="remove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9000"/>
                            </p:stCondLst>
                            <p:childTnLst>
                              <p:par>
                                <p:cTn id="81" presetID="27" presetClass="emph" presetSubtype="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2" dur="250" autoRev="1" fill="remove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83" dur="250" autoRev="1" fill="remove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84" dur="250" autoRev="1" fill="remove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5" dur="250" autoRev="1" fill="remove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9500"/>
                            </p:stCondLst>
                            <p:childTnLst>
                              <p:par>
                                <p:cTn id="87" presetID="27" presetClass="emph" presetSubtype="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8" dur="25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89" dur="25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90" dur="25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1" dur="25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7" grpId="0" animBg="1"/>
      <p:bldP spid="11" grpId="0" animBg="1"/>
      <p:bldP spid="12" grpId="0" animBg="1"/>
      <p:bldP spid="8" grpId="0" animBg="1"/>
      <p:bldP spid="10" grpId="0" animBg="1"/>
      <p:bldP spid="13" grpId="0" animBg="1"/>
      <p:bldP spid="14" grpId="0" animBg="1"/>
      <p:bldP spid="16" grpId="0" build="p"/>
      <p:bldP spid="17" grpId="0" build="p"/>
      <p:bldP spid="18" grpId="0" build="p"/>
      <p:bldP spid="19" grpId="0" build="p"/>
      <p:bldP spid="21" grpId="0" animBg="1"/>
      <p:bldP spid="22" grpId="0" animBg="1"/>
      <p:bldP spid="23" grpId="0" animBg="1"/>
      <p:bldP spid="24" grpId="0" animBg="1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848</TotalTime>
  <Words>1921</Words>
  <Application>Microsoft Office PowerPoint</Application>
  <PresentationFormat>宽屏</PresentationFormat>
  <Paragraphs>178</Paragraphs>
  <Slides>16</Slides>
  <Notes>7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3" baseType="lpstr">
      <vt:lpstr>Calibri</vt:lpstr>
      <vt:lpstr>微软雅黑</vt:lpstr>
      <vt:lpstr>Arial</vt:lpstr>
      <vt:lpstr>Bauhaus 93</vt:lpstr>
      <vt:lpstr>Calibri Light</vt:lpstr>
      <vt:lpstr>宋体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Yuannan Sun</dc:creator>
  <cp:lastModifiedBy>Yuannan Sun</cp:lastModifiedBy>
  <cp:revision>70</cp:revision>
  <dcterms:created xsi:type="dcterms:W3CDTF">2016-07-01T08:05:32Z</dcterms:created>
  <dcterms:modified xsi:type="dcterms:W3CDTF">2016-07-19T04:41:22Z</dcterms:modified>
</cp:coreProperties>
</file>