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59" r:id="rId7"/>
    <p:sldId id="262" r:id="rId8"/>
    <p:sldId id="263" r:id="rId9"/>
    <p:sldId id="270" r:id="rId10"/>
    <p:sldId id="264" r:id="rId11"/>
    <p:sldId id="268" r:id="rId12"/>
    <p:sldId id="266" r:id="rId13"/>
    <p:sldId id="267" r:id="rId14"/>
    <p:sldId id="275" r:id="rId15"/>
    <p:sldId id="260" r:id="rId16"/>
    <p:sldId id="277" r:id="rId17"/>
    <p:sldId id="269" r:id="rId18"/>
    <p:sldId id="265" r:id="rId19"/>
    <p:sldId id="281" r:id="rId20"/>
    <p:sldId id="279" r:id="rId21"/>
    <p:sldId id="276" r:id="rId22"/>
    <p:sldId id="280" r:id="rId23"/>
    <p:sldId id="274" r:id="rId24"/>
    <p:sldId id="278" r:id="rId25"/>
    <p:sldId id="271" r:id="rId26"/>
    <p:sldId id="273"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835E"/>
    <a:srgbClr val="635858"/>
    <a:srgbClr val="363C58"/>
    <a:srgbClr val="262A3E"/>
    <a:srgbClr val="B59D81"/>
    <a:srgbClr val="827474"/>
    <a:srgbClr val="6F6363"/>
    <a:srgbClr val="745E44"/>
    <a:srgbClr val="4C547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450" y="-96"/>
      </p:cViewPr>
      <p:guideLst>
        <p:guide orient="horz" pos="1620"/>
        <p:guide pos="2880"/>
      </p:guideLst>
    </p:cSldViewPr>
  </p:slideViewPr>
  <p:notesTextViewPr>
    <p:cViewPr>
      <p:scale>
        <a:sx n="1" d="1"/>
        <a:sy n="1" d="1"/>
      </p:scale>
      <p:origin x="0" y="0"/>
    </p:cViewPr>
  </p:notesTextViewPr>
  <p:sorterViewPr>
    <p:cViewPr>
      <p:scale>
        <a:sx n="182" d="100"/>
        <a:sy n="182"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0714A5-5834-47EA-877D-E9B10643D6E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F6D025-F0D8-4CCB-9EAE-409D2B32A14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5F6D025-F0D8-4CCB-9EAE-409D2B32A14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103E0332-5B3E-49E6-8994-05430530373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AC363B-7249-4B07-8CED-E5524B8FCCE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62A3E"/>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03E0332-5B3E-49E6-8994-05430530373E}"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CAC363B-7249-4B07-8CED-E5524B8FCCE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image" Target="../media/image50.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image" Target="../media/image53.png"/></Relationships>
</file>

<file path=ppt/slides/_rels/slide12.xml.rels><?xml version="1.0" encoding="UTF-8" standalone="yes"?>
<Relationships xmlns="http://schemas.openxmlformats.org/package/2006/relationships"><Relationship Id="rId9" Type="http://schemas.openxmlformats.org/officeDocument/2006/relationships/image" Target="../media/image64.jpeg"/><Relationship Id="rId8" Type="http://schemas.openxmlformats.org/officeDocument/2006/relationships/image" Target="../media/image63.jpeg"/><Relationship Id="rId7" Type="http://schemas.openxmlformats.org/officeDocument/2006/relationships/image" Target="../media/image62.jpeg"/><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 Id="rId3" Type="http://schemas.openxmlformats.org/officeDocument/2006/relationships/image" Target="../media/image58.jpeg"/><Relationship Id="rId2" Type="http://schemas.openxmlformats.org/officeDocument/2006/relationships/image" Target="../media/image57.png"/><Relationship Id="rId12" Type="http://schemas.openxmlformats.org/officeDocument/2006/relationships/notesSlide" Target="../notesSlides/notesSlide12.xml"/><Relationship Id="rId11" Type="http://schemas.openxmlformats.org/officeDocument/2006/relationships/slideLayout" Target="../slideLayouts/slideLayout2.xml"/><Relationship Id="rId10" Type="http://schemas.openxmlformats.org/officeDocument/2006/relationships/image" Target="../media/image65.jpeg"/><Relationship Id="rId1" Type="http://schemas.openxmlformats.org/officeDocument/2006/relationships/image" Target="../media/image56.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image" Target="../media/image66.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image" Target="../media/image72.png"/><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54.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77.png"/><Relationship Id="rId1" Type="http://schemas.openxmlformats.org/officeDocument/2006/relationships/image" Target="../media/image76.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82.png"/><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image" Target="../media/image79.png"/></Relationships>
</file>

<file path=ppt/slides/_rels/slide19.xml.rels><?xml version="1.0" encoding="UTF-8" standalone="yes"?>
<Relationships xmlns="http://schemas.openxmlformats.org/package/2006/relationships"><Relationship Id="rId9" Type="http://schemas.openxmlformats.org/officeDocument/2006/relationships/image" Target="../media/image91.png"/><Relationship Id="rId8" Type="http://schemas.openxmlformats.org/officeDocument/2006/relationships/image" Target="../media/image90.png"/><Relationship Id="rId7" Type="http://schemas.openxmlformats.org/officeDocument/2006/relationships/image" Target="../media/image89.png"/><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 Id="rId3" Type="http://schemas.openxmlformats.org/officeDocument/2006/relationships/image" Target="../media/image85.png"/><Relationship Id="rId2" Type="http://schemas.openxmlformats.org/officeDocument/2006/relationships/image" Target="../media/image84.png"/><Relationship Id="rId16" Type="http://schemas.openxmlformats.org/officeDocument/2006/relationships/notesSlide" Target="../notesSlides/notesSlide19.xml"/><Relationship Id="rId15" Type="http://schemas.openxmlformats.org/officeDocument/2006/relationships/slideLayout" Target="../slideLayouts/slideLayout2.xml"/><Relationship Id="rId14" Type="http://schemas.openxmlformats.org/officeDocument/2006/relationships/image" Target="../media/image96.png"/><Relationship Id="rId13" Type="http://schemas.openxmlformats.org/officeDocument/2006/relationships/image" Target="../media/image95.png"/><Relationship Id="rId12" Type="http://schemas.openxmlformats.org/officeDocument/2006/relationships/image" Target="../media/image94.png"/><Relationship Id="rId11" Type="http://schemas.openxmlformats.org/officeDocument/2006/relationships/image" Target="../media/image93.png"/><Relationship Id="rId10" Type="http://schemas.openxmlformats.org/officeDocument/2006/relationships/image" Target="../media/image92.png"/><Relationship Id="rId1" Type="http://schemas.openxmlformats.org/officeDocument/2006/relationships/image" Target="../media/image83.png"/></Relationships>
</file>

<file path=ppt/slides/_rels/slide2.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 Id="rId3" Type="http://schemas.openxmlformats.org/officeDocument/2006/relationships/image" Target="../media/image6.jpeg"/><Relationship Id="rId2" Type="http://schemas.openxmlformats.org/officeDocument/2006/relationships/image" Target="../media/image5.jpeg"/><Relationship Id="rId15" Type="http://schemas.openxmlformats.org/officeDocument/2006/relationships/notesSlide" Target="../notesSlides/notesSlide2.xml"/><Relationship Id="rId14" Type="http://schemas.openxmlformats.org/officeDocument/2006/relationships/slideLayout" Target="../slideLayouts/slideLayout2.xml"/><Relationship Id="rId13" Type="http://schemas.openxmlformats.org/officeDocument/2006/relationships/image" Target="../media/image16.png"/><Relationship Id="rId12" Type="http://schemas.openxmlformats.org/officeDocument/2006/relationships/image" Target="../media/image15.png"/><Relationship Id="rId11" Type="http://schemas.openxmlformats.org/officeDocument/2006/relationships/image" Target="../media/image14.png"/><Relationship Id="rId10" Type="http://schemas.openxmlformats.org/officeDocument/2006/relationships/image" Target="../media/image13.png"/><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2.xml"/><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image" Target="../media/image79.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21.png"/><Relationship Id="rId4" Type="http://schemas.openxmlformats.org/officeDocument/2006/relationships/image" Target="../media/image19.jpeg"/><Relationship Id="rId3" Type="http://schemas.openxmlformats.org/officeDocument/2006/relationships/image" Target="../media/image100.png"/><Relationship Id="rId2" Type="http://schemas.openxmlformats.org/officeDocument/2006/relationships/image" Target="../media/image22.png"/><Relationship Id="rId1" Type="http://schemas.openxmlformats.org/officeDocument/2006/relationships/image" Target="../media/image99.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2.xml"/><Relationship Id="rId5" Type="http://schemas.openxmlformats.org/officeDocument/2006/relationships/image" Target="../media/image105.png"/><Relationship Id="rId4" Type="http://schemas.openxmlformats.org/officeDocument/2006/relationships/image" Target="../media/image104.png"/><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image" Target="../media/image101.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107.jpeg"/><Relationship Id="rId1" Type="http://schemas.openxmlformats.org/officeDocument/2006/relationships/image" Target="../media/image106.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2.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jpeg"/></Relationships>
</file>

<file path=ppt/slides/_rels/slide6.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image" Target="../media/image27.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16.png"/></Relationships>
</file>

<file path=ppt/slides/_rels/slide8.xml.rels><?xml version="1.0" encoding="UTF-8" standalone="yes"?>
<Relationships xmlns="http://schemas.openxmlformats.org/package/2006/relationships"><Relationship Id="rId9" Type="http://schemas.openxmlformats.org/officeDocument/2006/relationships/image" Target="../media/image44.jpeg"/><Relationship Id="rId8" Type="http://schemas.openxmlformats.org/officeDocument/2006/relationships/image" Target="../media/image43.png"/><Relationship Id="rId7" Type="http://schemas.openxmlformats.org/officeDocument/2006/relationships/image" Target="../media/image42.png"/><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jpe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image" Target="../media/image16.png"/><Relationship Id="rId1" Type="http://schemas.openxmlformats.org/officeDocument/2006/relationships/image" Target="../media/image36.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jpeg"/><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1026" name="Picture 2" descr="e:\program files\360se6\User Data\temp\2531170_203321600000_2.jpg"/>
          <p:cNvPicPr>
            <a:picLocks noChangeAspect="1" noChangeArrowheads="1"/>
          </p:cNvPicPr>
          <p:nvPr/>
        </p:nvPicPr>
        <p:blipFill rotWithShape="1">
          <a:blip r:embed="rId1">
            <a:extLst>
              <a:ext uri="{28A0092B-C50C-407E-A947-70E740481C1C}">
                <a14:useLocalDpi xmlns:a14="http://schemas.microsoft.com/office/drawing/2010/main" val="0"/>
              </a:ext>
            </a:extLst>
          </a:blip>
          <a:srcRect t="5412" b="22689"/>
          <a:stretch>
            <a:fillRect/>
          </a:stretch>
        </p:blipFill>
        <p:spPr bwMode="auto">
          <a:xfrm>
            <a:off x="0" y="6167"/>
            <a:ext cx="9157280" cy="5137333"/>
          </a:xfrm>
          <a:prstGeom prst="rect">
            <a:avLst/>
          </a:prstGeom>
          <a:noFill/>
          <a:extLst>
            <a:ext uri="{909E8E84-426E-40DD-AFC4-6F175D3DCCD1}">
              <a14:hiddenFill xmlns:a14="http://schemas.microsoft.com/office/drawing/2010/main">
                <a:solidFill>
                  <a:srgbClr val="FFFFFF"/>
                </a:solidFill>
              </a14:hiddenFill>
            </a:ext>
          </a:extLst>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166"/>
            <a:ext cx="9144000" cy="5137333"/>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5366" y="782890"/>
            <a:ext cx="2693268" cy="45919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 advClick="0" advTm="6000"/>
    </mc:Choice>
    <mc:Fallback>
      <p:transition advClick="0"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716016" y="-7610"/>
            <a:ext cx="3888432" cy="5151110"/>
            <a:chOff x="4716016" y="-7610"/>
            <a:chExt cx="3888432" cy="5151110"/>
          </a:xfrm>
        </p:grpSpPr>
        <p:sp>
          <p:nvSpPr>
            <p:cNvPr id="6" name="矩形 5"/>
            <p:cNvSpPr/>
            <p:nvPr/>
          </p:nvSpPr>
          <p:spPr>
            <a:xfrm>
              <a:off x="4716016" y="-7610"/>
              <a:ext cx="3888432" cy="515111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88024" y="-7610"/>
              <a:ext cx="3744416" cy="51511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061" y="-7611"/>
            <a:ext cx="4106591" cy="4602471"/>
          </a:xfrm>
          <a:prstGeom prst="rect">
            <a:avLst/>
          </a:prstGeom>
        </p:spPr>
      </p:pic>
      <p:sp>
        <p:nvSpPr>
          <p:cNvPr id="11" name="Content Placeholder 2"/>
          <p:cNvSpPr txBox="1"/>
          <p:nvPr/>
        </p:nvSpPr>
        <p:spPr bwMode="auto">
          <a:xfrm>
            <a:off x="1763688" y="2679183"/>
            <a:ext cx="1584176" cy="97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ctr" eaLnBrk="1" hangingPunct="1">
              <a:spcBef>
                <a:spcPct val="20000"/>
              </a:spcBef>
              <a:buFont typeface="Arial" panose="020B0604020202020204" pitchFamily="34" charset="0"/>
              <a:buNone/>
            </a:pPr>
            <a:r>
              <a:rPr lang="zh-CN" altLang="en-US" sz="1600" b="1" dirty="0">
                <a:solidFill>
                  <a:srgbClr val="A1835E"/>
                </a:solidFill>
                <a:latin typeface="方正中倩简体" panose="03000509000000000000" pitchFamily="65" charset="-122"/>
                <a:ea typeface="方正中倩简体" panose="03000509000000000000" pitchFamily="65" charset="-122"/>
              </a:rPr>
              <a:t>披</a:t>
            </a:r>
            <a:r>
              <a:rPr lang="zh-CN" altLang="en-US" sz="1600" b="1" dirty="0" smtClean="0">
                <a:solidFill>
                  <a:srgbClr val="A1835E"/>
                </a:solidFill>
                <a:latin typeface="方正中倩简体" panose="03000509000000000000" pitchFamily="65" charset="-122"/>
                <a:ea typeface="方正中倩简体" panose="03000509000000000000" pitchFamily="65" charset="-122"/>
              </a:rPr>
              <a:t>萨</a:t>
            </a:r>
            <a:r>
              <a:rPr lang="en-US" altLang="zh-CN" sz="1600" b="1" dirty="0" smtClean="0">
                <a:solidFill>
                  <a:srgbClr val="A1835E"/>
                </a:solidFill>
                <a:latin typeface="方正中倩简体" panose="03000509000000000000" pitchFamily="65" charset="-122"/>
                <a:ea typeface="方正中倩简体" panose="03000509000000000000" pitchFamily="65" charset="-122"/>
              </a:rPr>
              <a:t>/ PIZZA</a:t>
            </a:r>
            <a:endParaRPr lang="en-US" altLang="zh-CN" sz="1600" b="1" dirty="0" smtClean="0">
              <a:solidFill>
                <a:srgbClr val="A1835E"/>
              </a:solidFill>
              <a:latin typeface="方正中倩简体" panose="03000509000000000000" pitchFamily="65" charset="-122"/>
              <a:ea typeface="方正中倩简体" panose="03000509000000000000" pitchFamily="65" charset="-122"/>
            </a:endParaRPr>
          </a:p>
          <a:p>
            <a:pPr algn="ctr" eaLnBrk="1" hangingPunct="1">
              <a:spcBef>
                <a:spcPct val="20000"/>
              </a:spcBef>
              <a:buFont typeface="Arial" panose="020B0604020202020204" pitchFamily="34" charset="0"/>
              <a:buNone/>
            </a:pPr>
            <a:r>
              <a:rPr lang="zh-CN" altLang="en-US" sz="1100" dirty="0" smtClean="0">
                <a:solidFill>
                  <a:srgbClr val="A1835E"/>
                </a:solidFill>
                <a:latin typeface="方正中倩简体" panose="03000509000000000000" pitchFamily="65" charset="-122"/>
                <a:ea typeface="方正中倩简体" panose="03000509000000000000" pitchFamily="65" charset="-122"/>
              </a:rPr>
              <a:t>融合</a:t>
            </a:r>
            <a:r>
              <a:rPr lang="zh-CN" altLang="en-US" sz="1100" dirty="0">
                <a:solidFill>
                  <a:srgbClr val="A1835E"/>
                </a:solidFill>
                <a:latin typeface="方正中倩简体" panose="03000509000000000000" pitchFamily="65" charset="-122"/>
                <a:ea typeface="方正中倩简体" panose="03000509000000000000" pitchFamily="65" charset="-122"/>
              </a:rPr>
              <a:t>了更多的烘焙先进工艺，让意式薄皮</a:t>
            </a:r>
            <a:r>
              <a:rPr lang="en-US" altLang="zh-CN" sz="1100" dirty="0">
                <a:solidFill>
                  <a:srgbClr val="A1835E"/>
                </a:solidFill>
                <a:latin typeface="方正中倩简体" panose="03000509000000000000" pitchFamily="65" charset="-122"/>
                <a:ea typeface="方正中倩简体" panose="03000509000000000000" pitchFamily="65" charset="-122"/>
              </a:rPr>
              <a:t>PIZZA</a:t>
            </a:r>
            <a:r>
              <a:rPr lang="zh-CN" altLang="en-US" sz="1100" dirty="0">
                <a:solidFill>
                  <a:srgbClr val="A1835E"/>
                </a:solidFill>
                <a:latin typeface="方正中倩简体" panose="03000509000000000000" pitchFamily="65" charset="-122"/>
                <a:ea typeface="方正中倩简体" panose="03000509000000000000" pitchFamily="65" charset="-122"/>
              </a:rPr>
              <a:t>更美味</a:t>
            </a:r>
            <a:endParaRPr lang="zh-CN" altLang="en-US" sz="1100" dirty="0">
              <a:solidFill>
                <a:srgbClr val="A1835E"/>
              </a:solidFill>
              <a:latin typeface="方正中倩简体" panose="03000509000000000000" pitchFamily="65" charset="-122"/>
              <a:ea typeface="方正中倩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6391" y="270124"/>
            <a:ext cx="3438235" cy="2295518"/>
          </a:xfrm>
          <a:prstGeom prst="roundRect">
            <a:avLst>
              <a:gd name="adj" fmla="val 8594"/>
            </a:avLst>
          </a:prstGeom>
          <a:solidFill>
            <a:srgbClr val="FFFFFF">
              <a:shade val="85000"/>
            </a:srgbClr>
          </a:solidFill>
          <a:ln>
            <a:noFill/>
          </a:ln>
          <a:effectLst/>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392" y="2679183"/>
            <a:ext cx="3438234" cy="2197649"/>
          </a:xfrm>
          <a:prstGeom prst="roundRect">
            <a:avLst>
              <a:gd name="adj" fmla="val 8594"/>
            </a:avLst>
          </a:prstGeom>
          <a:solidFill>
            <a:srgbClr val="FFFFFF">
              <a:shade val="85000"/>
            </a:srgbClr>
          </a:solidFill>
          <a:ln>
            <a:noFill/>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326" r="23918" b="25149"/>
          <a:stretch>
            <a:fillRect/>
          </a:stretch>
        </p:blipFill>
        <p:spPr>
          <a:xfrm>
            <a:off x="2911173" y="33918"/>
            <a:ext cx="5981307" cy="4674806"/>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494234"/>
            <a:ext cx="2613706" cy="4128442"/>
          </a:xfrm>
          <a:prstGeom prst="rect">
            <a:avLst/>
          </a:prstGeom>
        </p:spPr>
      </p:pic>
      <p:sp>
        <p:nvSpPr>
          <p:cNvPr id="11" name="矩形 10"/>
          <p:cNvSpPr/>
          <p:nvPr/>
        </p:nvSpPr>
        <p:spPr>
          <a:xfrm>
            <a:off x="780314" y="3254524"/>
            <a:ext cx="2207510" cy="1107996"/>
          </a:xfrm>
          <a:prstGeom prst="rect">
            <a:avLst/>
          </a:prstGeom>
        </p:spPr>
        <p:txBody>
          <a:bodyPr wrap="square">
            <a:spAutoFit/>
          </a:bodyPr>
          <a:lstStyle/>
          <a:p>
            <a:pPr algn="ctr"/>
            <a:r>
              <a:rPr lang="zh-CN" altLang="en-US" b="1" dirty="0" smtClean="0">
                <a:solidFill>
                  <a:srgbClr val="635858"/>
                </a:solidFill>
                <a:latin typeface="方正中倩简体" panose="03000509000000000000" pitchFamily="65" charset="-122"/>
                <a:ea typeface="方正中倩简体" panose="03000509000000000000" pitchFamily="65" charset="-122"/>
              </a:rPr>
              <a:t>咖啡 </a:t>
            </a:r>
            <a:r>
              <a:rPr lang="en-US" altLang="zh-CN" b="1" dirty="0" smtClean="0">
                <a:solidFill>
                  <a:srgbClr val="635858"/>
                </a:solidFill>
                <a:latin typeface="方正中倩简体" panose="03000509000000000000" pitchFamily="65" charset="-122"/>
                <a:ea typeface="方正中倩简体" panose="03000509000000000000" pitchFamily="65" charset="-122"/>
              </a:rPr>
              <a:t>/ COFFEE</a:t>
            </a:r>
            <a:endParaRPr lang="en-US" altLang="zh-CN" b="1" dirty="0" smtClean="0">
              <a:solidFill>
                <a:srgbClr val="635858"/>
              </a:solidFill>
              <a:latin typeface="方正中倩简体" panose="03000509000000000000" pitchFamily="65" charset="-122"/>
              <a:ea typeface="方正中倩简体" panose="03000509000000000000" pitchFamily="65" charset="-122"/>
            </a:endParaRPr>
          </a:p>
          <a:p>
            <a:pPr algn="ctr"/>
            <a:r>
              <a:rPr lang="zh-CN" altLang="en-US" sz="1200" dirty="0" smtClean="0">
                <a:solidFill>
                  <a:srgbClr val="635858"/>
                </a:solidFill>
                <a:latin typeface="方正中倩简体" panose="03000509000000000000" pitchFamily="65" charset="-122"/>
                <a:ea typeface="方正中倩简体" panose="03000509000000000000" pitchFamily="65" charset="-122"/>
              </a:rPr>
              <a:t>精选优等阿拉比卡咖啡豆，经过深度烘焙，研磨，萃取，改良，为我们的”升活家奉上极致的味觉感官享受</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1142" y="662236"/>
            <a:ext cx="1674542" cy="23018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by="(-#ppt_w*2)" calcmode="lin" valueType="num">
                                      <p:cBhvr rctx="PPT">
                                        <p:cTn id="19" dur="500" autoRev="1" fill="hold">
                                          <p:stCondLst>
                                            <p:cond delay="0"/>
                                          </p:stCondLst>
                                        </p:cTn>
                                        <p:tgtEl>
                                          <p:spTgt spid="11"/>
                                        </p:tgtEl>
                                        <p:attrNameLst>
                                          <p:attrName>ppt_w</p:attrName>
                                        </p:attrNameLst>
                                      </p:cBhvr>
                                    </p:anim>
                                    <p:anim by="(#ppt_w*0.50)" calcmode="lin" valueType="num">
                                      <p:cBhvr>
                                        <p:cTn id="20" dur="500" decel="50000" autoRev="1" fill="hold">
                                          <p:stCondLst>
                                            <p:cond delay="0"/>
                                          </p:stCondLst>
                                        </p:cTn>
                                        <p:tgtEl>
                                          <p:spTgt spid="11"/>
                                        </p:tgtEl>
                                        <p:attrNameLst>
                                          <p:attrName>ppt_x</p:attrName>
                                        </p:attrNameLst>
                                      </p:cBhvr>
                                    </p:anim>
                                    <p:anim from="(-#ppt_h/2)" to="(#ppt_y)" calcmode="lin" valueType="num">
                                      <p:cBhvr>
                                        <p:cTn id="21" dur="1000" fill="hold">
                                          <p:stCondLst>
                                            <p:cond delay="0"/>
                                          </p:stCondLst>
                                        </p:cTn>
                                        <p:tgtEl>
                                          <p:spTgt spid="11"/>
                                        </p:tgtEl>
                                        <p:attrNameLst>
                                          <p:attrName>ppt_y</p:attrName>
                                        </p:attrNameLst>
                                      </p:cBhvr>
                                    </p:anim>
                                    <p:animRot by="21600000">
                                      <p:cBhvr>
                                        <p:cTn id="22"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916" y="781318"/>
            <a:ext cx="1551854" cy="1794574"/>
            <a:chOff x="385916" y="781318"/>
            <a:chExt cx="1551854" cy="1794574"/>
          </a:xfrm>
        </p:grpSpPr>
        <p:sp>
          <p:nvSpPr>
            <p:cNvPr id="3" name="직사각형 13"/>
            <p:cNvSpPr>
              <a:spLocks noChangeArrowheads="1"/>
            </p:cNvSpPr>
            <p:nvPr/>
          </p:nvSpPr>
          <p:spPr bwMode="auto">
            <a:xfrm>
              <a:off x="473708" y="876857"/>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4" name="Picture 2"/>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539552" y="998893"/>
              <a:ext cx="1332374" cy="883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직사각형 16"/>
            <p:cNvSpPr>
              <a:spLocks noChangeArrowheads="1"/>
            </p:cNvSpPr>
            <p:nvPr/>
          </p:nvSpPr>
          <p:spPr bwMode="auto">
            <a:xfrm>
              <a:off x="385916" y="781318"/>
              <a:ext cx="33696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a:solidFill>
                    <a:srgbClr val="FFFFFF"/>
                  </a:solidFill>
                  <a:latin typeface="나눔고딕" pitchFamily="2" charset="-127"/>
                  <a:sym typeface="나눔고딕" pitchFamily="2" charset="-127"/>
                </a:rPr>
                <a:t>01</a:t>
              </a:r>
              <a:endParaRPr lang="zh-CN" altLang="en-US" sz="1100" dirty="0"/>
            </a:p>
          </p:txBody>
        </p:sp>
        <p:sp>
          <p:nvSpPr>
            <p:cNvPr id="27" name="TextBox 47"/>
            <p:cNvSpPr>
              <a:spLocks noChangeArrowheads="1"/>
            </p:cNvSpPr>
            <p:nvPr/>
          </p:nvSpPr>
          <p:spPr bwMode="auto">
            <a:xfrm>
              <a:off x="473708" y="1931653"/>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35" name="组合 34"/>
          <p:cNvGrpSpPr/>
          <p:nvPr/>
        </p:nvGrpSpPr>
        <p:grpSpPr>
          <a:xfrm>
            <a:off x="2114645" y="774863"/>
            <a:ext cx="1550564" cy="1793283"/>
            <a:chOff x="2114645" y="774863"/>
            <a:chExt cx="1550564" cy="1793283"/>
          </a:xfrm>
        </p:grpSpPr>
        <p:sp>
          <p:nvSpPr>
            <p:cNvPr id="6" name="직사각형 19"/>
            <p:cNvSpPr>
              <a:spLocks noChangeArrowheads="1"/>
            </p:cNvSpPr>
            <p:nvPr/>
          </p:nvSpPr>
          <p:spPr bwMode="auto">
            <a:xfrm>
              <a:off x="2201147" y="870401"/>
              <a:ext cx="1464062" cy="169774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266990" y="983729"/>
              <a:ext cx="1332374" cy="899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직사각형 22"/>
            <p:cNvSpPr>
              <a:spLocks noChangeArrowheads="1"/>
            </p:cNvSpPr>
            <p:nvPr/>
          </p:nvSpPr>
          <p:spPr bwMode="auto">
            <a:xfrm>
              <a:off x="2114645" y="774863"/>
              <a:ext cx="33567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02</a:t>
              </a:r>
              <a:endParaRPr lang="zh-CN" altLang="en-US" sz="1100"/>
            </a:p>
          </p:txBody>
        </p:sp>
        <p:sp>
          <p:nvSpPr>
            <p:cNvPr id="28" name="TextBox 49"/>
            <p:cNvSpPr>
              <a:spLocks noChangeArrowheads="1"/>
            </p:cNvSpPr>
            <p:nvPr/>
          </p:nvSpPr>
          <p:spPr bwMode="auto">
            <a:xfrm>
              <a:off x="2201147" y="19239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36" name="组合 35"/>
          <p:cNvGrpSpPr/>
          <p:nvPr/>
        </p:nvGrpSpPr>
        <p:grpSpPr>
          <a:xfrm>
            <a:off x="3812390" y="759370"/>
            <a:ext cx="1551854" cy="1794573"/>
            <a:chOff x="3812390" y="759370"/>
            <a:chExt cx="1551854" cy="1794573"/>
          </a:xfrm>
        </p:grpSpPr>
        <p:sp>
          <p:nvSpPr>
            <p:cNvPr id="9" name="직사각형 23"/>
            <p:cNvSpPr>
              <a:spLocks noChangeArrowheads="1"/>
            </p:cNvSpPr>
            <p:nvPr/>
          </p:nvSpPr>
          <p:spPr bwMode="auto">
            <a:xfrm>
              <a:off x="3900182"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007821" y="920753"/>
              <a:ext cx="1248783"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직사각형 26"/>
            <p:cNvSpPr>
              <a:spLocks noChangeArrowheads="1"/>
            </p:cNvSpPr>
            <p:nvPr/>
          </p:nvSpPr>
          <p:spPr bwMode="auto">
            <a:xfrm>
              <a:off x="3812390" y="759370"/>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03</a:t>
              </a:r>
              <a:endParaRPr lang="zh-CN" altLang="en-US" sz="1100"/>
            </a:p>
          </p:txBody>
        </p:sp>
        <p:sp>
          <p:nvSpPr>
            <p:cNvPr id="29" name="TextBox 50"/>
            <p:cNvSpPr>
              <a:spLocks noChangeArrowheads="1"/>
            </p:cNvSpPr>
            <p:nvPr/>
          </p:nvSpPr>
          <p:spPr bwMode="auto">
            <a:xfrm>
              <a:off x="3900182"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7" name="组合 46"/>
          <p:cNvGrpSpPr/>
          <p:nvPr/>
        </p:nvGrpSpPr>
        <p:grpSpPr>
          <a:xfrm>
            <a:off x="385916" y="2889619"/>
            <a:ext cx="1551854" cy="1794574"/>
            <a:chOff x="385916" y="2889619"/>
            <a:chExt cx="1551854" cy="1794574"/>
          </a:xfrm>
        </p:grpSpPr>
        <p:sp>
          <p:nvSpPr>
            <p:cNvPr id="15" name="직사각형 31"/>
            <p:cNvSpPr>
              <a:spLocks noChangeArrowheads="1"/>
            </p:cNvSpPr>
            <p:nvPr/>
          </p:nvSpPr>
          <p:spPr bwMode="auto">
            <a:xfrm>
              <a:off x="473708" y="298515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43212" y="3051002"/>
              <a:ext cx="1325054"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직사각형 34"/>
            <p:cNvSpPr>
              <a:spLocks noChangeArrowheads="1"/>
            </p:cNvSpPr>
            <p:nvPr/>
          </p:nvSpPr>
          <p:spPr bwMode="auto">
            <a:xfrm>
              <a:off x="385916" y="2889619"/>
              <a:ext cx="336966"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06</a:t>
              </a:r>
              <a:endParaRPr lang="zh-CN" altLang="en-US" sz="1100" dirty="0"/>
            </a:p>
          </p:txBody>
        </p:sp>
        <p:sp>
          <p:nvSpPr>
            <p:cNvPr id="31" name="TextBox 52"/>
            <p:cNvSpPr>
              <a:spLocks noChangeArrowheads="1"/>
            </p:cNvSpPr>
            <p:nvPr/>
          </p:nvSpPr>
          <p:spPr bwMode="auto">
            <a:xfrm>
              <a:off x="473708" y="4039954"/>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8" name="组合 47"/>
          <p:cNvGrpSpPr/>
          <p:nvPr/>
        </p:nvGrpSpPr>
        <p:grpSpPr>
          <a:xfrm>
            <a:off x="2114645" y="2883164"/>
            <a:ext cx="1550564" cy="1793282"/>
            <a:chOff x="2114645" y="2883164"/>
            <a:chExt cx="1550564" cy="1793282"/>
          </a:xfrm>
        </p:grpSpPr>
        <p:sp>
          <p:nvSpPr>
            <p:cNvPr id="18" name="직사각형 35"/>
            <p:cNvSpPr>
              <a:spLocks noChangeArrowheads="1"/>
            </p:cNvSpPr>
            <p:nvPr/>
          </p:nvSpPr>
          <p:spPr bwMode="auto">
            <a:xfrm>
              <a:off x="2201147" y="2977411"/>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9"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66990" y="3098126"/>
              <a:ext cx="1332374" cy="888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직사각형 38"/>
            <p:cNvSpPr>
              <a:spLocks noChangeArrowheads="1"/>
            </p:cNvSpPr>
            <p:nvPr/>
          </p:nvSpPr>
          <p:spPr bwMode="auto">
            <a:xfrm>
              <a:off x="2114645" y="2883164"/>
              <a:ext cx="335676" cy="33696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07</a:t>
              </a:r>
              <a:endParaRPr lang="zh-CN" altLang="en-US" sz="1100" dirty="0"/>
            </a:p>
          </p:txBody>
        </p:sp>
        <p:sp>
          <p:nvSpPr>
            <p:cNvPr id="32" name="TextBox 53"/>
            <p:cNvSpPr>
              <a:spLocks noChangeArrowheads="1"/>
            </p:cNvSpPr>
            <p:nvPr/>
          </p:nvSpPr>
          <p:spPr bwMode="auto">
            <a:xfrm>
              <a:off x="2201147" y="4032208"/>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9" name="组合 48"/>
          <p:cNvGrpSpPr/>
          <p:nvPr/>
        </p:nvGrpSpPr>
        <p:grpSpPr>
          <a:xfrm>
            <a:off x="3812390" y="2868962"/>
            <a:ext cx="1551854" cy="1793283"/>
            <a:chOff x="3812390" y="2868962"/>
            <a:chExt cx="1551854" cy="1793283"/>
          </a:xfrm>
        </p:grpSpPr>
        <p:sp>
          <p:nvSpPr>
            <p:cNvPr id="21" name="직사각형 39"/>
            <p:cNvSpPr>
              <a:spLocks noChangeArrowheads="1"/>
            </p:cNvSpPr>
            <p:nvPr/>
          </p:nvSpPr>
          <p:spPr bwMode="auto">
            <a:xfrm>
              <a:off x="3900182"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22" name="Picture 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3966026" y="3082289"/>
              <a:ext cx="1332374" cy="890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직사각형 42"/>
            <p:cNvSpPr>
              <a:spLocks noChangeArrowheads="1"/>
            </p:cNvSpPr>
            <p:nvPr/>
          </p:nvSpPr>
          <p:spPr bwMode="auto">
            <a:xfrm>
              <a:off x="3812390" y="2868962"/>
              <a:ext cx="336966"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08</a:t>
              </a:r>
              <a:endParaRPr lang="zh-CN" altLang="en-US" sz="1100" dirty="0"/>
            </a:p>
          </p:txBody>
        </p:sp>
        <p:sp>
          <p:nvSpPr>
            <p:cNvPr id="33" name="TextBox 54"/>
            <p:cNvSpPr>
              <a:spLocks noChangeArrowheads="1"/>
            </p:cNvSpPr>
            <p:nvPr/>
          </p:nvSpPr>
          <p:spPr bwMode="auto">
            <a:xfrm>
              <a:off x="3900182"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5" name="组合 44"/>
          <p:cNvGrpSpPr/>
          <p:nvPr/>
        </p:nvGrpSpPr>
        <p:grpSpPr>
          <a:xfrm>
            <a:off x="5510134" y="759370"/>
            <a:ext cx="1551854" cy="1794573"/>
            <a:chOff x="5510134" y="759370"/>
            <a:chExt cx="1551854" cy="1794573"/>
          </a:xfrm>
        </p:grpSpPr>
        <p:sp>
          <p:nvSpPr>
            <p:cNvPr id="12" name="직사각형 27"/>
            <p:cNvSpPr>
              <a:spLocks noChangeArrowheads="1"/>
            </p:cNvSpPr>
            <p:nvPr/>
          </p:nvSpPr>
          <p:spPr bwMode="auto">
            <a:xfrm>
              <a:off x="5597926" y="85490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667106" y="920753"/>
              <a:ext cx="1325701" cy="995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직사각형 30"/>
            <p:cNvSpPr>
              <a:spLocks noChangeArrowheads="1"/>
            </p:cNvSpPr>
            <p:nvPr/>
          </p:nvSpPr>
          <p:spPr bwMode="auto">
            <a:xfrm>
              <a:off x="5510134" y="75937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a:solidFill>
                    <a:srgbClr val="FFFFFF"/>
                  </a:solidFill>
                  <a:latin typeface="나눔고딕" pitchFamily="2" charset="-127"/>
                  <a:sym typeface="나눔고딕" pitchFamily="2" charset="-127"/>
                </a:rPr>
                <a:t>04</a:t>
              </a:r>
              <a:endParaRPr lang="zh-CN" altLang="en-US" sz="1100"/>
            </a:p>
          </p:txBody>
        </p:sp>
        <p:sp>
          <p:nvSpPr>
            <p:cNvPr id="30" name="TextBox 51"/>
            <p:cNvSpPr>
              <a:spLocks noChangeArrowheads="1"/>
            </p:cNvSpPr>
            <p:nvPr/>
          </p:nvSpPr>
          <p:spPr bwMode="auto">
            <a:xfrm>
              <a:off x="5597926" y="190970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50" name="组合 49"/>
          <p:cNvGrpSpPr/>
          <p:nvPr/>
        </p:nvGrpSpPr>
        <p:grpSpPr>
          <a:xfrm>
            <a:off x="5510134" y="2868962"/>
            <a:ext cx="1551854" cy="1793283"/>
            <a:chOff x="5510134" y="2868962"/>
            <a:chExt cx="1551854" cy="1793283"/>
          </a:xfrm>
        </p:grpSpPr>
        <p:sp>
          <p:nvSpPr>
            <p:cNvPr id="24" name="직사각형 43"/>
            <p:cNvSpPr>
              <a:spLocks noChangeArrowheads="1"/>
            </p:cNvSpPr>
            <p:nvPr/>
          </p:nvSpPr>
          <p:spPr bwMode="auto">
            <a:xfrm>
              <a:off x="5597926" y="296321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25"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666570" y="3029054"/>
              <a:ext cx="1326773"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직사각형 46"/>
            <p:cNvSpPr>
              <a:spLocks noChangeArrowheads="1"/>
            </p:cNvSpPr>
            <p:nvPr/>
          </p:nvSpPr>
          <p:spPr bwMode="auto">
            <a:xfrm>
              <a:off x="5510134" y="286896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09</a:t>
              </a:r>
              <a:endParaRPr lang="zh-CN" altLang="en-US" sz="1100" dirty="0"/>
            </a:p>
          </p:txBody>
        </p:sp>
        <p:sp>
          <p:nvSpPr>
            <p:cNvPr id="34" name="TextBox 55"/>
            <p:cNvSpPr>
              <a:spLocks noChangeArrowheads="1"/>
            </p:cNvSpPr>
            <p:nvPr/>
          </p:nvSpPr>
          <p:spPr bwMode="auto">
            <a:xfrm>
              <a:off x="5597926" y="401800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46" name="组合 45"/>
          <p:cNvGrpSpPr/>
          <p:nvPr/>
        </p:nvGrpSpPr>
        <p:grpSpPr>
          <a:xfrm>
            <a:off x="7163674" y="774610"/>
            <a:ext cx="1551854" cy="1794573"/>
            <a:chOff x="7163674" y="774610"/>
            <a:chExt cx="1551854" cy="1794573"/>
          </a:xfrm>
        </p:grpSpPr>
        <p:sp>
          <p:nvSpPr>
            <p:cNvPr id="37" name="직사각형 27"/>
            <p:cNvSpPr>
              <a:spLocks noChangeArrowheads="1"/>
            </p:cNvSpPr>
            <p:nvPr/>
          </p:nvSpPr>
          <p:spPr bwMode="auto">
            <a:xfrm>
              <a:off x="7251466" y="870148"/>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38" name="Picture 2"/>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7317310" y="986864"/>
              <a:ext cx="1332374" cy="8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직사각형 30"/>
            <p:cNvSpPr>
              <a:spLocks noChangeArrowheads="1"/>
            </p:cNvSpPr>
            <p:nvPr/>
          </p:nvSpPr>
          <p:spPr bwMode="auto">
            <a:xfrm>
              <a:off x="7163674" y="774610"/>
              <a:ext cx="336967" cy="336967"/>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05</a:t>
              </a:r>
              <a:endParaRPr lang="zh-CN" altLang="en-US" sz="1100" dirty="0"/>
            </a:p>
          </p:txBody>
        </p:sp>
        <p:sp>
          <p:nvSpPr>
            <p:cNvPr id="43" name="TextBox 51"/>
            <p:cNvSpPr>
              <a:spLocks noChangeArrowheads="1"/>
            </p:cNvSpPr>
            <p:nvPr/>
          </p:nvSpPr>
          <p:spPr bwMode="auto">
            <a:xfrm>
              <a:off x="7251466" y="1924945"/>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grpSp>
        <p:nvGrpSpPr>
          <p:cNvPr id="51" name="组合 50"/>
          <p:cNvGrpSpPr/>
          <p:nvPr/>
        </p:nvGrpSpPr>
        <p:grpSpPr>
          <a:xfrm>
            <a:off x="7163674" y="2884202"/>
            <a:ext cx="1551854" cy="1793283"/>
            <a:chOff x="7163674" y="2884202"/>
            <a:chExt cx="1551854" cy="1793283"/>
          </a:xfrm>
        </p:grpSpPr>
        <p:sp>
          <p:nvSpPr>
            <p:cNvPr id="40" name="직사각형 43"/>
            <p:cNvSpPr>
              <a:spLocks noChangeArrowheads="1"/>
            </p:cNvSpPr>
            <p:nvPr/>
          </p:nvSpPr>
          <p:spPr bwMode="auto">
            <a:xfrm>
              <a:off x="7251466" y="2978450"/>
              <a:ext cx="1464062" cy="1699035"/>
            </a:xfrm>
            <a:prstGeom prst="rect">
              <a:avLst/>
            </a:prstGeom>
            <a:solidFill>
              <a:schemeClr val="bg1"/>
            </a:solid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endParaRPr lang="zh-CN" altLang="zh-CN" sz="1100">
                <a:solidFill>
                  <a:srgbClr val="FFFFFF"/>
                </a:solidFill>
              </a:endParaRPr>
            </a:p>
          </p:txBody>
        </p:sp>
        <p:pic>
          <p:nvPicPr>
            <p:cNvPr id="41" name="Picture 2"/>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350594" y="3044294"/>
              <a:ext cx="1265806" cy="99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직사각형 46"/>
            <p:cNvSpPr>
              <a:spLocks noChangeArrowheads="1"/>
            </p:cNvSpPr>
            <p:nvPr/>
          </p:nvSpPr>
          <p:spPr bwMode="auto">
            <a:xfrm>
              <a:off x="7163674" y="2884202"/>
              <a:ext cx="336967" cy="335676"/>
            </a:xfrm>
            <a:prstGeom prst="rect">
              <a:avLst/>
            </a:prstGeom>
            <a:blipFill dpi="0" rotWithShape="1">
              <a:blip r:embed="rId2"/>
              <a:srcRect/>
              <a:stretch>
                <a:fillRect/>
              </a:stretch>
            </a:blipFill>
            <a:ln>
              <a:noFill/>
            </a:ln>
            <a:extLst>
              <a:ext uri="{91240B29-F687-4F45-9708-019B960494DF}">
                <a14:hiddenLine xmlns:a14="http://schemas.microsoft.com/office/drawing/2010/main" w="25400">
                  <a:solidFill>
                    <a:srgbClr val="395E8A"/>
                  </a:solidFill>
                  <a:miter lim="800000"/>
                  <a:headEnd/>
                  <a:tailEnd/>
                </a14:hiddenLine>
              </a:ext>
            </a:extLst>
          </p:spPr>
          <p:txBody>
            <a:bodyPr anchor="ct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algn="ctr" eaLnBrk="1" hangingPunct="1"/>
              <a:r>
                <a:rPr lang="en-US" altLang="zh-CN" sz="1000" dirty="0" smtClean="0">
                  <a:solidFill>
                    <a:srgbClr val="FFFFFF"/>
                  </a:solidFill>
                  <a:latin typeface="나눔고딕" pitchFamily="2" charset="-127"/>
                  <a:sym typeface="나눔고딕" pitchFamily="2" charset="-127"/>
                </a:rPr>
                <a:t>10</a:t>
              </a:r>
              <a:endParaRPr lang="zh-CN" altLang="en-US" sz="1100" dirty="0"/>
            </a:p>
          </p:txBody>
        </p:sp>
        <p:sp>
          <p:nvSpPr>
            <p:cNvPr id="44" name="TextBox 55"/>
            <p:cNvSpPr>
              <a:spLocks noChangeArrowheads="1"/>
            </p:cNvSpPr>
            <p:nvPr/>
          </p:nvSpPr>
          <p:spPr bwMode="auto">
            <a:xfrm>
              <a:off x="7251466" y="4033246"/>
              <a:ext cx="1464062" cy="480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나눔고딕" pitchFamily="2" charset="-127"/>
                </a:defRPr>
              </a:lvl1pPr>
              <a:lvl2pPr marL="742950" indent="-285750" eaLnBrk="0" hangingPunct="0">
                <a:defRPr>
                  <a:solidFill>
                    <a:schemeClr val="tx1"/>
                  </a:solidFill>
                  <a:latin typeface="Arial" panose="020B0604020202020204" pitchFamily="34" charset="0"/>
                  <a:ea typeface="나눔고딕" pitchFamily="2" charset="-127"/>
                </a:defRPr>
              </a:lvl2pPr>
              <a:lvl3pPr marL="1143000" indent="-228600" eaLnBrk="0" hangingPunct="0">
                <a:defRPr>
                  <a:solidFill>
                    <a:schemeClr val="tx1"/>
                  </a:solidFill>
                  <a:latin typeface="Arial" panose="020B0604020202020204" pitchFamily="34" charset="0"/>
                  <a:ea typeface="나눔고딕" pitchFamily="2" charset="-127"/>
                </a:defRPr>
              </a:lvl3pPr>
              <a:lvl4pPr marL="1600200" indent="-228600" eaLnBrk="0" hangingPunct="0">
                <a:defRPr>
                  <a:solidFill>
                    <a:schemeClr val="tx1"/>
                  </a:solidFill>
                  <a:latin typeface="Arial" panose="020B0604020202020204" pitchFamily="34" charset="0"/>
                  <a:ea typeface="나눔고딕" pitchFamily="2" charset="-127"/>
                </a:defRPr>
              </a:lvl4pPr>
              <a:lvl5pPr marL="2057400" indent="-228600" eaLnBrk="0" hangingPunct="0">
                <a:defRPr>
                  <a:solidFill>
                    <a:schemeClr val="tx1"/>
                  </a:solidFill>
                  <a:latin typeface="Arial" panose="020B0604020202020204" pitchFamily="34" charset="0"/>
                  <a:ea typeface="나눔고딕" pitchFamily="2" charset="-127"/>
                </a:defRPr>
              </a:lvl5pPr>
              <a:lvl6pPr marL="25146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6pPr>
              <a:lvl7pPr marL="29718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7pPr>
              <a:lvl8pPr marL="34290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8pPr>
              <a:lvl9pPr marL="3886200" indent="-228600" eaLnBrk="0" fontAlgn="base" latinLnBrk="1" hangingPunct="0">
                <a:spcBef>
                  <a:spcPct val="0"/>
                </a:spcBef>
                <a:spcAft>
                  <a:spcPct val="0"/>
                </a:spcAft>
                <a:defRPr>
                  <a:solidFill>
                    <a:schemeClr val="tx1"/>
                  </a:solidFill>
                  <a:latin typeface="Arial" panose="020B0604020202020204" pitchFamily="34" charset="0"/>
                  <a:ea typeface="나눔고딕" pitchFamily="2" charset="-127"/>
                </a:defRPr>
              </a:lvl9pPr>
            </a:lstStyle>
            <a:p>
              <a:pPr eaLnBrk="1" hangingPunct="1">
                <a:lnSpc>
                  <a:spcPct val="120000"/>
                </a:lnSpc>
              </a:pPr>
              <a:r>
                <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rPr>
                <a:t>在此添加内容在此添加内容在此添加内容在此添加内容在此添加内容</a:t>
              </a:r>
              <a:endParaRPr lang="zh-CN" altLang="en-US" sz="700" dirty="0">
                <a:solidFill>
                  <a:srgbClr val="635858"/>
                </a:solidFill>
                <a:latin typeface="方正中倩简体" panose="03000509000000000000" pitchFamily="65" charset="-122"/>
                <a:ea typeface="方正中倩简体" panose="03000509000000000000" pitchFamily="65" charset="-122"/>
                <a:sym typeface="나눔고딕" pitchFamily="2" charset="-127"/>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par>
                          <p:cTn id="11" fill="hold">
                            <p:stCondLst>
                              <p:cond delay="500"/>
                            </p:stCondLst>
                            <p:childTnLst>
                              <p:par>
                                <p:cTn id="12" presetID="23" presetClass="entr" presetSubtype="528" fill="hold" nodeType="afterEffect">
                                  <p:stCondLst>
                                    <p:cond delay="0"/>
                                  </p:stCondLst>
                                  <p:childTnLst>
                                    <p:set>
                                      <p:cBhvr>
                                        <p:cTn id="13" dur="1" fill="hold">
                                          <p:stCondLst>
                                            <p:cond delay="0"/>
                                          </p:stCondLst>
                                        </p:cTn>
                                        <p:tgtEl>
                                          <p:spTgt spid="35"/>
                                        </p:tgtEl>
                                        <p:attrNameLst>
                                          <p:attrName>style.visibility</p:attrName>
                                        </p:attrNameLst>
                                      </p:cBhvr>
                                      <p:to>
                                        <p:strVal val="visible"/>
                                      </p:to>
                                    </p:set>
                                    <p:anim calcmode="lin" valueType="num">
                                      <p:cBhvr>
                                        <p:cTn id="14" dur="500" fill="hold"/>
                                        <p:tgtEl>
                                          <p:spTgt spid="35"/>
                                        </p:tgtEl>
                                        <p:attrNameLst>
                                          <p:attrName>ppt_w</p:attrName>
                                        </p:attrNameLst>
                                      </p:cBhvr>
                                      <p:tavLst>
                                        <p:tav tm="0">
                                          <p:val>
                                            <p:fltVal val="0"/>
                                          </p:val>
                                        </p:tav>
                                        <p:tav tm="100000">
                                          <p:val>
                                            <p:strVal val="#ppt_w"/>
                                          </p:val>
                                        </p:tav>
                                      </p:tavLst>
                                    </p:anim>
                                    <p:anim calcmode="lin" valueType="num">
                                      <p:cBhvr>
                                        <p:cTn id="15" dur="500" fill="hold"/>
                                        <p:tgtEl>
                                          <p:spTgt spid="35"/>
                                        </p:tgtEl>
                                        <p:attrNameLst>
                                          <p:attrName>ppt_h</p:attrName>
                                        </p:attrNameLst>
                                      </p:cBhvr>
                                      <p:tavLst>
                                        <p:tav tm="0">
                                          <p:val>
                                            <p:fltVal val="0"/>
                                          </p:val>
                                        </p:tav>
                                        <p:tav tm="100000">
                                          <p:val>
                                            <p:strVal val="#ppt_h"/>
                                          </p:val>
                                        </p:tav>
                                      </p:tavLst>
                                    </p:anim>
                                    <p:anim calcmode="lin" valueType="num">
                                      <p:cBhvr>
                                        <p:cTn id="16" dur="500" fill="hold"/>
                                        <p:tgtEl>
                                          <p:spTgt spid="35"/>
                                        </p:tgtEl>
                                        <p:attrNameLst>
                                          <p:attrName>ppt_x</p:attrName>
                                        </p:attrNameLst>
                                      </p:cBhvr>
                                      <p:tavLst>
                                        <p:tav tm="0">
                                          <p:val>
                                            <p:fltVal val="0.5"/>
                                          </p:val>
                                        </p:tav>
                                        <p:tav tm="100000">
                                          <p:val>
                                            <p:strVal val="#ppt_x"/>
                                          </p:val>
                                        </p:tav>
                                      </p:tavLst>
                                    </p:anim>
                                    <p:anim calcmode="lin" valueType="num">
                                      <p:cBhvr>
                                        <p:cTn id="17" dur="500" fill="hold"/>
                                        <p:tgtEl>
                                          <p:spTgt spid="35"/>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23" presetClass="entr" presetSubtype="528"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 calcmode="lin" valueType="num">
                                      <p:cBhvr>
                                        <p:cTn id="23" dur="500" fill="hold"/>
                                        <p:tgtEl>
                                          <p:spTgt spid="36"/>
                                        </p:tgtEl>
                                        <p:attrNameLst>
                                          <p:attrName>ppt_x</p:attrName>
                                        </p:attrNameLst>
                                      </p:cBhvr>
                                      <p:tavLst>
                                        <p:tav tm="0">
                                          <p:val>
                                            <p:fltVal val="0.5"/>
                                          </p:val>
                                        </p:tav>
                                        <p:tav tm="100000">
                                          <p:val>
                                            <p:strVal val="#ppt_x"/>
                                          </p:val>
                                        </p:tav>
                                      </p:tavLst>
                                    </p:anim>
                                    <p:anim calcmode="lin" valueType="num">
                                      <p:cBhvr>
                                        <p:cTn id="24" dur="500" fill="hold"/>
                                        <p:tgtEl>
                                          <p:spTgt spid="36"/>
                                        </p:tgtEl>
                                        <p:attrNameLst>
                                          <p:attrName>ppt_y</p:attrName>
                                        </p:attrNameLst>
                                      </p:cBhvr>
                                      <p:tavLst>
                                        <p:tav tm="0">
                                          <p:val>
                                            <p:fltVal val="0.5"/>
                                          </p:val>
                                        </p:tav>
                                        <p:tav tm="100000">
                                          <p:val>
                                            <p:strVal val="#ppt_y"/>
                                          </p:val>
                                        </p:tav>
                                      </p:tavLst>
                                    </p:anim>
                                  </p:childTnLst>
                                </p:cTn>
                              </p:par>
                            </p:childTnLst>
                          </p:cTn>
                        </p:par>
                        <p:par>
                          <p:cTn id="25" fill="hold">
                            <p:stCondLst>
                              <p:cond delay="1500"/>
                            </p:stCondLst>
                            <p:childTnLst>
                              <p:par>
                                <p:cTn id="26" presetID="23" presetClass="entr" presetSubtype="52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 calcmode="lin" valueType="num">
                                      <p:cBhvr>
                                        <p:cTn id="28" dur="500" fill="hold"/>
                                        <p:tgtEl>
                                          <p:spTgt spid="45"/>
                                        </p:tgtEl>
                                        <p:attrNameLst>
                                          <p:attrName>ppt_w</p:attrName>
                                        </p:attrNameLst>
                                      </p:cBhvr>
                                      <p:tavLst>
                                        <p:tav tm="0">
                                          <p:val>
                                            <p:fltVal val="0"/>
                                          </p:val>
                                        </p:tav>
                                        <p:tav tm="100000">
                                          <p:val>
                                            <p:strVal val="#ppt_w"/>
                                          </p:val>
                                        </p:tav>
                                      </p:tavLst>
                                    </p:anim>
                                    <p:anim calcmode="lin" valueType="num">
                                      <p:cBhvr>
                                        <p:cTn id="29" dur="500" fill="hold"/>
                                        <p:tgtEl>
                                          <p:spTgt spid="45"/>
                                        </p:tgtEl>
                                        <p:attrNameLst>
                                          <p:attrName>ppt_h</p:attrName>
                                        </p:attrNameLst>
                                      </p:cBhvr>
                                      <p:tavLst>
                                        <p:tav tm="0">
                                          <p:val>
                                            <p:fltVal val="0"/>
                                          </p:val>
                                        </p:tav>
                                        <p:tav tm="100000">
                                          <p:val>
                                            <p:strVal val="#ppt_h"/>
                                          </p:val>
                                        </p:tav>
                                      </p:tavLst>
                                    </p:anim>
                                    <p:anim calcmode="lin" valueType="num">
                                      <p:cBhvr>
                                        <p:cTn id="30" dur="500" fill="hold"/>
                                        <p:tgtEl>
                                          <p:spTgt spid="45"/>
                                        </p:tgtEl>
                                        <p:attrNameLst>
                                          <p:attrName>ppt_x</p:attrName>
                                        </p:attrNameLst>
                                      </p:cBhvr>
                                      <p:tavLst>
                                        <p:tav tm="0">
                                          <p:val>
                                            <p:fltVal val="0.5"/>
                                          </p:val>
                                        </p:tav>
                                        <p:tav tm="100000">
                                          <p:val>
                                            <p:strVal val="#ppt_x"/>
                                          </p:val>
                                        </p:tav>
                                      </p:tavLst>
                                    </p:anim>
                                    <p:anim calcmode="lin" valueType="num">
                                      <p:cBhvr>
                                        <p:cTn id="31" dur="500" fill="hold"/>
                                        <p:tgtEl>
                                          <p:spTgt spid="45"/>
                                        </p:tgtEl>
                                        <p:attrNameLst>
                                          <p:attrName>ppt_y</p:attrName>
                                        </p:attrNameLst>
                                      </p:cBhvr>
                                      <p:tavLst>
                                        <p:tav tm="0">
                                          <p:val>
                                            <p:fltVal val="0.5"/>
                                          </p:val>
                                        </p:tav>
                                        <p:tav tm="100000">
                                          <p:val>
                                            <p:strVal val="#ppt_y"/>
                                          </p:val>
                                        </p:tav>
                                      </p:tavLst>
                                    </p:anim>
                                  </p:childTnLst>
                                </p:cTn>
                              </p:par>
                            </p:childTnLst>
                          </p:cTn>
                        </p:par>
                        <p:par>
                          <p:cTn id="32" fill="hold">
                            <p:stCondLst>
                              <p:cond delay="2000"/>
                            </p:stCondLst>
                            <p:childTnLst>
                              <p:par>
                                <p:cTn id="33" presetID="23" presetClass="entr" presetSubtype="528"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 calcmode="lin" valueType="num">
                                      <p:cBhvr>
                                        <p:cTn id="35" dur="500" fill="hold"/>
                                        <p:tgtEl>
                                          <p:spTgt spid="46"/>
                                        </p:tgtEl>
                                        <p:attrNameLst>
                                          <p:attrName>ppt_w</p:attrName>
                                        </p:attrNameLst>
                                      </p:cBhvr>
                                      <p:tavLst>
                                        <p:tav tm="0">
                                          <p:val>
                                            <p:fltVal val="0"/>
                                          </p:val>
                                        </p:tav>
                                        <p:tav tm="100000">
                                          <p:val>
                                            <p:strVal val="#ppt_w"/>
                                          </p:val>
                                        </p:tav>
                                      </p:tavLst>
                                    </p:anim>
                                    <p:anim calcmode="lin" valueType="num">
                                      <p:cBhvr>
                                        <p:cTn id="36" dur="500" fill="hold"/>
                                        <p:tgtEl>
                                          <p:spTgt spid="46"/>
                                        </p:tgtEl>
                                        <p:attrNameLst>
                                          <p:attrName>ppt_h</p:attrName>
                                        </p:attrNameLst>
                                      </p:cBhvr>
                                      <p:tavLst>
                                        <p:tav tm="0">
                                          <p:val>
                                            <p:fltVal val="0"/>
                                          </p:val>
                                        </p:tav>
                                        <p:tav tm="100000">
                                          <p:val>
                                            <p:strVal val="#ppt_h"/>
                                          </p:val>
                                        </p:tav>
                                      </p:tavLst>
                                    </p:anim>
                                    <p:anim calcmode="lin" valueType="num">
                                      <p:cBhvr>
                                        <p:cTn id="37" dur="500" fill="hold"/>
                                        <p:tgtEl>
                                          <p:spTgt spid="46"/>
                                        </p:tgtEl>
                                        <p:attrNameLst>
                                          <p:attrName>ppt_x</p:attrName>
                                        </p:attrNameLst>
                                      </p:cBhvr>
                                      <p:tavLst>
                                        <p:tav tm="0">
                                          <p:val>
                                            <p:fltVal val="0.5"/>
                                          </p:val>
                                        </p:tav>
                                        <p:tav tm="100000">
                                          <p:val>
                                            <p:strVal val="#ppt_x"/>
                                          </p:val>
                                        </p:tav>
                                      </p:tavLst>
                                    </p:anim>
                                    <p:anim calcmode="lin" valueType="num">
                                      <p:cBhvr>
                                        <p:cTn id="38" dur="500" fill="hold"/>
                                        <p:tgtEl>
                                          <p:spTgt spid="46"/>
                                        </p:tgtEl>
                                        <p:attrNameLst>
                                          <p:attrName>ppt_y</p:attrName>
                                        </p:attrNameLst>
                                      </p:cBhvr>
                                      <p:tavLst>
                                        <p:tav tm="0">
                                          <p:val>
                                            <p:fltVal val="0.5"/>
                                          </p:val>
                                        </p:tav>
                                        <p:tav tm="100000">
                                          <p:val>
                                            <p:strVal val="#ppt_y"/>
                                          </p:val>
                                        </p:tav>
                                      </p:tavLst>
                                    </p:anim>
                                  </p:childTnLst>
                                </p:cTn>
                              </p:par>
                            </p:childTnLst>
                          </p:cTn>
                        </p:par>
                        <p:par>
                          <p:cTn id="39" fill="hold">
                            <p:stCondLst>
                              <p:cond delay="2500"/>
                            </p:stCondLst>
                            <p:childTnLst>
                              <p:par>
                                <p:cTn id="40" presetID="23" presetClass="entr" presetSubtype="528"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 calcmode="lin" valueType="num">
                                      <p:cBhvr>
                                        <p:cTn id="42" dur="500" fill="hold"/>
                                        <p:tgtEl>
                                          <p:spTgt spid="47"/>
                                        </p:tgtEl>
                                        <p:attrNameLst>
                                          <p:attrName>ppt_w</p:attrName>
                                        </p:attrNameLst>
                                      </p:cBhvr>
                                      <p:tavLst>
                                        <p:tav tm="0">
                                          <p:val>
                                            <p:fltVal val="0"/>
                                          </p:val>
                                        </p:tav>
                                        <p:tav tm="100000">
                                          <p:val>
                                            <p:strVal val="#ppt_w"/>
                                          </p:val>
                                        </p:tav>
                                      </p:tavLst>
                                    </p:anim>
                                    <p:anim calcmode="lin" valueType="num">
                                      <p:cBhvr>
                                        <p:cTn id="43" dur="500" fill="hold"/>
                                        <p:tgtEl>
                                          <p:spTgt spid="47"/>
                                        </p:tgtEl>
                                        <p:attrNameLst>
                                          <p:attrName>ppt_h</p:attrName>
                                        </p:attrNameLst>
                                      </p:cBhvr>
                                      <p:tavLst>
                                        <p:tav tm="0">
                                          <p:val>
                                            <p:fltVal val="0"/>
                                          </p:val>
                                        </p:tav>
                                        <p:tav tm="100000">
                                          <p:val>
                                            <p:strVal val="#ppt_h"/>
                                          </p:val>
                                        </p:tav>
                                      </p:tavLst>
                                    </p:anim>
                                    <p:anim calcmode="lin" valueType="num">
                                      <p:cBhvr>
                                        <p:cTn id="44" dur="500" fill="hold"/>
                                        <p:tgtEl>
                                          <p:spTgt spid="47"/>
                                        </p:tgtEl>
                                        <p:attrNameLst>
                                          <p:attrName>ppt_x</p:attrName>
                                        </p:attrNameLst>
                                      </p:cBhvr>
                                      <p:tavLst>
                                        <p:tav tm="0">
                                          <p:val>
                                            <p:fltVal val="0.5"/>
                                          </p:val>
                                        </p:tav>
                                        <p:tav tm="100000">
                                          <p:val>
                                            <p:strVal val="#ppt_x"/>
                                          </p:val>
                                        </p:tav>
                                      </p:tavLst>
                                    </p:anim>
                                    <p:anim calcmode="lin" valueType="num">
                                      <p:cBhvr>
                                        <p:cTn id="45" dur="500" fill="hold"/>
                                        <p:tgtEl>
                                          <p:spTgt spid="47"/>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23" presetClass="entr" presetSubtype="528"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p:cTn id="49" dur="500" fill="hold"/>
                                        <p:tgtEl>
                                          <p:spTgt spid="48"/>
                                        </p:tgtEl>
                                        <p:attrNameLst>
                                          <p:attrName>ppt_w</p:attrName>
                                        </p:attrNameLst>
                                      </p:cBhvr>
                                      <p:tavLst>
                                        <p:tav tm="0">
                                          <p:val>
                                            <p:fltVal val="0"/>
                                          </p:val>
                                        </p:tav>
                                        <p:tav tm="100000">
                                          <p:val>
                                            <p:strVal val="#ppt_w"/>
                                          </p:val>
                                        </p:tav>
                                      </p:tavLst>
                                    </p:anim>
                                    <p:anim calcmode="lin" valueType="num">
                                      <p:cBhvr>
                                        <p:cTn id="50" dur="500" fill="hold"/>
                                        <p:tgtEl>
                                          <p:spTgt spid="48"/>
                                        </p:tgtEl>
                                        <p:attrNameLst>
                                          <p:attrName>ppt_h</p:attrName>
                                        </p:attrNameLst>
                                      </p:cBhvr>
                                      <p:tavLst>
                                        <p:tav tm="0">
                                          <p:val>
                                            <p:fltVal val="0"/>
                                          </p:val>
                                        </p:tav>
                                        <p:tav tm="100000">
                                          <p:val>
                                            <p:strVal val="#ppt_h"/>
                                          </p:val>
                                        </p:tav>
                                      </p:tavLst>
                                    </p:anim>
                                    <p:anim calcmode="lin" valueType="num">
                                      <p:cBhvr>
                                        <p:cTn id="51" dur="500" fill="hold"/>
                                        <p:tgtEl>
                                          <p:spTgt spid="48"/>
                                        </p:tgtEl>
                                        <p:attrNameLst>
                                          <p:attrName>ppt_x</p:attrName>
                                        </p:attrNameLst>
                                      </p:cBhvr>
                                      <p:tavLst>
                                        <p:tav tm="0">
                                          <p:val>
                                            <p:fltVal val="0.5"/>
                                          </p:val>
                                        </p:tav>
                                        <p:tav tm="100000">
                                          <p:val>
                                            <p:strVal val="#ppt_x"/>
                                          </p:val>
                                        </p:tav>
                                      </p:tavLst>
                                    </p:anim>
                                    <p:anim calcmode="lin" valueType="num">
                                      <p:cBhvr>
                                        <p:cTn id="52" dur="500" fill="hold"/>
                                        <p:tgtEl>
                                          <p:spTgt spid="48"/>
                                        </p:tgtEl>
                                        <p:attrNameLst>
                                          <p:attrName>ppt_y</p:attrName>
                                        </p:attrNameLst>
                                      </p:cBhvr>
                                      <p:tavLst>
                                        <p:tav tm="0">
                                          <p:val>
                                            <p:fltVal val="0.5"/>
                                          </p:val>
                                        </p:tav>
                                        <p:tav tm="100000">
                                          <p:val>
                                            <p:strVal val="#ppt_y"/>
                                          </p:val>
                                        </p:tav>
                                      </p:tavLst>
                                    </p:anim>
                                  </p:childTnLst>
                                </p:cTn>
                              </p:par>
                            </p:childTnLst>
                          </p:cTn>
                        </p:par>
                        <p:par>
                          <p:cTn id="53" fill="hold">
                            <p:stCondLst>
                              <p:cond delay="3500"/>
                            </p:stCondLst>
                            <p:childTnLst>
                              <p:par>
                                <p:cTn id="54" presetID="2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ppt_x</p:attrName>
                                        </p:attrNameLst>
                                      </p:cBhvr>
                                      <p:tavLst>
                                        <p:tav tm="0">
                                          <p:val>
                                            <p:fltVal val="0.5"/>
                                          </p:val>
                                        </p:tav>
                                        <p:tav tm="100000">
                                          <p:val>
                                            <p:strVal val="#ppt_x"/>
                                          </p:val>
                                        </p:tav>
                                      </p:tavLst>
                                    </p:anim>
                                    <p:anim calcmode="lin" valueType="num">
                                      <p:cBhvr>
                                        <p:cTn id="59" dur="500" fill="hold"/>
                                        <p:tgtEl>
                                          <p:spTgt spid="49"/>
                                        </p:tgtEl>
                                        <p:attrNameLst>
                                          <p:attrName>ppt_y</p:attrName>
                                        </p:attrNameLst>
                                      </p:cBhvr>
                                      <p:tavLst>
                                        <p:tav tm="0">
                                          <p:val>
                                            <p:fltVal val="0.5"/>
                                          </p:val>
                                        </p:tav>
                                        <p:tav tm="100000">
                                          <p:val>
                                            <p:strVal val="#ppt_y"/>
                                          </p:val>
                                        </p:tav>
                                      </p:tavLst>
                                    </p:anim>
                                  </p:childTnLst>
                                </p:cTn>
                              </p:par>
                            </p:childTnLst>
                          </p:cTn>
                        </p:par>
                        <p:par>
                          <p:cTn id="60" fill="hold">
                            <p:stCondLst>
                              <p:cond delay="4000"/>
                            </p:stCondLst>
                            <p:childTnLst>
                              <p:par>
                                <p:cTn id="61" presetID="23" presetClass="entr" presetSubtype="528" fill="hold"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ppt_x</p:attrName>
                                        </p:attrNameLst>
                                      </p:cBhvr>
                                      <p:tavLst>
                                        <p:tav tm="0">
                                          <p:val>
                                            <p:fltVal val="0.5"/>
                                          </p:val>
                                        </p:tav>
                                        <p:tav tm="100000">
                                          <p:val>
                                            <p:strVal val="#ppt_x"/>
                                          </p:val>
                                        </p:tav>
                                      </p:tavLst>
                                    </p:anim>
                                    <p:anim calcmode="lin" valueType="num">
                                      <p:cBhvr>
                                        <p:cTn id="66" dur="500" fill="hold"/>
                                        <p:tgtEl>
                                          <p:spTgt spid="50"/>
                                        </p:tgtEl>
                                        <p:attrNameLst>
                                          <p:attrName>ppt_y</p:attrName>
                                        </p:attrNameLst>
                                      </p:cBhvr>
                                      <p:tavLst>
                                        <p:tav tm="0">
                                          <p:val>
                                            <p:fltVal val="0.5"/>
                                          </p:val>
                                        </p:tav>
                                        <p:tav tm="100000">
                                          <p:val>
                                            <p:strVal val="#ppt_y"/>
                                          </p:val>
                                        </p:tav>
                                      </p:tavLst>
                                    </p:anim>
                                  </p:childTnLst>
                                </p:cTn>
                              </p:par>
                            </p:childTnLst>
                          </p:cTn>
                        </p:par>
                        <p:par>
                          <p:cTn id="67" fill="hold">
                            <p:stCondLst>
                              <p:cond delay="4500"/>
                            </p:stCondLst>
                            <p:childTnLst>
                              <p:par>
                                <p:cTn id="68" presetID="23" presetClass="entr" presetSubtype="528"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 calcmode="lin" valueType="num">
                                      <p:cBhvr>
                                        <p:cTn id="70" dur="500" fill="hold"/>
                                        <p:tgtEl>
                                          <p:spTgt spid="51"/>
                                        </p:tgtEl>
                                        <p:attrNameLst>
                                          <p:attrName>ppt_w</p:attrName>
                                        </p:attrNameLst>
                                      </p:cBhvr>
                                      <p:tavLst>
                                        <p:tav tm="0">
                                          <p:val>
                                            <p:fltVal val="0"/>
                                          </p:val>
                                        </p:tav>
                                        <p:tav tm="100000">
                                          <p:val>
                                            <p:strVal val="#ppt_w"/>
                                          </p:val>
                                        </p:tav>
                                      </p:tavLst>
                                    </p:anim>
                                    <p:anim calcmode="lin" valueType="num">
                                      <p:cBhvr>
                                        <p:cTn id="71" dur="500" fill="hold"/>
                                        <p:tgtEl>
                                          <p:spTgt spid="51"/>
                                        </p:tgtEl>
                                        <p:attrNameLst>
                                          <p:attrName>ppt_h</p:attrName>
                                        </p:attrNameLst>
                                      </p:cBhvr>
                                      <p:tavLst>
                                        <p:tav tm="0">
                                          <p:val>
                                            <p:fltVal val="0"/>
                                          </p:val>
                                        </p:tav>
                                        <p:tav tm="100000">
                                          <p:val>
                                            <p:strVal val="#ppt_h"/>
                                          </p:val>
                                        </p:tav>
                                      </p:tavLst>
                                    </p:anim>
                                    <p:anim calcmode="lin" valueType="num">
                                      <p:cBhvr>
                                        <p:cTn id="72" dur="500" fill="hold"/>
                                        <p:tgtEl>
                                          <p:spTgt spid="51"/>
                                        </p:tgtEl>
                                        <p:attrNameLst>
                                          <p:attrName>ppt_x</p:attrName>
                                        </p:attrNameLst>
                                      </p:cBhvr>
                                      <p:tavLst>
                                        <p:tav tm="0">
                                          <p:val>
                                            <p:fltVal val="0.5"/>
                                          </p:val>
                                        </p:tav>
                                        <p:tav tm="100000">
                                          <p:val>
                                            <p:strVal val="#ppt_x"/>
                                          </p:val>
                                        </p:tav>
                                      </p:tavLst>
                                    </p:anim>
                                    <p:anim calcmode="lin" valueType="num">
                                      <p:cBhvr>
                                        <p:cTn id="73" dur="500" fill="hold"/>
                                        <p:tgtEl>
                                          <p:spTgt spid="51"/>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5796136" y="0"/>
            <a:ext cx="0" cy="5164038"/>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pic>
        <p:nvPicPr>
          <p:cNvPr id="1026" name="Picture 2" descr="e:\program files\360se6\User Data\temp\jui33772.jpg"/>
          <p:cNvPicPr>
            <a:picLocks noChangeAspect="1" noChangeArrowheads="1"/>
          </p:cNvPicPr>
          <p:nvPr/>
        </p:nvPicPr>
        <p:blipFill rotWithShape="1">
          <a:blip r:embed="rId1">
            <a:extLst>
              <a:ext uri="{28A0092B-C50C-407E-A947-70E740481C1C}">
                <a14:useLocalDpi xmlns:a14="http://schemas.microsoft.com/office/drawing/2010/main" val="0"/>
              </a:ext>
            </a:extLst>
          </a:blip>
          <a:srcRect l="4289" r="21502"/>
          <a:stretch>
            <a:fillRect/>
          </a:stretch>
        </p:blipFill>
        <p:spPr bwMode="auto">
          <a:xfrm>
            <a:off x="0" y="0"/>
            <a:ext cx="5722621"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4572000" y="1648420"/>
            <a:ext cx="3669594" cy="923330"/>
          </a:xfrm>
          <a:prstGeom prst="rect">
            <a:avLst/>
          </a:prstGeom>
          <a:solidFill>
            <a:srgbClr val="262A3E"/>
          </a:solidFill>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2"/>
                  <a:stretch>
                    <a:fillRect/>
                  </a:stretch>
                </a:blipFill>
                <a:latin typeface="微软雅黑" panose="020B0503020204020204" pitchFamily="34" charset="-122"/>
                <a:ea typeface="微软雅黑" panose="020B0503020204020204" pitchFamily="34" charset="-122"/>
              </a:rPr>
              <a:t>FREE●FUN</a:t>
            </a:r>
            <a:endParaRPr lang="zh-CN" altLang="en-US" sz="5400" dirty="0">
              <a:blipFill>
                <a:blip r:embed="rId2"/>
                <a:stretch>
                  <a:fillRect/>
                </a:stretch>
              </a:blipFill>
              <a:latin typeface="微软雅黑" panose="020B0503020204020204" pitchFamily="34" charset="-122"/>
              <a:ea typeface="微软雅黑" panose="020B0503020204020204" pitchFamily="34" charset="-122"/>
            </a:endParaRPr>
          </a:p>
        </p:txBody>
      </p:sp>
      <p:cxnSp>
        <p:nvCxnSpPr>
          <p:cNvPr id="9" name="直接连接符 8"/>
          <p:cNvCxnSpPr>
            <a:stCxn id="3" idx="2"/>
          </p:cNvCxnSpPr>
          <p:nvPr/>
        </p:nvCxnSpPr>
        <p:spPr>
          <a:xfrm>
            <a:off x="6406797" y="2571750"/>
            <a:ext cx="2737203"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940152" y="2715766"/>
            <a:ext cx="3096344" cy="523220"/>
          </a:xfrm>
          <a:prstGeom prst="rect">
            <a:avLst/>
          </a:prstGeom>
        </p:spPr>
        <p:txBody>
          <a:bodyPr wrap="square">
            <a:spAutoFit/>
          </a:bodyPr>
          <a:lstStyle/>
          <a:p>
            <a:r>
              <a:rPr lang="zh-CN" altLang="en-US" sz="1400" dirty="0" smtClean="0">
                <a:solidFill>
                  <a:srgbClr val="635858"/>
                </a:solidFill>
                <a:latin typeface="微软雅黑" panose="020B0503020204020204" pitchFamily="34" charset="-122"/>
                <a:ea typeface="微软雅黑" panose="020B0503020204020204" pitchFamily="34" charset="-122"/>
              </a:rPr>
              <a:t>一个与沉闷的办公室</a:t>
            </a:r>
            <a:endParaRPr lang="en-US" altLang="zh-CN" sz="1400" dirty="0" smtClean="0">
              <a:solidFill>
                <a:srgbClr val="635858"/>
              </a:solidFill>
              <a:latin typeface="微软雅黑" panose="020B0503020204020204" pitchFamily="34" charset="-122"/>
              <a:ea typeface="微软雅黑" panose="020B0503020204020204" pitchFamily="34" charset="-122"/>
            </a:endParaRPr>
          </a:p>
          <a:p>
            <a:r>
              <a:rPr lang="zh-CN" altLang="en-US" sz="1400" dirty="0" smtClean="0">
                <a:solidFill>
                  <a:srgbClr val="635858"/>
                </a:solidFill>
                <a:latin typeface="微软雅黑" panose="020B0503020204020204" pitchFamily="34" charset="-122"/>
                <a:ea typeface="微软雅黑" panose="020B0503020204020204" pitchFamily="34" charset="-122"/>
              </a:rPr>
              <a:t>枯燥的工作无关的地方</a:t>
            </a:r>
            <a:r>
              <a:rPr lang="en-US" altLang="zh-CN" sz="1400" dirty="0" smtClean="0">
                <a:solidFill>
                  <a:srgbClr val="635858"/>
                </a:solidFill>
                <a:latin typeface="微软雅黑" panose="020B0503020204020204" pitchFamily="34" charset="-122"/>
                <a:ea typeface="微软雅黑" panose="020B0503020204020204" pitchFamily="34" charset="-122"/>
              </a:rPr>
              <a:t>……</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
        <p:nvSpPr>
          <p:cNvPr id="11" name="矩形 10"/>
          <p:cNvSpPr/>
          <p:nvPr/>
        </p:nvSpPr>
        <p:spPr>
          <a:xfrm>
            <a:off x="5940152" y="3291830"/>
            <a:ext cx="3131840" cy="430887"/>
          </a:xfrm>
          <a:prstGeom prst="rect">
            <a:avLst/>
          </a:prstGeom>
        </p:spPr>
        <p:txBody>
          <a:bodyPr wrap="square">
            <a:spAutoFit/>
          </a:bodyPr>
          <a:lstStyle/>
          <a:p>
            <a:r>
              <a:rPr lang="en-US" altLang="zh-CN" sz="1100" dirty="0">
                <a:solidFill>
                  <a:srgbClr val="635858"/>
                </a:solidFill>
                <a:latin typeface="微软雅黑" panose="020B0503020204020204" pitchFamily="34" charset="-122"/>
                <a:ea typeface="微软雅黑" panose="020B0503020204020204" pitchFamily="34" charset="-122"/>
              </a:rPr>
              <a:t>A boring office</a:t>
            </a:r>
            <a:endParaRPr lang="en-US" altLang="zh-CN" sz="1100" dirty="0">
              <a:solidFill>
                <a:srgbClr val="635858"/>
              </a:solidFill>
              <a:latin typeface="微软雅黑" panose="020B0503020204020204" pitchFamily="34" charset="-122"/>
              <a:ea typeface="微软雅黑" panose="020B0503020204020204" pitchFamily="34" charset="-122"/>
            </a:endParaRPr>
          </a:p>
          <a:p>
            <a:r>
              <a:rPr lang="en-US" altLang="zh-CN" sz="1100" dirty="0">
                <a:solidFill>
                  <a:srgbClr val="635858"/>
                </a:solidFill>
                <a:latin typeface="微软雅黑" panose="020B0503020204020204" pitchFamily="34" charset="-122"/>
                <a:ea typeface="微软雅黑" panose="020B0503020204020204" pitchFamily="34" charset="-122"/>
              </a:rPr>
              <a:t>Boring work place...</a:t>
            </a:r>
            <a:endParaRPr lang="en-US" altLang="zh-CN" sz="1100" dirty="0">
              <a:solidFill>
                <a:srgbClr val="635858"/>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89874" y="1265895"/>
            <a:ext cx="2248286" cy="3833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left)">
                                      <p:cBhvr>
                                        <p:cTn id="7" dur="500"/>
                                        <p:tgtEl>
                                          <p:spTgt spid="10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p:stCondLst>
                              <p:cond delay="25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10"/>
                                        </p:tgtEl>
                                        <p:attrNameLst>
                                          <p:attrName>style.visibility</p:attrName>
                                        </p:attrNameLst>
                                      </p:cBhvr>
                                      <p:to>
                                        <p:strVal val="visible"/>
                                      </p:to>
                                    </p:set>
                                    <p:anim by="(-#ppt_w*2)" calcmode="lin" valueType="num">
                                      <p:cBhvr rctx="PPT">
                                        <p:cTn id="29" dur="500" autoRev="1" fill="hold">
                                          <p:stCondLst>
                                            <p:cond delay="0"/>
                                          </p:stCondLst>
                                        </p:cTn>
                                        <p:tgtEl>
                                          <p:spTgt spid="10"/>
                                        </p:tgtEl>
                                        <p:attrNameLst>
                                          <p:attrName>ppt_w</p:attrName>
                                        </p:attrNameLst>
                                      </p:cBhvr>
                                    </p:anim>
                                    <p:anim by="(#ppt_w*0.50)" calcmode="lin" valueType="num">
                                      <p:cBhvr>
                                        <p:cTn id="30" dur="500" decel="50000" autoRev="1" fill="hold">
                                          <p:stCondLst>
                                            <p:cond delay="0"/>
                                          </p:stCondLst>
                                        </p:cTn>
                                        <p:tgtEl>
                                          <p:spTgt spid="10"/>
                                        </p:tgtEl>
                                        <p:attrNameLst>
                                          <p:attrName>ppt_x</p:attrName>
                                        </p:attrNameLst>
                                      </p:cBhvr>
                                    </p:anim>
                                    <p:anim from="(-#ppt_h/2)" to="(#ppt_y)" calcmode="lin" valueType="num">
                                      <p:cBhvr>
                                        <p:cTn id="31" dur="1000" fill="hold">
                                          <p:stCondLst>
                                            <p:cond delay="0"/>
                                          </p:stCondLst>
                                        </p:cTn>
                                        <p:tgtEl>
                                          <p:spTgt spid="10"/>
                                        </p:tgtEl>
                                        <p:attrNameLst>
                                          <p:attrName>ppt_y</p:attrName>
                                        </p:attrNameLst>
                                      </p:cBhvr>
                                    </p:anim>
                                    <p:animRot by="21600000">
                                      <p:cBhvr>
                                        <p:cTn id="32" dur="1000" fill="hold">
                                          <p:stCondLst>
                                            <p:cond delay="0"/>
                                          </p:stCondLst>
                                        </p:cTn>
                                        <p:tgtEl>
                                          <p:spTgt spid="10"/>
                                        </p:tgtEl>
                                        <p:attrNameLst>
                                          <p:attrName>r</p:attrName>
                                        </p:attrNameLst>
                                      </p:cBhvr>
                                    </p:animRot>
                                  </p:childTnLst>
                                </p:cTn>
                              </p:par>
                            </p:childTnLst>
                          </p:cTn>
                        </p:par>
                        <p:par>
                          <p:cTn id="33" fill="hold">
                            <p:stCondLst>
                              <p:cond delay="5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1"/>
                                        </p:tgtEl>
                                        <p:attrNameLst>
                                          <p:attrName>style.visibility</p:attrName>
                                        </p:attrNameLst>
                                      </p:cBhvr>
                                      <p:to>
                                        <p:strVal val="visible"/>
                                      </p:to>
                                    </p:set>
                                    <p:anim by="(-#ppt_w*2)" calcmode="lin" valueType="num">
                                      <p:cBhvr rctx="PPT">
                                        <p:cTn id="36" dur="500" autoRev="1" fill="hold">
                                          <p:stCondLst>
                                            <p:cond delay="0"/>
                                          </p:stCondLst>
                                        </p:cTn>
                                        <p:tgtEl>
                                          <p:spTgt spid="11"/>
                                        </p:tgtEl>
                                        <p:attrNameLst>
                                          <p:attrName>ppt_w</p:attrName>
                                        </p:attrNameLst>
                                      </p:cBhvr>
                                    </p:anim>
                                    <p:anim by="(#ppt_w*0.50)" calcmode="lin" valueType="num">
                                      <p:cBhvr>
                                        <p:cTn id="37" dur="500" decel="50000" autoRev="1" fill="hold">
                                          <p:stCondLst>
                                            <p:cond delay="0"/>
                                          </p:stCondLst>
                                        </p:cTn>
                                        <p:tgtEl>
                                          <p:spTgt spid="11"/>
                                        </p:tgtEl>
                                        <p:attrNameLst>
                                          <p:attrName>ppt_x</p:attrName>
                                        </p:attrNameLst>
                                      </p:cBhvr>
                                    </p:anim>
                                    <p:anim from="(-#ppt_h/2)" to="(#ppt_y)" calcmode="lin" valueType="num">
                                      <p:cBhvr>
                                        <p:cTn id="38" dur="1000" fill="hold">
                                          <p:stCondLst>
                                            <p:cond delay="0"/>
                                          </p:stCondLst>
                                        </p:cTn>
                                        <p:tgtEl>
                                          <p:spTgt spid="11"/>
                                        </p:tgtEl>
                                        <p:attrNameLst>
                                          <p:attrName>ppt_y</p:attrName>
                                        </p:attrNameLst>
                                      </p:cBhvr>
                                    </p:anim>
                                    <p:animRot by="21600000">
                                      <p:cBhvr>
                                        <p:cTn id="39"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331640" y="1205310"/>
            <a:ext cx="5744865" cy="3863340"/>
            <a:chOff x="-1330325" y="400050"/>
            <a:chExt cx="10639425" cy="7154863"/>
          </a:xfrm>
        </p:grpSpPr>
        <p:pic>
          <p:nvPicPr>
            <p:cNvPr id="2"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700338" y="2420938"/>
              <a:ext cx="5715000" cy="513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050944">
              <a:off x="-1330325" y="2651125"/>
              <a:ext cx="3857625" cy="392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32808">
              <a:off x="968375" y="400050"/>
              <a:ext cx="2749550" cy="278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80109">
              <a:off x="7292975" y="1624013"/>
              <a:ext cx="2016125" cy="193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矩形 6"/>
          <p:cNvSpPr/>
          <p:nvPr/>
        </p:nvSpPr>
        <p:spPr>
          <a:xfrm>
            <a:off x="0" y="0"/>
            <a:ext cx="9144000" cy="1915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7544" y="422574"/>
            <a:ext cx="2619628" cy="707886"/>
          </a:xfrm>
          <a:prstGeom prst="rect">
            <a:avLst/>
          </a:prstGeom>
        </p:spPr>
        <p:txBody>
          <a:bodyPr wrap="none">
            <a:spAutoFit/>
          </a:bodyPr>
          <a:lstStyle/>
          <a:p>
            <a:r>
              <a:rPr lang="en-US" altLang="zh-CN" sz="4000" dirty="0" err="1" smtClean="0">
                <a:solidFill>
                  <a:srgbClr val="262A3E"/>
                </a:solidFill>
                <a:latin typeface="Bernard MT Condensed" panose="02050806060905020404" pitchFamily="18" charset="0"/>
              </a:rPr>
              <a:t>Simplesnack</a:t>
            </a:r>
            <a:endParaRPr lang="zh-CN" altLang="en-US" sz="4000" dirty="0">
              <a:solidFill>
                <a:srgbClr val="262A3E"/>
              </a:solidFill>
              <a:latin typeface="Bernard MT Condensed" panose="02050806060905020404" pitchFamily="18" charset="0"/>
            </a:endParaRPr>
          </a:p>
        </p:txBody>
      </p:sp>
      <p:sp>
        <p:nvSpPr>
          <p:cNvPr id="9" name="矩形 8"/>
          <p:cNvSpPr/>
          <p:nvPr/>
        </p:nvSpPr>
        <p:spPr>
          <a:xfrm>
            <a:off x="497966" y="1132751"/>
            <a:ext cx="8322506" cy="430887"/>
          </a:xfrm>
          <a:prstGeom prst="rect">
            <a:avLst/>
          </a:prstGeom>
        </p:spPr>
        <p:txBody>
          <a:bodyPr wrap="square">
            <a:spAutoFit/>
          </a:bodyPr>
          <a:lstStyle/>
          <a:p>
            <a:r>
              <a:rPr lang="zh-CN" altLang="en-US" sz="1100" dirty="0">
                <a:solidFill>
                  <a:srgbClr val="262A3E"/>
                </a:solidFill>
                <a:latin typeface="方正中倩简体" panose="03000509000000000000" pitchFamily="65" charset="-122"/>
                <a:ea typeface="方正中倩简体" panose="03000509000000000000" pitchFamily="65" charset="-122"/>
              </a:rPr>
              <a:t>简餐</a:t>
            </a:r>
            <a:r>
              <a:rPr lang="en-US" altLang="zh-CN" sz="1100" dirty="0">
                <a:solidFill>
                  <a:srgbClr val="262A3E"/>
                </a:solidFill>
                <a:latin typeface="方正中倩简体" panose="03000509000000000000" pitchFamily="65" charset="-122"/>
                <a:ea typeface="方正中倩简体" panose="03000509000000000000" pitchFamily="65" charset="-122"/>
              </a:rPr>
              <a:t>:</a:t>
            </a:r>
            <a:r>
              <a:rPr lang="en-US" altLang="zh-CN" sz="1100" dirty="0" err="1">
                <a:solidFill>
                  <a:srgbClr val="262A3E"/>
                </a:solidFill>
                <a:latin typeface="方正中倩简体" panose="03000509000000000000" pitchFamily="65" charset="-122"/>
                <a:ea typeface="方正中倩简体" panose="03000509000000000000" pitchFamily="65" charset="-122"/>
              </a:rPr>
              <a:t>simplesnack</a:t>
            </a:r>
            <a:r>
              <a:rPr lang="zh-CN" altLang="en-US" sz="1100" dirty="0">
                <a:solidFill>
                  <a:srgbClr val="262A3E"/>
                </a:solidFill>
                <a:latin typeface="方正中倩简体" panose="03000509000000000000" pitchFamily="65" charset="-122"/>
                <a:ea typeface="方正中倩简体" panose="03000509000000000000" pitchFamily="65" charset="-122"/>
              </a:rPr>
              <a:t>，可以从字面意思理解，即简单的餐饮，快餐就是简餐的一种。简餐可分为中式简餐和西式简餐，如盖浇饭，面条，炒面，饺子，汉堡等。简餐可以分为中式简餐、西式简餐和中西式简餐等三种类型。是随着社会经济发展而衍生出来的餐饮模式。</a:t>
            </a:r>
            <a:endParaRPr lang="zh-CN" altLang="en-US" sz="1100" dirty="0">
              <a:solidFill>
                <a:srgbClr val="262A3E"/>
              </a:solidFill>
              <a:latin typeface="方正中倩简体" panose="03000509000000000000" pitchFamily="65" charset="-122"/>
              <a:ea typeface="方正中倩简体" panose="03000509000000000000" pitchFamily="65" charset="-122"/>
            </a:endParaRPr>
          </a:p>
        </p:txBody>
      </p:sp>
      <p:cxnSp>
        <p:nvCxnSpPr>
          <p:cNvPr id="11" name="直接连接符 10"/>
          <p:cNvCxnSpPr/>
          <p:nvPr/>
        </p:nvCxnSpPr>
        <p:spPr>
          <a:xfrm>
            <a:off x="683568" y="1059582"/>
            <a:ext cx="8424936" cy="0"/>
          </a:xfrm>
          <a:prstGeom prst="line">
            <a:avLst/>
          </a:prstGeom>
          <a:ln>
            <a:solidFill>
              <a:srgbClr val="262A3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750"/>
                                        <p:tgtEl>
                                          <p:spTgt spid="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30702" y="494234"/>
            <a:ext cx="2613706" cy="4128442"/>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251520" y="3331675"/>
            <a:ext cx="4091880" cy="1590499"/>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0" y="1"/>
            <a:ext cx="6406778" cy="3756660"/>
          </a:xfrm>
          <a:prstGeom prst="rect">
            <a:avLst/>
          </a:prstGeom>
        </p:spPr>
      </p:pic>
      <p:sp>
        <p:nvSpPr>
          <p:cNvPr id="5" name="矩形 4"/>
          <p:cNvSpPr/>
          <p:nvPr/>
        </p:nvSpPr>
        <p:spPr>
          <a:xfrm>
            <a:off x="5940152" y="2355726"/>
            <a:ext cx="2016224" cy="1643527"/>
          </a:xfrm>
          <a:prstGeom prst="rect">
            <a:avLst/>
          </a:prstGeom>
        </p:spPr>
        <p:txBody>
          <a:bodyPr wrap="square">
            <a:spAutoFit/>
          </a:bodyPr>
          <a:lstStyle/>
          <a:p>
            <a:pPr algn="ctr">
              <a:lnSpc>
                <a:spcPct val="120000"/>
              </a:lnSpc>
            </a:pPr>
            <a:r>
              <a:rPr lang="zh-CN" altLang="en-US" b="1" dirty="0" smtClean="0">
                <a:solidFill>
                  <a:srgbClr val="635858"/>
                </a:solidFill>
                <a:latin typeface="方正中倩简体" panose="03000509000000000000" pitchFamily="65" charset="-122"/>
                <a:ea typeface="方正中倩简体" panose="03000509000000000000" pitchFamily="65" charset="-122"/>
              </a:rPr>
              <a:t>茶</a:t>
            </a:r>
            <a:r>
              <a:rPr lang="en-US" altLang="zh-CN" b="1" dirty="0">
                <a:solidFill>
                  <a:srgbClr val="635858"/>
                </a:solidFill>
                <a:latin typeface="方正中倩简体" panose="03000509000000000000" pitchFamily="65" charset="-122"/>
                <a:ea typeface="方正中倩简体" panose="03000509000000000000" pitchFamily="65" charset="-122"/>
              </a:rPr>
              <a:t> </a:t>
            </a:r>
            <a:r>
              <a:rPr lang="en-US" altLang="zh-CN" b="1" dirty="0" smtClean="0">
                <a:solidFill>
                  <a:srgbClr val="635858"/>
                </a:solidFill>
                <a:latin typeface="方正中倩简体" panose="03000509000000000000" pitchFamily="65" charset="-122"/>
                <a:ea typeface="方正中倩简体" panose="03000509000000000000" pitchFamily="65" charset="-122"/>
              </a:rPr>
              <a:t>/ TEA</a:t>
            </a:r>
            <a:endParaRPr lang="en-US" altLang="zh-CN" b="1" dirty="0" smtClean="0">
              <a:solidFill>
                <a:srgbClr val="635858"/>
              </a:solidFill>
              <a:latin typeface="方正中倩简体" panose="03000509000000000000" pitchFamily="65" charset="-122"/>
              <a:ea typeface="方正中倩简体" panose="03000509000000000000" pitchFamily="65" charset="-122"/>
            </a:endParaRPr>
          </a:p>
          <a:p>
            <a:pPr>
              <a:lnSpc>
                <a:spcPct val="120000"/>
              </a:lnSpc>
            </a:pPr>
            <a:r>
              <a:rPr lang="zh-CN" altLang="zh-CN" sz="1100" dirty="0" smtClean="0">
                <a:solidFill>
                  <a:srgbClr val="635858"/>
                </a:solidFill>
                <a:latin typeface="方正中倩简体" panose="03000509000000000000" pitchFamily="65" charset="-122"/>
                <a:ea typeface="方正中倩简体" panose="03000509000000000000" pitchFamily="65" charset="-122"/>
              </a:rPr>
              <a:t>我们</a:t>
            </a:r>
            <a:r>
              <a:rPr lang="zh-CN" altLang="zh-CN" sz="1100" dirty="0">
                <a:solidFill>
                  <a:srgbClr val="635858"/>
                </a:solidFill>
                <a:latin typeface="方正中倩简体" panose="03000509000000000000" pitchFamily="65" charset="-122"/>
                <a:ea typeface="方正中倩简体" panose="03000509000000000000" pitchFamily="65" charset="-122"/>
              </a:rPr>
              <a:t>远赴南非开普敦，精选优质的针叶</a:t>
            </a:r>
            <a:r>
              <a:rPr lang="en-US" altLang="zh-CN" sz="1100" dirty="0">
                <a:solidFill>
                  <a:srgbClr val="635858"/>
                </a:solidFill>
                <a:latin typeface="方正中倩简体" panose="03000509000000000000" pitchFamily="65" charset="-122"/>
                <a:ea typeface="方正中倩简体" panose="03000509000000000000" pitchFamily="65" charset="-122"/>
              </a:rPr>
              <a:t>ROOIBOS</a:t>
            </a:r>
            <a:r>
              <a:rPr lang="zh-CN" altLang="zh-CN" sz="1100" dirty="0">
                <a:solidFill>
                  <a:srgbClr val="635858"/>
                </a:solidFill>
                <a:latin typeface="方正中倩简体" panose="03000509000000000000" pitchFamily="65" charset="-122"/>
                <a:ea typeface="方正中倩简体" panose="03000509000000000000" pitchFamily="65" charset="-122"/>
              </a:rPr>
              <a:t>红茶，不含咖啡因，它天然</a:t>
            </a:r>
            <a:r>
              <a:rPr lang="zh-CN" altLang="zh-CN" sz="1100" dirty="0" smtClean="0">
                <a:solidFill>
                  <a:srgbClr val="635858"/>
                </a:solidFill>
                <a:latin typeface="方正中倩简体" panose="03000509000000000000" pitchFamily="65" charset="-122"/>
                <a:ea typeface="方正中倩简体" panose="03000509000000000000" pitchFamily="65" charset="-122"/>
              </a:rPr>
              <a:t>的抗</a:t>
            </a:r>
            <a:r>
              <a:rPr lang="zh-CN" altLang="zh-CN" sz="1100" dirty="0">
                <a:solidFill>
                  <a:srgbClr val="635858"/>
                </a:solidFill>
                <a:latin typeface="方正中倩简体" panose="03000509000000000000" pitchFamily="65" charset="-122"/>
                <a:ea typeface="方正中倩简体" panose="03000509000000000000" pitchFamily="65" charset="-122"/>
              </a:rPr>
              <a:t>氧化成分</a:t>
            </a:r>
            <a:r>
              <a:rPr lang="en-US" altLang="zh-CN" sz="1100" dirty="0">
                <a:solidFill>
                  <a:srgbClr val="635858"/>
                </a:solidFill>
                <a:latin typeface="方正中倩简体" panose="03000509000000000000" pitchFamily="65" charset="-122"/>
                <a:ea typeface="方正中倩简体" panose="03000509000000000000" pitchFamily="65" charset="-122"/>
              </a:rPr>
              <a:t>SOD</a:t>
            </a:r>
            <a:r>
              <a:rPr lang="zh-CN" altLang="zh-CN" sz="1100" dirty="0">
                <a:solidFill>
                  <a:srgbClr val="635858"/>
                </a:solidFill>
                <a:latin typeface="方正中倩简体" panose="03000509000000000000" pitchFamily="65" charset="-122"/>
                <a:ea typeface="方正中倩简体" panose="03000509000000000000" pitchFamily="65" charset="-122"/>
              </a:rPr>
              <a:t>，是普通绿茶的</a:t>
            </a:r>
            <a:r>
              <a:rPr lang="en-US" altLang="zh-CN" sz="1100" dirty="0">
                <a:solidFill>
                  <a:srgbClr val="635858"/>
                </a:solidFill>
                <a:latin typeface="方正中倩简体" panose="03000509000000000000" pitchFamily="65" charset="-122"/>
                <a:ea typeface="方正中倩简体" panose="03000509000000000000" pitchFamily="65" charset="-122"/>
              </a:rPr>
              <a:t>50</a:t>
            </a:r>
            <a:r>
              <a:rPr lang="zh-CN" altLang="zh-CN" sz="1100" dirty="0">
                <a:solidFill>
                  <a:srgbClr val="635858"/>
                </a:solidFill>
                <a:latin typeface="方正中倩简体" panose="03000509000000000000" pitchFamily="65" charset="-122"/>
                <a:ea typeface="方正中倩简体" panose="03000509000000000000" pitchFamily="65" charset="-122"/>
              </a:rPr>
              <a:t>倍。为我们的白领精英阶层在事业打拼</a:t>
            </a:r>
            <a:r>
              <a:rPr lang="zh-CN" altLang="zh-CN" sz="1100" dirty="0" smtClean="0">
                <a:solidFill>
                  <a:srgbClr val="635858"/>
                </a:solidFill>
                <a:latin typeface="方正中倩简体" panose="03000509000000000000" pitchFamily="65" charset="-122"/>
                <a:ea typeface="方正中倩简体" panose="03000509000000000000" pitchFamily="65" charset="-122"/>
              </a:rPr>
              <a:t>之余也</a:t>
            </a:r>
            <a:r>
              <a:rPr lang="zh-CN" altLang="zh-CN" sz="1100" dirty="0">
                <a:solidFill>
                  <a:srgbClr val="635858"/>
                </a:solidFill>
                <a:latin typeface="方正中倩简体" panose="03000509000000000000" pitchFamily="65" charset="-122"/>
                <a:ea typeface="方正中倩简体" panose="03000509000000000000" pitchFamily="65" charset="-122"/>
              </a:rPr>
              <a:t>能对自己做一个保养</a:t>
            </a:r>
            <a:endParaRPr lang="zh-CN" altLang="zh-CN" sz="1100" dirty="0">
              <a:solidFill>
                <a:srgbClr val="635858"/>
              </a:solidFill>
              <a:latin typeface="方正中倩简体" panose="03000509000000000000" pitchFamily="65" charset="-122"/>
              <a:ea typeface="方正中倩简体" panose="03000509000000000000" pitchFamily="65" charset="-122"/>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4469" y="389424"/>
            <a:ext cx="1838458" cy="2066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1250"/>
                                        <p:tgtEl>
                                          <p:spTgt spid="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25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by="(-#ppt_w*2)" calcmode="lin" valueType="num">
                                      <p:cBhvr rctx="PPT">
                                        <p:cTn id="19" dur="500" autoRev="1" fill="hold">
                                          <p:stCondLst>
                                            <p:cond delay="0"/>
                                          </p:stCondLst>
                                        </p:cTn>
                                        <p:tgtEl>
                                          <p:spTgt spid="5"/>
                                        </p:tgtEl>
                                        <p:attrNameLst>
                                          <p:attrName>ppt_w</p:attrName>
                                        </p:attrNameLst>
                                      </p:cBhvr>
                                    </p:anim>
                                    <p:anim by="(#ppt_w*0.50)" calcmode="lin" valueType="num">
                                      <p:cBhvr>
                                        <p:cTn id="20" dur="500" decel="50000" autoRev="1" fill="hold">
                                          <p:stCondLst>
                                            <p:cond delay="0"/>
                                          </p:stCondLst>
                                        </p:cTn>
                                        <p:tgtEl>
                                          <p:spTgt spid="5"/>
                                        </p:tgtEl>
                                        <p:attrNameLst>
                                          <p:attrName>ppt_x</p:attrName>
                                        </p:attrNameLst>
                                      </p:cBhvr>
                                    </p:anim>
                                    <p:anim from="(-#ppt_h/2)" to="(#ppt_y)" calcmode="lin" valueType="num">
                                      <p:cBhvr>
                                        <p:cTn id="21" dur="1000" fill="hold">
                                          <p:stCondLst>
                                            <p:cond delay="0"/>
                                          </p:stCondLst>
                                        </p:cTn>
                                        <p:tgtEl>
                                          <p:spTgt spid="5"/>
                                        </p:tgtEl>
                                        <p:attrNameLst>
                                          <p:attrName>ppt_y</p:attrName>
                                        </p:attrNameLst>
                                      </p:cBhvr>
                                    </p:anim>
                                    <p:animRot by="21600000">
                                      <p:cBhvr>
                                        <p:cTn id="22"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2"/>
          <p:cNvSpPr txBox="1"/>
          <p:nvPr/>
        </p:nvSpPr>
        <p:spPr bwMode="auto">
          <a:xfrm>
            <a:off x="4520770" y="1219795"/>
            <a:ext cx="2449754" cy="810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zh-CN" altLang="en-US" sz="1800" dirty="0">
                <a:solidFill>
                  <a:srgbClr val="635858"/>
                </a:solidFill>
                <a:latin typeface="方正中倩简体" panose="03000509000000000000" pitchFamily="65" charset="-122"/>
                <a:ea typeface="方正中倩简体" panose="03000509000000000000" pitchFamily="65" charset="-122"/>
              </a:rPr>
              <a:t>意</a:t>
            </a:r>
            <a:r>
              <a:rPr lang="zh-CN" altLang="en-US" sz="1800" dirty="0" smtClean="0">
                <a:solidFill>
                  <a:srgbClr val="635858"/>
                </a:solidFill>
                <a:latin typeface="方正中倩简体" panose="03000509000000000000" pitchFamily="65" charset="-122"/>
                <a:ea typeface="方正中倩简体" panose="03000509000000000000" pitchFamily="65" charset="-122"/>
              </a:rPr>
              <a:t>面 </a:t>
            </a:r>
            <a:r>
              <a:rPr lang="en-US" altLang="zh-CN" sz="1800" dirty="0" smtClean="0">
                <a:solidFill>
                  <a:srgbClr val="635858"/>
                </a:solidFill>
                <a:latin typeface="方正中倩简体" panose="03000509000000000000" pitchFamily="65" charset="-122"/>
                <a:ea typeface="方正中倩简体" panose="03000509000000000000" pitchFamily="65" charset="-122"/>
              </a:rPr>
              <a:t>/ PASTA</a:t>
            </a:r>
            <a:endParaRPr lang="en-US" altLang="zh-CN" sz="1800" dirty="0" smtClean="0">
              <a:solidFill>
                <a:srgbClr val="635858"/>
              </a:solidFill>
              <a:latin typeface="方正中倩简体" panose="03000509000000000000" pitchFamily="65" charset="-122"/>
              <a:ea typeface="方正中倩简体" panose="03000509000000000000" pitchFamily="65" charset="-122"/>
            </a:endParaRPr>
          </a:p>
          <a:p>
            <a:pPr eaLnBrk="1" hangingPunct="1">
              <a:spcBef>
                <a:spcPct val="20000"/>
              </a:spcBef>
              <a:buFont typeface="Arial" panose="020B0604020202020204" pitchFamily="34" charset="0"/>
              <a:buNone/>
            </a:pPr>
            <a:r>
              <a:rPr lang="zh-CN" altLang="en-US" sz="1200" dirty="0" smtClean="0">
                <a:solidFill>
                  <a:srgbClr val="635858"/>
                </a:solidFill>
                <a:latin typeface="方正中倩简体" panose="03000509000000000000" pitchFamily="65" charset="-122"/>
                <a:ea typeface="方正中倩简体" panose="03000509000000000000" pitchFamily="65" charset="-122"/>
              </a:rPr>
              <a:t>融合</a:t>
            </a:r>
            <a:r>
              <a:rPr lang="zh-CN" altLang="en-US" sz="1200" dirty="0">
                <a:solidFill>
                  <a:srgbClr val="635858"/>
                </a:solidFill>
                <a:latin typeface="方正中倩简体" panose="03000509000000000000" pitchFamily="65" charset="-122"/>
                <a:ea typeface="方正中倩简体" panose="03000509000000000000" pitchFamily="65" charset="-122"/>
              </a:rPr>
              <a:t>了意大利西西里地区的做法，用“</a:t>
            </a:r>
            <a:r>
              <a:rPr lang="en-US" altLang="zh-CN" sz="1200" dirty="0">
                <a:solidFill>
                  <a:srgbClr val="635858"/>
                </a:solidFill>
                <a:latin typeface="方正中倩简体" panose="03000509000000000000" pitchFamily="65" charset="-122"/>
                <a:ea typeface="方正中倩简体" panose="03000509000000000000" pitchFamily="65" charset="-122"/>
              </a:rPr>
              <a:t>localism”</a:t>
            </a:r>
            <a:r>
              <a:rPr lang="zh-CN" altLang="en-US" sz="1200" dirty="0">
                <a:solidFill>
                  <a:srgbClr val="635858"/>
                </a:solidFill>
                <a:latin typeface="方正中倩简体" panose="03000509000000000000" pitchFamily="65" charset="-122"/>
                <a:ea typeface="方正中倩简体" panose="03000509000000000000" pitchFamily="65" charset="-122"/>
              </a:rPr>
              <a:t>的技法</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7" name="Title 13"/>
          <p:cNvSpPr txBox="1"/>
          <p:nvPr/>
        </p:nvSpPr>
        <p:spPr bwMode="auto">
          <a:xfrm>
            <a:off x="4499929" y="771550"/>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zh-CN" altLang="en-US" sz="2000" kern="0" dirty="0" smtClean="0">
                <a:solidFill>
                  <a:schemeClr val="bg1"/>
                </a:solidFill>
                <a:latin typeface="方正中倩简体" panose="03000509000000000000" pitchFamily="65" charset="-122"/>
                <a:ea typeface="方正中倩简体" panose="03000509000000000000" pitchFamily="65" charset="-122"/>
              </a:rPr>
              <a:t>产品工艺</a:t>
            </a:r>
            <a:r>
              <a:rPr lang="zh-CN" altLang="en-US" sz="2000" kern="0" dirty="0">
                <a:solidFill>
                  <a:schemeClr val="bg1"/>
                </a:solidFill>
                <a:latin typeface="方正中倩简体" panose="03000509000000000000" pitchFamily="65" charset="-122"/>
                <a:ea typeface="方正中倩简体" panose="03000509000000000000" pitchFamily="65" charset="-122"/>
              </a:rPr>
              <a:t>：</a:t>
            </a:r>
            <a:endParaRPr kumimoji="0" lang="en-US" altLang="zh-CN" sz="2000" b="0" i="0" u="none" strike="noStrike" kern="0" cap="none" spc="0" normalizeH="0" baseline="0" noProof="0" dirty="0" smtClean="0">
              <a:ln>
                <a:noFill/>
              </a:ln>
              <a:solidFill>
                <a:schemeClr val="bg1"/>
              </a:solidFill>
              <a:effectLst/>
              <a:uLnTx/>
              <a:uFillTx/>
              <a:latin typeface="方正中倩简体" panose="03000509000000000000" pitchFamily="65" charset="-122"/>
              <a:ea typeface="方正中倩简体" panose="03000509000000000000" pitchFamily="65" charset="-122"/>
            </a:endParaRPr>
          </a:p>
        </p:txBody>
      </p:sp>
      <p:cxnSp>
        <p:nvCxnSpPr>
          <p:cNvPr id="18" name="Straight Connector 8"/>
          <p:cNvCxnSpPr/>
          <p:nvPr/>
        </p:nvCxnSpPr>
        <p:spPr>
          <a:xfrm>
            <a:off x="4207554" y="3437931"/>
            <a:ext cx="0" cy="1360884"/>
          </a:xfrm>
          <a:prstGeom prst="line">
            <a:avLst/>
          </a:prstGeom>
          <a:noFill/>
          <a:ln w="6350" cap="flat" cmpd="sng" algn="ctr">
            <a:solidFill>
              <a:srgbClr val="FFFFFF">
                <a:lumMod val="65000"/>
              </a:srgbClr>
            </a:solidFill>
            <a:prstDash val="solid"/>
            <a:miter lim="800000"/>
            <a:headEnd type="oval"/>
            <a:tailEnd type="none"/>
          </a:ln>
          <a:effectLst/>
        </p:spPr>
      </p:cxnSp>
      <p:cxnSp>
        <p:nvCxnSpPr>
          <p:cNvPr id="26" name="Straight Connector 17"/>
          <p:cNvCxnSpPr/>
          <p:nvPr/>
        </p:nvCxnSpPr>
        <p:spPr>
          <a:xfrm>
            <a:off x="4207554" y="1496617"/>
            <a:ext cx="0" cy="1251942"/>
          </a:xfrm>
          <a:prstGeom prst="line">
            <a:avLst/>
          </a:prstGeom>
          <a:noFill/>
          <a:ln w="6350" cap="flat" cmpd="sng" algn="ctr">
            <a:solidFill>
              <a:srgbClr val="FFFFFF">
                <a:lumMod val="65000"/>
              </a:srgbClr>
            </a:solidFill>
            <a:prstDash val="solid"/>
            <a:miter lim="800000"/>
            <a:headEnd type="oval" w="med" len="med"/>
            <a:tailEnd type="oval" w="med" len="med"/>
          </a:ln>
          <a:effectLst/>
        </p:spPr>
      </p:cxnSp>
      <p:sp>
        <p:nvSpPr>
          <p:cNvPr id="27" name="Freeform 460"/>
          <p:cNvSpPr>
            <a:spLocks noChangeArrowheads="1"/>
          </p:cNvSpPr>
          <p:nvPr/>
        </p:nvSpPr>
        <p:spPr bwMode="auto">
          <a:xfrm>
            <a:off x="3958053" y="2842023"/>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28" name="KSO_Shape"/>
          <p:cNvSpPr/>
          <p:nvPr/>
        </p:nvSpPr>
        <p:spPr bwMode="auto">
          <a:xfrm>
            <a:off x="3896335" y="841628"/>
            <a:ext cx="631291" cy="523972"/>
          </a:xfrm>
          <a:custGeom>
            <a:avLst/>
            <a:gdLst>
              <a:gd name="T0" fmla="*/ 2147483646 w 8126"/>
              <a:gd name="T1" fmla="*/ 2147483646 h 6743"/>
              <a:gd name="T2" fmla="*/ 2147483646 w 8126"/>
              <a:gd name="T3" fmla="*/ 2147483646 h 6743"/>
              <a:gd name="T4" fmla="*/ 2147483646 w 8126"/>
              <a:gd name="T5" fmla="*/ 2147483646 h 6743"/>
              <a:gd name="T6" fmla="*/ 2147483646 w 8126"/>
              <a:gd name="T7" fmla="*/ 2147483646 h 6743"/>
              <a:gd name="T8" fmla="*/ 2147483646 w 8126"/>
              <a:gd name="T9" fmla="*/ 2147483646 h 6743"/>
              <a:gd name="T10" fmla="*/ 2147483646 w 8126"/>
              <a:gd name="T11" fmla="*/ 2147483646 h 6743"/>
              <a:gd name="T12" fmla="*/ 2147483646 w 8126"/>
              <a:gd name="T13" fmla="*/ 2147483646 h 6743"/>
              <a:gd name="T14" fmla="*/ 2147483646 w 8126"/>
              <a:gd name="T15" fmla="*/ 2147483646 h 6743"/>
              <a:gd name="T16" fmla="*/ 2147483646 w 8126"/>
              <a:gd name="T17" fmla="*/ 2147483646 h 6743"/>
              <a:gd name="T18" fmla="*/ 2147483646 w 8126"/>
              <a:gd name="T19" fmla="*/ 2147483646 h 6743"/>
              <a:gd name="T20" fmla="*/ 2147483646 w 8126"/>
              <a:gd name="T21" fmla="*/ 2147483646 h 6743"/>
              <a:gd name="T22" fmla="*/ 2147483646 w 8126"/>
              <a:gd name="T23" fmla="*/ 2147483646 h 6743"/>
              <a:gd name="T24" fmla="*/ 2147483646 w 8126"/>
              <a:gd name="T25" fmla="*/ 2147483646 h 6743"/>
              <a:gd name="T26" fmla="*/ 2147483646 w 8126"/>
              <a:gd name="T27" fmla="*/ 2147483646 h 6743"/>
              <a:gd name="T28" fmla="*/ 2147483646 w 8126"/>
              <a:gd name="T29" fmla="*/ 2147483646 h 6743"/>
              <a:gd name="T30" fmla="*/ 322112854 w 8126"/>
              <a:gd name="T31" fmla="*/ 2147483646 h 6743"/>
              <a:gd name="T32" fmla="*/ 2147483646 w 8126"/>
              <a:gd name="T33" fmla="*/ 2147483646 h 6743"/>
              <a:gd name="T34" fmla="*/ 2147483646 w 8126"/>
              <a:gd name="T35" fmla="*/ 2147483646 h 6743"/>
              <a:gd name="T36" fmla="*/ 2147483646 w 8126"/>
              <a:gd name="T37" fmla="*/ 2147483646 h 6743"/>
              <a:gd name="T38" fmla="*/ 2147483646 w 8126"/>
              <a:gd name="T39" fmla="*/ 2147483646 h 6743"/>
              <a:gd name="T40" fmla="*/ 2147483646 w 8126"/>
              <a:gd name="T41" fmla="*/ 2147483646 h 6743"/>
              <a:gd name="T42" fmla="*/ 2147483646 w 8126"/>
              <a:gd name="T43" fmla="*/ 2147483646 h 6743"/>
              <a:gd name="T44" fmla="*/ 2147483646 w 8126"/>
              <a:gd name="T45" fmla="*/ 2147483646 h 6743"/>
              <a:gd name="T46" fmla="*/ 2147483646 w 8126"/>
              <a:gd name="T47" fmla="*/ 2147483646 h 6743"/>
              <a:gd name="T48" fmla="*/ 2147483646 w 8126"/>
              <a:gd name="T49" fmla="*/ 2147483646 h 6743"/>
              <a:gd name="T50" fmla="*/ 2147483646 w 8126"/>
              <a:gd name="T51" fmla="*/ 2147483646 h 6743"/>
              <a:gd name="T52" fmla="*/ 2147483646 w 8126"/>
              <a:gd name="T53" fmla="*/ 2147483646 h 6743"/>
              <a:gd name="T54" fmla="*/ 2147483646 w 8126"/>
              <a:gd name="T55" fmla="*/ 2147483646 h 6743"/>
              <a:gd name="T56" fmla="*/ 2147483646 w 8126"/>
              <a:gd name="T57" fmla="*/ 2147483646 h 6743"/>
              <a:gd name="T58" fmla="*/ 2147483646 w 8126"/>
              <a:gd name="T59" fmla="*/ 2147483646 h 6743"/>
              <a:gd name="T60" fmla="*/ 2147483646 w 8126"/>
              <a:gd name="T61" fmla="*/ 2147483646 h 6743"/>
              <a:gd name="T62" fmla="*/ 2147483646 w 8126"/>
              <a:gd name="T63" fmla="*/ 2147483646 h 6743"/>
              <a:gd name="T64" fmla="*/ 2147483646 w 8126"/>
              <a:gd name="T65" fmla="*/ 2147483646 h 6743"/>
              <a:gd name="T66" fmla="*/ 2147483646 w 8126"/>
              <a:gd name="T67" fmla="*/ 2147483646 h 6743"/>
              <a:gd name="T68" fmla="*/ 2147483646 w 8126"/>
              <a:gd name="T69" fmla="*/ 2147483646 h 6743"/>
              <a:gd name="T70" fmla="*/ 2147483646 w 8126"/>
              <a:gd name="T71" fmla="*/ 2147483646 h 6743"/>
              <a:gd name="T72" fmla="*/ 2147483646 w 8126"/>
              <a:gd name="T73" fmla="*/ 2147483646 h 6743"/>
              <a:gd name="T74" fmla="*/ 2147483646 w 8126"/>
              <a:gd name="T75" fmla="*/ 2147483646 h 6743"/>
              <a:gd name="T76" fmla="*/ 2147483646 w 8126"/>
              <a:gd name="T77" fmla="*/ 2147483646 h 6743"/>
              <a:gd name="T78" fmla="*/ 2147483646 w 8126"/>
              <a:gd name="T79" fmla="*/ 2147483646 h 6743"/>
              <a:gd name="T80" fmla="*/ 2147483646 w 8126"/>
              <a:gd name="T81" fmla="*/ 2147483646 h 6743"/>
              <a:gd name="T82" fmla="*/ 2147483646 w 8126"/>
              <a:gd name="T83" fmla="*/ 2147483646 h 6743"/>
              <a:gd name="T84" fmla="*/ 2147483646 w 8126"/>
              <a:gd name="T85" fmla="*/ 2147483646 h 6743"/>
              <a:gd name="T86" fmla="*/ 2147483646 w 8126"/>
              <a:gd name="T87" fmla="*/ 2147483646 h 6743"/>
              <a:gd name="T88" fmla="*/ 2147483646 w 8126"/>
              <a:gd name="T89" fmla="*/ 2147483646 h 6743"/>
              <a:gd name="T90" fmla="*/ 2147483646 w 8126"/>
              <a:gd name="T91" fmla="*/ 2147483646 h 6743"/>
              <a:gd name="T92" fmla="*/ 2147483646 w 8126"/>
              <a:gd name="T93" fmla="*/ 2147483646 h 6743"/>
              <a:gd name="T94" fmla="*/ 2147483646 w 8126"/>
              <a:gd name="T95" fmla="*/ 2147483646 h 6743"/>
              <a:gd name="T96" fmla="*/ 2147483646 w 8126"/>
              <a:gd name="T97" fmla="*/ 2147483646 h 6743"/>
              <a:gd name="T98" fmla="*/ 2147483646 w 8126"/>
              <a:gd name="T99" fmla="*/ 2147483646 h 6743"/>
              <a:gd name="T100" fmla="*/ 2147483646 w 8126"/>
              <a:gd name="T101" fmla="*/ 2147483646 h 6743"/>
              <a:gd name="T102" fmla="*/ 2147483646 w 8126"/>
              <a:gd name="T103" fmla="*/ 2147483646 h 6743"/>
              <a:gd name="T104" fmla="*/ 2147483646 w 8126"/>
              <a:gd name="T105" fmla="*/ 2147483646 h 6743"/>
              <a:gd name="T106" fmla="*/ 2147483646 w 8126"/>
              <a:gd name="T107" fmla="*/ 2147483646 h 6743"/>
              <a:gd name="T108" fmla="*/ 2147483646 w 8126"/>
              <a:gd name="T109" fmla="*/ 2147483646 h 6743"/>
              <a:gd name="T110" fmla="*/ 2147483646 w 8126"/>
              <a:gd name="T111" fmla="*/ 2147483646 h 6743"/>
              <a:gd name="T112" fmla="*/ 2147483646 w 8126"/>
              <a:gd name="T113" fmla="*/ 2147483646 h 6743"/>
              <a:gd name="T114" fmla="*/ 2147483646 w 8126"/>
              <a:gd name="T115" fmla="*/ 2147483646 h 6743"/>
              <a:gd name="T116" fmla="*/ 2147483646 w 8126"/>
              <a:gd name="T117" fmla="*/ 2147483646 h 6743"/>
              <a:gd name="T118" fmla="*/ 2147483646 w 8126"/>
              <a:gd name="T119" fmla="*/ 2147483646 h 6743"/>
              <a:gd name="T120" fmla="*/ 2147483646 w 8126"/>
              <a:gd name="T121" fmla="*/ 2147483646 h 674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126" h="6743">
                <a:moveTo>
                  <a:pt x="8126" y="0"/>
                </a:moveTo>
                <a:lnTo>
                  <a:pt x="8126" y="363"/>
                </a:lnTo>
                <a:lnTo>
                  <a:pt x="3058" y="363"/>
                </a:lnTo>
                <a:lnTo>
                  <a:pt x="3098" y="727"/>
                </a:lnTo>
                <a:lnTo>
                  <a:pt x="8126" y="686"/>
                </a:lnTo>
                <a:lnTo>
                  <a:pt x="8107" y="1029"/>
                </a:lnTo>
                <a:lnTo>
                  <a:pt x="3078" y="1070"/>
                </a:lnTo>
                <a:lnTo>
                  <a:pt x="3062" y="1122"/>
                </a:lnTo>
                <a:lnTo>
                  <a:pt x="3045" y="1172"/>
                </a:lnTo>
                <a:lnTo>
                  <a:pt x="3024" y="1220"/>
                </a:lnTo>
                <a:lnTo>
                  <a:pt x="3003" y="1269"/>
                </a:lnTo>
                <a:lnTo>
                  <a:pt x="2979" y="1318"/>
                </a:lnTo>
                <a:lnTo>
                  <a:pt x="2953" y="1366"/>
                </a:lnTo>
                <a:lnTo>
                  <a:pt x="2925" y="1416"/>
                </a:lnTo>
                <a:lnTo>
                  <a:pt x="2896" y="1468"/>
                </a:lnTo>
                <a:lnTo>
                  <a:pt x="2833" y="1578"/>
                </a:lnTo>
                <a:lnTo>
                  <a:pt x="2761" y="1701"/>
                </a:lnTo>
                <a:lnTo>
                  <a:pt x="2721" y="1767"/>
                </a:lnTo>
                <a:lnTo>
                  <a:pt x="2681" y="1839"/>
                </a:lnTo>
                <a:lnTo>
                  <a:pt x="2638" y="1916"/>
                </a:lnTo>
                <a:lnTo>
                  <a:pt x="2594" y="1999"/>
                </a:lnTo>
                <a:lnTo>
                  <a:pt x="2579" y="2033"/>
                </a:lnTo>
                <a:lnTo>
                  <a:pt x="2565" y="2068"/>
                </a:lnTo>
                <a:lnTo>
                  <a:pt x="2552" y="2101"/>
                </a:lnTo>
                <a:lnTo>
                  <a:pt x="2541" y="2136"/>
                </a:lnTo>
                <a:lnTo>
                  <a:pt x="2530" y="2170"/>
                </a:lnTo>
                <a:lnTo>
                  <a:pt x="2522" y="2203"/>
                </a:lnTo>
                <a:lnTo>
                  <a:pt x="2514" y="2236"/>
                </a:lnTo>
                <a:lnTo>
                  <a:pt x="2507" y="2269"/>
                </a:lnTo>
                <a:lnTo>
                  <a:pt x="2502" y="2303"/>
                </a:lnTo>
                <a:lnTo>
                  <a:pt x="2499" y="2335"/>
                </a:lnTo>
                <a:lnTo>
                  <a:pt x="2497" y="2369"/>
                </a:lnTo>
                <a:lnTo>
                  <a:pt x="2497" y="2401"/>
                </a:lnTo>
                <a:lnTo>
                  <a:pt x="2498" y="2435"/>
                </a:lnTo>
                <a:lnTo>
                  <a:pt x="2501" y="2467"/>
                </a:lnTo>
                <a:lnTo>
                  <a:pt x="2506" y="2500"/>
                </a:lnTo>
                <a:lnTo>
                  <a:pt x="2512" y="2532"/>
                </a:lnTo>
                <a:lnTo>
                  <a:pt x="2521" y="2566"/>
                </a:lnTo>
                <a:lnTo>
                  <a:pt x="2531" y="2598"/>
                </a:lnTo>
                <a:lnTo>
                  <a:pt x="2544" y="2631"/>
                </a:lnTo>
                <a:lnTo>
                  <a:pt x="2558" y="2664"/>
                </a:lnTo>
                <a:lnTo>
                  <a:pt x="2575" y="2697"/>
                </a:lnTo>
                <a:lnTo>
                  <a:pt x="2594" y="2731"/>
                </a:lnTo>
                <a:lnTo>
                  <a:pt x="2615" y="2763"/>
                </a:lnTo>
                <a:lnTo>
                  <a:pt x="2638" y="2797"/>
                </a:lnTo>
                <a:lnTo>
                  <a:pt x="2665" y="2830"/>
                </a:lnTo>
                <a:lnTo>
                  <a:pt x="2692" y="2864"/>
                </a:lnTo>
                <a:lnTo>
                  <a:pt x="2724" y="2897"/>
                </a:lnTo>
                <a:lnTo>
                  <a:pt x="2756" y="2931"/>
                </a:lnTo>
                <a:lnTo>
                  <a:pt x="2792" y="2966"/>
                </a:lnTo>
                <a:lnTo>
                  <a:pt x="2832" y="2999"/>
                </a:lnTo>
                <a:lnTo>
                  <a:pt x="2872" y="3034"/>
                </a:lnTo>
                <a:lnTo>
                  <a:pt x="2916" y="3069"/>
                </a:lnTo>
                <a:lnTo>
                  <a:pt x="7278" y="3069"/>
                </a:lnTo>
                <a:lnTo>
                  <a:pt x="7272" y="3145"/>
                </a:lnTo>
                <a:lnTo>
                  <a:pt x="7264" y="3221"/>
                </a:lnTo>
                <a:lnTo>
                  <a:pt x="7256" y="3295"/>
                </a:lnTo>
                <a:lnTo>
                  <a:pt x="7245" y="3369"/>
                </a:lnTo>
                <a:lnTo>
                  <a:pt x="7234" y="3443"/>
                </a:lnTo>
                <a:lnTo>
                  <a:pt x="7221" y="3515"/>
                </a:lnTo>
                <a:lnTo>
                  <a:pt x="7207" y="3587"/>
                </a:lnTo>
                <a:lnTo>
                  <a:pt x="7192" y="3659"/>
                </a:lnTo>
                <a:lnTo>
                  <a:pt x="7177" y="3730"/>
                </a:lnTo>
                <a:lnTo>
                  <a:pt x="7160" y="3799"/>
                </a:lnTo>
                <a:lnTo>
                  <a:pt x="7141" y="3868"/>
                </a:lnTo>
                <a:lnTo>
                  <a:pt x="7121" y="3936"/>
                </a:lnTo>
                <a:lnTo>
                  <a:pt x="7100" y="4003"/>
                </a:lnTo>
                <a:lnTo>
                  <a:pt x="7080" y="4070"/>
                </a:lnTo>
                <a:lnTo>
                  <a:pt x="7056" y="4136"/>
                </a:lnTo>
                <a:lnTo>
                  <a:pt x="7033" y="4201"/>
                </a:lnTo>
                <a:lnTo>
                  <a:pt x="7009" y="4265"/>
                </a:lnTo>
                <a:lnTo>
                  <a:pt x="6983" y="4329"/>
                </a:lnTo>
                <a:lnTo>
                  <a:pt x="6957" y="4391"/>
                </a:lnTo>
                <a:lnTo>
                  <a:pt x="6930" y="4454"/>
                </a:lnTo>
                <a:lnTo>
                  <a:pt x="6902" y="4514"/>
                </a:lnTo>
                <a:lnTo>
                  <a:pt x="6873" y="4575"/>
                </a:lnTo>
                <a:lnTo>
                  <a:pt x="6843" y="4635"/>
                </a:lnTo>
                <a:lnTo>
                  <a:pt x="6813" y="4693"/>
                </a:lnTo>
                <a:lnTo>
                  <a:pt x="6782" y="4751"/>
                </a:lnTo>
                <a:lnTo>
                  <a:pt x="6750" y="4808"/>
                </a:lnTo>
                <a:lnTo>
                  <a:pt x="6718" y="4864"/>
                </a:lnTo>
                <a:lnTo>
                  <a:pt x="6684" y="4919"/>
                </a:lnTo>
                <a:lnTo>
                  <a:pt x="6651" y="4973"/>
                </a:lnTo>
                <a:lnTo>
                  <a:pt x="6616" y="5028"/>
                </a:lnTo>
                <a:lnTo>
                  <a:pt x="6581" y="5080"/>
                </a:lnTo>
                <a:lnTo>
                  <a:pt x="6545" y="5132"/>
                </a:lnTo>
                <a:lnTo>
                  <a:pt x="6509" y="5183"/>
                </a:lnTo>
                <a:lnTo>
                  <a:pt x="6472" y="5233"/>
                </a:lnTo>
                <a:lnTo>
                  <a:pt x="6435" y="5282"/>
                </a:lnTo>
                <a:lnTo>
                  <a:pt x="6398" y="5330"/>
                </a:lnTo>
                <a:lnTo>
                  <a:pt x="6360" y="5378"/>
                </a:lnTo>
                <a:lnTo>
                  <a:pt x="6322" y="5424"/>
                </a:lnTo>
                <a:lnTo>
                  <a:pt x="6282" y="5471"/>
                </a:lnTo>
                <a:lnTo>
                  <a:pt x="6243" y="5515"/>
                </a:lnTo>
                <a:lnTo>
                  <a:pt x="6203" y="5559"/>
                </a:lnTo>
                <a:lnTo>
                  <a:pt x="6164" y="5602"/>
                </a:lnTo>
                <a:lnTo>
                  <a:pt x="6123" y="5643"/>
                </a:lnTo>
                <a:lnTo>
                  <a:pt x="6083" y="5684"/>
                </a:lnTo>
                <a:lnTo>
                  <a:pt x="6042" y="5724"/>
                </a:lnTo>
                <a:lnTo>
                  <a:pt x="6002" y="5764"/>
                </a:lnTo>
                <a:lnTo>
                  <a:pt x="5960" y="5802"/>
                </a:lnTo>
                <a:lnTo>
                  <a:pt x="5919" y="5839"/>
                </a:lnTo>
                <a:lnTo>
                  <a:pt x="5878" y="5875"/>
                </a:lnTo>
                <a:lnTo>
                  <a:pt x="5836" y="5910"/>
                </a:lnTo>
                <a:lnTo>
                  <a:pt x="5794" y="5945"/>
                </a:lnTo>
                <a:lnTo>
                  <a:pt x="5754" y="5978"/>
                </a:lnTo>
                <a:lnTo>
                  <a:pt x="5712" y="6011"/>
                </a:lnTo>
                <a:lnTo>
                  <a:pt x="5670" y="6042"/>
                </a:lnTo>
                <a:lnTo>
                  <a:pt x="5628" y="6072"/>
                </a:lnTo>
                <a:lnTo>
                  <a:pt x="5587" y="6101"/>
                </a:lnTo>
                <a:lnTo>
                  <a:pt x="5545" y="6130"/>
                </a:lnTo>
                <a:lnTo>
                  <a:pt x="5504" y="6157"/>
                </a:lnTo>
                <a:lnTo>
                  <a:pt x="5463" y="6183"/>
                </a:lnTo>
                <a:lnTo>
                  <a:pt x="5422" y="6209"/>
                </a:lnTo>
                <a:lnTo>
                  <a:pt x="5380" y="6233"/>
                </a:lnTo>
                <a:lnTo>
                  <a:pt x="5340" y="6256"/>
                </a:lnTo>
                <a:lnTo>
                  <a:pt x="5299" y="6278"/>
                </a:lnTo>
                <a:lnTo>
                  <a:pt x="5259" y="6299"/>
                </a:lnTo>
                <a:lnTo>
                  <a:pt x="5219" y="6743"/>
                </a:lnTo>
                <a:lnTo>
                  <a:pt x="1988" y="6743"/>
                </a:lnTo>
                <a:lnTo>
                  <a:pt x="1988" y="6340"/>
                </a:lnTo>
                <a:lnTo>
                  <a:pt x="1898" y="6288"/>
                </a:lnTo>
                <a:lnTo>
                  <a:pt x="1813" y="6236"/>
                </a:lnTo>
                <a:lnTo>
                  <a:pt x="1729" y="6182"/>
                </a:lnTo>
                <a:lnTo>
                  <a:pt x="1648" y="6127"/>
                </a:lnTo>
                <a:lnTo>
                  <a:pt x="1569" y="6071"/>
                </a:lnTo>
                <a:lnTo>
                  <a:pt x="1494" y="6015"/>
                </a:lnTo>
                <a:lnTo>
                  <a:pt x="1420" y="5957"/>
                </a:lnTo>
                <a:lnTo>
                  <a:pt x="1349" y="5899"/>
                </a:lnTo>
                <a:lnTo>
                  <a:pt x="1279" y="5840"/>
                </a:lnTo>
                <a:lnTo>
                  <a:pt x="1213" y="5781"/>
                </a:lnTo>
                <a:lnTo>
                  <a:pt x="1150" y="5721"/>
                </a:lnTo>
                <a:lnTo>
                  <a:pt x="1087" y="5661"/>
                </a:lnTo>
                <a:lnTo>
                  <a:pt x="1027" y="5599"/>
                </a:lnTo>
                <a:lnTo>
                  <a:pt x="970" y="5538"/>
                </a:lnTo>
                <a:lnTo>
                  <a:pt x="914" y="5475"/>
                </a:lnTo>
                <a:lnTo>
                  <a:pt x="861" y="5414"/>
                </a:lnTo>
                <a:lnTo>
                  <a:pt x="809" y="5351"/>
                </a:lnTo>
                <a:lnTo>
                  <a:pt x="760" y="5287"/>
                </a:lnTo>
                <a:lnTo>
                  <a:pt x="713" y="5225"/>
                </a:lnTo>
                <a:lnTo>
                  <a:pt x="666" y="5162"/>
                </a:lnTo>
                <a:lnTo>
                  <a:pt x="623" y="5098"/>
                </a:lnTo>
                <a:lnTo>
                  <a:pt x="582" y="5036"/>
                </a:lnTo>
                <a:lnTo>
                  <a:pt x="541" y="4972"/>
                </a:lnTo>
                <a:lnTo>
                  <a:pt x="503" y="4910"/>
                </a:lnTo>
                <a:lnTo>
                  <a:pt x="467" y="4846"/>
                </a:lnTo>
                <a:lnTo>
                  <a:pt x="432" y="4783"/>
                </a:lnTo>
                <a:lnTo>
                  <a:pt x="399" y="4721"/>
                </a:lnTo>
                <a:lnTo>
                  <a:pt x="367" y="4659"/>
                </a:lnTo>
                <a:lnTo>
                  <a:pt x="338" y="4597"/>
                </a:lnTo>
                <a:lnTo>
                  <a:pt x="309" y="4536"/>
                </a:lnTo>
                <a:lnTo>
                  <a:pt x="283" y="4475"/>
                </a:lnTo>
                <a:lnTo>
                  <a:pt x="257" y="4415"/>
                </a:lnTo>
                <a:lnTo>
                  <a:pt x="234" y="4354"/>
                </a:lnTo>
                <a:lnTo>
                  <a:pt x="212" y="4295"/>
                </a:lnTo>
                <a:lnTo>
                  <a:pt x="191" y="4237"/>
                </a:lnTo>
                <a:lnTo>
                  <a:pt x="171" y="4179"/>
                </a:lnTo>
                <a:lnTo>
                  <a:pt x="153" y="4123"/>
                </a:lnTo>
                <a:lnTo>
                  <a:pt x="135" y="4067"/>
                </a:lnTo>
                <a:lnTo>
                  <a:pt x="119" y="4011"/>
                </a:lnTo>
                <a:lnTo>
                  <a:pt x="105" y="3958"/>
                </a:lnTo>
                <a:lnTo>
                  <a:pt x="91" y="3905"/>
                </a:lnTo>
                <a:lnTo>
                  <a:pt x="79" y="3853"/>
                </a:lnTo>
                <a:lnTo>
                  <a:pt x="67" y="3802"/>
                </a:lnTo>
                <a:lnTo>
                  <a:pt x="57" y="3752"/>
                </a:lnTo>
                <a:lnTo>
                  <a:pt x="47" y="3703"/>
                </a:lnTo>
                <a:lnTo>
                  <a:pt x="39" y="3657"/>
                </a:lnTo>
                <a:lnTo>
                  <a:pt x="25" y="3566"/>
                </a:lnTo>
                <a:lnTo>
                  <a:pt x="15" y="3482"/>
                </a:lnTo>
                <a:lnTo>
                  <a:pt x="7" y="3403"/>
                </a:lnTo>
                <a:lnTo>
                  <a:pt x="2" y="3331"/>
                </a:lnTo>
                <a:lnTo>
                  <a:pt x="0" y="3267"/>
                </a:lnTo>
                <a:lnTo>
                  <a:pt x="0" y="3210"/>
                </a:lnTo>
                <a:lnTo>
                  <a:pt x="1" y="3161"/>
                </a:lnTo>
                <a:lnTo>
                  <a:pt x="5" y="3121"/>
                </a:lnTo>
                <a:lnTo>
                  <a:pt x="9" y="3089"/>
                </a:lnTo>
                <a:lnTo>
                  <a:pt x="1646" y="3089"/>
                </a:lnTo>
                <a:lnTo>
                  <a:pt x="1628" y="3053"/>
                </a:lnTo>
                <a:lnTo>
                  <a:pt x="1612" y="3018"/>
                </a:lnTo>
                <a:lnTo>
                  <a:pt x="1597" y="2982"/>
                </a:lnTo>
                <a:lnTo>
                  <a:pt x="1583" y="2946"/>
                </a:lnTo>
                <a:lnTo>
                  <a:pt x="1569" y="2911"/>
                </a:lnTo>
                <a:lnTo>
                  <a:pt x="1558" y="2875"/>
                </a:lnTo>
                <a:lnTo>
                  <a:pt x="1546" y="2841"/>
                </a:lnTo>
                <a:lnTo>
                  <a:pt x="1536" y="2805"/>
                </a:lnTo>
                <a:lnTo>
                  <a:pt x="1526" y="2770"/>
                </a:lnTo>
                <a:lnTo>
                  <a:pt x="1517" y="2734"/>
                </a:lnTo>
                <a:lnTo>
                  <a:pt x="1510" y="2699"/>
                </a:lnTo>
                <a:lnTo>
                  <a:pt x="1503" y="2663"/>
                </a:lnTo>
                <a:lnTo>
                  <a:pt x="1497" y="2629"/>
                </a:lnTo>
                <a:lnTo>
                  <a:pt x="1492" y="2594"/>
                </a:lnTo>
                <a:lnTo>
                  <a:pt x="1487" y="2559"/>
                </a:lnTo>
                <a:lnTo>
                  <a:pt x="1483" y="2524"/>
                </a:lnTo>
                <a:lnTo>
                  <a:pt x="1481" y="2489"/>
                </a:lnTo>
                <a:lnTo>
                  <a:pt x="1479" y="2455"/>
                </a:lnTo>
                <a:lnTo>
                  <a:pt x="1478" y="2420"/>
                </a:lnTo>
                <a:lnTo>
                  <a:pt x="1478" y="2385"/>
                </a:lnTo>
                <a:lnTo>
                  <a:pt x="1478" y="2352"/>
                </a:lnTo>
                <a:lnTo>
                  <a:pt x="1479" y="2317"/>
                </a:lnTo>
                <a:lnTo>
                  <a:pt x="1481" y="2283"/>
                </a:lnTo>
                <a:lnTo>
                  <a:pt x="1483" y="2248"/>
                </a:lnTo>
                <a:lnTo>
                  <a:pt x="1487" y="2215"/>
                </a:lnTo>
                <a:lnTo>
                  <a:pt x="1490" y="2181"/>
                </a:lnTo>
                <a:lnTo>
                  <a:pt x="1501" y="2114"/>
                </a:lnTo>
                <a:lnTo>
                  <a:pt x="1514" y="2047"/>
                </a:lnTo>
                <a:lnTo>
                  <a:pt x="1529" y="1981"/>
                </a:lnTo>
                <a:lnTo>
                  <a:pt x="1546" y="1916"/>
                </a:lnTo>
                <a:lnTo>
                  <a:pt x="1566" y="1851"/>
                </a:lnTo>
                <a:lnTo>
                  <a:pt x="1589" y="1787"/>
                </a:lnTo>
                <a:lnTo>
                  <a:pt x="1613" y="1723"/>
                </a:lnTo>
                <a:lnTo>
                  <a:pt x="1640" y="1661"/>
                </a:lnTo>
                <a:lnTo>
                  <a:pt x="1669" y="1598"/>
                </a:lnTo>
                <a:lnTo>
                  <a:pt x="1700" y="1538"/>
                </a:lnTo>
                <a:lnTo>
                  <a:pt x="1733" y="1478"/>
                </a:lnTo>
                <a:lnTo>
                  <a:pt x="1766" y="1417"/>
                </a:lnTo>
                <a:lnTo>
                  <a:pt x="1802" y="1359"/>
                </a:lnTo>
                <a:lnTo>
                  <a:pt x="1840" y="1301"/>
                </a:lnTo>
                <a:lnTo>
                  <a:pt x="1879" y="1245"/>
                </a:lnTo>
                <a:lnTo>
                  <a:pt x="1919" y="1190"/>
                </a:lnTo>
                <a:lnTo>
                  <a:pt x="1961" y="1136"/>
                </a:lnTo>
                <a:lnTo>
                  <a:pt x="2004" y="1081"/>
                </a:lnTo>
                <a:lnTo>
                  <a:pt x="2048" y="1029"/>
                </a:lnTo>
                <a:lnTo>
                  <a:pt x="1664" y="1029"/>
                </a:lnTo>
                <a:lnTo>
                  <a:pt x="1625" y="1075"/>
                </a:lnTo>
                <a:lnTo>
                  <a:pt x="1587" y="1123"/>
                </a:lnTo>
                <a:lnTo>
                  <a:pt x="1548" y="1170"/>
                </a:lnTo>
                <a:lnTo>
                  <a:pt x="1512" y="1217"/>
                </a:lnTo>
                <a:lnTo>
                  <a:pt x="1478" y="1265"/>
                </a:lnTo>
                <a:lnTo>
                  <a:pt x="1444" y="1313"/>
                </a:lnTo>
                <a:lnTo>
                  <a:pt x="1410" y="1362"/>
                </a:lnTo>
                <a:lnTo>
                  <a:pt x="1380" y="1410"/>
                </a:lnTo>
                <a:lnTo>
                  <a:pt x="1350" y="1460"/>
                </a:lnTo>
                <a:lnTo>
                  <a:pt x="1322" y="1510"/>
                </a:lnTo>
                <a:lnTo>
                  <a:pt x="1296" y="1560"/>
                </a:lnTo>
                <a:lnTo>
                  <a:pt x="1270" y="1611"/>
                </a:lnTo>
                <a:lnTo>
                  <a:pt x="1247" y="1662"/>
                </a:lnTo>
                <a:lnTo>
                  <a:pt x="1225" y="1713"/>
                </a:lnTo>
                <a:lnTo>
                  <a:pt x="1205" y="1765"/>
                </a:lnTo>
                <a:lnTo>
                  <a:pt x="1188" y="1817"/>
                </a:lnTo>
                <a:lnTo>
                  <a:pt x="1172" y="1869"/>
                </a:lnTo>
                <a:lnTo>
                  <a:pt x="1158" y="1923"/>
                </a:lnTo>
                <a:lnTo>
                  <a:pt x="1145" y="1977"/>
                </a:lnTo>
                <a:lnTo>
                  <a:pt x="1136" y="2030"/>
                </a:lnTo>
                <a:lnTo>
                  <a:pt x="1128" y="2086"/>
                </a:lnTo>
                <a:lnTo>
                  <a:pt x="1122" y="2141"/>
                </a:lnTo>
                <a:lnTo>
                  <a:pt x="1118" y="2197"/>
                </a:lnTo>
                <a:lnTo>
                  <a:pt x="1117" y="2253"/>
                </a:lnTo>
                <a:lnTo>
                  <a:pt x="1120" y="2310"/>
                </a:lnTo>
                <a:lnTo>
                  <a:pt x="1123" y="2368"/>
                </a:lnTo>
                <a:lnTo>
                  <a:pt x="1129" y="2426"/>
                </a:lnTo>
                <a:lnTo>
                  <a:pt x="1138" y="2485"/>
                </a:lnTo>
                <a:lnTo>
                  <a:pt x="1150" y="2544"/>
                </a:lnTo>
                <a:lnTo>
                  <a:pt x="1164" y="2604"/>
                </a:lnTo>
                <a:lnTo>
                  <a:pt x="1181" y="2664"/>
                </a:lnTo>
                <a:lnTo>
                  <a:pt x="1201" y="2726"/>
                </a:lnTo>
                <a:lnTo>
                  <a:pt x="858" y="2726"/>
                </a:lnTo>
                <a:lnTo>
                  <a:pt x="839" y="2688"/>
                </a:lnTo>
                <a:lnTo>
                  <a:pt x="823" y="2649"/>
                </a:lnTo>
                <a:lnTo>
                  <a:pt x="808" y="2610"/>
                </a:lnTo>
                <a:lnTo>
                  <a:pt x="795" y="2571"/>
                </a:lnTo>
                <a:lnTo>
                  <a:pt x="783" y="2530"/>
                </a:lnTo>
                <a:lnTo>
                  <a:pt x="774" y="2488"/>
                </a:lnTo>
                <a:lnTo>
                  <a:pt x="767" y="2445"/>
                </a:lnTo>
                <a:lnTo>
                  <a:pt x="761" y="2401"/>
                </a:lnTo>
                <a:lnTo>
                  <a:pt x="758" y="2357"/>
                </a:lnTo>
                <a:lnTo>
                  <a:pt x="756" y="2312"/>
                </a:lnTo>
                <a:lnTo>
                  <a:pt x="757" y="2266"/>
                </a:lnTo>
                <a:lnTo>
                  <a:pt x="758" y="2218"/>
                </a:lnTo>
                <a:lnTo>
                  <a:pt x="763" y="2170"/>
                </a:lnTo>
                <a:lnTo>
                  <a:pt x="768" y="2121"/>
                </a:lnTo>
                <a:lnTo>
                  <a:pt x="776" y="2070"/>
                </a:lnTo>
                <a:lnTo>
                  <a:pt x="787" y="2019"/>
                </a:lnTo>
                <a:lnTo>
                  <a:pt x="798" y="1966"/>
                </a:lnTo>
                <a:lnTo>
                  <a:pt x="814" y="1912"/>
                </a:lnTo>
                <a:lnTo>
                  <a:pt x="830" y="1858"/>
                </a:lnTo>
                <a:lnTo>
                  <a:pt x="847" y="1801"/>
                </a:lnTo>
                <a:lnTo>
                  <a:pt x="868" y="1744"/>
                </a:lnTo>
                <a:lnTo>
                  <a:pt x="891" y="1686"/>
                </a:lnTo>
                <a:lnTo>
                  <a:pt x="916" y="1626"/>
                </a:lnTo>
                <a:lnTo>
                  <a:pt x="943" y="1565"/>
                </a:lnTo>
                <a:lnTo>
                  <a:pt x="972" y="1503"/>
                </a:lnTo>
                <a:lnTo>
                  <a:pt x="1004" y="1439"/>
                </a:lnTo>
                <a:lnTo>
                  <a:pt x="1037" y="1374"/>
                </a:lnTo>
                <a:lnTo>
                  <a:pt x="1073" y="1308"/>
                </a:lnTo>
                <a:lnTo>
                  <a:pt x="1111" y="1241"/>
                </a:lnTo>
                <a:lnTo>
                  <a:pt x="1152" y="1172"/>
                </a:lnTo>
                <a:lnTo>
                  <a:pt x="1195" y="1101"/>
                </a:lnTo>
                <a:lnTo>
                  <a:pt x="1241" y="1029"/>
                </a:lnTo>
                <a:lnTo>
                  <a:pt x="89" y="1029"/>
                </a:lnTo>
                <a:lnTo>
                  <a:pt x="89" y="746"/>
                </a:lnTo>
                <a:lnTo>
                  <a:pt x="1293" y="707"/>
                </a:lnTo>
                <a:lnTo>
                  <a:pt x="1290" y="686"/>
                </a:lnTo>
                <a:lnTo>
                  <a:pt x="1286" y="666"/>
                </a:lnTo>
                <a:lnTo>
                  <a:pt x="1283" y="626"/>
                </a:lnTo>
                <a:lnTo>
                  <a:pt x="1282" y="585"/>
                </a:lnTo>
                <a:lnTo>
                  <a:pt x="1281" y="545"/>
                </a:lnTo>
                <a:lnTo>
                  <a:pt x="1279" y="504"/>
                </a:lnTo>
                <a:lnTo>
                  <a:pt x="1277" y="465"/>
                </a:lnTo>
                <a:lnTo>
                  <a:pt x="1274" y="424"/>
                </a:lnTo>
                <a:lnTo>
                  <a:pt x="1271" y="403"/>
                </a:lnTo>
                <a:lnTo>
                  <a:pt x="1268" y="383"/>
                </a:lnTo>
                <a:lnTo>
                  <a:pt x="89" y="383"/>
                </a:lnTo>
                <a:lnTo>
                  <a:pt x="89" y="39"/>
                </a:lnTo>
                <a:lnTo>
                  <a:pt x="8126" y="0"/>
                </a:lnTo>
                <a:close/>
                <a:moveTo>
                  <a:pt x="1601" y="368"/>
                </a:moveTo>
                <a:lnTo>
                  <a:pt x="1601" y="368"/>
                </a:lnTo>
                <a:lnTo>
                  <a:pt x="1599" y="368"/>
                </a:lnTo>
                <a:lnTo>
                  <a:pt x="1598" y="371"/>
                </a:lnTo>
                <a:lnTo>
                  <a:pt x="1597" y="380"/>
                </a:lnTo>
                <a:lnTo>
                  <a:pt x="1597" y="395"/>
                </a:lnTo>
                <a:lnTo>
                  <a:pt x="1598" y="415"/>
                </a:lnTo>
                <a:lnTo>
                  <a:pt x="1604" y="465"/>
                </a:lnTo>
                <a:lnTo>
                  <a:pt x="1613" y="524"/>
                </a:lnTo>
                <a:lnTo>
                  <a:pt x="1632" y="635"/>
                </a:lnTo>
                <a:lnTo>
                  <a:pt x="1641" y="689"/>
                </a:lnTo>
                <a:lnTo>
                  <a:pt x="2028" y="684"/>
                </a:lnTo>
                <a:lnTo>
                  <a:pt x="1984" y="353"/>
                </a:lnTo>
                <a:lnTo>
                  <a:pt x="1601" y="368"/>
                </a:lnTo>
                <a:close/>
                <a:moveTo>
                  <a:pt x="2337" y="345"/>
                </a:moveTo>
                <a:lnTo>
                  <a:pt x="2337" y="345"/>
                </a:lnTo>
                <a:lnTo>
                  <a:pt x="2332" y="349"/>
                </a:lnTo>
                <a:lnTo>
                  <a:pt x="2328" y="353"/>
                </a:lnTo>
                <a:lnTo>
                  <a:pt x="2325" y="360"/>
                </a:lnTo>
                <a:lnTo>
                  <a:pt x="2322" y="368"/>
                </a:lnTo>
                <a:lnTo>
                  <a:pt x="2319" y="379"/>
                </a:lnTo>
                <a:lnTo>
                  <a:pt x="2317" y="389"/>
                </a:lnTo>
                <a:lnTo>
                  <a:pt x="2315" y="415"/>
                </a:lnTo>
                <a:lnTo>
                  <a:pt x="2313" y="445"/>
                </a:lnTo>
                <a:lnTo>
                  <a:pt x="2313" y="476"/>
                </a:lnTo>
                <a:lnTo>
                  <a:pt x="2316" y="510"/>
                </a:lnTo>
                <a:lnTo>
                  <a:pt x="2318" y="545"/>
                </a:lnTo>
                <a:lnTo>
                  <a:pt x="2323" y="578"/>
                </a:lnTo>
                <a:lnTo>
                  <a:pt x="2327" y="612"/>
                </a:lnTo>
                <a:lnTo>
                  <a:pt x="2332" y="642"/>
                </a:lnTo>
                <a:lnTo>
                  <a:pt x="2338" y="669"/>
                </a:lnTo>
                <a:lnTo>
                  <a:pt x="2342" y="692"/>
                </a:lnTo>
                <a:lnTo>
                  <a:pt x="2348" y="709"/>
                </a:lnTo>
                <a:lnTo>
                  <a:pt x="2352" y="716"/>
                </a:lnTo>
                <a:lnTo>
                  <a:pt x="2354" y="721"/>
                </a:lnTo>
                <a:lnTo>
                  <a:pt x="2356" y="723"/>
                </a:lnTo>
                <a:lnTo>
                  <a:pt x="2359" y="724"/>
                </a:lnTo>
                <a:lnTo>
                  <a:pt x="2747" y="722"/>
                </a:lnTo>
                <a:lnTo>
                  <a:pt x="2749" y="676"/>
                </a:lnTo>
                <a:lnTo>
                  <a:pt x="2750" y="633"/>
                </a:lnTo>
                <a:lnTo>
                  <a:pt x="2749" y="593"/>
                </a:lnTo>
                <a:lnTo>
                  <a:pt x="2748" y="557"/>
                </a:lnTo>
                <a:lnTo>
                  <a:pt x="2746" y="525"/>
                </a:lnTo>
                <a:lnTo>
                  <a:pt x="2742" y="495"/>
                </a:lnTo>
                <a:lnTo>
                  <a:pt x="2738" y="468"/>
                </a:lnTo>
                <a:lnTo>
                  <a:pt x="2733" y="444"/>
                </a:lnTo>
                <a:lnTo>
                  <a:pt x="2727" y="422"/>
                </a:lnTo>
                <a:lnTo>
                  <a:pt x="2721" y="403"/>
                </a:lnTo>
                <a:lnTo>
                  <a:pt x="2714" y="386"/>
                </a:lnTo>
                <a:lnTo>
                  <a:pt x="2707" y="371"/>
                </a:lnTo>
                <a:lnTo>
                  <a:pt x="2701" y="358"/>
                </a:lnTo>
                <a:lnTo>
                  <a:pt x="2694" y="348"/>
                </a:lnTo>
                <a:lnTo>
                  <a:pt x="2687" y="338"/>
                </a:lnTo>
                <a:lnTo>
                  <a:pt x="2679" y="330"/>
                </a:lnTo>
                <a:lnTo>
                  <a:pt x="2337" y="345"/>
                </a:lnTo>
                <a:close/>
                <a:moveTo>
                  <a:pt x="2371" y="1070"/>
                </a:moveTo>
                <a:lnTo>
                  <a:pt x="2371" y="1070"/>
                </a:lnTo>
                <a:lnTo>
                  <a:pt x="2349" y="1110"/>
                </a:lnTo>
                <a:lnTo>
                  <a:pt x="2324" y="1152"/>
                </a:lnTo>
                <a:lnTo>
                  <a:pt x="2295" y="1196"/>
                </a:lnTo>
                <a:lnTo>
                  <a:pt x="2264" y="1241"/>
                </a:lnTo>
                <a:lnTo>
                  <a:pt x="2196" y="1337"/>
                </a:lnTo>
                <a:lnTo>
                  <a:pt x="2124" y="1438"/>
                </a:lnTo>
                <a:lnTo>
                  <a:pt x="2087" y="1490"/>
                </a:lnTo>
                <a:lnTo>
                  <a:pt x="2051" y="1543"/>
                </a:lnTo>
                <a:lnTo>
                  <a:pt x="2016" y="1597"/>
                </a:lnTo>
                <a:lnTo>
                  <a:pt x="1981" y="1651"/>
                </a:lnTo>
                <a:lnTo>
                  <a:pt x="1948" y="1707"/>
                </a:lnTo>
                <a:lnTo>
                  <a:pt x="1917" y="1764"/>
                </a:lnTo>
                <a:lnTo>
                  <a:pt x="1889" y="1821"/>
                </a:lnTo>
                <a:lnTo>
                  <a:pt x="1876" y="1850"/>
                </a:lnTo>
                <a:lnTo>
                  <a:pt x="1864" y="1877"/>
                </a:lnTo>
                <a:lnTo>
                  <a:pt x="1850" y="1912"/>
                </a:lnTo>
                <a:lnTo>
                  <a:pt x="1837" y="1948"/>
                </a:lnTo>
                <a:lnTo>
                  <a:pt x="1827" y="1983"/>
                </a:lnTo>
                <a:lnTo>
                  <a:pt x="1816" y="2019"/>
                </a:lnTo>
                <a:lnTo>
                  <a:pt x="1808" y="2056"/>
                </a:lnTo>
                <a:lnTo>
                  <a:pt x="1800" y="2092"/>
                </a:lnTo>
                <a:lnTo>
                  <a:pt x="1794" y="2129"/>
                </a:lnTo>
                <a:lnTo>
                  <a:pt x="1789" y="2166"/>
                </a:lnTo>
                <a:lnTo>
                  <a:pt x="1786" y="2203"/>
                </a:lnTo>
                <a:lnTo>
                  <a:pt x="1784" y="2240"/>
                </a:lnTo>
                <a:lnTo>
                  <a:pt x="1783" y="2279"/>
                </a:lnTo>
                <a:lnTo>
                  <a:pt x="1783" y="2316"/>
                </a:lnTo>
                <a:lnTo>
                  <a:pt x="1785" y="2354"/>
                </a:lnTo>
                <a:lnTo>
                  <a:pt x="1787" y="2392"/>
                </a:lnTo>
                <a:lnTo>
                  <a:pt x="1792" y="2430"/>
                </a:lnTo>
                <a:lnTo>
                  <a:pt x="1798" y="2467"/>
                </a:lnTo>
                <a:lnTo>
                  <a:pt x="1805" y="2506"/>
                </a:lnTo>
                <a:lnTo>
                  <a:pt x="1814" y="2544"/>
                </a:lnTo>
                <a:lnTo>
                  <a:pt x="1823" y="2582"/>
                </a:lnTo>
                <a:lnTo>
                  <a:pt x="1835" y="2620"/>
                </a:lnTo>
                <a:lnTo>
                  <a:pt x="1847" y="2659"/>
                </a:lnTo>
                <a:lnTo>
                  <a:pt x="1863" y="2697"/>
                </a:lnTo>
                <a:lnTo>
                  <a:pt x="1878" y="2735"/>
                </a:lnTo>
                <a:lnTo>
                  <a:pt x="1895" y="2773"/>
                </a:lnTo>
                <a:lnTo>
                  <a:pt x="1915" y="2811"/>
                </a:lnTo>
                <a:lnTo>
                  <a:pt x="1934" y="2849"/>
                </a:lnTo>
                <a:lnTo>
                  <a:pt x="1956" y="2886"/>
                </a:lnTo>
                <a:lnTo>
                  <a:pt x="1980" y="2923"/>
                </a:lnTo>
                <a:lnTo>
                  <a:pt x="2004" y="2960"/>
                </a:lnTo>
                <a:lnTo>
                  <a:pt x="2031" y="2996"/>
                </a:lnTo>
                <a:lnTo>
                  <a:pt x="2058" y="3033"/>
                </a:lnTo>
                <a:lnTo>
                  <a:pt x="2089" y="3069"/>
                </a:lnTo>
                <a:lnTo>
                  <a:pt x="2412" y="3069"/>
                </a:lnTo>
                <a:lnTo>
                  <a:pt x="2389" y="3038"/>
                </a:lnTo>
                <a:lnTo>
                  <a:pt x="2367" y="3005"/>
                </a:lnTo>
                <a:lnTo>
                  <a:pt x="2345" y="2972"/>
                </a:lnTo>
                <a:lnTo>
                  <a:pt x="2324" y="2938"/>
                </a:lnTo>
                <a:lnTo>
                  <a:pt x="2304" y="2902"/>
                </a:lnTo>
                <a:lnTo>
                  <a:pt x="2284" y="2866"/>
                </a:lnTo>
                <a:lnTo>
                  <a:pt x="2266" y="2830"/>
                </a:lnTo>
                <a:lnTo>
                  <a:pt x="2248" y="2793"/>
                </a:lnTo>
                <a:lnTo>
                  <a:pt x="2232" y="2755"/>
                </a:lnTo>
                <a:lnTo>
                  <a:pt x="2217" y="2717"/>
                </a:lnTo>
                <a:lnTo>
                  <a:pt x="2203" y="2678"/>
                </a:lnTo>
                <a:lnTo>
                  <a:pt x="2189" y="2639"/>
                </a:lnTo>
                <a:lnTo>
                  <a:pt x="2178" y="2600"/>
                </a:lnTo>
                <a:lnTo>
                  <a:pt x="2167" y="2560"/>
                </a:lnTo>
                <a:lnTo>
                  <a:pt x="2157" y="2520"/>
                </a:lnTo>
                <a:lnTo>
                  <a:pt x="2149" y="2480"/>
                </a:lnTo>
                <a:lnTo>
                  <a:pt x="2143" y="2440"/>
                </a:lnTo>
                <a:lnTo>
                  <a:pt x="2137" y="2399"/>
                </a:lnTo>
                <a:lnTo>
                  <a:pt x="2133" y="2360"/>
                </a:lnTo>
                <a:lnTo>
                  <a:pt x="2130" y="2319"/>
                </a:lnTo>
                <a:lnTo>
                  <a:pt x="2129" y="2280"/>
                </a:lnTo>
                <a:lnTo>
                  <a:pt x="2130" y="2239"/>
                </a:lnTo>
                <a:lnTo>
                  <a:pt x="2133" y="2200"/>
                </a:lnTo>
                <a:lnTo>
                  <a:pt x="2136" y="2161"/>
                </a:lnTo>
                <a:lnTo>
                  <a:pt x="2142" y="2123"/>
                </a:lnTo>
                <a:lnTo>
                  <a:pt x="2149" y="2085"/>
                </a:lnTo>
                <a:lnTo>
                  <a:pt x="2158" y="2047"/>
                </a:lnTo>
                <a:lnTo>
                  <a:pt x="2170" y="2010"/>
                </a:lnTo>
                <a:lnTo>
                  <a:pt x="2182" y="1974"/>
                </a:lnTo>
                <a:lnTo>
                  <a:pt x="2197" y="1938"/>
                </a:lnTo>
                <a:lnTo>
                  <a:pt x="2214" y="1903"/>
                </a:lnTo>
                <a:lnTo>
                  <a:pt x="2232" y="1869"/>
                </a:lnTo>
                <a:lnTo>
                  <a:pt x="2260" y="1823"/>
                </a:lnTo>
                <a:lnTo>
                  <a:pt x="2289" y="1778"/>
                </a:lnTo>
                <a:lnTo>
                  <a:pt x="2345" y="1690"/>
                </a:lnTo>
                <a:lnTo>
                  <a:pt x="2403" y="1603"/>
                </a:lnTo>
                <a:lnTo>
                  <a:pt x="2461" y="1512"/>
                </a:lnTo>
                <a:lnTo>
                  <a:pt x="2521" y="1417"/>
                </a:lnTo>
                <a:lnTo>
                  <a:pt x="2552" y="1367"/>
                </a:lnTo>
                <a:lnTo>
                  <a:pt x="2583" y="1314"/>
                </a:lnTo>
                <a:lnTo>
                  <a:pt x="2615" y="1259"/>
                </a:lnTo>
                <a:lnTo>
                  <a:pt x="2648" y="1199"/>
                </a:lnTo>
                <a:lnTo>
                  <a:pt x="2681" y="1137"/>
                </a:lnTo>
                <a:lnTo>
                  <a:pt x="2714" y="1070"/>
                </a:lnTo>
                <a:lnTo>
                  <a:pt x="2677" y="1068"/>
                </a:lnTo>
                <a:lnTo>
                  <a:pt x="2634" y="1068"/>
                </a:lnTo>
                <a:lnTo>
                  <a:pt x="2543" y="1070"/>
                </a:lnTo>
                <a:lnTo>
                  <a:pt x="2451" y="1072"/>
                </a:lnTo>
                <a:lnTo>
                  <a:pt x="2410" y="1072"/>
                </a:lnTo>
                <a:lnTo>
                  <a:pt x="2371" y="1070"/>
                </a:lnTo>
                <a:close/>
                <a:moveTo>
                  <a:pt x="350" y="3378"/>
                </a:moveTo>
                <a:lnTo>
                  <a:pt x="350" y="3378"/>
                </a:lnTo>
                <a:lnTo>
                  <a:pt x="350" y="3411"/>
                </a:lnTo>
                <a:lnTo>
                  <a:pt x="352" y="3447"/>
                </a:lnTo>
                <a:lnTo>
                  <a:pt x="355" y="3486"/>
                </a:lnTo>
                <a:lnTo>
                  <a:pt x="359" y="3527"/>
                </a:lnTo>
                <a:lnTo>
                  <a:pt x="365" y="3571"/>
                </a:lnTo>
                <a:lnTo>
                  <a:pt x="372" y="3616"/>
                </a:lnTo>
                <a:lnTo>
                  <a:pt x="379" y="3662"/>
                </a:lnTo>
                <a:lnTo>
                  <a:pt x="388" y="3711"/>
                </a:lnTo>
                <a:lnTo>
                  <a:pt x="399" y="3760"/>
                </a:lnTo>
                <a:lnTo>
                  <a:pt x="409" y="3810"/>
                </a:lnTo>
                <a:lnTo>
                  <a:pt x="422" y="3859"/>
                </a:lnTo>
                <a:lnTo>
                  <a:pt x="435" y="3909"/>
                </a:lnTo>
                <a:lnTo>
                  <a:pt x="448" y="3958"/>
                </a:lnTo>
                <a:lnTo>
                  <a:pt x="464" y="4007"/>
                </a:lnTo>
                <a:lnTo>
                  <a:pt x="479" y="4053"/>
                </a:lnTo>
                <a:lnTo>
                  <a:pt x="495" y="4098"/>
                </a:lnTo>
                <a:lnTo>
                  <a:pt x="594" y="4098"/>
                </a:lnTo>
                <a:lnTo>
                  <a:pt x="594" y="3775"/>
                </a:lnTo>
                <a:lnTo>
                  <a:pt x="1019" y="3775"/>
                </a:lnTo>
                <a:lnTo>
                  <a:pt x="1019" y="4058"/>
                </a:lnTo>
                <a:lnTo>
                  <a:pt x="881" y="4063"/>
                </a:lnTo>
                <a:lnTo>
                  <a:pt x="881" y="3905"/>
                </a:lnTo>
                <a:lnTo>
                  <a:pt x="716" y="3905"/>
                </a:lnTo>
                <a:lnTo>
                  <a:pt x="716" y="4200"/>
                </a:lnTo>
                <a:lnTo>
                  <a:pt x="1180" y="4200"/>
                </a:lnTo>
                <a:lnTo>
                  <a:pt x="1180" y="3775"/>
                </a:lnTo>
                <a:lnTo>
                  <a:pt x="1927" y="3775"/>
                </a:lnTo>
                <a:lnTo>
                  <a:pt x="1927" y="4339"/>
                </a:lnTo>
                <a:lnTo>
                  <a:pt x="1502" y="4339"/>
                </a:lnTo>
                <a:lnTo>
                  <a:pt x="1502" y="4066"/>
                </a:lnTo>
                <a:lnTo>
                  <a:pt x="1642" y="4066"/>
                </a:lnTo>
                <a:lnTo>
                  <a:pt x="1642" y="4199"/>
                </a:lnTo>
                <a:lnTo>
                  <a:pt x="1793" y="4183"/>
                </a:lnTo>
                <a:lnTo>
                  <a:pt x="1793" y="3915"/>
                </a:lnTo>
                <a:lnTo>
                  <a:pt x="1340" y="3915"/>
                </a:lnTo>
                <a:lnTo>
                  <a:pt x="1340" y="4343"/>
                </a:lnTo>
                <a:lnTo>
                  <a:pt x="652" y="4343"/>
                </a:lnTo>
                <a:lnTo>
                  <a:pt x="679" y="4413"/>
                </a:lnTo>
                <a:lnTo>
                  <a:pt x="707" y="4482"/>
                </a:lnTo>
                <a:lnTo>
                  <a:pt x="737" y="4550"/>
                </a:lnTo>
                <a:lnTo>
                  <a:pt x="768" y="4619"/>
                </a:lnTo>
                <a:lnTo>
                  <a:pt x="802" y="4685"/>
                </a:lnTo>
                <a:lnTo>
                  <a:pt x="836" y="4751"/>
                </a:lnTo>
                <a:lnTo>
                  <a:pt x="873" y="4817"/>
                </a:lnTo>
                <a:lnTo>
                  <a:pt x="911" y="4881"/>
                </a:lnTo>
                <a:lnTo>
                  <a:pt x="950" y="4944"/>
                </a:lnTo>
                <a:lnTo>
                  <a:pt x="991" y="5007"/>
                </a:lnTo>
                <a:lnTo>
                  <a:pt x="1034" y="5068"/>
                </a:lnTo>
                <a:lnTo>
                  <a:pt x="1079" y="5129"/>
                </a:lnTo>
                <a:lnTo>
                  <a:pt x="1125" y="5188"/>
                </a:lnTo>
                <a:lnTo>
                  <a:pt x="1173" y="5247"/>
                </a:lnTo>
                <a:lnTo>
                  <a:pt x="1223" y="5304"/>
                </a:lnTo>
                <a:lnTo>
                  <a:pt x="1275" y="5360"/>
                </a:lnTo>
                <a:lnTo>
                  <a:pt x="1328" y="5416"/>
                </a:lnTo>
                <a:lnTo>
                  <a:pt x="1383" y="5471"/>
                </a:lnTo>
                <a:lnTo>
                  <a:pt x="1439" y="5523"/>
                </a:lnTo>
                <a:lnTo>
                  <a:pt x="1499" y="5575"/>
                </a:lnTo>
                <a:lnTo>
                  <a:pt x="1559" y="5626"/>
                </a:lnTo>
                <a:lnTo>
                  <a:pt x="1620" y="5675"/>
                </a:lnTo>
                <a:lnTo>
                  <a:pt x="1684" y="5723"/>
                </a:lnTo>
                <a:lnTo>
                  <a:pt x="1750" y="5770"/>
                </a:lnTo>
                <a:lnTo>
                  <a:pt x="1817" y="5816"/>
                </a:lnTo>
                <a:lnTo>
                  <a:pt x="1887" y="5860"/>
                </a:lnTo>
                <a:lnTo>
                  <a:pt x="1958" y="5903"/>
                </a:lnTo>
                <a:lnTo>
                  <a:pt x="2031" y="5943"/>
                </a:lnTo>
                <a:lnTo>
                  <a:pt x="2106" y="5984"/>
                </a:lnTo>
                <a:lnTo>
                  <a:pt x="2182" y="6022"/>
                </a:lnTo>
                <a:lnTo>
                  <a:pt x="2261" y="6059"/>
                </a:lnTo>
                <a:lnTo>
                  <a:pt x="2341" y="6095"/>
                </a:lnTo>
                <a:lnTo>
                  <a:pt x="2341" y="6424"/>
                </a:lnTo>
                <a:lnTo>
                  <a:pt x="4889" y="6424"/>
                </a:lnTo>
                <a:lnTo>
                  <a:pt x="4889" y="6117"/>
                </a:lnTo>
                <a:lnTo>
                  <a:pt x="4961" y="6074"/>
                </a:lnTo>
                <a:lnTo>
                  <a:pt x="5031" y="6032"/>
                </a:lnTo>
                <a:lnTo>
                  <a:pt x="5101" y="5987"/>
                </a:lnTo>
                <a:lnTo>
                  <a:pt x="5171" y="5942"/>
                </a:lnTo>
                <a:lnTo>
                  <a:pt x="5238" y="5897"/>
                </a:lnTo>
                <a:lnTo>
                  <a:pt x="5304" y="5852"/>
                </a:lnTo>
                <a:lnTo>
                  <a:pt x="5369" y="5806"/>
                </a:lnTo>
                <a:lnTo>
                  <a:pt x="5432" y="5759"/>
                </a:lnTo>
                <a:lnTo>
                  <a:pt x="5496" y="5712"/>
                </a:lnTo>
                <a:lnTo>
                  <a:pt x="5558" y="5663"/>
                </a:lnTo>
                <a:lnTo>
                  <a:pt x="5618" y="5614"/>
                </a:lnTo>
                <a:lnTo>
                  <a:pt x="5677" y="5564"/>
                </a:lnTo>
                <a:lnTo>
                  <a:pt x="5734" y="5515"/>
                </a:lnTo>
                <a:lnTo>
                  <a:pt x="5791" y="5464"/>
                </a:lnTo>
                <a:lnTo>
                  <a:pt x="5846" y="5411"/>
                </a:lnTo>
                <a:lnTo>
                  <a:pt x="5901" y="5358"/>
                </a:lnTo>
                <a:lnTo>
                  <a:pt x="5953" y="5305"/>
                </a:lnTo>
                <a:lnTo>
                  <a:pt x="6005" y="5250"/>
                </a:lnTo>
                <a:lnTo>
                  <a:pt x="6055" y="5195"/>
                </a:lnTo>
                <a:lnTo>
                  <a:pt x="6105" y="5139"/>
                </a:lnTo>
                <a:lnTo>
                  <a:pt x="6152" y="5082"/>
                </a:lnTo>
                <a:lnTo>
                  <a:pt x="6199" y="5023"/>
                </a:lnTo>
                <a:lnTo>
                  <a:pt x="6244" y="4964"/>
                </a:lnTo>
                <a:lnTo>
                  <a:pt x="6288" y="4904"/>
                </a:lnTo>
                <a:lnTo>
                  <a:pt x="6331" y="4842"/>
                </a:lnTo>
                <a:lnTo>
                  <a:pt x="6371" y="4780"/>
                </a:lnTo>
                <a:lnTo>
                  <a:pt x="6412" y="4716"/>
                </a:lnTo>
                <a:lnTo>
                  <a:pt x="6450" y="4652"/>
                </a:lnTo>
                <a:lnTo>
                  <a:pt x="6487" y="4586"/>
                </a:lnTo>
                <a:lnTo>
                  <a:pt x="6523" y="4519"/>
                </a:lnTo>
                <a:lnTo>
                  <a:pt x="6558" y="4451"/>
                </a:lnTo>
                <a:lnTo>
                  <a:pt x="6592" y="4381"/>
                </a:lnTo>
                <a:lnTo>
                  <a:pt x="6208" y="4381"/>
                </a:lnTo>
                <a:lnTo>
                  <a:pt x="6208" y="4067"/>
                </a:lnTo>
                <a:lnTo>
                  <a:pt x="6330" y="4058"/>
                </a:lnTo>
                <a:lnTo>
                  <a:pt x="6330" y="4221"/>
                </a:lnTo>
                <a:lnTo>
                  <a:pt x="6491" y="4221"/>
                </a:lnTo>
                <a:lnTo>
                  <a:pt x="6491" y="3936"/>
                </a:lnTo>
                <a:lnTo>
                  <a:pt x="6046" y="3936"/>
                </a:lnTo>
                <a:lnTo>
                  <a:pt x="6046" y="4361"/>
                </a:lnTo>
                <a:lnTo>
                  <a:pt x="5239" y="4361"/>
                </a:lnTo>
                <a:lnTo>
                  <a:pt x="5239" y="3745"/>
                </a:lnTo>
                <a:lnTo>
                  <a:pt x="5705" y="3745"/>
                </a:lnTo>
                <a:lnTo>
                  <a:pt x="5705" y="4009"/>
                </a:lnTo>
                <a:lnTo>
                  <a:pt x="5569" y="4011"/>
                </a:lnTo>
                <a:lnTo>
                  <a:pt x="5555" y="3919"/>
                </a:lnTo>
                <a:lnTo>
                  <a:pt x="5379" y="3919"/>
                </a:lnTo>
                <a:lnTo>
                  <a:pt x="5379" y="4200"/>
                </a:lnTo>
                <a:lnTo>
                  <a:pt x="5865" y="4200"/>
                </a:lnTo>
                <a:lnTo>
                  <a:pt x="5865" y="3734"/>
                </a:lnTo>
                <a:lnTo>
                  <a:pt x="6614" y="3734"/>
                </a:lnTo>
                <a:lnTo>
                  <a:pt x="6634" y="4081"/>
                </a:lnTo>
                <a:lnTo>
                  <a:pt x="6754" y="4081"/>
                </a:lnTo>
                <a:lnTo>
                  <a:pt x="6789" y="3997"/>
                </a:lnTo>
                <a:lnTo>
                  <a:pt x="6806" y="3954"/>
                </a:lnTo>
                <a:lnTo>
                  <a:pt x="6822" y="3910"/>
                </a:lnTo>
                <a:lnTo>
                  <a:pt x="6838" y="3865"/>
                </a:lnTo>
                <a:lnTo>
                  <a:pt x="6854" y="3821"/>
                </a:lnTo>
                <a:lnTo>
                  <a:pt x="6867" y="3775"/>
                </a:lnTo>
                <a:lnTo>
                  <a:pt x="6881" y="3730"/>
                </a:lnTo>
                <a:lnTo>
                  <a:pt x="6893" y="3684"/>
                </a:lnTo>
                <a:lnTo>
                  <a:pt x="6903" y="3639"/>
                </a:lnTo>
                <a:lnTo>
                  <a:pt x="6913" y="3594"/>
                </a:lnTo>
                <a:lnTo>
                  <a:pt x="6920" y="3549"/>
                </a:lnTo>
                <a:lnTo>
                  <a:pt x="6924" y="3506"/>
                </a:lnTo>
                <a:lnTo>
                  <a:pt x="6928" y="3462"/>
                </a:lnTo>
                <a:lnTo>
                  <a:pt x="6929" y="3420"/>
                </a:lnTo>
                <a:lnTo>
                  <a:pt x="6928" y="3378"/>
                </a:lnTo>
                <a:lnTo>
                  <a:pt x="350" y="3378"/>
                </a:lnTo>
                <a:close/>
                <a:moveTo>
                  <a:pt x="4108" y="3763"/>
                </a:moveTo>
                <a:lnTo>
                  <a:pt x="3661" y="3763"/>
                </a:lnTo>
                <a:lnTo>
                  <a:pt x="3661" y="4338"/>
                </a:lnTo>
                <a:lnTo>
                  <a:pt x="4431" y="4338"/>
                </a:lnTo>
                <a:lnTo>
                  <a:pt x="4431" y="3881"/>
                </a:lnTo>
                <a:lnTo>
                  <a:pt x="4928" y="3881"/>
                </a:lnTo>
                <a:lnTo>
                  <a:pt x="4928" y="4221"/>
                </a:lnTo>
                <a:lnTo>
                  <a:pt x="4743" y="4221"/>
                </a:lnTo>
                <a:lnTo>
                  <a:pt x="4743" y="4047"/>
                </a:lnTo>
                <a:lnTo>
                  <a:pt x="4625" y="4058"/>
                </a:lnTo>
                <a:lnTo>
                  <a:pt x="4625" y="4350"/>
                </a:lnTo>
                <a:lnTo>
                  <a:pt x="5069" y="4350"/>
                </a:lnTo>
                <a:lnTo>
                  <a:pt x="5069" y="3764"/>
                </a:lnTo>
                <a:lnTo>
                  <a:pt x="4271" y="3764"/>
                </a:lnTo>
                <a:lnTo>
                  <a:pt x="4271" y="4222"/>
                </a:lnTo>
                <a:lnTo>
                  <a:pt x="3806" y="4222"/>
                </a:lnTo>
                <a:lnTo>
                  <a:pt x="3806" y="3885"/>
                </a:lnTo>
                <a:lnTo>
                  <a:pt x="3982" y="3895"/>
                </a:lnTo>
                <a:lnTo>
                  <a:pt x="3988" y="4038"/>
                </a:lnTo>
                <a:lnTo>
                  <a:pt x="4110" y="4038"/>
                </a:lnTo>
                <a:lnTo>
                  <a:pt x="4108" y="3763"/>
                </a:lnTo>
                <a:close/>
                <a:moveTo>
                  <a:pt x="2561" y="3763"/>
                </a:moveTo>
                <a:lnTo>
                  <a:pt x="2115" y="3763"/>
                </a:lnTo>
                <a:lnTo>
                  <a:pt x="2115" y="4338"/>
                </a:lnTo>
                <a:lnTo>
                  <a:pt x="2884" y="4338"/>
                </a:lnTo>
                <a:lnTo>
                  <a:pt x="2884" y="3881"/>
                </a:lnTo>
                <a:lnTo>
                  <a:pt x="3382" y="3881"/>
                </a:lnTo>
                <a:lnTo>
                  <a:pt x="3382" y="4221"/>
                </a:lnTo>
                <a:lnTo>
                  <a:pt x="3197" y="4221"/>
                </a:lnTo>
                <a:lnTo>
                  <a:pt x="3197" y="4047"/>
                </a:lnTo>
                <a:lnTo>
                  <a:pt x="3078" y="4058"/>
                </a:lnTo>
                <a:lnTo>
                  <a:pt x="3078" y="4350"/>
                </a:lnTo>
                <a:lnTo>
                  <a:pt x="3522" y="4350"/>
                </a:lnTo>
                <a:lnTo>
                  <a:pt x="3522" y="3764"/>
                </a:lnTo>
                <a:lnTo>
                  <a:pt x="2725" y="3764"/>
                </a:lnTo>
                <a:lnTo>
                  <a:pt x="2725" y="4222"/>
                </a:lnTo>
                <a:lnTo>
                  <a:pt x="2260" y="4222"/>
                </a:lnTo>
                <a:lnTo>
                  <a:pt x="2260" y="3885"/>
                </a:lnTo>
                <a:lnTo>
                  <a:pt x="2436" y="3895"/>
                </a:lnTo>
                <a:lnTo>
                  <a:pt x="2442" y="4038"/>
                </a:lnTo>
                <a:lnTo>
                  <a:pt x="2564" y="4038"/>
                </a:lnTo>
                <a:lnTo>
                  <a:pt x="2561" y="3763"/>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451100" y="2029981"/>
            <a:ext cx="4223850" cy="2815900"/>
          </a:xfrm>
          <a:prstGeom prst="roundRect">
            <a:avLst>
              <a:gd name="adj" fmla="val 8594"/>
            </a:avLst>
          </a:prstGeom>
          <a:solidFill>
            <a:srgbClr val="FFFFFF">
              <a:shade val="85000"/>
            </a:srgbClr>
          </a:solidFill>
          <a:ln>
            <a:noFill/>
          </a:ln>
          <a:effectLst/>
        </p:spPr>
      </p:pic>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90" y="0"/>
            <a:ext cx="3676516"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p:tgtEl>
                                          <p:spTgt spid="26"/>
                                        </p:tgtEl>
                                        <p:attrNameLst>
                                          <p:attrName>ppt_y</p:attrName>
                                        </p:attrNameLst>
                                      </p:cBhvr>
                                      <p:tavLst>
                                        <p:tav tm="0">
                                          <p:val>
                                            <p:strVal val="#ppt_y-#ppt_h*1.125000"/>
                                          </p:val>
                                        </p:tav>
                                        <p:tav tm="100000">
                                          <p:val>
                                            <p:strVal val="#ppt_y"/>
                                          </p:val>
                                        </p:tav>
                                      </p:tavLst>
                                    </p:anim>
                                    <p:animEffect transition="in" filter="wipe(down)">
                                      <p:cBhvr>
                                        <p:cTn id="16" dur="500"/>
                                        <p:tgtEl>
                                          <p:spTgt spid="26"/>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Effect transition="in" filter="fade">
                                      <p:cBhvr>
                                        <p:cTn id="22" dur="500"/>
                                        <p:tgtEl>
                                          <p:spTgt spid="27"/>
                                        </p:tgtEl>
                                      </p:cBhvr>
                                    </p:animEffect>
                                  </p:childTnLst>
                                </p:cTn>
                              </p:par>
                            </p:childTnLst>
                          </p:cTn>
                        </p:par>
                        <p:par>
                          <p:cTn id="23" fill="hold">
                            <p:stCondLst>
                              <p:cond delay="2000"/>
                            </p:stCondLst>
                            <p:childTnLst>
                              <p:par>
                                <p:cTn id="24" presetID="12" presetClass="entr" presetSubtype="1"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ppt_y</p:attrName>
                                        </p:attrNameLst>
                                      </p:cBhvr>
                                      <p:tavLst>
                                        <p:tav tm="0">
                                          <p:val>
                                            <p:strVal val="#ppt_y-#ppt_h*1.125000"/>
                                          </p:val>
                                        </p:tav>
                                        <p:tav tm="100000">
                                          <p:val>
                                            <p:strVal val="#ppt_y"/>
                                          </p:val>
                                        </p:tav>
                                      </p:tavLst>
                                    </p:anim>
                                    <p:animEffect transition="in" filter="wipe(down)">
                                      <p:cBhvr>
                                        <p:cTn id="27" dur="500"/>
                                        <p:tgtEl>
                                          <p:spTgt spid="18"/>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 y="2637390"/>
            <a:ext cx="9166862" cy="2498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Box 4"/>
          <p:cNvSpPr txBox="1">
            <a:spLocks noChangeArrowheads="1"/>
          </p:cNvSpPr>
          <p:nvPr/>
        </p:nvSpPr>
        <p:spPr bwMode="auto">
          <a:xfrm>
            <a:off x="1403648" y="1059582"/>
            <a:ext cx="6481762" cy="123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日月结合，阴阳相协。</a:t>
            </a:r>
            <a:endParaRPr lang="zh-CN" altLang="en-US" sz="1400" dirty="0">
              <a:solidFill>
                <a:srgbClr val="635858"/>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明字日月相衡，持续着我们的生活，酝酿着世间万物。</a:t>
            </a:r>
            <a:endParaRPr lang="zh-CN" altLang="en-US" sz="1400" dirty="0">
              <a:solidFill>
                <a:srgbClr val="635858"/>
              </a:solidFill>
              <a:latin typeface="微软雅黑" panose="020B0503020204020204" pitchFamily="34" charset="-122"/>
              <a:ea typeface="微软雅黑" panose="020B0503020204020204" pitchFamily="34" charset="-122"/>
            </a:endParaRPr>
          </a:p>
          <a:p>
            <a:pPr algn="ctr">
              <a:lnSpc>
                <a:spcPct val="120000"/>
              </a:lnSpc>
            </a:pPr>
            <a:r>
              <a:rPr lang="zh-CN" altLang="en-US" sz="2000" dirty="0">
                <a:solidFill>
                  <a:srgbClr val="A1835E"/>
                </a:solidFill>
                <a:latin typeface="微软雅黑" panose="020B0503020204020204" pitchFamily="34" charset="-122"/>
                <a:ea typeface="微软雅黑" panose="020B0503020204020204" pitchFamily="34" charset="-122"/>
              </a:rPr>
              <a:t>日月明 </a:t>
            </a:r>
            <a:r>
              <a:rPr lang="en-US" altLang="zh-CN" sz="2000" dirty="0">
                <a:solidFill>
                  <a:srgbClr val="A1835E"/>
                </a:solidFill>
                <a:latin typeface="微软雅黑" panose="020B0503020204020204" pitchFamily="34" charset="-122"/>
                <a:ea typeface="微软雅黑" panose="020B0503020204020204" pitchFamily="34" charset="-122"/>
              </a:rPr>
              <a:t>· </a:t>
            </a:r>
            <a:r>
              <a:rPr lang="zh-CN" altLang="en-US" sz="2000" dirty="0">
                <a:solidFill>
                  <a:srgbClr val="A1835E"/>
                </a:solidFill>
                <a:latin typeface="微软雅黑" panose="020B0503020204020204" pitchFamily="34" charset="-122"/>
                <a:ea typeface="微软雅黑" panose="020B0503020204020204" pitchFamily="34" charset="-122"/>
              </a:rPr>
              <a:t>茶</a:t>
            </a:r>
            <a:endParaRPr lang="zh-CN" altLang="en-US" sz="2000" dirty="0">
              <a:solidFill>
                <a:srgbClr val="A1835E"/>
              </a:solidFill>
              <a:latin typeface="微软雅黑" panose="020B0503020204020204" pitchFamily="34" charset="-122"/>
              <a:ea typeface="微软雅黑" panose="020B0503020204020204" pitchFamily="34" charset="-122"/>
            </a:endParaRPr>
          </a:p>
          <a:p>
            <a:pPr algn="ctr">
              <a:lnSpc>
                <a:spcPct val="120000"/>
              </a:lnSpc>
            </a:pPr>
            <a:r>
              <a:rPr lang="zh-CN" altLang="en-US" sz="1400" dirty="0">
                <a:solidFill>
                  <a:srgbClr val="635858"/>
                </a:solidFill>
                <a:latin typeface="微软雅黑" panose="020B0503020204020204" pitchFamily="34" charset="-122"/>
                <a:ea typeface="微软雅黑" panose="020B0503020204020204" pitchFamily="34" charset="-122"/>
              </a:rPr>
              <a:t>吸日月之精华，清心通透，以茶养无为之美。</a:t>
            </a:r>
            <a:endParaRPr lang="zh-CN" altLang="en-US" sz="1400"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
                                        </p:tgtEl>
                                        <p:attrNameLst>
                                          <p:attrName>style.visibility</p:attrName>
                                        </p:attrNameLst>
                                      </p:cBhvr>
                                      <p:to>
                                        <p:strVal val="visible"/>
                                      </p:to>
                                    </p:set>
                                    <p:anim by="(-#ppt_w*2)" calcmode="lin" valueType="num">
                                      <p:cBhvr rctx="PPT">
                                        <p:cTn id="11" dur="500" autoRev="1" fill="hold">
                                          <p:stCondLst>
                                            <p:cond delay="0"/>
                                          </p:stCondLst>
                                        </p:cTn>
                                        <p:tgtEl>
                                          <p:spTgt spid="3"/>
                                        </p:tgtEl>
                                        <p:attrNameLst>
                                          <p:attrName>ppt_w</p:attrName>
                                        </p:attrNameLst>
                                      </p:cBhvr>
                                    </p:anim>
                                    <p:anim by="(#ppt_w*0.50)" calcmode="lin" valueType="num">
                                      <p:cBhvr>
                                        <p:cTn id="12" dur="500" decel="50000" autoRev="1" fill="hold">
                                          <p:stCondLst>
                                            <p:cond delay="0"/>
                                          </p:stCondLst>
                                        </p:cTn>
                                        <p:tgtEl>
                                          <p:spTgt spid="3"/>
                                        </p:tgtEl>
                                        <p:attrNameLst>
                                          <p:attrName>ppt_x</p:attrName>
                                        </p:attrNameLst>
                                      </p:cBhvr>
                                    </p:anim>
                                    <p:anim from="(-#ppt_h/2)" to="(#ppt_y)" calcmode="lin" valueType="num">
                                      <p:cBhvr>
                                        <p:cTn id="13" dur="1000" fill="hold">
                                          <p:stCondLst>
                                            <p:cond delay="0"/>
                                          </p:stCondLst>
                                        </p:cTn>
                                        <p:tgtEl>
                                          <p:spTgt spid="3"/>
                                        </p:tgtEl>
                                        <p:attrNameLst>
                                          <p:attrName>ppt_y</p:attrName>
                                        </p:attrNameLst>
                                      </p:cBhvr>
                                    </p:anim>
                                    <p:animRot by="21600000">
                                      <p:cBhvr>
                                        <p:cTn id="14" dur="1000" fill="hold">
                                          <p:stCondLst>
                                            <p:cond delay="0"/>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 name="Picture Placeholder 12" descr="sample_food2.png"/>
          <p:cNvPicPr>
            <a:picLocks noChangeAspect="1"/>
          </p:cNvPicPr>
          <p:nvPr/>
        </p:nvPicPr>
        <p:blipFill>
          <a:blip r:embed="rId1">
            <a:extLst>
              <a:ext uri="{28A0092B-C50C-407E-A947-70E740481C1C}">
                <a14:useLocalDpi xmlns:a14="http://schemas.microsoft.com/office/drawing/2010/main" val="0"/>
              </a:ext>
            </a:extLst>
          </a:blip>
          <a:srcRect t="14370" b="14370"/>
          <a:stretch>
            <a:fillRect/>
          </a:stretch>
        </p:blipFill>
        <p:spPr>
          <a:xfrm>
            <a:off x="587461" y="1780728"/>
            <a:ext cx="2562584" cy="1218918"/>
          </a:xfrm>
          <a:prstGeom prst="rect">
            <a:avLst/>
          </a:prstGeom>
          <a:ln>
            <a:noFill/>
          </a:ln>
        </p:spPr>
      </p:pic>
      <p:sp>
        <p:nvSpPr>
          <p:cNvPr id="88" name="Text Placeholder 3"/>
          <p:cNvSpPr txBox="1"/>
          <p:nvPr/>
        </p:nvSpPr>
        <p:spPr>
          <a:xfrm>
            <a:off x="693706" y="342230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endParaRPr lang="zh-CN" altLang="en-US" sz="110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pic>
        <p:nvPicPr>
          <p:cNvPr id="89" name="Picture Placeholder 13" descr="sample_food3.png"/>
          <p:cNvPicPr>
            <a:picLocks noChangeAspect="1"/>
          </p:cNvPicPr>
          <p:nvPr/>
        </p:nvPicPr>
        <p:blipFill>
          <a:blip r:embed="rId2">
            <a:extLst>
              <a:ext uri="{28A0092B-C50C-407E-A947-70E740481C1C}">
                <a14:useLocalDpi xmlns:a14="http://schemas.microsoft.com/office/drawing/2010/main" val="0"/>
              </a:ext>
            </a:extLst>
          </a:blip>
          <a:srcRect t="14312" b="14312"/>
          <a:stretch>
            <a:fillRect/>
          </a:stretch>
        </p:blipFill>
        <p:spPr>
          <a:xfrm>
            <a:off x="3409912" y="1780731"/>
            <a:ext cx="2562584" cy="1218918"/>
          </a:xfrm>
          <a:prstGeom prst="rect">
            <a:avLst/>
          </a:prstGeom>
          <a:ln>
            <a:noFill/>
          </a:ln>
        </p:spPr>
      </p:pic>
      <p:pic>
        <p:nvPicPr>
          <p:cNvPr id="91" name="Picture Placeholder 14" descr="sample_food4.png"/>
          <p:cNvPicPr>
            <a:picLocks noChangeAspect="1"/>
          </p:cNvPicPr>
          <p:nvPr/>
        </p:nvPicPr>
        <p:blipFill>
          <a:blip r:embed="rId3">
            <a:extLst>
              <a:ext uri="{28A0092B-C50C-407E-A947-70E740481C1C}">
                <a14:useLocalDpi xmlns:a14="http://schemas.microsoft.com/office/drawing/2010/main" val="0"/>
              </a:ext>
            </a:extLst>
          </a:blip>
          <a:srcRect t="5999" b="5999"/>
          <a:stretch>
            <a:fillRect/>
          </a:stretch>
        </p:blipFill>
        <p:spPr>
          <a:xfrm>
            <a:off x="6210149" y="1771711"/>
            <a:ext cx="2562584" cy="1218918"/>
          </a:xfrm>
          <a:prstGeom prst="rect">
            <a:avLst/>
          </a:prstGeom>
          <a:ln>
            <a:noFill/>
          </a:ln>
        </p:spPr>
      </p:pic>
      <p:grpSp>
        <p:nvGrpSpPr>
          <p:cNvPr id="93" name="Group 56"/>
          <p:cNvGrpSpPr/>
          <p:nvPr/>
        </p:nvGrpSpPr>
        <p:grpSpPr>
          <a:xfrm>
            <a:off x="597844" y="1768236"/>
            <a:ext cx="2552201" cy="69324"/>
            <a:chOff x="597844" y="1495122"/>
            <a:chExt cx="2552201" cy="69324"/>
          </a:xfrm>
        </p:grpSpPr>
        <p:sp>
          <p:nvSpPr>
            <p:cNvPr id="94" name="Isosceles Triangle 35"/>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5" name="Isosceles Triangle 36"/>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6" name="Isosceles Triangle 37"/>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7" name="Isosceles Triangle 38"/>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8" name="Isosceles Triangle 39"/>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99" name="Isosceles Triangle 40"/>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0" name="Isosceles Triangle 41"/>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1" name="Isosceles Triangle 42"/>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2" name="Isosceles Triangle 43"/>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3" name="Isosceles Triangle 44"/>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4" name="Isosceles Triangle 45"/>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5" name="Isosceles Triangle 46"/>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6" name="Isosceles Triangle 47"/>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7" name="Isosceles Triangle 48"/>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8" name="Isosceles Triangle 49"/>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09" name="Isosceles Triangle 50"/>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0" name="Isosceles Triangle 51"/>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1" name="Isosceles Triangle 52"/>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2" name="Isosceles Triangle 53"/>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3" name="Isosceles Triangle 54"/>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4" name="Isosceles Triangle 55"/>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15" name="Group 31"/>
          <p:cNvGrpSpPr/>
          <p:nvPr/>
        </p:nvGrpSpPr>
        <p:grpSpPr>
          <a:xfrm>
            <a:off x="285785" y="1561497"/>
            <a:ext cx="624118" cy="624118"/>
            <a:chOff x="358335" y="1281085"/>
            <a:chExt cx="624118" cy="624118"/>
          </a:xfrm>
        </p:grpSpPr>
        <p:sp>
          <p:nvSpPr>
            <p:cNvPr id="116" name="Oval 22"/>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17" name="TextBox 116"/>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9</a:t>
              </a:r>
              <a:endParaRPr kumimoji="0" lang="en-US" sz="2400" b="0" i="0" u="none" strike="noStrike" kern="0" cap="none" spc="0" normalizeH="0" baseline="0" noProof="0" dirty="0" smtClean="0">
                <a:ln>
                  <a:noFill/>
                </a:ln>
                <a:solidFill>
                  <a:prstClr val="white"/>
                </a:solidFill>
                <a:effectLst/>
                <a:uLnTx/>
                <a:uFillTx/>
              </a:endParaRPr>
            </a:p>
          </p:txBody>
        </p:sp>
        <p:sp>
          <p:nvSpPr>
            <p:cNvPr id="118" name="TextBox 117"/>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119" name="Group 57"/>
          <p:cNvGrpSpPr/>
          <p:nvPr/>
        </p:nvGrpSpPr>
        <p:grpSpPr>
          <a:xfrm>
            <a:off x="3420295" y="1773433"/>
            <a:ext cx="2552201" cy="69324"/>
            <a:chOff x="597844" y="1495122"/>
            <a:chExt cx="2552201" cy="69324"/>
          </a:xfrm>
        </p:grpSpPr>
        <p:sp>
          <p:nvSpPr>
            <p:cNvPr id="120" name="Isosceles Triangle 58"/>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1" name="Isosceles Triangle 59"/>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2" name="Isosceles Triangle 60"/>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3" name="Isosceles Triangle 61"/>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4" name="Isosceles Triangle 62"/>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5" name="Isosceles Triangle 63"/>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6" name="Isosceles Triangle 64"/>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7" name="Isosceles Triangle 65"/>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8" name="Isosceles Triangle 66"/>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29" name="Isosceles Triangle 67"/>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0" name="Isosceles Triangle 68"/>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1" name="Isosceles Triangle 69"/>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2" name="Isosceles Triangle 70"/>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3" name="Isosceles Triangle 71"/>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4" name="Isosceles Triangle 72"/>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5" name="Isosceles Triangle 73"/>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6" name="Isosceles Triangle 74"/>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7" name="Isosceles Triangle 75"/>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8" name="Isosceles Triangle 76"/>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39" name="Isosceles Triangle 77"/>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0" name="Isosceles Triangle 78"/>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41" name="Group 32"/>
          <p:cNvGrpSpPr/>
          <p:nvPr/>
        </p:nvGrpSpPr>
        <p:grpSpPr>
          <a:xfrm>
            <a:off x="3302378" y="1561497"/>
            <a:ext cx="624118" cy="624118"/>
            <a:chOff x="3302378" y="1281085"/>
            <a:chExt cx="624118" cy="624118"/>
          </a:xfrm>
        </p:grpSpPr>
        <p:sp>
          <p:nvSpPr>
            <p:cNvPr id="142" name="Oval 23"/>
            <p:cNvSpPr/>
            <p:nvPr/>
          </p:nvSpPr>
          <p:spPr>
            <a:xfrm>
              <a:off x="3302378"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3" name="TextBox 142"/>
            <p:cNvSpPr txBox="1"/>
            <p:nvPr/>
          </p:nvSpPr>
          <p:spPr>
            <a:xfrm>
              <a:off x="3463752" y="1370198"/>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8</a:t>
              </a:r>
              <a:endParaRPr kumimoji="0" lang="en-US" sz="2400" b="0" i="0" u="none" strike="noStrike" kern="0" cap="none" spc="0" normalizeH="0" baseline="0" noProof="0" dirty="0" smtClean="0">
                <a:ln>
                  <a:noFill/>
                </a:ln>
                <a:solidFill>
                  <a:prstClr val="white"/>
                </a:solidFill>
                <a:effectLst/>
                <a:uLnTx/>
                <a:uFillTx/>
              </a:endParaRPr>
            </a:p>
          </p:txBody>
        </p:sp>
        <p:sp>
          <p:nvSpPr>
            <p:cNvPr id="144" name="TextBox 143"/>
            <p:cNvSpPr txBox="1"/>
            <p:nvPr/>
          </p:nvSpPr>
          <p:spPr>
            <a:xfrm>
              <a:off x="3333981" y="1337351"/>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145" name="Group 101"/>
          <p:cNvGrpSpPr/>
          <p:nvPr/>
        </p:nvGrpSpPr>
        <p:grpSpPr>
          <a:xfrm>
            <a:off x="6225716" y="1763037"/>
            <a:ext cx="2552201" cy="69324"/>
            <a:chOff x="597844" y="1495122"/>
            <a:chExt cx="2552201" cy="69324"/>
          </a:xfrm>
        </p:grpSpPr>
        <p:sp>
          <p:nvSpPr>
            <p:cNvPr id="146" name="Isosceles Triangle 102"/>
            <p:cNvSpPr/>
            <p:nvPr/>
          </p:nvSpPr>
          <p:spPr>
            <a:xfrm rot="10800000">
              <a:off x="2416017" y="149512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7" name="Isosceles Triangle 103"/>
            <p:cNvSpPr/>
            <p:nvPr/>
          </p:nvSpPr>
          <p:spPr>
            <a:xfrm rot="10800000">
              <a:off x="2538355" y="149512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8" name="Isosceles Triangle 104"/>
            <p:cNvSpPr/>
            <p:nvPr/>
          </p:nvSpPr>
          <p:spPr>
            <a:xfrm rot="10800000">
              <a:off x="2660693"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49" name="Isosceles Triangle 105"/>
            <p:cNvSpPr/>
            <p:nvPr/>
          </p:nvSpPr>
          <p:spPr>
            <a:xfrm rot="10800000">
              <a:off x="2783031" y="149512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0" name="Isosceles Triangle 106"/>
            <p:cNvSpPr/>
            <p:nvPr/>
          </p:nvSpPr>
          <p:spPr>
            <a:xfrm rot="10800000">
              <a:off x="2905369"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1" name="Isosceles Triangle 107"/>
            <p:cNvSpPr/>
            <p:nvPr/>
          </p:nvSpPr>
          <p:spPr>
            <a:xfrm rot="10800000">
              <a:off x="3027707"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2" name="Isosceles Triangle 108"/>
            <p:cNvSpPr/>
            <p:nvPr/>
          </p:nvSpPr>
          <p:spPr>
            <a:xfrm rot="10800000">
              <a:off x="2060889" y="1495122"/>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3" name="Isosceles Triangle 109"/>
            <p:cNvSpPr/>
            <p:nvPr/>
          </p:nvSpPr>
          <p:spPr>
            <a:xfrm rot="10800000">
              <a:off x="2183227" y="149512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4" name="Isosceles Triangle 110"/>
            <p:cNvSpPr/>
            <p:nvPr/>
          </p:nvSpPr>
          <p:spPr>
            <a:xfrm rot="10800000">
              <a:off x="2305565" y="149512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5" name="Isosceles Triangle 111"/>
            <p:cNvSpPr/>
            <p:nvPr/>
          </p:nvSpPr>
          <p:spPr>
            <a:xfrm rot="10800000">
              <a:off x="1319986" y="1495133"/>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6" name="Isosceles Triangle 112"/>
            <p:cNvSpPr/>
            <p:nvPr/>
          </p:nvSpPr>
          <p:spPr>
            <a:xfrm rot="10800000">
              <a:off x="1442324" y="1495134"/>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7" name="Isosceles Triangle 113"/>
            <p:cNvSpPr/>
            <p:nvPr/>
          </p:nvSpPr>
          <p:spPr>
            <a:xfrm rot="10800000">
              <a:off x="1564662"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8" name="Isosceles Triangle 114"/>
            <p:cNvSpPr/>
            <p:nvPr/>
          </p:nvSpPr>
          <p:spPr>
            <a:xfrm rot="10800000">
              <a:off x="1687000" y="1495135"/>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59" name="Isosceles Triangle 115"/>
            <p:cNvSpPr/>
            <p:nvPr/>
          </p:nvSpPr>
          <p:spPr>
            <a:xfrm rot="10800000">
              <a:off x="1809338"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0" name="Isosceles Triangle 116"/>
            <p:cNvSpPr/>
            <p:nvPr/>
          </p:nvSpPr>
          <p:spPr>
            <a:xfrm rot="10800000">
              <a:off x="1931676"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1" name="Isosceles Triangle 117"/>
            <p:cNvSpPr/>
            <p:nvPr/>
          </p:nvSpPr>
          <p:spPr>
            <a:xfrm rot="10800000">
              <a:off x="964858" y="1495129"/>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2" name="Isosceles Triangle 118"/>
            <p:cNvSpPr/>
            <p:nvPr/>
          </p:nvSpPr>
          <p:spPr>
            <a:xfrm rot="10800000">
              <a:off x="1087196" y="1495130"/>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3" name="Isosceles Triangle 119"/>
            <p:cNvSpPr/>
            <p:nvPr/>
          </p:nvSpPr>
          <p:spPr>
            <a:xfrm rot="10800000">
              <a:off x="1209534" y="1495131"/>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4" name="Isosceles Triangle 120"/>
            <p:cNvSpPr/>
            <p:nvPr/>
          </p:nvSpPr>
          <p:spPr>
            <a:xfrm rot="10800000">
              <a:off x="597844" y="1495136"/>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5" name="Isosceles Triangle 121"/>
            <p:cNvSpPr/>
            <p:nvPr/>
          </p:nvSpPr>
          <p:spPr>
            <a:xfrm rot="10800000">
              <a:off x="720182" y="1495137"/>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6" name="Isosceles Triangle 122"/>
            <p:cNvSpPr/>
            <p:nvPr/>
          </p:nvSpPr>
          <p:spPr>
            <a:xfrm rot="10800000">
              <a:off x="842520" y="1495138"/>
              <a:ext cx="122338" cy="69308"/>
            </a:xfrm>
            <a:prstGeom prst="triangle">
              <a:avLst/>
            </a:prstGeom>
            <a:solidFill>
              <a:srgbClr val="E9E4CB"/>
            </a:solidFill>
            <a:ln w="9525" cap="flat" cmpd="sng" algn="ctr">
              <a:noFill/>
              <a:prstDash val="solid"/>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grpSp>
      <p:grpSp>
        <p:nvGrpSpPr>
          <p:cNvPr id="167" name="Group 33"/>
          <p:cNvGrpSpPr/>
          <p:nvPr/>
        </p:nvGrpSpPr>
        <p:grpSpPr>
          <a:xfrm>
            <a:off x="6147568" y="1561497"/>
            <a:ext cx="624118" cy="624118"/>
            <a:chOff x="6104969" y="1283260"/>
            <a:chExt cx="624118" cy="624118"/>
          </a:xfrm>
        </p:grpSpPr>
        <p:sp>
          <p:nvSpPr>
            <p:cNvPr id="168" name="Oval 24"/>
            <p:cNvSpPr/>
            <p:nvPr/>
          </p:nvSpPr>
          <p:spPr>
            <a:xfrm>
              <a:off x="6104969" y="1283260"/>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169" name="TextBox 168"/>
            <p:cNvSpPr txBox="1"/>
            <p:nvPr/>
          </p:nvSpPr>
          <p:spPr>
            <a:xfrm>
              <a:off x="6275837" y="1348300"/>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7</a:t>
              </a:r>
              <a:endParaRPr kumimoji="0" lang="en-US" sz="2400" b="0" i="0" u="none" strike="noStrike" kern="0" cap="none" spc="0" normalizeH="0" baseline="0" noProof="0" dirty="0" smtClean="0">
                <a:ln>
                  <a:noFill/>
                </a:ln>
                <a:solidFill>
                  <a:prstClr val="white"/>
                </a:solidFill>
                <a:effectLst/>
                <a:uLnTx/>
                <a:uFillTx/>
              </a:endParaRPr>
            </a:p>
          </p:txBody>
        </p:sp>
        <p:sp>
          <p:nvSpPr>
            <p:cNvPr id="170" name="TextBox 169"/>
            <p:cNvSpPr txBox="1"/>
            <p:nvPr/>
          </p:nvSpPr>
          <p:spPr>
            <a:xfrm>
              <a:off x="6146066" y="1315453"/>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pic>
        <p:nvPicPr>
          <p:cNvPr id="171" name="Picture 123" descr="divider.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0" y="1191095"/>
            <a:ext cx="9144000" cy="531738"/>
          </a:xfrm>
          <a:prstGeom prst="rect">
            <a:avLst/>
          </a:prstGeom>
        </p:spPr>
      </p:pic>
      <p:sp>
        <p:nvSpPr>
          <p:cNvPr id="172" name="Text Placeholder 3"/>
          <p:cNvSpPr txBox="1"/>
          <p:nvPr/>
        </p:nvSpPr>
        <p:spPr>
          <a:xfrm>
            <a:off x="3368326" y="339944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b="1" dirty="0">
                <a:latin typeface="微软雅黑" panose="020B0503020204020204" pitchFamily="34" charset="-122"/>
                <a:ea typeface="微软雅黑" panose="020B0503020204020204" pitchFamily="34" charset="-122"/>
              </a:rPr>
              <a:t>输入你的标题</a:t>
            </a:r>
            <a:endParaRPr lang="zh-CN" altLang="en-US" sz="110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sp>
        <p:nvSpPr>
          <p:cNvPr id="173" name="Text Placeholder 3"/>
          <p:cNvSpPr txBox="1"/>
          <p:nvPr/>
        </p:nvSpPr>
        <p:spPr>
          <a:xfrm>
            <a:off x="6241066" y="3429920"/>
            <a:ext cx="2335212" cy="94203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900" b="0" i="0" kern="1200">
                <a:solidFill>
                  <a:srgbClr val="635858"/>
                </a:solidFill>
                <a:latin typeface="Aleo Regular"/>
                <a:ea typeface="+mn-ea"/>
                <a:cs typeface="Aleo Regular"/>
              </a:defRPr>
            </a:lvl1pPr>
            <a:lvl2pPr marL="742950" indent="-285750" algn="l" defTabSz="457200" rtl="0" eaLnBrk="1" latinLnBrk="0" hangingPunct="1">
              <a:spcBef>
                <a:spcPct val="20000"/>
              </a:spcBef>
              <a:buFont typeface="Arial" panose="020B0604020202020204"/>
              <a:buChar char="–"/>
              <a:defRPr sz="800" kern="1200">
                <a:solidFill>
                  <a:srgbClr val="635858"/>
                </a:solidFill>
                <a:latin typeface="Aleo Regular"/>
                <a:ea typeface="+mn-ea"/>
                <a:cs typeface="Aleo Regular"/>
              </a:defRPr>
            </a:lvl2pPr>
            <a:lvl3pPr marL="1143000" indent="-228600" algn="l" defTabSz="457200" rtl="0" eaLnBrk="1" latinLnBrk="0" hangingPunct="1">
              <a:spcBef>
                <a:spcPct val="20000"/>
              </a:spcBef>
              <a:buFont typeface="Arial" panose="020B0604020202020204"/>
              <a:buChar char="•"/>
              <a:defRPr sz="700" kern="1200">
                <a:solidFill>
                  <a:srgbClr val="635858"/>
                </a:solidFill>
                <a:latin typeface="Aleo Regular"/>
                <a:ea typeface="+mn-ea"/>
                <a:cs typeface="Aleo Regular"/>
              </a:defRPr>
            </a:lvl3pPr>
            <a:lvl4pPr marL="16002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4pPr>
            <a:lvl5pPr marL="2057400" indent="-228600" algn="l" defTabSz="457200" rtl="0" eaLnBrk="1" latinLnBrk="0" hangingPunct="1">
              <a:spcBef>
                <a:spcPct val="20000"/>
              </a:spcBef>
              <a:buFont typeface="Arial" panose="020B0604020202020204"/>
              <a:buChar char="»"/>
              <a:defRPr sz="600" kern="1200">
                <a:solidFill>
                  <a:srgbClr val="635858"/>
                </a:solidFill>
                <a:latin typeface="Aleo Regular"/>
                <a:ea typeface="+mn-ea"/>
                <a:cs typeface="Aleo Regular"/>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050" b="1" dirty="0">
                <a:latin typeface="微软雅黑" panose="020B0503020204020204" pitchFamily="34" charset="-122"/>
                <a:ea typeface="微软雅黑" panose="020B0503020204020204" pitchFamily="34" charset="-122"/>
              </a:rPr>
              <a:t>输入你的标题</a:t>
            </a:r>
            <a:endParaRPr lang="zh-CN" altLang="en-US" sz="1050" b="1" dirty="0">
              <a:latin typeface="微软雅黑" panose="020B0503020204020204" pitchFamily="34" charset="-122"/>
              <a:ea typeface="微软雅黑" panose="020B0503020204020204" pitchFamily="34" charset="-122"/>
            </a:endParaRPr>
          </a:p>
          <a:p>
            <a:pPr lvl="0"/>
            <a:r>
              <a:rPr lang="zh-CN" altLang="en-US" dirty="0">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dirty="0">
              <a:latin typeface="微软雅黑" panose="020B0503020204020204" pitchFamily="34" charset="-122"/>
              <a:ea typeface="微软雅黑" panose="020B0503020204020204" pitchFamily="34" charset="-122"/>
            </a:endParaRPr>
          </a:p>
        </p:txBody>
      </p:sp>
      <p:pic>
        <p:nvPicPr>
          <p:cNvPr id="174" name="图片 1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9676" y="639410"/>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blinds(horizontal)">
                                      <p:cBhvr>
                                        <p:cTn id="7" dur="500"/>
                                        <p:tgtEl>
                                          <p:spTgt spid="87"/>
                                        </p:tgtEl>
                                      </p:cBhvr>
                                    </p:animEffect>
                                  </p:childTnLst>
                                </p:cTn>
                              </p:par>
                              <p:par>
                                <p:cTn id="8" presetID="3" presetClass="entr" presetSubtype="10" fill="hold" nodeType="withEffect">
                                  <p:stCondLst>
                                    <p:cond delay="0"/>
                                  </p:stCondLst>
                                  <p:childTnLst>
                                    <p:set>
                                      <p:cBhvr>
                                        <p:cTn id="9" dur="1" fill="hold">
                                          <p:stCondLst>
                                            <p:cond delay="0"/>
                                          </p:stCondLst>
                                        </p:cTn>
                                        <p:tgtEl>
                                          <p:spTgt spid="89"/>
                                        </p:tgtEl>
                                        <p:attrNameLst>
                                          <p:attrName>style.visibility</p:attrName>
                                        </p:attrNameLst>
                                      </p:cBhvr>
                                      <p:to>
                                        <p:strVal val="visible"/>
                                      </p:to>
                                    </p:set>
                                    <p:animEffect transition="in" filter="blinds(horizontal)">
                                      <p:cBhvr>
                                        <p:cTn id="10" dur="500"/>
                                        <p:tgtEl>
                                          <p:spTgt spid="89"/>
                                        </p:tgtEl>
                                      </p:cBhvr>
                                    </p:animEffect>
                                  </p:childTnLst>
                                </p:cTn>
                              </p:par>
                              <p:par>
                                <p:cTn id="11" presetID="3" presetClass="entr" presetSubtype="10" fill="hold" nodeType="with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blinds(horizontal)">
                                      <p:cBhvr>
                                        <p:cTn id="13" dur="500"/>
                                        <p:tgtEl>
                                          <p:spTgt spid="91"/>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88">
                                            <p:txEl>
                                              <p:pRg st="0" end="0"/>
                                            </p:txEl>
                                          </p:spTgt>
                                        </p:tgtEl>
                                        <p:attrNameLst>
                                          <p:attrName>style.visibility</p:attrName>
                                        </p:attrNameLst>
                                      </p:cBhvr>
                                      <p:to>
                                        <p:strVal val="visible"/>
                                      </p:to>
                                    </p:set>
                                    <p:animEffect transition="in" filter="fade">
                                      <p:cBhvr>
                                        <p:cTn id="17" dur="500"/>
                                        <p:tgtEl>
                                          <p:spTgt spid="88">
                                            <p:txEl>
                                              <p:pRg st="0" end="0"/>
                                            </p:txEl>
                                          </p:spTgt>
                                        </p:tgtEl>
                                      </p:cBhvr>
                                    </p:animEffect>
                                  </p:childTnLst>
                                </p:cTn>
                              </p:par>
                            </p:childTnLst>
                          </p:cTn>
                        </p:par>
                        <p:par>
                          <p:cTn id="18" fill="hold">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88">
                                            <p:txEl>
                                              <p:pRg st="1" end="1"/>
                                            </p:txEl>
                                          </p:spTgt>
                                        </p:tgtEl>
                                        <p:attrNameLst>
                                          <p:attrName>style.visibility</p:attrName>
                                        </p:attrNameLst>
                                      </p:cBhvr>
                                      <p:to>
                                        <p:strVal val="visible"/>
                                      </p:to>
                                    </p:set>
                                    <p:animEffect transition="in" filter="fade">
                                      <p:cBhvr>
                                        <p:cTn id="21" dur="500"/>
                                        <p:tgtEl>
                                          <p:spTgt spid="88">
                                            <p:txEl>
                                              <p:pRg st="1" end="1"/>
                                            </p:txEl>
                                          </p:spTgt>
                                        </p:tgtEl>
                                      </p:cBhvr>
                                    </p:animEffect>
                                  </p:childTnLst>
                                </p:cTn>
                              </p:par>
                              <p:par>
                                <p:cTn id="22" presetID="23" presetClass="entr" presetSubtype="16" fill="hold" nodeType="withEffect">
                                  <p:stCondLst>
                                    <p:cond delay="1000"/>
                                  </p:stCondLst>
                                  <p:childTnLst>
                                    <p:set>
                                      <p:cBhvr>
                                        <p:cTn id="23" dur="1" fill="hold">
                                          <p:stCondLst>
                                            <p:cond delay="0"/>
                                          </p:stCondLst>
                                        </p:cTn>
                                        <p:tgtEl>
                                          <p:spTgt spid="115"/>
                                        </p:tgtEl>
                                        <p:attrNameLst>
                                          <p:attrName>style.visibility</p:attrName>
                                        </p:attrNameLst>
                                      </p:cBhvr>
                                      <p:to>
                                        <p:strVal val="visible"/>
                                      </p:to>
                                    </p:set>
                                    <p:anim calcmode="lin" valueType="num">
                                      <p:cBhvr>
                                        <p:cTn id="24" dur="500" fill="hold"/>
                                        <p:tgtEl>
                                          <p:spTgt spid="115"/>
                                        </p:tgtEl>
                                        <p:attrNameLst>
                                          <p:attrName>ppt_w</p:attrName>
                                        </p:attrNameLst>
                                      </p:cBhvr>
                                      <p:tavLst>
                                        <p:tav tm="0">
                                          <p:val>
                                            <p:fltVal val="0"/>
                                          </p:val>
                                        </p:tav>
                                        <p:tav tm="100000">
                                          <p:val>
                                            <p:strVal val="#ppt_w"/>
                                          </p:val>
                                        </p:tav>
                                      </p:tavLst>
                                    </p:anim>
                                    <p:anim calcmode="lin" valueType="num">
                                      <p:cBhvr>
                                        <p:cTn id="25" dur="500" fill="hold"/>
                                        <p:tgtEl>
                                          <p:spTgt spid="115"/>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1500"/>
                                  </p:stCondLst>
                                  <p:childTnLst>
                                    <p:set>
                                      <p:cBhvr>
                                        <p:cTn id="27" dur="1" fill="hold">
                                          <p:stCondLst>
                                            <p:cond delay="0"/>
                                          </p:stCondLst>
                                        </p:cTn>
                                        <p:tgtEl>
                                          <p:spTgt spid="141"/>
                                        </p:tgtEl>
                                        <p:attrNameLst>
                                          <p:attrName>style.visibility</p:attrName>
                                        </p:attrNameLst>
                                      </p:cBhvr>
                                      <p:to>
                                        <p:strVal val="visible"/>
                                      </p:to>
                                    </p:set>
                                    <p:anim calcmode="lin" valueType="num">
                                      <p:cBhvr>
                                        <p:cTn id="28" dur="500" fill="hold"/>
                                        <p:tgtEl>
                                          <p:spTgt spid="141"/>
                                        </p:tgtEl>
                                        <p:attrNameLst>
                                          <p:attrName>ppt_w</p:attrName>
                                        </p:attrNameLst>
                                      </p:cBhvr>
                                      <p:tavLst>
                                        <p:tav tm="0">
                                          <p:val>
                                            <p:fltVal val="0"/>
                                          </p:val>
                                        </p:tav>
                                        <p:tav tm="100000">
                                          <p:val>
                                            <p:strVal val="#ppt_w"/>
                                          </p:val>
                                        </p:tav>
                                      </p:tavLst>
                                    </p:anim>
                                    <p:anim calcmode="lin" valueType="num">
                                      <p:cBhvr>
                                        <p:cTn id="29" dur="500" fill="hold"/>
                                        <p:tgtEl>
                                          <p:spTgt spid="141"/>
                                        </p:tgtEl>
                                        <p:attrNameLst>
                                          <p:attrName>ppt_h</p:attrName>
                                        </p:attrNameLst>
                                      </p:cBhvr>
                                      <p:tavLst>
                                        <p:tav tm="0">
                                          <p:val>
                                            <p:fltVal val="0"/>
                                          </p:val>
                                        </p:tav>
                                        <p:tav tm="100000">
                                          <p:val>
                                            <p:strVal val="#ppt_h"/>
                                          </p:val>
                                        </p:tav>
                                      </p:tavLst>
                                    </p:anim>
                                  </p:childTnLst>
                                </p:cTn>
                              </p:par>
                              <p:par>
                                <p:cTn id="30" presetID="23" presetClass="entr" presetSubtype="16" fill="hold" nodeType="withEffect">
                                  <p:stCondLst>
                                    <p:cond delay="2250"/>
                                  </p:stCondLst>
                                  <p:childTnLst>
                                    <p:set>
                                      <p:cBhvr>
                                        <p:cTn id="31" dur="1" fill="hold">
                                          <p:stCondLst>
                                            <p:cond delay="0"/>
                                          </p:stCondLst>
                                        </p:cTn>
                                        <p:tgtEl>
                                          <p:spTgt spid="167"/>
                                        </p:tgtEl>
                                        <p:attrNameLst>
                                          <p:attrName>style.visibility</p:attrName>
                                        </p:attrNameLst>
                                      </p:cBhvr>
                                      <p:to>
                                        <p:strVal val="visible"/>
                                      </p:to>
                                    </p:set>
                                    <p:anim calcmode="lin" valueType="num">
                                      <p:cBhvr>
                                        <p:cTn id="32" dur="500" fill="hold"/>
                                        <p:tgtEl>
                                          <p:spTgt spid="167"/>
                                        </p:tgtEl>
                                        <p:attrNameLst>
                                          <p:attrName>ppt_w</p:attrName>
                                        </p:attrNameLst>
                                      </p:cBhvr>
                                      <p:tavLst>
                                        <p:tav tm="0">
                                          <p:val>
                                            <p:fltVal val="0"/>
                                          </p:val>
                                        </p:tav>
                                        <p:tav tm="100000">
                                          <p:val>
                                            <p:strVal val="#ppt_w"/>
                                          </p:val>
                                        </p:tav>
                                      </p:tavLst>
                                    </p:anim>
                                    <p:anim calcmode="lin" valueType="num">
                                      <p:cBhvr>
                                        <p:cTn id="33" dur="500" fill="hold"/>
                                        <p:tgtEl>
                                          <p:spTgt spid="167"/>
                                        </p:tgtEl>
                                        <p:attrNameLst>
                                          <p:attrName>ppt_h</p:attrName>
                                        </p:attrNameLst>
                                      </p:cBhvr>
                                      <p:tavLst>
                                        <p:tav tm="0">
                                          <p:val>
                                            <p:fltVal val="0"/>
                                          </p:val>
                                        </p:tav>
                                        <p:tav tm="100000">
                                          <p:val>
                                            <p:strVal val="#ppt_h"/>
                                          </p:val>
                                        </p:tav>
                                      </p:tavLst>
                                    </p:anim>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172">
                                            <p:txEl>
                                              <p:pRg st="0" end="0"/>
                                            </p:txEl>
                                          </p:spTgt>
                                        </p:tgtEl>
                                        <p:attrNameLst>
                                          <p:attrName>style.visibility</p:attrName>
                                        </p:attrNameLst>
                                      </p:cBhvr>
                                      <p:to>
                                        <p:strVal val="visible"/>
                                      </p:to>
                                    </p:set>
                                    <p:animEffect transition="in" filter="fade">
                                      <p:cBhvr>
                                        <p:cTn id="37" dur="500"/>
                                        <p:tgtEl>
                                          <p:spTgt spid="172">
                                            <p:txEl>
                                              <p:pRg st="0" end="0"/>
                                            </p:txEl>
                                          </p:spTgt>
                                        </p:tgtEl>
                                      </p:cBhvr>
                                    </p:animEffect>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72">
                                            <p:txEl>
                                              <p:pRg st="1" end="1"/>
                                            </p:txEl>
                                          </p:spTgt>
                                        </p:tgtEl>
                                        <p:attrNameLst>
                                          <p:attrName>style.visibility</p:attrName>
                                        </p:attrNameLst>
                                      </p:cBhvr>
                                      <p:to>
                                        <p:strVal val="visible"/>
                                      </p:to>
                                    </p:set>
                                    <p:animEffect transition="in" filter="fade">
                                      <p:cBhvr>
                                        <p:cTn id="41" dur="500"/>
                                        <p:tgtEl>
                                          <p:spTgt spid="172">
                                            <p:txEl>
                                              <p:pRg st="1" end="1"/>
                                            </p:txEl>
                                          </p:spTgt>
                                        </p:tgtEl>
                                      </p:cBhvr>
                                    </p:animEffect>
                                  </p:childTnLst>
                                </p:cTn>
                              </p:par>
                            </p:childTnLst>
                          </p:cTn>
                        </p:par>
                        <p:par>
                          <p:cTn id="42" fill="hold">
                            <p:stCondLst>
                              <p:cond delay="2500"/>
                            </p:stCondLst>
                            <p:childTnLst>
                              <p:par>
                                <p:cTn id="43" presetID="10" presetClass="entr" presetSubtype="0" fill="hold" grpId="0" nodeType="afterEffect">
                                  <p:stCondLst>
                                    <p:cond delay="0"/>
                                  </p:stCondLst>
                                  <p:childTnLst>
                                    <p:set>
                                      <p:cBhvr>
                                        <p:cTn id="44" dur="1" fill="hold">
                                          <p:stCondLst>
                                            <p:cond delay="0"/>
                                          </p:stCondLst>
                                        </p:cTn>
                                        <p:tgtEl>
                                          <p:spTgt spid="173">
                                            <p:txEl>
                                              <p:pRg st="0" end="0"/>
                                            </p:txEl>
                                          </p:spTgt>
                                        </p:tgtEl>
                                        <p:attrNameLst>
                                          <p:attrName>style.visibility</p:attrName>
                                        </p:attrNameLst>
                                      </p:cBhvr>
                                      <p:to>
                                        <p:strVal val="visible"/>
                                      </p:to>
                                    </p:set>
                                    <p:animEffect transition="in" filter="fade">
                                      <p:cBhvr>
                                        <p:cTn id="45" dur="500"/>
                                        <p:tgtEl>
                                          <p:spTgt spid="173">
                                            <p:txEl>
                                              <p:pRg st="0" end="0"/>
                                            </p:txEl>
                                          </p:spTgt>
                                        </p:tgtEl>
                                      </p:cBhvr>
                                    </p:animEffect>
                                  </p:childTnLst>
                                </p:cTn>
                              </p:par>
                            </p:childTnLst>
                          </p:cTn>
                        </p:par>
                        <p:par>
                          <p:cTn id="46" fill="hold">
                            <p:stCondLst>
                              <p:cond delay="3000"/>
                            </p:stCondLst>
                            <p:childTnLst>
                              <p:par>
                                <p:cTn id="47" presetID="10" presetClass="entr" presetSubtype="0" fill="hold" grpId="0" nodeType="afterEffect">
                                  <p:stCondLst>
                                    <p:cond delay="0"/>
                                  </p:stCondLst>
                                  <p:childTnLst>
                                    <p:set>
                                      <p:cBhvr>
                                        <p:cTn id="48" dur="1" fill="hold">
                                          <p:stCondLst>
                                            <p:cond delay="0"/>
                                          </p:stCondLst>
                                        </p:cTn>
                                        <p:tgtEl>
                                          <p:spTgt spid="173">
                                            <p:txEl>
                                              <p:pRg st="1" end="1"/>
                                            </p:txEl>
                                          </p:spTgt>
                                        </p:tgtEl>
                                        <p:attrNameLst>
                                          <p:attrName>style.visibility</p:attrName>
                                        </p:attrNameLst>
                                      </p:cBhvr>
                                      <p:to>
                                        <p:strVal val="visible"/>
                                      </p:to>
                                    </p:set>
                                    <p:animEffect transition="in" filter="fade">
                                      <p:cBhvr>
                                        <p:cTn id="49" dur="500"/>
                                        <p:tgtEl>
                                          <p:spTgt spid="17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build="p"/>
      <p:bldP spid="172" grpId="0" build="p"/>
      <p:bldP spid="17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그림 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213088" y="617178"/>
            <a:ext cx="591952" cy="61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그림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1674" y="1147720"/>
            <a:ext cx="628194" cy="66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그림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2703" y="3157137"/>
            <a:ext cx="779203" cy="1057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그림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28885" y="3567879"/>
            <a:ext cx="839606" cy="887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그림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93297" y="691675"/>
            <a:ext cx="1262429" cy="1407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그림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00360" y="920201"/>
            <a:ext cx="851687" cy="87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그림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7995" y="2335652"/>
            <a:ext cx="1032897" cy="108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그림 1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18143" y="2015514"/>
            <a:ext cx="1093300" cy="12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그림 1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56383" y="3430965"/>
            <a:ext cx="966453" cy="1171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그림 1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49320" y="3294051"/>
            <a:ext cx="1298671" cy="138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그림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851674" y="1833298"/>
            <a:ext cx="1051018" cy="1232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그림 2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54344" y="2915524"/>
            <a:ext cx="1123502" cy="972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그림 2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180516" y="2915524"/>
            <a:ext cx="187250" cy="163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그림 2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62733" y="3052438"/>
            <a:ext cx="169129" cy="18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nvSpPr>
        <p:spPr>
          <a:xfrm>
            <a:off x="426655" y="1840769"/>
            <a:ext cx="4001329" cy="769441"/>
          </a:xfrm>
          <a:prstGeom prst="rect">
            <a:avLst/>
          </a:prstGeom>
        </p:spPr>
        <p:txBody>
          <a:bodyPr wrap="square">
            <a:spAutoFit/>
          </a:bodyPr>
          <a:lstStyle/>
          <a:p>
            <a:r>
              <a:rPr lang="zh-CN" altLang="en-US" sz="1100" dirty="0">
                <a:solidFill>
                  <a:srgbClr val="635858"/>
                </a:solidFill>
                <a:latin typeface="微软雅黑" panose="020B0503020204020204" pitchFamily="34" charset="-122"/>
                <a:ea typeface="微软雅黑" panose="020B0503020204020204" pitchFamily="34" charset="-122"/>
              </a:rPr>
              <a:t>水果是指多汁且大多数有甜味可直接生吃的植物果实，不但含有丰富的营养且能够帮助消化。水果是对部分可以食用的植物果实和种子的统称。水果有降血压、减缓衰老、减肥瘦身、皮肤保养、 明目、抗癌、降低胆固醇等保健作用。</a:t>
            </a:r>
            <a:endParaRPr lang="zh-CN" altLang="en-US" sz="1100" dirty="0">
              <a:solidFill>
                <a:srgbClr val="635858"/>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477105" y="1135676"/>
            <a:ext cx="4317207" cy="707886"/>
          </a:xfrm>
          <a:prstGeom prst="rect">
            <a:avLst/>
          </a:prstGeom>
          <a:noFill/>
        </p:spPr>
        <p:txBody>
          <a:bodyPr wrap="none" rtlCol="0">
            <a:spAutoFit/>
          </a:bodyPr>
          <a:lstStyle/>
          <a:p>
            <a:r>
              <a:rPr lang="zh-CN" altLang="en-US" sz="4000" b="1" dirty="0" smtClean="0">
                <a:solidFill>
                  <a:srgbClr val="635858"/>
                </a:solidFill>
                <a:latin typeface="微软雅黑" panose="020B0503020204020204" pitchFamily="34" charset="-122"/>
                <a:ea typeface="微软雅黑" panose="020B0503020204020204" pitchFamily="34" charset="-122"/>
              </a:rPr>
              <a:t>爱上水果 </a:t>
            </a:r>
            <a:r>
              <a:rPr lang="en-US" altLang="zh-CN" sz="4000" b="1" dirty="0" smtClean="0">
                <a:solidFill>
                  <a:srgbClr val="635858"/>
                </a:solidFill>
                <a:latin typeface="微软雅黑" panose="020B0503020204020204" pitchFamily="34" charset="-122"/>
                <a:ea typeface="微软雅黑" panose="020B0503020204020204" pitchFamily="34" charset="-122"/>
              </a:rPr>
              <a:t>/ FRUIT</a:t>
            </a:r>
            <a:endParaRPr lang="zh-CN" altLang="en-US" sz="4000" b="1"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剪去单角的矩形 9"/>
          <p:cNvSpPr/>
          <p:nvPr/>
        </p:nvSpPr>
        <p:spPr>
          <a:xfrm>
            <a:off x="1271753" y="555526"/>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剪去单角的矩形 10"/>
          <p:cNvSpPr/>
          <p:nvPr/>
        </p:nvSpPr>
        <p:spPr>
          <a:xfrm flipH="1">
            <a:off x="2949909" y="562894"/>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剪去单角的矩形 11"/>
          <p:cNvSpPr/>
          <p:nvPr/>
        </p:nvSpPr>
        <p:spPr>
          <a:xfrm>
            <a:off x="4613006" y="561095"/>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278565" y="556628"/>
            <a:ext cx="1598243" cy="2842916"/>
          </a:xfrm>
          <a:prstGeom prst="snip1Rect">
            <a:avLst/>
          </a:prstGeom>
          <a:solidFill>
            <a:srgbClr val="A1835E">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604619"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flipH="1">
            <a:off x="6277647" y="1022404"/>
            <a:ext cx="1606721" cy="2255047"/>
          </a:xfrm>
          <a:custGeom>
            <a:avLst/>
            <a:gdLst>
              <a:gd name="connsiteX0" fmla="*/ 0 w 1447800"/>
              <a:gd name="connsiteY0" fmla="*/ 2032000 h 2032000"/>
              <a:gd name="connsiteX1" fmla="*/ 1447800 w 1447800"/>
              <a:gd name="connsiteY1" fmla="*/ 1176867 h 2032000"/>
              <a:gd name="connsiteX2" fmla="*/ 1447800 w 1447800"/>
              <a:gd name="connsiteY2" fmla="*/ 0 h 2032000"/>
              <a:gd name="connsiteX3" fmla="*/ 0 w 1447800"/>
              <a:gd name="connsiteY3" fmla="*/ 711200 h 2032000"/>
              <a:gd name="connsiteX4" fmla="*/ 0 w 1447800"/>
              <a:gd name="connsiteY4" fmla="*/ 2032000 h 203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800" h="2032000">
                <a:moveTo>
                  <a:pt x="0" y="2032000"/>
                </a:moveTo>
                <a:lnTo>
                  <a:pt x="1447800" y="1176867"/>
                </a:lnTo>
                <a:lnTo>
                  <a:pt x="1447800" y="0"/>
                </a:lnTo>
                <a:lnTo>
                  <a:pt x="0" y="711200"/>
                </a:lnTo>
                <a:lnTo>
                  <a:pt x="0" y="203200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2951265" y="968835"/>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1273109" y="990927"/>
            <a:ext cx="1596887" cy="2272748"/>
          </a:xfrm>
          <a:custGeom>
            <a:avLst/>
            <a:gdLst>
              <a:gd name="connsiteX0" fmla="*/ 13252 w 1596887"/>
              <a:gd name="connsiteY0" fmla="*/ 0 h 2272748"/>
              <a:gd name="connsiteX1" fmla="*/ 1596887 w 1596887"/>
              <a:gd name="connsiteY1" fmla="*/ 788505 h 2272748"/>
              <a:gd name="connsiteX2" fmla="*/ 1596887 w 1596887"/>
              <a:gd name="connsiteY2" fmla="*/ 2272748 h 2272748"/>
              <a:gd name="connsiteX3" fmla="*/ 0 w 1596887"/>
              <a:gd name="connsiteY3" fmla="*/ 1484244 h 2272748"/>
              <a:gd name="connsiteX4" fmla="*/ 13252 w 1596887"/>
              <a:gd name="connsiteY4" fmla="*/ 0 h 227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887" h="2272748">
                <a:moveTo>
                  <a:pt x="13252" y="0"/>
                </a:moveTo>
                <a:lnTo>
                  <a:pt x="1596887" y="788505"/>
                </a:lnTo>
                <a:lnTo>
                  <a:pt x="1596887" y="2272748"/>
                </a:lnTo>
                <a:lnTo>
                  <a:pt x="0" y="1484244"/>
                </a:lnTo>
                <a:cubicBezTo>
                  <a:pt x="2209" y="982870"/>
                  <a:pt x="4417" y="481496"/>
                  <a:pt x="13252" y="0"/>
                </a:cubicBezTo>
                <a:close/>
              </a:path>
            </a:pathLst>
          </a:cu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57351" y="985936"/>
            <a:ext cx="508924" cy="486306"/>
          </a:xfrm>
          <a:prstGeom prst="rect">
            <a:avLst/>
          </a:prstGeom>
        </p:spPr>
      </p:pic>
      <p:pic>
        <p:nvPicPr>
          <p:cNvPr id="68" name="图片 6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1061" y="957262"/>
            <a:ext cx="487963" cy="543654"/>
          </a:xfrm>
          <a:prstGeom prst="rect">
            <a:avLst/>
          </a:prstGeom>
        </p:spPr>
      </p:pic>
      <p:pic>
        <p:nvPicPr>
          <p:cNvPr id="69" name="图片 6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61695" y="988932"/>
            <a:ext cx="545448" cy="441055"/>
          </a:xfrm>
          <a:prstGeom prst="rect">
            <a:avLst/>
          </a:prstGeom>
        </p:spPr>
      </p:pic>
      <p:pic>
        <p:nvPicPr>
          <p:cNvPr id="70" name="图片 6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75656" y="1065215"/>
            <a:ext cx="517917" cy="288488"/>
          </a:xfrm>
          <a:prstGeom prst="rect">
            <a:avLst/>
          </a:prstGeom>
        </p:spPr>
      </p:pic>
      <p:pic>
        <p:nvPicPr>
          <p:cNvPr id="71" name="图片 7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131303" y="2714699"/>
            <a:ext cx="575448" cy="598581"/>
          </a:xfrm>
          <a:prstGeom prst="rect">
            <a:avLst/>
          </a:prstGeom>
        </p:spPr>
      </p:pic>
      <p:pic>
        <p:nvPicPr>
          <p:cNvPr id="72" name="图片 7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59832" y="2682494"/>
            <a:ext cx="519167" cy="662990"/>
          </a:xfrm>
          <a:prstGeom prst="rect">
            <a:avLst/>
          </a:prstGeom>
        </p:spPr>
      </p:pic>
      <p:pic>
        <p:nvPicPr>
          <p:cNvPr id="73" name="图片 7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508104" y="2942877"/>
            <a:ext cx="590074" cy="273544"/>
          </a:xfrm>
          <a:prstGeom prst="rect">
            <a:avLst/>
          </a:prstGeom>
        </p:spPr>
      </p:pic>
      <p:pic>
        <p:nvPicPr>
          <p:cNvPr id="74" name="图片 7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516216" y="2745069"/>
            <a:ext cx="412608" cy="473379"/>
          </a:xfrm>
          <a:prstGeom prst="rect">
            <a:avLst/>
          </a:prstGeom>
        </p:spPr>
      </p:pic>
      <p:sp>
        <p:nvSpPr>
          <p:cNvPr id="81" name="矩形 80"/>
          <p:cNvSpPr/>
          <p:nvPr/>
        </p:nvSpPr>
        <p:spPr>
          <a:xfrm>
            <a:off x="4536504" y="3579862"/>
            <a:ext cx="4572000" cy="907941"/>
          </a:xfrm>
          <a:prstGeom prst="rect">
            <a:avLst/>
          </a:prstGeom>
        </p:spPr>
        <p:txBody>
          <a:bodyPr>
            <a:spAutoFit/>
          </a:bodyPr>
          <a:lstStyle/>
          <a:p>
            <a:r>
              <a:rPr lang="en-US" altLang="zh-CN" sz="1100" dirty="0" smtClean="0">
                <a:solidFill>
                  <a:srgbClr val="635858"/>
                </a:solidFill>
                <a:latin typeface="微软雅黑" panose="020B0503020204020204" pitchFamily="34" charset="-122"/>
                <a:ea typeface="微软雅黑" panose="020B0503020204020204" pitchFamily="34" charset="-122"/>
              </a:rPr>
              <a:t>1.</a:t>
            </a:r>
            <a:r>
              <a:rPr lang="zh-CN" altLang="en-US" sz="1100" dirty="0" smtClean="0">
                <a:solidFill>
                  <a:srgbClr val="635858"/>
                </a:solidFill>
                <a:latin typeface="微软雅黑" panose="020B0503020204020204" pitchFamily="34" charset="-122"/>
                <a:ea typeface="微软雅黑" panose="020B0503020204020204" pitchFamily="34" charset="-122"/>
              </a:rPr>
              <a:t>店铺名称：意所（中文）</a:t>
            </a:r>
            <a:r>
              <a:rPr lang="en-US" altLang="zh-CN" sz="1100" dirty="0" smtClean="0">
                <a:solidFill>
                  <a:srgbClr val="635858"/>
                </a:solidFill>
                <a:latin typeface="微软雅黑" panose="020B0503020204020204" pitchFamily="34" charset="-122"/>
                <a:ea typeface="微软雅黑" panose="020B0503020204020204" pitchFamily="34" charset="-122"/>
              </a:rPr>
              <a:t>interesting space</a:t>
            </a:r>
            <a:r>
              <a:rPr lang="zh-CN" altLang="en-US" sz="1100" dirty="0" smtClean="0">
                <a:solidFill>
                  <a:srgbClr val="635858"/>
                </a:solidFill>
                <a:latin typeface="微软雅黑" panose="020B0503020204020204" pitchFamily="34" charset="-122"/>
                <a:ea typeface="微软雅黑" panose="020B0503020204020204" pitchFamily="34" charset="-122"/>
              </a:rPr>
              <a:t>英文</a:t>
            </a:r>
            <a:endParaRPr lang="zh-CN" altLang="en-US" sz="1100" dirty="0" smtClean="0">
              <a:solidFill>
                <a:srgbClr val="635858"/>
              </a:solidFill>
              <a:latin typeface="微软雅黑" panose="020B0503020204020204" pitchFamily="34" charset="-122"/>
              <a:ea typeface="微软雅黑" panose="020B0503020204020204" pitchFamily="34" charset="-122"/>
            </a:endParaRPr>
          </a:p>
          <a:p>
            <a:r>
              <a:rPr lang="en-US" altLang="zh-CN" sz="1100" dirty="0" smtClean="0">
                <a:solidFill>
                  <a:srgbClr val="635858"/>
                </a:solidFill>
                <a:latin typeface="微软雅黑" panose="020B0503020204020204" pitchFamily="34" charset="-122"/>
                <a:ea typeface="微软雅黑" panose="020B0503020204020204" pitchFamily="34" charset="-122"/>
              </a:rPr>
              <a:t>2.</a:t>
            </a:r>
            <a:r>
              <a:rPr lang="zh-CN" altLang="en-US" sz="1100" dirty="0" smtClean="0">
                <a:solidFill>
                  <a:srgbClr val="635858"/>
                </a:solidFill>
                <a:latin typeface="微软雅黑" panose="020B0503020204020204" pitchFamily="34" charset="-122"/>
                <a:ea typeface="微软雅黑" panose="020B0503020204020204" pitchFamily="34" charset="-122"/>
              </a:rPr>
              <a:t>品牌解读：一个有意思的地方</a:t>
            </a:r>
            <a:endParaRPr lang="zh-CN" altLang="en-US" sz="1100" dirty="0" smtClean="0">
              <a:solidFill>
                <a:srgbClr val="635858"/>
              </a:solidFill>
              <a:latin typeface="微软雅黑" panose="020B0503020204020204" pitchFamily="34" charset="-122"/>
              <a:ea typeface="微软雅黑" panose="020B0503020204020204" pitchFamily="34" charset="-122"/>
            </a:endParaRPr>
          </a:p>
          <a:p>
            <a:r>
              <a:rPr lang="en-US" altLang="zh-CN" sz="1100" dirty="0" smtClean="0">
                <a:solidFill>
                  <a:srgbClr val="635858"/>
                </a:solidFill>
                <a:latin typeface="微软雅黑" panose="020B0503020204020204" pitchFamily="34" charset="-122"/>
                <a:ea typeface="微软雅黑" panose="020B0503020204020204" pitchFamily="34" charset="-122"/>
              </a:rPr>
              <a:t>3.</a:t>
            </a:r>
            <a:r>
              <a:rPr lang="zh-CN" altLang="en-US" sz="1100" dirty="0" smtClean="0">
                <a:solidFill>
                  <a:srgbClr val="635858"/>
                </a:solidFill>
                <a:latin typeface="微软雅黑" panose="020B0503020204020204" pitchFamily="34" charset="-122"/>
                <a:ea typeface="微软雅黑" panose="020B0503020204020204" pitchFamily="34" charset="-122"/>
              </a:rPr>
              <a:t>品牌个性：</a:t>
            </a:r>
            <a:endParaRPr lang="en-US" altLang="zh-CN" sz="1100" dirty="0" smtClean="0">
              <a:solidFill>
                <a:srgbClr val="635858"/>
              </a:solidFill>
              <a:latin typeface="微软雅黑" panose="020B0503020204020204" pitchFamily="34" charset="-122"/>
              <a:ea typeface="微软雅黑" panose="020B0503020204020204" pitchFamily="34" charset="-122"/>
            </a:endParaRPr>
          </a:p>
          <a:p>
            <a:r>
              <a:rPr lang="zh-CN" altLang="en-US" sz="2000" dirty="0" smtClean="0">
                <a:solidFill>
                  <a:srgbClr val="635858"/>
                </a:solidFill>
                <a:latin typeface="微软雅黑" panose="020B0503020204020204" pitchFamily="34" charset="-122"/>
                <a:ea typeface="微软雅黑" panose="020B0503020204020204" pitchFamily="34" charset="-122"/>
              </a:rPr>
              <a:t>自由，趣味</a:t>
            </a:r>
            <a:endParaRPr lang="zh-CN" altLang="en-US" sz="2000" dirty="0">
              <a:solidFill>
                <a:srgbClr val="635858"/>
              </a:solidFill>
              <a:latin typeface="微软雅黑" panose="020B0503020204020204" pitchFamily="34" charset="-122"/>
              <a:ea typeface="微软雅黑" panose="020B0503020204020204" pitchFamily="34" charset="-122"/>
            </a:endParaRPr>
          </a:p>
        </p:txBody>
      </p:sp>
      <p:pic>
        <p:nvPicPr>
          <p:cNvPr id="21" name="图片 2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281520" y="3795886"/>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par>
                          <p:cTn id="13" fill="hold">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0"/>
                            </p:stCondLst>
                            <p:childTnLst>
                              <p:par>
                                <p:cTn id="17" presetID="2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left)">
                                      <p:cBhvr>
                                        <p:cTn id="19" dur="1000"/>
                                        <p:tgtEl>
                                          <p:spTgt spid="41"/>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wipe(left)">
                                      <p:cBhvr>
                                        <p:cTn id="23" dur="1000"/>
                                        <p:tgtEl>
                                          <p:spTgt spid="40"/>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1000"/>
                                        <p:tgtEl>
                                          <p:spTgt spid="1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1000"/>
                                        <p:tgtEl>
                                          <p:spTgt spid="17"/>
                                        </p:tgtEl>
                                      </p:cBhvr>
                                    </p:animEffect>
                                  </p:childTnLst>
                                </p:cTn>
                              </p:par>
                            </p:childTnLst>
                          </p:cTn>
                        </p:par>
                        <p:par>
                          <p:cTn id="32" fill="hold">
                            <p:stCondLst>
                              <p:cond delay="4000"/>
                            </p:stCondLst>
                            <p:childTnLst>
                              <p:par>
                                <p:cTn id="33" presetID="53" presetClass="entr" presetSubtype="16"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45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81"/>
                                        </p:tgtEl>
                                        <p:attrNameLst>
                                          <p:attrName>style.visibility</p:attrName>
                                        </p:attrNameLst>
                                      </p:cBhvr>
                                      <p:to>
                                        <p:strVal val="visible"/>
                                      </p:to>
                                    </p:set>
                                    <p:anim by="(-#ppt_w*2)" calcmode="lin" valueType="num">
                                      <p:cBhvr rctx="PPT">
                                        <p:cTn id="41" dur="500" autoRev="1" fill="hold">
                                          <p:stCondLst>
                                            <p:cond delay="0"/>
                                          </p:stCondLst>
                                        </p:cTn>
                                        <p:tgtEl>
                                          <p:spTgt spid="81"/>
                                        </p:tgtEl>
                                        <p:attrNameLst>
                                          <p:attrName>ppt_w</p:attrName>
                                        </p:attrNameLst>
                                      </p:cBhvr>
                                    </p:anim>
                                    <p:anim by="(#ppt_w*0.50)" calcmode="lin" valueType="num">
                                      <p:cBhvr>
                                        <p:cTn id="42" dur="500" decel="50000" autoRev="1" fill="hold">
                                          <p:stCondLst>
                                            <p:cond delay="0"/>
                                          </p:stCondLst>
                                        </p:cTn>
                                        <p:tgtEl>
                                          <p:spTgt spid="81"/>
                                        </p:tgtEl>
                                        <p:attrNameLst>
                                          <p:attrName>ppt_x</p:attrName>
                                        </p:attrNameLst>
                                      </p:cBhvr>
                                    </p:anim>
                                    <p:anim from="(-#ppt_h/2)" to="(#ppt_y)" calcmode="lin" valueType="num">
                                      <p:cBhvr>
                                        <p:cTn id="43" dur="1000" fill="hold">
                                          <p:stCondLst>
                                            <p:cond delay="0"/>
                                          </p:stCondLst>
                                        </p:cTn>
                                        <p:tgtEl>
                                          <p:spTgt spid="81"/>
                                        </p:tgtEl>
                                        <p:attrNameLst>
                                          <p:attrName>ppt_y</p:attrName>
                                        </p:attrNameLst>
                                      </p:cBhvr>
                                    </p:anim>
                                    <p:animRot by="21600000">
                                      <p:cBhvr>
                                        <p:cTn id="44" dur="1000" fill="hold">
                                          <p:stCondLst>
                                            <p:cond delay="0"/>
                                          </p:stCondLst>
                                        </p:cTn>
                                        <p:tgtEl>
                                          <p:spTgt spid="81"/>
                                        </p:tgtEl>
                                        <p:attrNameLst>
                                          <p:attrName>r</p:attrName>
                                        </p:attrNameLst>
                                      </p:cBhvr>
                                    </p:animRot>
                                  </p:childTnLst>
                                </p:cTn>
                              </p:par>
                            </p:childTnLst>
                          </p:cTn>
                        </p:par>
                        <p:par>
                          <p:cTn id="45" fill="hold">
                            <p:stCondLst>
                              <p:cond delay="11304"/>
                            </p:stCondLst>
                            <p:childTnLst>
                              <p:par>
                                <p:cTn id="46" presetID="10" presetClass="entr" presetSubtype="0"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childTnLst>
                                </p:cTn>
                              </p:par>
                            </p:childTnLst>
                          </p:cTn>
                        </p:par>
                        <p:par>
                          <p:cTn id="49" fill="hold">
                            <p:stCondLst>
                              <p:cond delay="11804"/>
                            </p:stCondLst>
                            <p:childTnLst>
                              <p:par>
                                <p:cTn id="50" presetID="10" presetClass="entr" presetSubtype="0" fill="hold"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500"/>
                                        <p:tgtEl>
                                          <p:spTgt spid="71"/>
                                        </p:tgtEl>
                                      </p:cBhvr>
                                    </p:animEffect>
                                  </p:childTnLst>
                                </p:cTn>
                              </p:par>
                            </p:childTnLst>
                          </p:cTn>
                        </p:par>
                        <p:par>
                          <p:cTn id="53" fill="hold">
                            <p:stCondLst>
                              <p:cond delay="12304"/>
                            </p:stCondLst>
                            <p:childTnLst>
                              <p:par>
                                <p:cTn id="54" presetID="10" presetClass="entr" presetSubtype="0" fill="hold" nodeType="afterEffect">
                                  <p:stCondLst>
                                    <p:cond delay="0"/>
                                  </p:stCondLst>
                                  <p:childTnLst>
                                    <p:set>
                                      <p:cBhvr>
                                        <p:cTn id="55" dur="1" fill="hold">
                                          <p:stCondLst>
                                            <p:cond delay="0"/>
                                          </p:stCondLst>
                                        </p:cTn>
                                        <p:tgtEl>
                                          <p:spTgt spid="72"/>
                                        </p:tgtEl>
                                        <p:attrNameLst>
                                          <p:attrName>style.visibility</p:attrName>
                                        </p:attrNameLst>
                                      </p:cBhvr>
                                      <p:to>
                                        <p:strVal val="visible"/>
                                      </p:to>
                                    </p:set>
                                    <p:animEffect transition="in" filter="fade">
                                      <p:cBhvr>
                                        <p:cTn id="56" dur="500"/>
                                        <p:tgtEl>
                                          <p:spTgt spid="72"/>
                                        </p:tgtEl>
                                      </p:cBhvr>
                                    </p:animEffect>
                                  </p:childTnLst>
                                </p:cTn>
                              </p:par>
                            </p:childTnLst>
                          </p:cTn>
                        </p:par>
                        <p:par>
                          <p:cTn id="57" fill="hold">
                            <p:stCondLst>
                              <p:cond delay="12804"/>
                            </p:stCondLst>
                            <p:childTnLst>
                              <p:par>
                                <p:cTn id="58" presetID="10" presetClass="entr" presetSubtype="0" fill="hold" nodeType="after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fade">
                                      <p:cBhvr>
                                        <p:cTn id="60" dur="500"/>
                                        <p:tgtEl>
                                          <p:spTgt spid="67"/>
                                        </p:tgtEl>
                                      </p:cBhvr>
                                    </p:animEffect>
                                  </p:childTnLst>
                                </p:cTn>
                              </p:par>
                            </p:childTnLst>
                          </p:cTn>
                        </p:par>
                        <p:par>
                          <p:cTn id="61" fill="hold">
                            <p:stCondLst>
                              <p:cond delay="13304"/>
                            </p:stCondLst>
                            <p:childTnLst>
                              <p:par>
                                <p:cTn id="62" presetID="10"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childTnLst>
                          </p:cTn>
                        </p:par>
                        <p:par>
                          <p:cTn id="65" fill="hold">
                            <p:stCondLst>
                              <p:cond delay="13804"/>
                            </p:stCondLst>
                            <p:childTnLst>
                              <p:par>
                                <p:cTn id="66" presetID="10" presetClass="entr" presetSubtype="0" fill="hold" nodeType="afterEffect">
                                  <p:stCondLst>
                                    <p:cond delay="0"/>
                                  </p:stCondLst>
                                  <p:childTnLst>
                                    <p:set>
                                      <p:cBhvr>
                                        <p:cTn id="67" dur="1" fill="hold">
                                          <p:stCondLst>
                                            <p:cond delay="0"/>
                                          </p:stCondLst>
                                        </p:cTn>
                                        <p:tgtEl>
                                          <p:spTgt spid="73"/>
                                        </p:tgtEl>
                                        <p:attrNameLst>
                                          <p:attrName>style.visibility</p:attrName>
                                        </p:attrNameLst>
                                      </p:cBhvr>
                                      <p:to>
                                        <p:strVal val="visible"/>
                                      </p:to>
                                    </p:set>
                                    <p:animEffect transition="in" filter="fade">
                                      <p:cBhvr>
                                        <p:cTn id="68" dur="500"/>
                                        <p:tgtEl>
                                          <p:spTgt spid="73"/>
                                        </p:tgtEl>
                                      </p:cBhvr>
                                    </p:animEffect>
                                  </p:childTnLst>
                                </p:cTn>
                              </p:par>
                            </p:childTnLst>
                          </p:cTn>
                        </p:par>
                        <p:par>
                          <p:cTn id="69" fill="hold">
                            <p:stCondLst>
                              <p:cond delay="14304"/>
                            </p:stCondLst>
                            <p:childTnLst>
                              <p:par>
                                <p:cTn id="70" presetID="10" presetClass="entr" presetSubtype="0"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Effect transition="in" filter="fade">
                                      <p:cBhvr>
                                        <p:cTn id="72" dur="500"/>
                                        <p:tgtEl>
                                          <p:spTgt spid="74"/>
                                        </p:tgtEl>
                                      </p:cBhvr>
                                    </p:animEffect>
                                  </p:childTnLst>
                                </p:cTn>
                              </p:par>
                            </p:childTnLst>
                          </p:cTn>
                        </p:par>
                        <p:par>
                          <p:cTn id="73" fill="hold">
                            <p:stCondLst>
                              <p:cond delay="14804"/>
                            </p:stCondLst>
                            <p:childTnLst>
                              <p:par>
                                <p:cTn id="74" presetID="10" presetClass="entr" presetSubtype="0" fill="hold" nodeType="afterEffect">
                                  <p:stCondLst>
                                    <p:cond delay="0"/>
                                  </p:stCondLst>
                                  <p:childTnLst>
                                    <p:set>
                                      <p:cBhvr>
                                        <p:cTn id="75" dur="1" fill="hold">
                                          <p:stCondLst>
                                            <p:cond delay="0"/>
                                          </p:stCondLst>
                                        </p:cTn>
                                        <p:tgtEl>
                                          <p:spTgt spid="68"/>
                                        </p:tgtEl>
                                        <p:attrNameLst>
                                          <p:attrName>style.visibility</p:attrName>
                                        </p:attrNameLst>
                                      </p:cBhvr>
                                      <p:to>
                                        <p:strVal val="visible"/>
                                      </p:to>
                                    </p:set>
                                    <p:animEffect transition="in" filter="fade">
                                      <p:cBhvr>
                                        <p:cTn id="7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6" grpId="0" animBg="1"/>
      <p:bldP spid="17" grpId="0" animBg="1"/>
      <p:bldP spid="40" grpId="0" animBg="1"/>
      <p:bldP spid="41" grpId="0" animBg="1"/>
      <p:bldP spid="8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6"/>
          <p:cNvSpPr/>
          <p:nvPr/>
        </p:nvSpPr>
        <p:spPr>
          <a:xfrm>
            <a:off x="3258324" y="1061970"/>
            <a:ext cx="3343905" cy="3343905"/>
          </a:xfrm>
          <a:prstGeom prst="ellipse">
            <a:avLst/>
          </a:prstGeom>
          <a:solidFill>
            <a:srgbClr val="A1835E"/>
          </a:solidFill>
          <a:ln w="9525"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pic>
        <p:nvPicPr>
          <p:cNvPr id="24" name="Picture Placeholder 15" descr="sample_food2.png"/>
          <p:cNvPicPr>
            <a:picLocks noChangeAspect="1"/>
          </p:cNvPicPr>
          <p:nvPr/>
        </p:nvPicPr>
        <p:blipFill>
          <a:blip r:embed="rId1">
            <a:extLst>
              <a:ext uri="{28A0092B-C50C-407E-A947-70E740481C1C}">
                <a14:useLocalDpi xmlns:a14="http://schemas.microsoft.com/office/drawing/2010/main" val="0"/>
              </a:ext>
            </a:extLst>
          </a:blip>
          <a:srcRect l="16612" r="16612"/>
          <a:stretch>
            <a:fillRect/>
          </a:stretch>
        </p:blipFill>
        <p:spPr>
          <a:xfrm>
            <a:off x="6184742" y="1247318"/>
            <a:ext cx="2725737" cy="2725738"/>
          </a:xfrm>
          <a:prstGeom prst="ellipse">
            <a:avLst/>
          </a:prstGeom>
          <a:ln>
            <a:solidFill>
              <a:schemeClr val="bg1"/>
            </a:solidFill>
          </a:ln>
          <a:effectLst/>
        </p:spPr>
      </p:pic>
      <p:sp>
        <p:nvSpPr>
          <p:cNvPr id="25" name="Text Placeholder 2"/>
          <p:cNvSpPr txBox="1"/>
          <p:nvPr/>
        </p:nvSpPr>
        <p:spPr>
          <a:xfrm>
            <a:off x="3927187" y="1732309"/>
            <a:ext cx="2003425" cy="553268"/>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panose="020B0604020202020204"/>
              <a:buNone/>
              <a:defRPr sz="28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lang="zh-CN" altLang="en-US" b="1" dirty="0" smtClean="0">
                <a:solidFill>
                  <a:srgbClr val="262A3E"/>
                </a:solidFill>
                <a:latin typeface="微软雅黑" panose="020B0503020204020204" pitchFamily="34" charset="-122"/>
                <a:ea typeface="微软雅黑" panose="020B0503020204020204" pitchFamily="34" charset="-122"/>
              </a:rPr>
              <a:t>尽享美食</a:t>
            </a:r>
            <a:endParaRPr kumimoji="0" lang="en-US" sz="2800" b="1" i="0" u="none" strike="noStrike" kern="1200" cap="none" spc="0" normalizeH="0" baseline="0" noProof="0" dirty="0">
              <a:ln>
                <a:noFill/>
              </a:ln>
              <a:solidFill>
                <a:srgbClr val="262A3E"/>
              </a:solidFill>
              <a:effectLst/>
              <a:uLnTx/>
              <a:uFillTx/>
              <a:latin typeface="微软雅黑" panose="020B0503020204020204" pitchFamily="34" charset="-122"/>
              <a:ea typeface="微软雅黑" panose="020B0503020204020204" pitchFamily="34" charset="-122"/>
            </a:endParaRPr>
          </a:p>
        </p:txBody>
      </p:sp>
      <p:sp>
        <p:nvSpPr>
          <p:cNvPr id="26" name="Text Placeholder 3"/>
          <p:cNvSpPr txBox="1"/>
          <p:nvPr/>
        </p:nvSpPr>
        <p:spPr>
          <a:xfrm>
            <a:off x="3629008" y="2641499"/>
            <a:ext cx="2527300" cy="105092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1400" b="0" i="0" kern="1200">
                <a:solidFill>
                  <a:schemeClr val="bg1"/>
                </a:solidFill>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24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20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lvl="0"/>
            <a:r>
              <a:rPr lang="zh-CN" altLang="en-US" sz="1100" dirty="0">
                <a:solidFill>
                  <a:srgbClr val="363C58"/>
                </a:solidFill>
                <a:latin typeface="微软雅黑" panose="020B0503020204020204" pitchFamily="34" charset="-122"/>
                <a:ea typeface="微软雅黑" panose="020B0503020204020204" pitchFamily="34" charset="-122"/>
              </a:rPr>
              <a:t>这里输入简单的文字概述里输入简单文字概述输入简单的文字概述里输入输入里这里输入简单的文字概述里输入简单文字概述输入简单的文字</a:t>
            </a:r>
            <a:endParaRPr lang="zh-CN" altLang="en-US" sz="1100" dirty="0">
              <a:solidFill>
                <a:srgbClr val="363C58"/>
              </a:solidFill>
              <a:latin typeface="微软雅黑" panose="020B0503020204020204" pitchFamily="34" charset="-122"/>
              <a:ea typeface="微软雅黑" panose="020B0503020204020204" pitchFamily="34" charset="-122"/>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smtClean="0">
              <a:ln>
                <a:noFill/>
              </a:ln>
              <a:solidFill>
                <a:srgbClr val="363C58"/>
              </a:solidFill>
              <a:effectLst/>
              <a:uLnTx/>
              <a:uFillTx/>
            </a:endParaRPr>
          </a:p>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endParaRPr kumimoji="0" lang="en-US" sz="1100" b="0" i="0" u="none" strike="noStrike" kern="1200" cap="none" spc="0" normalizeH="0" baseline="0" noProof="0" dirty="0">
              <a:ln>
                <a:noFill/>
              </a:ln>
              <a:solidFill>
                <a:srgbClr val="363C58"/>
              </a:solidFill>
              <a:effectLst/>
              <a:uLnTx/>
              <a:uFillTx/>
            </a:endParaRPr>
          </a:p>
        </p:txBody>
      </p:sp>
      <p:sp>
        <p:nvSpPr>
          <p:cNvPr id="27" name="Text Placeholder 4"/>
          <p:cNvSpPr txBox="1"/>
          <p:nvPr/>
        </p:nvSpPr>
        <p:spPr>
          <a:xfrm>
            <a:off x="4000725" y="3586726"/>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0"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a:t>
            </a:r>
            <a:r>
              <a:rPr kumimoji="0" lang="en-US" sz="2800" b="1"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12</a:t>
            </a:r>
            <a:r>
              <a:rPr kumimoji="0" lang="en-US" sz="2800" b="0" i="0" u="none" strike="noStrike" kern="1200" cap="none" spc="0" normalizeH="0" baseline="0" noProof="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.99</a:t>
            </a:r>
            <a:endParaRPr kumimoji="0" lang="en-US" sz="2800" b="0"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sp>
        <p:nvSpPr>
          <p:cNvPr id="28" name="Text Placeholder 5"/>
          <p:cNvSpPr txBox="1"/>
          <p:nvPr/>
        </p:nvSpPr>
        <p:spPr>
          <a:xfrm>
            <a:off x="3955463" y="2284361"/>
            <a:ext cx="1870075" cy="445319"/>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panose="020B0604020202020204"/>
              <a:buNone/>
              <a:defRPr sz="2000" b="1" i="0" kern="1200">
                <a:solidFill>
                  <a:srgbClr val="484141"/>
                </a:solidFill>
                <a:effectLst>
                  <a:outerShdw blurRad="50800" dist="38100" dir="2700000" algn="tl" rotWithShape="0">
                    <a:schemeClr val="bg1">
                      <a:alpha val="43000"/>
                    </a:schemeClr>
                  </a:outerShdw>
                </a:effectLst>
                <a:latin typeface="Aleo" panose="020F0502020204030203" pitchFamily="34" charset="0"/>
                <a:ea typeface="+mn-ea"/>
                <a:cs typeface="Aleo" panose="020F0502020204030203" pitchFamily="34" charset="0"/>
              </a:defRPr>
            </a:lvl1pPr>
            <a:lvl2pPr marL="742950" indent="-285750" algn="l" defTabSz="457200" rtl="0" eaLnBrk="1" latinLnBrk="0" hangingPunct="1">
              <a:spcBef>
                <a:spcPct val="20000"/>
              </a:spcBef>
              <a:buFont typeface="Arial" panose="020B0604020202020204"/>
              <a:buChar char="–"/>
              <a:defRPr sz="1800" kern="1200">
                <a:solidFill>
                  <a:schemeClr val="tx1"/>
                </a:solidFill>
                <a:latin typeface="Aleo" panose="020F0502020204030203" pitchFamily="34" charset="0"/>
                <a:ea typeface="+mn-ea"/>
                <a:cs typeface="Aleo" panose="020F0502020204030203" pitchFamily="34" charset="0"/>
              </a:defRPr>
            </a:lvl2pPr>
            <a:lvl3pPr marL="1143000" indent="-228600" algn="l" defTabSz="457200" rtl="0" eaLnBrk="1" latinLnBrk="0" hangingPunct="1">
              <a:spcBef>
                <a:spcPct val="20000"/>
              </a:spcBef>
              <a:buFont typeface="Arial" panose="020B0604020202020204"/>
              <a:buChar char="•"/>
              <a:defRPr sz="1600" kern="1200">
                <a:solidFill>
                  <a:schemeClr val="tx1"/>
                </a:solidFill>
                <a:latin typeface="Aleo" panose="020F0502020204030203" pitchFamily="34" charset="0"/>
                <a:ea typeface="+mn-ea"/>
                <a:cs typeface="Aleo" panose="020F0502020204030203" pitchFamily="34" charset="0"/>
              </a:defRPr>
            </a:lvl3pPr>
            <a:lvl4pPr marL="1600200" indent="-228600" algn="l" defTabSz="457200" rtl="0" eaLnBrk="1" latinLnBrk="0" hangingPunct="1">
              <a:spcBef>
                <a:spcPct val="20000"/>
              </a:spcBef>
              <a:buFont typeface="Arial" panose="020B0604020202020204"/>
              <a:buChar char="–"/>
              <a:defRPr sz="1400" kern="1200">
                <a:solidFill>
                  <a:schemeClr val="tx1"/>
                </a:solidFill>
                <a:latin typeface="Aleo" panose="020F0502020204030203" pitchFamily="34" charset="0"/>
                <a:ea typeface="+mn-ea"/>
                <a:cs typeface="Aleo" panose="020F0502020204030203" pitchFamily="34" charset="0"/>
              </a:defRPr>
            </a:lvl4pPr>
            <a:lvl5pPr marL="2057400" indent="-228600" algn="l" defTabSz="457200" rtl="0" eaLnBrk="1" latinLnBrk="0" hangingPunct="1">
              <a:spcBef>
                <a:spcPct val="20000"/>
              </a:spcBef>
              <a:buFont typeface="Arial" panose="020B0604020202020204"/>
              <a:buChar char="»"/>
              <a:defRPr sz="1200" kern="1200">
                <a:solidFill>
                  <a:schemeClr val="tx1"/>
                </a:solidFill>
                <a:latin typeface="Aleo" panose="020F0502020204030203" pitchFamily="34" charset="0"/>
                <a:ea typeface="+mn-ea"/>
                <a:cs typeface="Aleo" panose="020F0502020204030203"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ct val="20000"/>
              </a:spcBef>
              <a:spcAft>
                <a:spcPts val="0"/>
              </a:spcAft>
              <a:buClrTx/>
              <a:buSzTx/>
              <a:buFont typeface="Arial" panose="020B0604020202020204"/>
              <a:buNone/>
              <a:defRPr/>
            </a:pPr>
            <a:r>
              <a:rPr kumimoji="0" lang="en-US" sz="2000" b="1" i="0" u="none" strike="noStrike" kern="1200" cap="none" spc="0" normalizeH="0" baseline="0" noProof="0" dirty="0" smtClean="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rPr>
              <a:t>NACHOS</a:t>
            </a:r>
            <a:endParaRPr kumimoji="0" lang="en-US" sz="2000" b="1" i="0" u="none" strike="noStrike" kern="1200" cap="none" spc="0" normalizeH="0" baseline="0" noProof="0" dirty="0">
              <a:ln>
                <a:noFill/>
              </a:ln>
              <a:solidFill>
                <a:srgbClr val="484141"/>
              </a:solidFill>
              <a:effectLst>
                <a:outerShdw blurRad="50800" dist="38100" dir="2700000" algn="tl" rotWithShape="0">
                  <a:sysClr val="window" lastClr="FFFFFF">
                    <a:alpha val="43000"/>
                  </a:sysClr>
                </a:outerShdw>
              </a:effectLst>
              <a:uLnTx/>
              <a:uFillTx/>
              <a:latin typeface="Aleo" panose="020F0502020204030203" pitchFamily="34" charset="0"/>
            </a:endParaRPr>
          </a:p>
        </p:txBody>
      </p:sp>
      <p:pic>
        <p:nvPicPr>
          <p:cNvPr id="29" name="Picture Placeholder 9" descr="sample_food1.png"/>
          <p:cNvPicPr>
            <a:picLocks noChangeAspect="1"/>
          </p:cNvPicPr>
          <p:nvPr/>
        </p:nvPicPr>
        <p:blipFill>
          <a:blip r:embed="rId2">
            <a:extLst>
              <a:ext uri="{28A0092B-C50C-407E-A947-70E740481C1C}">
                <a14:useLocalDpi xmlns:a14="http://schemas.microsoft.com/office/drawing/2010/main" val="0"/>
              </a:ext>
            </a:extLst>
          </a:blip>
          <a:srcRect l="16632" r="16632"/>
          <a:stretch>
            <a:fillRect/>
          </a:stretch>
        </p:blipFill>
        <p:spPr>
          <a:xfrm>
            <a:off x="899967" y="973264"/>
            <a:ext cx="2725737" cy="2725738"/>
          </a:xfrm>
          <a:prstGeom prst="ellipse">
            <a:avLst/>
          </a:prstGeom>
          <a:ln>
            <a:solidFill>
              <a:schemeClr val="bg1"/>
            </a:solidFill>
          </a:ln>
          <a:effectLst/>
        </p:spPr>
      </p:pic>
      <p:pic>
        <p:nvPicPr>
          <p:cNvPr id="30" name="Picture Placeholder 8" descr="sample_food.png"/>
          <p:cNvPicPr>
            <a:picLocks noChangeAspect="1"/>
          </p:cNvPicPr>
          <p:nvPr/>
        </p:nvPicPr>
        <p:blipFill>
          <a:blip r:embed="rId3" cstate="print">
            <a:extLst>
              <a:ext uri="{28A0092B-C50C-407E-A947-70E740481C1C}">
                <a14:useLocalDpi xmlns:a14="http://schemas.microsoft.com/office/drawing/2010/main" val="0"/>
              </a:ext>
            </a:extLst>
          </a:blip>
          <a:srcRect l="16618" r="16618"/>
          <a:stretch>
            <a:fillRect/>
          </a:stretch>
        </p:blipFill>
        <p:spPr>
          <a:xfrm>
            <a:off x="240921" y="2610187"/>
            <a:ext cx="1939346" cy="1939347"/>
          </a:xfrm>
          <a:prstGeom prst="ellipse">
            <a:avLst/>
          </a:prstGeom>
          <a:ln>
            <a:solidFill>
              <a:schemeClr val="bg1"/>
            </a:solidFill>
          </a:ln>
          <a:effectLst/>
        </p:spPr>
      </p:pic>
      <p:cxnSp>
        <p:nvCxnSpPr>
          <p:cNvPr id="31" name="Straight Connector 18"/>
          <p:cNvCxnSpPr/>
          <p:nvPr/>
        </p:nvCxnSpPr>
        <p:spPr>
          <a:xfrm>
            <a:off x="3987000" y="2282306"/>
            <a:ext cx="1883800" cy="0"/>
          </a:xfrm>
          <a:prstGeom prst="line">
            <a:avLst/>
          </a:prstGeom>
          <a:noFill/>
          <a:ln w="12700" cap="flat" cmpd="sng" algn="ctr">
            <a:solidFill>
              <a:srgbClr val="363C58"/>
            </a:solidFill>
            <a:prstDash val="solid"/>
          </a:ln>
          <a:effectLst/>
        </p:spPr>
      </p:cxnSp>
      <p:grpSp>
        <p:nvGrpSpPr>
          <p:cNvPr id="32" name="Group 19"/>
          <p:cNvGrpSpPr/>
          <p:nvPr/>
        </p:nvGrpSpPr>
        <p:grpSpPr>
          <a:xfrm>
            <a:off x="1132640" y="4093816"/>
            <a:ext cx="624118" cy="624118"/>
            <a:chOff x="358335" y="1281085"/>
            <a:chExt cx="624118" cy="624118"/>
          </a:xfrm>
        </p:grpSpPr>
        <p:sp>
          <p:nvSpPr>
            <p:cNvPr id="33" name="Oval 20"/>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34" name="TextBox 33"/>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7</a:t>
              </a:r>
              <a:endParaRPr kumimoji="0" lang="en-US" sz="2400" b="0" i="0" u="none" strike="noStrike" kern="0" cap="none" spc="0" normalizeH="0" baseline="0" noProof="0" dirty="0" smtClean="0">
                <a:ln>
                  <a:noFill/>
                </a:ln>
                <a:solidFill>
                  <a:prstClr val="white"/>
                </a:solidFill>
                <a:effectLst/>
                <a:uLnTx/>
                <a:uFillTx/>
              </a:endParaRPr>
            </a:p>
          </p:txBody>
        </p:sp>
        <p:sp>
          <p:nvSpPr>
            <p:cNvPr id="35" name="TextBox 34"/>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36" name="Group 23"/>
          <p:cNvGrpSpPr/>
          <p:nvPr/>
        </p:nvGrpSpPr>
        <p:grpSpPr>
          <a:xfrm>
            <a:off x="1084380" y="1031217"/>
            <a:ext cx="624118" cy="624118"/>
            <a:chOff x="358335" y="1281085"/>
            <a:chExt cx="624118" cy="624118"/>
          </a:xfrm>
        </p:grpSpPr>
        <p:sp>
          <p:nvSpPr>
            <p:cNvPr id="37" name="Oval 24"/>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38" name="TextBox 37"/>
            <p:cNvSpPr txBox="1"/>
            <p:nvPr/>
          </p:nvSpPr>
          <p:spPr>
            <a:xfrm>
              <a:off x="496210" y="1333897"/>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6</a:t>
              </a:r>
              <a:endParaRPr kumimoji="0" lang="en-US" sz="2400" b="0" i="0" u="none" strike="noStrike" kern="0" cap="none" spc="0" normalizeH="0" baseline="0" noProof="0" dirty="0" smtClean="0">
                <a:ln>
                  <a:noFill/>
                </a:ln>
                <a:solidFill>
                  <a:prstClr val="white"/>
                </a:solidFill>
                <a:effectLst/>
                <a:uLnTx/>
                <a:uFillTx/>
              </a:endParaRPr>
            </a:p>
          </p:txBody>
        </p:sp>
        <p:sp>
          <p:nvSpPr>
            <p:cNvPr id="39" name="TextBox 38"/>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grpSp>
        <p:nvGrpSpPr>
          <p:cNvPr id="40" name="Group 27"/>
          <p:cNvGrpSpPr/>
          <p:nvPr/>
        </p:nvGrpSpPr>
        <p:grpSpPr>
          <a:xfrm>
            <a:off x="7957624" y="3467903"/>
            <a:ext cx="624118" cy="624118"/>
            <a:chOff x="358335" y="1281085"/>
            <a:chExt cx="624118" cy="624118"/>
          </a:xfrm>
        </p:grpSpPr>
        <p:sp>
          <p:nvSpPr>
            <p:cNvPr id="41" name="Oval 28"/>
            <p:cNvSpPr/>
            <p:nvPr/>
          </p:nvSpPr>
          <p:spPr>
            <a:xfrm>
              <a:off x="358335" y="1281085"/>
              <a:ext cx="624118" cy="624118"/>
            </a:xfrm>
            <a:prstGeom prst="ellipse">
              <a:avLst/>
            </a:prstGeom>
            <a:solidFill>
              <a:srgbClr val="EF6B37"/>
            </a:solidFill>
            <a:ln w="9525" cap="flat" cmpd="sng" algn="ctr">
              <a:solidFill>
                <a:srgbClr val="FA8B5F"/>
              </a:solidFill>
              <a:prstDash val="solid"/>
            </a:ln>
            <a:effectLst>
              <a:outerShdw blurRad="50800" dist="38100" dir="5400000" algn="t"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smtClean="0">
                <a:ln>
                  <a:noFill/>
                </a:ln>
                <a:solidFill>
                  <a:prstClr val="white"/>
                </a:solidFill>
                <a:effectLst/>
                <a:uLnTx/>
                <a:uFillTx/>
                <a:latin typeface="Calibri" panose="020F0502020204030204"/>
              </a:endParaRPr>
            </a:p>
          </p:txBody>
        </p:sp>
        <p:sp>
          <p:nvSpPr>
            <p:cNvPr id="42" name="TextBox 41"/>
            <p:cNvSpPr txBox="1"/>
            <p:nvPr/>
          </p:nvSpPr>
          <p:spPr>
            <a:xfrm>
              <a:off x="496210" y="1371805"/>
              <a:ext cx="394992" cy="46166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2400" b="0" i="0" u="none" strike="noStrike" kern="0" cap="none" spc="0" normalizeH="0" baseline="0" noProof="0" dirty="0" smtClean="0">
                  <a:ln>
                    <a:noFill/>
                  </a:ln>
                  <a:solidFill>
                    <a:prstClr val="white"/>
                  </a:solidFill>
                  <a:effectLst/>
                  <a:uLnTx/>
                  <a:uFillTx/>
                </a:rPr>
                <a:t>9</a:t>
              </a:r>
              <a:endParaRPr kumimoji="0" lang="en-US" sz="2400" b="0" i="0" u="none" strike="noStrike" kern="0" cap="none" spc="0" normalizeH="0" baseline="0" noProof="0" dirty="0" smtClean="0">
                <a:ln>
                  <a:noFill/>
                </a:ln>
                <a:solidFill>
                  <a:prstClr val="white"/>
                </a:solidFill>
                <a:effectLst/>
                <a:uLnTx/>
                <a:uFillTx/>
              </a:endParaRPr>
            </a:p>
          </p:txBody>
        </p:sp>
        <p:sp>
          <p:nvSpPr>
            <p:cNvPr id="43" name="TextBox 42"/>
            <p:cNvSpPr txBox="1"/>
            <p:nvPr/>
          </p:nvSpPr>
          <p:spPr>
            <a:xfrm>
              <a:off x="366439" y="1338958"/>
              <a:ext cx="301660" cy="369332"/>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defRPr/>
              </a:pPr>
              <a:r>
                <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rPr>
                <a:t>$</a:t>
              </a:r>
              <a:endParaRPr kumimoji="0" lang="en-US" sz="1800" b="0" i="0" u="none" strike="noStrike" kern="0" cap="none" spc="0" normalizeH="0" baseline="0" noProof="0" dirty="0" smtClean="0">
                <a:ln>
                  <a:noFill/>
                </a:ln>
                <a:solidFill>
                  <a:prstClr val="white"/>
                </a:solidFill>
                <a:effectLst>
                  <a:outerShdw blurRad="50800" dist="38100" dir="2700000" algn="tl" rotWithShape="0">
                    <a:srgbClr val="FA8B5F">
                      <a:alpha val="43000"/>
                    </a:srgbClr>
                  </a:outerShdw>
                </a:effectLst>
                <a:uLnTx/>
                <a:uFillTx/>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par>
                                <p:cTn id="16" presetID="31" presetClass="entr" presetSubtype="0" fill="hold" nodeType="with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p:cTn id="18" dur="1000" fill="hold"/>
                                        <p:tgtEl>
                                          <p:spTgt spid="29"/>
                                        </p:tgtEl>
                                        <p:attrNameLst>
                                          <p:attrName>ppt_w</p:attrName>
                                        </p:attrNameLst>
                                      </p:cBhvr>
                                      <p:tavLst>
                                        <p:tav tm="0">
                                          <p:val>
                                            <p:fltVal val="0"/>
                                          </p:val>
                                        </p:tav>
                                        <p:tav tm="100000">
                                          <p:val>
                                            <p:strVal val="#ppt_w"/>
                                          </p:val>
                                        </p:tav>
                                      </p:tavLst>
                                    </p:anim>
                                    <p:anim calcmode="lin" valueType="num">
                                      <p:cBhvr>
                                        <p:cTn id="19" dur="1000" fill="hold"/>
                                        <p:tgtEl>
                                          <p:spTgt spid="29"/>
                                        </p:tgtEl>
                                        <p:attrNameLst>
                                          <p:attrName>ppt_h</p:attrName>
                                        </p:attrNameLst>
                                      </p:cBhvr>
                                      <p:tavLst>
                                        <p:tav tm="0">
                                          <p:val>
                                            <p:fltVal val="0"/>
                                          </p:val>
                                        </p:tav>
                                        <p:tav tm="100000">
                                          <p:val>
                                            <p:strVal val="#ppt_h"/>
                                          </p:val>
                                        </p:tav>
                                      </p:tavLst>
                                    </p:anim>
                                    <p:anim calcmode="lin" valueType="num">
                                      <p:cBhvr>
                                        <p:cTn id="20" dur="1000" fill="hold"/>
                                        <p:tgtEl>
                                          <p:spTgt spid="29"/>
                                        </p:tgtEl>
                                        <p:attrNameLst>
                                          <p:attrName>style.rotation</p:attrName>
                                        </p:attrNameLst>
                                      </p:cBhvr>
                                      <p:tavLst>
                                        <p:tav tm="0">
                                          <p:val>
                                            <p:fltVal val="90"/>
                                          </p:val>
                                        </p:tav>
                                        <p:tav tm="100000">
                                          <p:val>
                                            <p:fltVal val="0"/>
                                          </p:val>
                                        </p:tav>
                                      </p:tavLst>
                                    </p:anim>
                                    <p:animEffect transition="in" filter="fade">
                                      <p:cBhvr>
                                        <p:cTn id="21" dur="1000"/>
                                        <p:tgtEl>
                                          <p:spTgt spid="29"/>
                                        </p:tgtEl>
                                      </p:cBhvr>
                                    </p:animEffect>
                                  </p:childTnLst>
                                </p:cTn>
                              </p:par>
                              <p:par>
                                <p:cTn id="22" presetID="31"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p:cTn id="24" dur="1000" fill="hold"/>
                                        <p:tgtEl>
                                          <p:spTgt spid="30"/>
                                        </p:tgtEl>
                                        <p:attrNameLst>
                                          <p:attrName>ppt_w</p:attrName>
                                        </p:attrNameLst>
                                      </p:cBhvr>
                                      <p:tavLst>
                                        <p:tav tm="0">
                                          <p:val>
                                            <p:fltVal val="0"/>
                                          </p:val>
                                        </p:tav>
                                        <p:tav tm="100000">
                                          <p:val>
                                            <p:strVal val="#ppt_w"/>
                                          </p:val>
                                        </p:tav>
                                      </p:tavLst>
                                    </p:anim>
                                    <p:anim calcmode="lin" valueType="num">
                                      <p:cBhvr>
                                        <p:cTn id="25" dur="1000" fill="hold"/>
                                        <p:tgtEl>
                                          <p:spTgt spid="30"/>
                                        </p:tgtEl>
                                        <p:attrNameLst>
                                          <p:attrName>ppt_h</p:attrName>
                                        </p:attrNameLst>
                                      </p:cBhvr>
                                      <p:tavLst>
                                        <p:tav tm="0">
                                          <p:val>
                                            <p:fltVal val="0"/>
                                          </p:val>
                                        </p:tav>
                                        <p:tav tm="100000">
                                          <p:val>
                                            <p:strVal val="#ppt_h"/>
                                          </p:val>
                                        </p:tav>
                                      </p:tavLst>
                                    </p:anim>
                                    <p:anim calcmode="lin" valueType="num">
                                      <p:cBhvr>
                                        <p:cTn id="26" dur="1000" fill="hold"/>
                                        <p:tgtEl>
                                          <p:spTgt spid="30"/>
                                        </p:tgtEl>
                                        <p:attrNameLst>
                                          <p:attrName>style.rotation</p:attrName>
                                        </p:attrNameLst>
                                      </p:cBhvr>
                                      <p:tavLst>
                                        <p:tav tm="0">
                                          <p:val>
                                            <p:fltVal val="90"/>
                                          </p:val>
                                        </p:tav>
                                        <p:tav tm="100000">
                                          <p:val>
                                            <p:fltVal val="0"/>
                                          </p:val>
                                        </p:tav>
                                      </p:tavLst>
                                    </p:anim>
                                    <p:animEffect transition="in" filter="fade">
                                      <p:cBhvr>
                                        <p:cTn id="27" dur="1000"/>
                                        <p:tgtEl>
                                          <p:spTgt spid="30"/>
                                        </p:tgtEl>
                                      </p:cBhvr>
                                    </p:animEffect>
                                  </p:childTnLst>
                                </p:cTn>
                              </p:par>
                              <p:par>
                                <p:cTn id="28" presetID="31" presetClass="entr" presetSubtype="0"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par>
                                <p:cTn id="34" presetID="22" presetClass="entr" presetSubtype="8" fill="hold"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par>
                                <p:cTn id="37" presetID="23" presetClass="entr" presetSubtype="16" fill="hold" nodeType="withEffect">
                                  <p:stCondLst>
                                    <p:cond delay="125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20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childTnLst>
                                </p:cTn>
                              </p:par>
                              <p:par>
                                <p:cTn id="45" presetID="23" presetClass="entr" presetSubtype="16" fill="hold" nodeType="withEffect">
                                  <p:stCondLst>
                                    <p:cond delay="275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流程图: 数据 8"/>
          <p:cNvSpPr/>
          <p:nvPr/>
        </p:nvSpPr>
        <p:spPr>
          <a:xfrm>
            <a:off x="482795" y="1434862"/>
            <a:ext cx="1853821" cy="2484120"/>
          </a:xfrm>
          <a:prstGeom prst="flowChartInputOutpu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0" name="流程图: 数据 9"/>
          <p:cNvSpPr/>
          <p:nvPr/>
        </p:nvSpPr>
        <p:spPr>
          <a:xfrm>
            <a:off x="2105855" y="1434862"/>
            <a:ext cx="1853821" cy="2484120"/>
          </a:xfrm>
          <a:prstGeom prst="flowChartInputOutpu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1" name="流程图: 数据 10"/>
          <p:cNvSpPr/>
          <p:nvPr/>
        </p:nvSpPr>
        <p:spPr>
          <a:xfrm>
            <a:off x="3683195" y="1434862"/>
            <a:ext cx="1853821" cy="2484120"/>
          </a:xfrm>
          <a:prstGeom prst="flowChartInputOutpu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2" name="流程图: 数据 11"/>
          <p:cNvSpPr/>
          <p:nvPr/>
        </p:nvSpPr>
        <p:spPr>
          <a:xfrm>
            <a:off x="5245295" y="1434862"/>
            <a:ext cx="1853821" cy="2484120"/>
          </a:xfrm>
          <a:prstGeom prst="flowChartInputOutpu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sp>
        <p:nvSpPr>
          <p:cNvPr id="13" name="流程图: 数据 12"/>
          <p:cNvSpPr/>
          <p:nvPr/>
        </p:nvSpPr>
        <p:spPr>
          <a:xfrm>
            <a:off x="6822635" y="1434862"/>
            <a:ext cx="1853821" cy="2484120"/>
          </a:xfrm>
          <a:prstGeom prst="flowChartInputOutpu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87824" y="712511"/>
            <a:ext cx="3182118" cy="542545"/>
          </a:xfrm>
          <a:prstGeom prst="rect">
            <a:avLst/>
          </a:prstGeom>
        </p:spPr>
      </p:pic>
      <p:cxnSp>
        <p:nvCxnSpPr>
          <p:cNvPr id="16" name="直接连接符 15"/>
          <p:cNvCxnSpPr/>
          <p:nvPr/>
        </p:nvCxnSpPr>
        <p:spPr>
          <a:xfrm>
            <a:off x="48279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2698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2113475" y="412094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257660" y="419294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371367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85786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5252915" y="412856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5397100" y="420056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6815015" y="4136181"/>
            <a:ext cx="1407036" cy="0"/>
          </a:xfrm>
          <a:prstGeom prst="line">
            <a:avLst/>
          </a:prstGeom>
          <a:ln>
            <a:solidFill>
              <a:srgbClr val="635858"/>
            </a:solidFil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6959200" y="4208189"/>
            <a:ext cx="902811" cy="307777"/>
          </a:xfrm>
          <a:prstGeom prst="rect">
            <a:avLst/>
          </a:prstGeom>
          <a:noFill/>
        </p:spPr>
        <p:txBody>
          <a:bodyPr wrap="none" rtlCol="0">
            <a:spAutoFit/>
          </a:bodyPr>
          <a:lstStyle/>
          <a:p>
            <a:r>
              <a:rPr lang="zh-CN" altLang="en-US" sz="1400" i="1" dirty="0" smtClean="0">
                <a:solidFill>
                  <a:srgbClr val="635858"/>
                </a:solidFill>
                <a:latin typeface="微软雅黑" panose="020B0503020204020204" pitchFamily="34" charset="-122"/>
                <a:ea typeface="微软雅黑" panose="020B0503020204020204" pitchFamily="34" charset="-122"/>
              </a:rPr>
              <a:t>美味西餐</a:t>
            </a:r>
            <a:endParaRPr lang="zh-CN" altLang="en-US" sz="1400" i="1"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par>
                                <p:cTn id="43" presetID="10" presetClass="entr" presetSubtype="0" fill="hold"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7" grpId="0"/>
      <p:bldP spid="19" grpId="0"/>
      <p:bldP spid="21" grpId="0"/>
      <p:bldP spid="23"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设计"/>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0" y="-3572"/>
            <a:ext cx="9144000" cy="5136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 Box 3"/>
          <p:cNvSpPr txBox="1">
            <a:spLocks noChangeArrowheads="1"/>
          </p:cNvSpPr>
          <p:nvPr/>
        </p:nvSpPr>
        <p:spPr bwMode="auto">
          <a:xfrm>
            <a:off x="545307" y="264319"/>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a:solidFill>
                  <a:srgbClr val="683E32"/>
                </a:solidFill>
                <a:latin typeface="Brush Script Std" panose="03060802040607070404" pitchFamily="66" charset="0"/>
              </a:rPr>
              <a:t>Tea time</a:t>
            </a:r>
            <a:endParaRPr lang="en-US" altLang="zh-CN" sz="3800">
              <a:solidFill>
                <a:srgbClr val="683E32"/>
              </a:solidFill>
              <a:latin typeface="Brush Script Std" panose="03060802040607070404" pitchFamily="66" charset="0"/>
            </a:endParaRPr>
          </a:p>
        </p:txBody>
      </p:sp>
      <p:sp>
        <p:nvSpPr>
          <p:cNvPr id="4" name="Text Box 4"/>
          <p:cNvSpPr txBox="1">
            <a:spLocks noChangeArrowheads="1"/>
          </p:cNvSpPr>
          <p:nvPr/>
        </p:nvSpPr>
        <p:spPr bwMode="auto">
          <a:xfrm>
            <a:off x="2731294" y="423863"/>
            <a:ext cx="2683669" cy="423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300" b="1" dirty="0">
                <a:solidFill>
                  <a:srgbClr val="262A3E"/>
                </a:solidFill>
                <a:latin typeface="方正中倩简体" panose="03000509000000000000" pitchFamily="65" charset="-122"/>
                <a:ea typeface="方正中倩简体" panose="03000509000000000000" pitchFamily="65" charset="-122"/>
              </a:rPr>
              <a:t>享受</a:t>
            </a:r>
            <a:r>
              <a:rPr lang="zh-CN" altLang="en-US" sz="1500" b="1" dirty="0">
                <a:solidFill>
                  <a:srgbClr val="262A3E"/>
                </a:solidFill>
                <a:latin typeface="方正中倩简体" panose="03000509000000000000" pitchFamily="65" charset="-122"/>
                <a:ea typeface="方正中倩简体" panose="03000509000000000000" pitchFamily="65" charset="-122"/>
              </a:rPr>
              <a:t>每天</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每分</a:t>
            </a:r>
            <a:r>
              <a:rPr lang="en-US" altLang="zh-CN" sz="1500" b="1" dirty="0">
                <a:solidFill>
                  <a:srgbClr val="262A3E"/>
                </a:solidFill>
                <a:latin typeface="方正中倩简体" panose="03000509000000000000" pitchFamily="65" charset="-122"/>
                <a:ea typeface="方正中倩简体" panose="03000509000000000000" pitchFamily="65" charset="-122"/>
              </a:rPr>
              <a:t>/</a:t>
            </a:r>
            <a:r>
              <a:rPr lang="zh-CN" altLang="en-US" sz="1500" b="1" dirty="0">
                <a:solidFill>
                  <a:srgbClr val="262A3E"/>
                </a:solidFill>
                <a:latin typeface="方正中倩简体" panose="03000509000000000000" pitchFamily="65" charset="-122"/>
                <a:ea typeface="方正中倩简体" panose="03000509000000000000" pitchFamily="65" charset="-122"/>
              </a:rPr>
              <a:t>每秒</a:t>
            </a:r>
            <a:endParaRPr lang="zh-CN" altLang="en-US" sz="1500" b="1" dirty="0">
              <a:solidFill>
                <a:srgbClr val="262A3E"/>
              </a:solidFill>
              <a:latin typeface="方正中倩简体" panose="03000509000000000000" pitchFamily="65" charset="-122"/>
              <a:ea typeface="方正中倩简体" panose="03000509000000000000" pitchFamily="65" charset="-122"/>
            </a:endParaRPr>
          </a:p>
        </p:txBody>
      </p:sp>
      <p:sp>
        <p:nvSpPr>
          <p:cNvPr id="6" name="Text Box 6"/>
          <p:cNvSpPr txBox="1">
            <a:spLocks noChangeArrowheads="1"/>
          </p:cNvSpPr>
          <p:nvPr/>
        </p:nvSpPr>
        <p:spPr bwMode="auto">
          <a:xfrm>
            <a:off x="7433072" y="4144566"/>
            <a:ext cx="1360884" cy="434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zh-CN" altLang="en-US" sz="2400" dirty="0">
                <a:solidFill>
                  <a:srgbClr val="683E32"/>
                </a:solidFill>
                <a:ea typeface="汉仪圆叠体简" pitchFamily="1" charset="-122"/>
              </a:rPr>
              <a:t>下午茶篇</a:t>
            </a:r>
            <a:endParaRPr lang="zh-CN" altLang="en-US" sz="2400" dirty="0">
              <a:solidFill>
                <a:srgbClr val="683E32"/>
              </a:solidFill>
              <a:ea typeface="汉仪圆叠体简" pitchFamily="1" charset="-122"/>
            </a:endParaRPr>
          </a:p>
        </p:txBody>
      </p:sp>
      <p:pic>
        <p:nvPicPr>
          <p:cNvPr id="8" name="Picture 8" descr="设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3816" y="803672"/>
            <a:ext cx="4924425" cy="401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设计"/>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30654" y="4320779"/>
            <a:ext cx="267890" cy="129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设计"/>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4179" y="884635"/>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设计"/>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61297" y="1046560"/>
            <a:ext cx="36909" cy="6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545307" y="254794"/>
            <a:ext cx="2864644" cy="6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sz="3800" dirty="0">
                <a:solidFill>
                  <a:srgbClr val="683E32"/>
                </a:solidFill>
                <a:latin typeface="Brush Script Std" panose="03060802040607070404" pitchFamily="66" charset="0"/>
              </a:rPr>
              <a:t>Tea time</a:t>
            </a:r>
            <a:endParaRPr lang="en-US" altLang="zh-CN" sz="3800" dirty="0">
              <a:solidFill>
                <a:srgbClr val="683E32"/>
              </a:solidFill>
              <a:latin typeface="Brush Script Std" panose="03060802040607070404" pitchFamily="66" charset="0"/>
            </a:endParaRPr>
          </a:p>
        </p:txBody>
      </p:sp>
      <p:sp>
        <p:nvSpPr>
          <p:cNvPr id="14" name="Text Box 14"/>
          <p:cNvSpPr txBox="1">
            <a:spLocks noChangeArrowheads="1"/>
          </p:cNvSpPr>
          <p:nvPr/>
        </p:nvSpPr>
        <p:spPr bwMode="auto">
          <a:xfrm>
            <a:off x="988218" y="788690"/>
            <a:ext cx="4623197"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spcBef>
                <a:spcPct val="50000"/>
              </a:spcBef>
            </a:pPr>
            <a:r>
              <a:rPr lang="en-US" altLang="zh-CN" dirty="0">
                <a:latin typeface="Book Antiqua" panose="02040602050305030304" pitchFamily="18" charset="0"/>
              </a:rPr>
              <a:t> </a:t>
            </a:r>
            <a:r>
              <a:rPr lang="en-US" altLang="zh-CN" sz="1700" dirty="0">
                <a:solidFill>
                  <a:srgbClr val="777777"/>
                </a:solidFill>
                <a:latin typeface="Book Antiqua" panose="02040602050305030304" pitchFamily="18" charset="0"/>
              </a:rPr>
              <a:t>YOUR FREEDOM TAKE IT EASY</a:t>
            </a:r>
            <a:endParaRPr lang="zh-CN" altLang="en-US" sz="1700" dirty="0">
              <a:solidFill>
                <a:srgbClr val="777777"/>
              </a:solidFill>
              <a:latin typeface="Book Antiqua" panose="0204060205030503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bwMode="auto">
          <a:xfrm>
            <a:off x="4874493" y="755709"/>
            <a:ext cx="2449754"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eaLnBrk="1" hangingPunct="1">
              <a:spcBef>
                <a:spcPct val="20000"/>
              </a:spcBef>
              <a:buFont typeface="Arial" panose="020B0604020202020204" pitchFamily="34" charset="0"/>
              <a:buNone/>
            </a:pPr>
            <a:r>
              <a:rPr lang="en-US" altLang="zh-CN" sz="1050" dirty="0">
                <a:solidFill>
                  <a:srgbClr val="635858"/>
                </a:solidFill>
                <a:latin typeface="方正中倩简体" panose="03000509000000000000" pitchFamily="65" charset="-122"/>
                <a:ea typeface="方正中倩简体" panose="03000509000000000000" pitchFamily="65" charset="-122"/>
              </a:rPr>
              <a:t>2015</a:t>
            </a:r>
            <a:r>
              <a:rPr lang="zh-CN" altLang="en-US" sz="1050" dirty="0">
                <a:solidFill>
                  <a:srgbClr val="635858"/>
                </a:solidFill>
                <a:latin typeface="方正中倩简体" panose="03000509000000000000" pitchFamily="65" charset="-122"/>
                <a:ea typeface="方正中倩简体" panose="03000509000000000000" pitchFamily="65" charset="-122"/>
              </a:rPr>
              <a:t>年</a:t>
            </a:r>
            <a:r>
              <a:rPr lang="en-US" altLang="zh-CN" sz="1050" dirty="0">
                <a:solidFill>
                  <a:srgbClr val="635858"/>
                </a:solidFill>
                <a:latin typeface="方正中倩简体" panose="03000509000000000000" pitchFamily="65" charset="-122"/>
                <a:ea typeface="方正中倩简体" panose="03000509000000000000" pitchFamily="65" charset="-122"/>
              </a:rPr>
              <a:t>6</a:t>
            </a:r>
            <a:r>
              <a:rPr lang="zh-CN" altLang="en-US" sz="1050" dirty="0">
                <a:solidFill>
                  <a:srgbClr val="635858"/>
                </a:solidFill>
                <a:latin typeface="方正中倩简体" panose="03000509000000000000" pitchFamily="65" charset="-122"/>
                <a:ea typeface="方正中倩简体" panose="03000509000000000000" pitchFamily="65" charset="-122"/>
              </a:rPr>
              <a:t>月我们在王家墩泛海</a:t>
            </a:r>
            <a:r>
              <a:rPr lang="en-US" altLang="zh-CN" sz="1050" dirty="0">
                <a:solidFill>
                  <a:srgbClr val="635858"/>
                </a:solidFill>
                <a:latin typeface="方正中倩简体" panose="03000509000000000000" pitchFamily="65" charset="-122"/>
                <a:ea typeface="方正中倩简体" panose="03000509000000000000" pitchFamily="65" charset="-122"/>
              </a:rPr>
              <a:t>CBD</a:t>
            </a:r>
            <a:r>
              <a:rPr lang="zh-CN" altLang="en-US" sz="1050" dirty="0">
                <a:solidFill>
                  <a:srgbClr val="635858"/>
                </a:solidFill>
                <a:latin typeface="方正中倩简体" panose="03000509000000000000" pitchFamily="65" charset="-122"/>
                <a:ea typeface="方正中倩简体" panose="03000509000000000000" pitchFamily="65" charset="-122"/>
              </a:rPr>
              <a:t>开了第一家店，短时间内已经成为写字楼白领阶层首选的休闲</a:t>
            </a:r>
            <a:r>
              <a:rPr lang="zh-CN" altLang="en-US" sz="1050" dirty="0" smtClean="0">
                <a:solidFill>
                  <a:srgbClr val="635858"/>
                </a:solidFill>
                <a:latin typeface="方正中倩简体" panose="03000509000000000000" pitchFamily="65" charset="-122"/>
                <a:ea typeface="方正中倩简体" panose="03000509000000000000" pitchFamily="65" charset="-122"/>
              </a:rPr>
              <a:t>场所</a:t>
            </a:r>
            <a:r>
              <a:rPr lang="zh-CN" altLang="en-US" sz="1050" dirty="0">
                <a:solidFill>
                  <a:srgbClr val="635858"/>
                </a:solidFill>
                <a:latin typeface="方正中倩简体" panose="03000509000000000000" pitchFamily="65" charset="-122"/>
                <a:ea typeface="方正中倩简体" panose="03000509000000000000" pitchFamily="65" charset="-122"/>
              </a:rPr>
              <a:t>。</a:t>
            </a:r>
            <a:endParaRPr lang="en-US" altLang="zh-CN" sz="1050" dirty="0">
              <a:solidFill>
                <a:srgbClr val="635858"/>
              </a:solidFill>
              <a:latin typeface="方正中倩简体" panose="03000509000000000000" pitchFamily="65" charset="-122"/>
              <a:ea typeface="方正中倩简体" panose="03000509000000000000" pitchFamily="65" charset="-122"/>
            </a:endParaRPr>
          </a:p>
        </p:txBody>
      </p:sp>
      <p:sp>
        <p:nvSpPr>
          <p:cNvPr id="3" name="Title 13"/>
          <p:cNvSpPr txBox="1"/>
          <p:nvPr/>
        </p:nvSpPr>
        <p:spPr bwMode="auto">
          <a:xfrm>
            <a:off x="4869139" y="342497"/>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eaLnBrk="1" hangingPunct="1">
              <a:defRPr/>
            </a:pPr>
            <a:r>
              <a:rPr lang="en-US" altLang="zh-CN" sz="2800" dirty="0">
                <a:solidFill>
                  <a:srgbClr val="635858"/>
                </a:solidFill>
              </a:rPr>
              <a:t>2015</a:t>
            </a:r>
            <a:r>
              <a:rPr lang="zh-CN" altLang="zh-CN" sz="2800" dirty="0">
                <a:solidFill>
                  <a:srgbClr val="635858"/>
                </a:solidFill>
              </a:rPr>
              <a:t>年</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4" name="Content Placeholder 2"/>
          <p:cNvSpPr txBox="1"/>
          <p:nvPr/>
        </p:nvSpPr>
        <p:spPr bwMode="auto">
          <a:xfrm>
            <a:off x="1656591" y="2806496"/>
            <a:ext cx="2449754" cy="700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r>
              <a:rPr lang="en-US" altLang="zh-CN" sz="1050" dirty="0">
                <a:solidFill>
                  <a:srgbClr val="6F6363"/>
                </a:solidFill>
                <a:latin typeface="方正中倩简体" panose="03000509000000000000" pitchFamily="65" charset="-122"/>
                <a:ea typeface="方正中倩简体" panose="03000509000000000000" pitchFamily="65" charset="-122"/>
              </a:rPr>
              <a:t>2016</a:t>
            </a:r>
            <a:r>
              <a:rPr lang="zh-CN" altLang="en-US" sz="1050" dirty="0">
                <a:solidFill>
                  <a:srgbClr val="6F6363"/>
                </a:solidFill>
                <a:latin typeface="方正中倩简体" panose="03000509000000000000" pitchFamily="65" charset="-122"/>
                <a:ea typeface="方正中倩简体" panose="03000509000000000000" pitchFamily="65" charset="-122"/>
              </a:rPr>
              <a:t>年预计会开第二家店，未来</a:t>
            </a:r>
            <a:r>
              <a:rPr lang="en-US" altLang="zh-CN" sz="1050" dirty="0">
                <a:solidFill>
                  <a:srgbClr val="6F6363"/>
                </a:solidFill>
                <a:latin typeface="方正中倩简体" panose="03000509000000000000" pitchFamily="65" charset="-122"/>
                <a:ea typeface="方正中倩简体" panose="03000509000000000000" pitchFamily="65" charset="-122"/>
              </a:rPr>
              <a:t>3</a:t>
            </a:r>
            <a:r>
              <a:rPr lang="zh-CN" altLang="en-US" sz="1050" dirty="0">
                <a:solidFill>
                  <a:srgbClr val="6F6363"/>
                </a:solidFill>
                <a:latin typeface="方正中倩简体" panose="03000509000000000000" pitchFamily="65" charset="-122"/>
                <a:ea typeface="方正中倩简体" panose="03000509000000000000" pitchFamily="65" charset="-122"/>
              </a:rPr>
              <a:t>年内，我们将在武汉各商圈开</a:t>
            </a:r>
            <a:r>
              <a:rPr lang="en-US" altLang="zh-CN" sz="1050" dirty="0">
                <a:solidFill>
                  <a:srgbClr val="6F6363"/>
                </a:solidFill>
                <a:latin typeface="方正中倩简体" panose="03000509000000000000" pitchFamily="65" charset="-122"/>
                <a:ea typeface="方正中倩简体" panose="03000509000000000000" pitchFamily="65" charset="-122"/>
              </a:rPr>
              <a:t>5</a:t>
            </a:r>
            <a:r>
              <a:rPr lang="zh-CN" altLang="en-US" sz="1050" dirty="0">
                <a:solidFill>
                  <a:srgbClr val="6F6363"/>
                </a:solidFill>
                <a:latin typeface="方正中倩简体" panose="03000509000000000000" pitchFamily="65" charset="-122"/>
                <a:ea typeface="方正中倩简体" panose="03000509000000000000" pitchFamily="65" charset="-122"/>
              </a:rPr>
              <a:t>家店</a:t>
            </a:r>
            <a:endParaRPr lang="zh-CN" altLang="en-US" sz="1050" dirty="0">
              <a:solidFill>
                <a:srgbClr val="6F6363"/>
              </a:solidFill>
              <a:latin typeface="方正中倩简体" panose="03000509000000000000" pitchFamily="65" charset="-122"/>
              <a:ea typeface="方正中倩简体" panose="03000509000000000000" pitchFamily="65" charset="-122"/>
            </a:endParaRPr>
          </a:p>
        </p:txBody>
      </p:sp>
      <p:sp>
        <p:nvSpPr>
          <p:cNvPr id="5" name="Title 13"/>
          <p:cNvSpPr txBox="1"/>
          <p:nvPr/>
        </p:nvSpPr>
        <p:spPr bwMode="auto">
          <a:xfrm>
            <a:off x="1221899" y="2431449"/>
            <a:ext cx="2884445" cy="44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rPr>
              <a:t>2016</a:t>
            </a:r>
            <a:r>
              <a:rPr kumimoji="0" lang="zh-CN" altLang="en-US"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rPr>
              <a:t>年</a:t>
            </a:r>
            <a:endParaRPr kumimoji="0" lang="en-US" altLang="zh-CN" sz="2600" b="0" i="0" u="none" strike="noStrike" kern="0" cap="none" spc="0" normalizeH="0" baseline="0" noProof="0" dirty="0" smtClean="0">
              <a:ln>
                <a:noFill/>
              </a:ln>
              <a:solidFill>
                <a:srgbClr val="6F6363"/>
              </a:solidFill>
              <a:effectLst/>
              <a:uLnTx/>
              <a:uFillTx/>
              <a:latin typeface="Raleway" pitchFamily="34" charset="0"/>
              <a:ea typeface="MS PGothic" panose="020B0600070205080204" pitchFamily="34" charset="-128"/>
            </a:endParaRPr>
          </a:p>
        </p:txBody>
      </p:sp>
      <p:cxnSp>
        <p:nvCxnSpPr>
          <p:cNvPr id="11" name="Straight Connector 17"/>
          <p:cNvCxnSpPr/>
          <p:nvPr/>
        </p:nvCxnSpPr>
        <p:spPr>
          <a:xfrm>
            <a:off x="4576764" y="995556"/>
            <a:ext cx="0" cy="1251942"/>
          </a:xfrm>
          <a:prstGeom prst="line">
            <a:avLst/>
          </a:prstGeom>
          <a:noFill/>
          <a:ln w="6350" cap="flat" cmpd="sng" algn="ctr">
            <a:solidFill>
              <a:srgbClr val="B59D81"/>
            </a:solidFill>
            <a:prstDash val="solid"/>
            <a:miter lim="800000"/>
            <a:headEnd type="oval" w="med" len="med"/>
            <a:tailEnd type="oval" w="med" len="med"/>
          </a:ln>
          <a:effectLst/>
        </p:spPr>
      </p:cxnSp>
      <p:cxnSp>
        <p:nvCxnSpPr>
          <p:cNvPr id="13" name="Straight Connector 17"/>
          <p:cNvCxnSpPr/>
          <p:nvPr/>
        </p:nvCxnSpPr>
        <p:spPr>
          <a:xfrm>
            <a:off x="4572991" y="2921883"/>
            <a:ext cx="0" cy="1251942"/>
          </a:xfrm>
          <a:prstGeom prst="line">
            <a:avLst/>
          </a:prstGeom>
          <a:noFill/>
          <a:ln w="6350" cap="flat" cmpd="sng" algn="ctr">
            <a:solidFill>
              <a:srgbClr val="B59D81"/>
            </a:solidFill>
            <a:prstDash val="solid"/>
            <a:miter lim="800000"/>
            <a:headEnd type="oval" w="med" len="med"/>
            <a:tailEnd type="oval" w="med" len="med"/>
          </a:ln>
          <a:effectLst/>
        </p:spPr>
      </p:cxnSp>
      <p:sp>
        <p:nvSpPr>
          <p:cNvPr id="14" name="Freeform 460"/>
          <p:cNvSpPr>
            <a:spLocks noChangeArrowheads="1"/>
          </p:cNvSpPr>
          <p:nvPr/>
        </p:nvSpPr>
        <p:spPr bwMode="auto">
          <a:xfrm>
            <a:off x="4228203" y="4314542"/>
            <a:ext cx="493047" cy="492919"/>
          </a:xfrm>
          <a:custGeom>
            <a:avLst/>
            <a:gdLst>
              <a:gd name="T0" fmla="*/ 1841794889 w 929"/>
              <a:gd name="T1" fmla="*/ 17983937 h 930"/>
              <a:gd name="T2" fmla="*/ 1289256139 w 929"/>
              <a:gd name="T3" fmla="*/ 133877439 h 930"/>
              <a:gd name="T4" fmla="*/ 1037010496 w 929"/>
              <a:gd name="T5" fmla="*/ 317708219 h 930"/>
              <a:gd name="T6" fmla="*/ 586571544 w 929"/>
              <a:gd name="T7" fmla="*/ 853217975 h 930"/>
              <a:gd name="T8" fmla="*/ 252245643 w 929"/>
              <a:gd name="T9" fmla="*/ 853217975 h 930"/>
              <a:gd name="T10" fmla="*/ 84082353 w 929"/>
              <a:gd name="T11" fmla="*/ 1071018100 h 930"/>
              <a:gd name="T12" fmla="*/ 352343345 w 929"/>
              <a:gd name="T13" fmla="*/ 1136956848 h 930"/>
              <a:gd name="T14" fmla="*/ 368358695 w 929"/>
              <a:gd name="T15" fmla="*/ 1186911602 h 930"/>
              <a:gd name="T16" fmla="*/ 318310551 w 929"/>
              <a:gd name="T17" fmla="*/ 1270834288 h 930"/>
              <a:gd name="T18" fmla="*/ 418408253 w 929"/>
              <a:gd name="T19" fmla="*/ 1420697135 h 930"/>
              <a:gd name="T20" fmla="*/ 586571544 w 929"/>
              <a:gd name="T21" fmla="*/ 1538589166 h 930"/>
              <a:gd name="T22" fmla="*/ 670653897 w 929"/>
              <a:gd name="T23" fmla="*/ 1486637296 h 930"/>
              <a:gd name="T24" fmla="*/ 702684595 w 929"/>
              <a:gd name="T25" fmla="*/ 1486637296 h 930"/>
              <a:gd name="T26" fmla="*/ 770751599 w 929"/>
              <a:gd name="T27" fmla="*/ 1754390761 h 930"/>
              <a:gd name="T28" fmla="*/ 1004979797 w 929"/>
              <a:gd name="T29" fmla="*/ 1604529328 h 930"/>
              <a:gd name="T30" fmla="*/ 1004979797 w 929"/>
              <a:gd name="T31" fmla="*/ 1270834288 h 930"/>
              <a:gd name="T32" fmla="*/ 1539499687 w 929"/>
              <a:gd name="T33" fmla="*/ 803263222 h 930"/>
              <a:gd name="T34" fmla="*/ 1723679742 w 929"/>
              <a:gd name="T35" fmla="*/ 551493751 h 930"/>
              <a:gd name="T36" fmla="*/ 1841794889 w 929"/>
              <a:gd name="T37" fmla="*/ 17983937 h 930"/>
              <a:gd name="T38" fmla="*/ 1305271489 w 929"/>
              <a:gd name="T39" fmla="*/ 703355128 h 930"/>
              <a:gd name="T40" fmla="*/ 1155125643 w 929"/>
              <a:gd name="T41" fmla="*/ 535508343 h 930"/>
              <a:gd name="T42" fmla="*/ 1305271489 w 929"/>
              <a:gd name="T43" fmla="*/ 385646910 h 930"/>
              <a:gd name="T44" fmla="*/ 1457420845 w 929"/>
              <a:gd name="T45" fmla="*/ 535508343 h 930"/>
              <a:gd name="T46" fmla="*/ 1305271489 w 929"/>
              <a:gd name="T47" fmla="*/ 703355128 h 930"/>
              <a:gd name="T48" fmla="*/ 518505955 w 929"/>
              <a:gd name="T49" fmla="*/ 1604529328 h 930"/>
              <a:gd name="T50" fmla="*/ 552538750 w 929"/>
              <a:gd name="T51" fmla="*/ 1620513322 h 930"/>
              <a:gd name="T52" fmla="*/ 502489191 w 929"/>
              <a:gd name="T53" fmla="*/ 1688452013 h 930"/>
              <a:gd name="T54" fmla="*/ 16015349 w 929"/>
              <a:gd name="T55" fmla="*/ 1838314860 h 930"/>
              <a:gd name="T56" fmla="*/ 168163291 w 929"/>
              <a:gd name="T57" fmla="*/ 1354756973 h 930"/>
              <a:gd name="T58" fmla="*/ 218212849 w 929"/>
              <a:gd name="T59" fmla="*/ 1304803633 h 930"/>
              <a:gd name="T60" fmla="*/ 252245643 w 929"/>
              <a:gd name="T61" fmla="*/ 1336774449 h 930"/>
              <a:gd name="T62" fmla="*/ 150145846 w 929"/>
              <a:gd name="T63" fmla="*/ 1704437421 h 930"/>
              <a:gd name="T64" fmla="*/ 518505955 w 929"/>
              <a:gd name="T65" fmla="*/ 1604529328 h 930"/>
              <a:gd name="T66" fmla="*/ 518505955 w 929"/>
              <a:gd name="T67" fmla="*/ 1604529328 h 930"/>
              <a:gd name="T68" fmla="*/ 518505955 w 929"/>
              <a:gd name="T69" fmla="*/ 1604529328 h 93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929" h="930">
                <a:moveTo>
                  <a:pt x="920" y="9"/>
                </a:moveTo>
                <a:cubicBezTo>
                  <a:pt x="920" y="9"/>
                  <a:pt x="786" y="0"/>
                  <a:pt x="644" y="67"/>
                </a:cubicBezTo>
                <a:cubicBezTo>
                  <a:pt x="602" y="92"/>
                  <a:pt x="560" y="118"/>
                  <a:pt x="518" y="159"/>
                </a:cubicBezTo>
                <a:cubicBezTo>
                  <a:pt x="460" y="218"/>
                  <a:pt x="368" y="335"/>
                  <a:pt x="293" y="427"/>
                </a:cubicBezTo>
                <a:cubicBezTo>
                  <a:pt x="126" y="427"/>
                  <a:pt x="126" y="427"/>
                  <a:pt x="126" y="427"/>
                </a:cubicBezTo>
                <a:cubicBezTo>
                  <a:pt x="42" y="536"/>
                  <a:pt x="42" y="536"/>
                  <a:pt x="42" y="536"/>
                </a:cubicBezTo>
                <a:cubicBezTo>
                  <a:pt x="176" y="569"/>
                  <a:pt x="176" y="569"/>
                  <a:pt x="176" y="569"/>
                </a:cubicBezTo>
                <a:cubicBezTo>
                  <a:pt x="176" y="577"/>
                  <a:pt x="176" y="586"/>
                  <a:pt x="184" y="594"/>
                </a:cubicBezTo>
                <a:cubicBezTo>
                  <a:pt x="159" y="636"/>
                  <a:pt x="159" y="636"/>
                  <a:pt x="159" y="636"/>
                </a:cubicBezTo>
                <a:cubicBezTo>
                  <a:pt x="159" y="636"/>
                  <a:pt x="151" y="653"/>
                  <a:pt x="209" y="711"/>
                </a:cubicBezTo>
                <a:cubicBezTo>
                  <a:pt x="268" y="770"/>
                  <a:pt x="293" y="770"/>
                  <a:pt x="293" y="770"/>
                </a:cubicBezTo>
                <a:cubicBezTo>
                  <a:pt x="335" y="744"/>
                  <a:pt x="335" y="744"/>
                  <a:pt x="335" y="744"/>
                </a:cubicBezTo>
                <a:cubicBezTo>
                  <a:pt x="343" y="744"/>
                  <a:pt x="351" y="744"/>
                  <a:pt x="351" y="744"/>
                </a:cubicBezTo>
                <a:cubicBezTo>
                  <a:pt x="385" y="878"/>
                  <a:pt x="385" y="878"/>
                  <a:pt x="385" y="878"/>
                </a:cubicBezTo>
                <a:cubicBezTo>
                  <a:pt x="502" y="803"/>
                  <a:pt x="502" y="803"/>
                  <a:pt x="502" y="803"/>
                </a:cubicBezTo>
                <a:cubicBezTo>
                  <a:pt x="502" y="636"/>
                  <a:pt x="502" y="636"/>
                  <a:pt x="502" y="636"/>
                </a:cubicBezTo>
                <a:cubicBezTo>
                  <a:pt x="594" y="561"/>
                  <a:pt x="711" y="460"/>
                  <a:pt x="769" y="402"/>
                </a:cubicBezTo>
                <a:cubicBezTo>
                  <a:pt x="811" y="368"/>
                  <a:pt x="836" y="318"/>
                  <a:pt x="861" y="276"/>
                </a:cubicBezTo>
                <a:cubicBezTo>
                  <a:pt x="928" y="142"/>
                  <a:pt x="920" y="9"/>
                  <a:pt x="920" y="9"/>
                </a:cubicBezTo>
                <a:close/>
                <a:moveTo>
                  <a:pt x="652" y="352"/>
                </a:moveTo>
                <a:cubicBezTo>
                  <a:pt x="610" y="352"/>
                  <a:pt x="577" y="310"/>
                  <a:pt x="577" y="268"/>
                </a:cubicBezTo>
                <a:cubicBezTo>
                  <a:pt x="577" y="226"/>
                  <a:pt x="610" y="193"/>
                  <a:pt x="652" y="193"/>
                </a:cubicBezTo>
                <a:cubicBezTo>
                  <a:pt x="694" y="193"/>
                  <a:pt x="728" y="226"/>
                  <a:pt x="728" y="268"/>
                </a:cubicBezTo>
                <a:cubicBezTo>
                  <a:pt x="728" y="310"/>
                  <a:pt x="694" y="352"/>
                  <a:pt x="652" y="352"/>
                </a:cubicBezTo>
                <a:close/>
                <a:moveTo>
                  <a:pt x="259" y="803"/>
                </a:moveTo>
                <a:cubicBezTo>
                  <a:pt x="259" y="811"/>
                  <a:pt x="268" y="811"/>
                  <a:pt x="276" y="811"/>
                </a:cubicBezTo>
                <a:cubicBezTo>
                  <a:pt x="268" y="820"/>
                  <a:pt x="259" y="837"/>
                  <a:pt x="251" y="845"/>
                </a:cubicBezTo>
                <a:cubicBezTo>
                  <a:pt x="167" y="929"/>
                  <a:pt x="8" y="920"/>
                  <a:pt x="8" y="920"/>
                </a:cubicBezTo>
                <a:cubicBezTo>
                  <a:pt x="8" y="920"/>
                  <a:pt x="0" y="761"/>
                  <a:pt x="84" y="678"/>
                </a:cubicBezTo>
                <a:cubicBezTo>
                  <a:pt x="92" y="669"/>
                  <a:pt x="100" y="661"/>
                  <a:pt x="109" y="653"/>
                </a:cubicBezTo>
                <a:cubicBezTo>
                  <a:pt x="117" y="661"/>
                  <a:pt x="117" y="661"/>
                  <a:pt x="126" y="669"/>
                </a:cubicBezTo>
                <a:cubicBezTo>
                  <a:pt x="67" y="744"/>
                  <a:pt x="75" y="853"/>
                  <a:pt x="75" y="853"/>
                </a:cubicBezTo>
                <a:cubicBezTo>
                  <a:pt x="75" y="853"/>
                  <a:pt x="184" y="862"/>
                  <a:pt x="259" y="803"/>
                </a:cubicBezTo>
                <a:close/>
                <a:moveTo>
                  <a:pt x="259" y="803"/>
                </a:moveTo>
                <a:lnTo>
                  <a:pt x="259" y="803"/>
                </a:lnTo>
                <a:close/>
              </a:path>
            </a:pathLst>
          </a:custGeom>
          <a:solidFill>
            <a:srgbClr val="A1835E"/>
          </a:solidFill>
          <a:ln>
            <a:noFill/>
          </a:ln>
        </p:spPr>
        <p:txBody>
          <a:bodyPr wrap="none" lIns="91419" tIns="45710" rIns="91419" bIns="4571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rgbClr val="635858"/>
              </a:solidFill>
              <a:effectLst/>
              <a:uLnTx/>
              <a:uFillTx/>
            </a:endParaRPr>
          </a:p>
        </p:txBody>
      </p:sp>
      <p:sp>
        <p:nvSpPr>
          <p:cNvPr id="15" name="Content Placeholder 2"/>
          <p:cNvSpPr txBox="1"/>
          <p:nvPr/>
        </p:nvSpPr>
        <p:spPr bwMode="auto">
          <a:xfrm>
            <a:off x="2339751" y="4161848"/>
            <a:ext cx="1803307" cy="62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lstStyle>
            <a:lvl1pPr defTabSz="457200" eaLnBrk="0" hangingPunct="0">
              <a:defRPr sz="3600">
                <a:solidFill>
                  <a:schemeClr val="tx1"/>
                </a:solidFill>
                <a:latin typeface="Lato Light" pitchFamily="34" charset="0"/>
                <a:ea typeface="MS PGothic" panose="020B0600070205080204" pitchFamily="34" charset="-128"/>
              </a:defRPr>
            </a:lvl1pPr>
            <a:lvl2pPr marL="742950" indent="-285750" defTabSz="457200" eaLnBrk="0" hangingPunct="0">
              <a:defRPr sz="3600">
                <a:solidFill>
                  <a:schemeClr val="tx1"/>
                </a:solidFill>
                <a:latin typeface="Lato Light" pitchFamily="34" charset="0"/>
                <a:ea typeface="MS PGothic" panose="020B0600070205080204" pitchFamily="34" charset="-128"/>
              </a:defRPr>
            </a:lvl2pPr>
            <a:lvl3pPr marL="1143000" indent="-228600" defTabSz="457200" eaLnBrk="0" hangingPunct="0">
              <a:defRPr sz="3600">
                <a:solidFill>
                  <a:schemeClr val="tx1"/>
                </a:solidFill>
                <a:latin typeface="Lato Light" pitchFamily="34" charset="0"/>
                <a:ea typeface="MS PGothic" panose="020B0600070205080204" pitchFamily="34" charset="-128"/>
              </a:defRPr>
            </a:lvl3pPr>
            <a:lvl4pPr marL="1600200" indent="-228600" defTabSz="457200" eaLnBrk="0" hangingPunct="0">
              <a:defRPr sz="3600">
                <a:solidFill>
                  <a:schemeClr val="tx1"/>
                </a:solidFill>
                <a:latin typeface="Lato Light" pitchFamily="34" charset="0"/>
                <a:ea typeface="MS PGothic" panose="020B0600070205080204" pitchFamily="34" charset="-128"/>
              </a:defRPr>
            </a:lvl4pPr>
            <a:lvl5pPr marL="2057400" indent="-228600" defTabSz="457200" eaLnBrk="0" hangingPunct="0">
              <a:defRPr sz="3600">
                <a:solidFill>
                  <a:schemeClr val="tx1"/>
                </a:solidFill>
                <a:latin typeface="Lato Light" pitchFamily="34" charset="0"/>
                <a:ea typeface="MS PGothic" panose="020B0600070205080204" pitchFamily="34" charset="-128"/>
              </a:defRPr>
            </a:lvl5pPr>
            <a:lvl6pPr marL="25146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457200"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algn="r" eaLnBrk="1" hangingPunct="1">
              <a:spcBef>
                <a:spcPct val="20000"/>
              </a:spcBef>
              <a:buFont typeface="Arial" panose="020B0604020202020204" pitchFamily="34" charset="0"/>
              <a:buNone/>
            </a:pPr>
            <a:r>
              <a:rPr lang="en-US" altLang="zh-CN" sz="1100" dirty="0">
                <a:solidFill>
                  <a:srgbClr val="635858"/>
                </a:solidFill>
                <a:latin typeface="方正中倩简体" panose="03000509000000000000" pitchFamily="65" charset="-122"/>
                <a:ea typeface="方正中倩简体" panose="03000509000000000000" pitchFamily="65" charset="-122"/>
              </a:rPr>
              <a:t>5</a:t>
            </a:r>
            <a:r>
              <a:rPr lang="zh-CN" altLang="en-US" sz="1100" dirty="0">
                <a:solidFill>
                  <a:srgbClr val="635858"/>
                </a:solidFill>
                <a:latin typeface="方正中倩简体" panose="03000509000000000000" pitchFamily="65" charset="-122"/>
                <a:ea typeface="方正中倩简体" panose="03000509000000000000" pitchFamily="65" charset="-122"/>
              </a:rPr>
              <a:t>年内将会进军长沙</a:t>
            </a:r>
            <a:r>
              <a:rPr lang="zh-CN" altLang="en-US" sz="1100" dirty="0" smtClean="0">
                <a:solidFill>
                  <a:srgbClr val="635858"/>
                </a:solidFill>
                <a:latin typeface="方正中倩简体" panose="03000509000000000000" pitchFamily="65" charset="-122"/>
                <a:ea typeface="方正中倩简体" panose="03000509000000000000" pitchFamily="65" charset="-122"/>
              </a:rPr>
              <a:t>，</a:t>
            </a:r>
            <a:endParaRPr lang="en-US" altLang="zh-CN" sz="1100" dirty="0" smtClean="0">
              <a:solidFill>
                <a:srgbClr val="635858"/>
              </a:solidFill>
              <a:latin typeface="方正中倩简体" panose="03000509000000000000" pitchFamily="65" charset="-122"/>
              <a:ea typeface="方正中倩简体" panose="03000509000000000000" pitchFamily="65" charset="-122"/>
            </a:endParaRPr>
          </a:p>
          <a:p>
            <a:pPr algn="r" eaLnBrk="1" hangingPunct="1">
              <a:spcBef>
                <a:spcPct val="20000"/>
              </a:spcBef>
              <a:buFont typeface="Arial" panose="020B0604020202020204" pitchFamily="34" charset="0"/>
              <a:buNone/>
            </a:pPr>
            <a:r>
              <a:rPr lang="zh-CN" altLang="en-US" sz="1100" dirty="0" smtClean="0">
                <a:solidFill>
                  <a:srgbClr val="635858"/>
                </a:solidFill>
                <a:latin typeface="方正中倩简体" panose="03000509000000000000" pitchFamily="65" charset="-122"/>
                <a:ea typeface="方正中倩简体" panose="03000509000000000000" pitchFamily="65" charset="-122"/>
              </a:rPr>
              <a:t>郑州</a:t>
            </a:r>
            <a:r>
              <a:rPr lang="zh-CN" altLang="en-US" sz="1100" dirty="0">
                <a:solidFill>
                  <a:srgbClr val="635858"/>
                </a:solidFill>
                <a:latin typeface="方正中倩简体" panose="03000509000000000000" pitchFamily="65" charset="-122"/>
                <a:ea typeface="方正中倩简体" panose="03000509000000000000" pitchFamily="65" charset="-122"/>
              </a:rPr>
              <a:t>等其他省会城市</a:t>
            </a:r>
            <a:endParaRPr lang="en-US" altLang="zh-CN" sz="1100" dirty="0">
              <a:solidFill>
                <a:srgbClr val="635858"/>
              </a:solidFill>
              <a:latin typeface="方正中倩简体" panose="03000509000000000000" pitchFamily="65" charset="-122"/>
              <a:ea typeface="方正中倩简体" panose="03000509000000000000" pitchFamily="65" charset="-122"/>
            </a:endParaRPr>
          </a:p>
        </p:txBody>
      </p:sp>
      <p:sp>
        <p:nvSpPr>
          <p:cNvPr id="16" name="Title 13"/>
          <p:cNvSpPr txBox="1"/>
          <p:nvPr/>
        </p:nvSpPr>
        <p:spPr bwMode="auto">
          <a:xfrm>
            <a:off x="1205692" y="3748636"/>
            <a:ext cx="2885040" cy="44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6" tIns="34283" rIns="68566" bIns="34283" anchor="ctr"/>
          <a:lstStyle>
            <a:lvl1pPr eaLnBrk="0" hangingPunct="0">
              <a:defRPr sz="3600">
                <a:solidFill>
                  <a:schemeClr val="tx1"/>
                </a:solidFill>
                <a:latin typeface="Lato Light" pitchFamily="34" charset="0"/>
                <a:ea typeface="MS PGothic" panose="020B0600070205080204" pitchFamily="34" charset="-128"/>
              </a:defRPr>
            </a:lvl1pPr>
            <a:lvl2pPr marL="742950" indent="-285750" eaLnBrk="0" hangingPunct="0">
              <a:defRPr sz="3600">
                <a:solidFill>
                  <a:schemeClr val="tx1"/>
                </a:solidFill>
                <a:latin typeface="Lato Light" pitchFamily="34" charset="0"/>
                <a:ea typeface="MS PGothic" panose="020B0600070205080204" pitchFamily="34" charset="-128"/>
              </a:defRPr>
            </a:lvl2pPr>
            <a:lvl3pPr marL="1143000" indent="-228600" eaLnBrk="0" hangingPunct="0">
              <a:defRPr sz="3600">
                <a:solidFill>
                  <a:schemeClr val="tx1"/>
                </a:solidFill>
                <a:latin typeface="Lato Light" pitchFamily="34" charset="0"/>
                <a:ea typeface="MS PGothic" panose="020B0600070205080204" pitchFamily="34" charset="-128"/>
              </a:defRPr>
            </a:lvl3pPr>
            <a:lvl4pPr marL="1600200" indent="-228600" eaLnBrk="0" hangingPunct="0">
              <a:defRPr sz="3600">
                <a:solidFill>
                  <a:schemeClr val="tx1"/>
                </a:solidFill>
                <a:latin typeface="Lato Light" pitchFamily="34" charset="0"/>
                <a:ea typeface="MS PGothic" panose="020B0600070205080204" pitchFamily="34" charset="-128"/>
              </a:defRPr>
            </a:lvl4pPr>
            <a:lvl5pPr marL="2057400" indent="-228600" eaLnBrk="0" hangingPunct="0">
              <a:defRPr sz="3600">
                <a:solidFill>
                  <a:schemeClr val="tx1"/>
                </a:solidFill>
                <a:latin typeface="Lato Light" pitchFamily="34" charset="0"/>
                <a:ea typeface="MS PGothic" panose="020B0600070205080204" pitchFamily="34" charset="-128"/>
              </a:defRPr>
            </a:lvl5pPr>
            <a:lvl6pPr marL="25146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6pPr>
            <a:lvl7pPr marL="29718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7pPr>
            <a:lvl8pPr marL="34290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8pPr>
            <a:lvl9pPr marL="3886200" indent="-228600" defTabSz="1826895" eaLnBrk="0" fontAlgn="base" hangingPunct="0">
              <a:spcBef>
                <a:spcPct val="0"/>
              </a:spcBef>
              <a:spcAft>
                <a:spcPct val="0"/>
              </a:spcAft>
              <a:defRPr sz="3600">
                <a:solidFill>
                  <a:schemeClr val="tx1"/>
                </a:solidFill>
                <a:latin typeface="Lato Light" pitchFamily="34" charset="0"/>
                <a:ea typeface="MS PGothic" panose="020B0600070205080204" pitchFamily="34" charset="-128"/>
              </a:defRPr>
            </a:lvl9pPr>
          </a:lstStyle>
          <a:p>
            <a:pPr lvl="0" algn="r" eaLnBrk="1" hangingPunct="1">
              <a:defRPr/>
            </a:pPr>
            <a:r>
              <a:rPr lang="en-US" altLang="zh-CN" sz="2800" dirty="0" smtClean="0">
                <a:solidFill>
                  <a:srgbClr val="635858"/>
                </a:solidFill>
              </a:rPr>
              <a:t>5</a:t>
            </a:r>
            <a:r>
              <a:rPr lang="zh-CN" altLang="en-US" sz="2800" dirty="0" smtClean="0">
                <a:solidFill>
                  <a:srgbClr val="635858"/>
                </a:solidFill>
              </a:rPr>
              <a:t>年内</a:t>
            </a:r>
            <a:endParaRPr kumimoji="0" lang="en-US" altLang="zh-CN" sz="2600" b="0" i="0" u="none" strike="noStrike" kern="0" cap="none" spc="0" normalizeH="0" baseline="0" noProof="0" dirty="0" smtClean="0">
              <a:ln>
                <a:noFill/>
              </a:ln>
              <a:solidFill>
                <a:srgbClr val="635858"/>
              </a:solidFill>
              <a:effectLst/>
              <a:uLnTx/>
              <a:uFillTx/>
              <a:latin typeface="Raleway" pitchFamily="34" charset="0"/>
            </a:endParaRPr>
          </a:p>
        </p:txBody>
      </p:sp>
      <p:sp>
        <p:nvSpPr>
          <p:cNvPr id="17" name="Freeform 31"/>
          <p:cNvSpPr/>
          <p:nvPr/>
        </p:nvSpPr>
        <p:spPr bwMode="auto">
          <a:xfrm>
            <a:off x="4354053" y="411510"/>
            <a:ext cx="445421" cy="441930"/>
          </a:xfrm>
          <a:custGeom>
            <a:avLst/>
            <a:gdLst>
              <a:gd name="T0" fmla="*/ 72 w 144"/>
              <a:gd name="T1" fmla="*/ 36 h 144"/>
              <a:gd name="T2" fmla="*/ 0 w 144"/>
              <a:gd name="T3" fmla="*/ 61 h 144"/>
              <a:gd name="T4" fmla="*/ 42 w 144"/>
              <a:gd name="T5" fmla="*/ 120 h 144"/>
              <a:gd name="T6" fmla="*/ 72 w 144"/>
              <a:gd name="T7" fmla="*/ 144 h 144"/>
              <a:gd name="T8" fmla="*/ 102 w 144"/>
              <a:gd name="T9" fmla="*/ 120 h 144"/>
              <a:gd name="T10" fmla="*/ 144 w 144"/>
              <a:gd name="T11" fmla="*/ 60 h 144"/>
              <a:gd name="T12" fmla="*/ 72 w 144"/>
              <a:gd name="T13" fmla="*/ 36 h 144"/>
            </a:gdLst>
            <a:ahLst/>
            <a:cxnLst>
              <a:cxn ang="0">
                <a:pos x="T0" y="T1"/>
              </a:cxn>
              <a:cxn ang="0">
                <a:pos x="T2" y="T3"/>
              </a:cxn>
              <a:cxn ang="0">
                <a:pos x="T4" y="T5"/>
              </a:cxn>
              <a:cxn ang="0">
                <a:pos x="T6" y="T7"/>
              </a:cxn>
              <a:cxn ang="0">
                <a:pos x="T8" y="T9"/>
              </a:cxn>
              <a:cxn ang="0">
                <a:pos x="T10" y="T11"/>
              </a:cxn>
              <a:cxn ang="0">
                <a:pos x="T12" y="T13"/>
              </a:cxn>
            </a:cxnLst>
            <a:rect l="0" t="0" r="r" b="b"/>
            <a:pathLst>
              <a:path w="144" h="144">
                <a:moveTo>
                  <a:pt x="72" y="36"/>
                </a:moveTo>
                <a:cubicBezTo>
                  <a:pt x="48" y="0"/>
                  <a:pt x="0" y="21"/>
                  <a:pt x="0" y="61"/>
                </a:cubicBezTo>
                <a:cubicBezTo>
                  <a:pt x="0" y="87"/>
                  <a:pt x="24" y="106"/>
                  <a:pt x="42" y="120"/>
                </a:cubicBezTo>
                <a:cubicBezTo>
                  <a:pt x="61" y="135"/>
                  <a:pt x="66" y="138"/>
                  <a:pt x="72" y="144"/>
                </a:cubicBezTo>
                <a:cubicBezTo>
                  <a:pt x="78" y="138"/>
                  <a:pt x="83" y="135"/>
                  <a:pt x="102" y="120"/>
                </a:cubicBezTo>
                <a:cubicBezTo>
                  <a:pt x="120" y="106"/>
                  <a:pt x="144" y="87"/>
                  <a:pt x="144" y="60"/>
                </a:cubicBezTo>
                <a:cubicBezTo>
                  <a:pt x="144" y="21"/>
                  <a:pt x="96" y="0"/>
                  <a:pt x="72" y="36"/>
                </a:cubicBezTo>
              </a:path>
            </a:pathLst>
          </a:custGeom>
          <a:solidFill>
            <a:srgbClr val="A1835E"/>
          </a:solidFill>
          <a:ln>
            <a:noFill/>
          </a:ln>
        </p:spPr>
        <p:txBody>
          <a:bodyPr vert="horz" wrap="square" lIns="91440" tIns="45720" rIns="91440" bIns="45720" numCol="1" anchor="t" anchorCtr="0" compatLnSpc="1"/>
          <a:lstStyle/>
          <a:p>
            <a:endParaRPr lang="zh-CN" altLang="en-US">
              <a:solidFill>
                <a:srgbClr val="635858"/>
              </a:solidFill>
            </a:endParaRPr>
          </a:p>
        </p:txBody>
      </p:sp>
      <p:grpSp>
        <p:nvGrpSpPr>
          <p:cNvPr id="19" name="组合 18"/>
          <p:cNvGrpSpPr/>
          <p:nvPr/>
        </p:nvGrpSpPr>
        <p:grpSpPr>
          <a:xfrm>
            <a:off x="4426128" y="2314575"/>
            <a:ext cx="381957" cy="514624"/>
            <a:chOff x="8007663" y="2385654"/>
            <a:chExt cx="244137" cy="328934"/>
          </a:xfrm>
          <a:solidFill>
            <a:srgbClr val="A1835E"/>
          </a:solidFill>
        </p:grpSpPr>
        <p:sp>
          <p:nvSpPr>
            <p:cNvPr id="20" name="Freeform 178"/>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35858"/>
                </a:solidFill>
              </a:endParaRPr>
            </a:p>
          </p:txBody>
        </p:sp>
        <p:sp>
          <p:nvSpPr>
            <p:cNvPr id="2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635858"/>
                </a:solidFill>
              </a:endParaRPr>
            </a:p>
          </p:txBody>
        </p:sp>
      </p:grpSp>
      <p:sp>
        <p:nvSpPr>
          <p:cNvPr id="22" name="任意多边形 21"/>
          <p:cNvSpPr/>
          <p:nvPr/>
        </p:nvSpPr>
        <p:spPr>
          <a:xfrm>
            <a:off x="-7620" y="0"/>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1835E"/>
              </a:solidFill>
            </a:endParaRPr>
          </a:p>
        </p:txBody>
      </p:sp>
      <p:sp>
        <p:nvSpPr>
          <p:cNvPr id="23" name="任意多边形 22"/>
          <p:cNvSpPr/>
          <p:nvPr/>
        </p:nvSpPr>
        <p:spPr>
          <a:xfrm flipH="1" flipV="1">
            <a:off x="4666064" y="2277144"/>
            <a:ext cx="4495800" cy="2872740"/>
          </a:xfrm>
          <a:custGeom>
            <a:avLst/>
            <a:gdLst>
              <a:gd name="connsiteX0" fmla="*/ 0 w 4495800"/>
              <a:gd name="connsiteY0" fmla="*/ 0 h 2872740"/>
              <a:gd name="connsiteX1" fmla="*/ 15240 w 4495800"/>
              <a:gd name="connsiteY1" fmla="*/ 2872740 h 2872740"/>
              <a:gd name="connsiteX2" fmla="*/ 4495800 w 4495800"/>
              <a:gd name="connsiteY2" fmla="*/ 0 h 2872740"/>
              <a:gd name="connsiteX3" fmla="*/ 0 w 4495800"/>
              <a:gd name="connsiteY3" fmla="*/ 0 h 2872740"/>
            </a:gdLst>
            <a:ahLst/>
            <a:cxnLst>
              <a:cxn ang="0">
                <a:pos x="connsiteX0" y="connsiteY0"/>
              </a:cxn>
              <a:cxn ang="0">
                <a:pos x="connsiteX1" y="connsiteY1"/>
              </a:cxn>
              <a:cxn ang="0">
                <a:pos x="connsiteX2" y="connsiteY2"/>
              </a:cxn>
              <a:cxn ang="0">
                <a:pos x="connsiteX3" y="connsiteY3"/>
              </a:cxn>
            </a:cxnLst>
            <a:rect l="l" t="t" r="r" b="b"/>
            <a:pathLst>
              <a:path w="4495800" h="2872740">
                <a:moveTo>
                  <a:pt x="0" y="0"/>
                </a:moveTo>
                <a:lnTo>
                  <a:pt x="15240" y="2872740"/>
                </a:lnTo>
                <a:lnTo>
                  <a:pt x="4495800" y="0"/>
                </a:lnTo>
                <a:lnTo>
                  <a:pt x="0" y="0"/>
                </a:lnTo>
                <a:close/>
              </a:path>
            </a:pathLst>
          </a:cu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858"/>
              </a:solidFill>
            </a:endParaRPr>
          </a:p>
        </p:txBody>
      </p:sp>
      <p:cxnSp>
        <p:nvCxnSpPr>
          <p:cNvPr id="25" name="直接连接符 24"/>
          <p:cNvCxnSpPr/>
          <p:nvPr/>
        </p:nvCxnSpPr>
        <p:spPr>
          <a:xfrm flipV="1">
            <a:off x="0" y="9155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791200" y="2020466"/>
            <a:ext cx="3347864" cy="2160240"/>
          </a:xfrm>
          <a:prstGeom prst="line">
            <a:avLst/>
          </a:prstGeom>
          <a:ln>
            <a:solidFill>
              <a:srgbClr val="A1835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p:tgtEl>
                                          <p:spTgt spid="11"/>
                                        </p:tgtEl>
                                        <p:attrNameLst>
                                          <p:attrName>ppt_y</p:attrName>
                                        </p:attrNameLst>
                                      </p:cBhvr>
                                      <p:tavLst>
                                        <p:tav tm="0">
                                          <p:val>
                                            <p:strVal val="#ppt_y-#ppt_h*1.125000"/>
                                          </p:val>
                                        </p:tav>
                                        <p:tav tm="100000">
                                          <p:val>
                                            <p:strVal val="#ppt_y"/>
                                          </p:val>
                                        </p:tav>
                                      </p:tavLst>
                                    </p:anim>
                                    <p:animEffect transition="in" filter="wipe(down)">
                                      <p:cBhvr>
                                        <p:cTn id="16" dur="500"/>
                                        <p:tgtEl>
                                          <p:spTgt spid="11"/>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childTnLst>
                          </p:cTn>
                        </p:par>
                        <p:par>
                          <p:cTn id="31" fill="hold">
                            <p:stCondLst>
                              <p:cond delay="3000"/>
                            </p:stCondLst>
                            <p:childTnLst>
                              <p:par>
                                <p:cTn id="32" presetID="12" presetClass="entr" presetSubtype="1"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p:tgtEl>
                                          <p:spTgt spid="13"/>
                                        </p:tgtEl>
                                        <p:attrNameLst>
                                          <p:attrName>ppt_y</p:attrName>
                                        </p:attrNameLst>
                                      </p:cBhvr>
                                      <p:tavLst>
                                        <p:tav tm="0">
                                          <p:val>
                                            <p:strVal val="#ppt_y-#ppt_h*1.125000"/>
                                          </p:val>
                                        </p:tav>
                                        <p:tav tm="100000">
                                          <p:val>
                                            <p:strVal val="#ppt_y"/>
                                          </p:val>
                                        </p:tav>
                                      </p:tavLst>
                                    </p:anim>
                                    <p:animEffect transition="in" filter="wipe(down)">
                                      <p:cBhvr>
                                        <p:cTn id="35" dur="500"/>
                                        <p:tgtEl>
                                          <p:spTgt spid="13"/>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14"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矩形 3"/>
          <p:cNvSpPr/>
          <p:nvPr/>
        </p:nvSpPr>
        <p:spPr>
          <a:xfrm>
            <a:off x="831850" y="-1"/>
            <a:ext cx="830263"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p:nvSpPr>
        <p:spPr>
          <a:xfrm>
            <a:off x="1662113"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2493963"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325813" y="-1"/>
            <a:ext cx="830262"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4156074"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4987926" y="-1"/>
            <a:ext cx="830263"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5818187" y="-1"/>
            <a:ext cx="831850"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6650039"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7481888" y="-1"/>
            <a:ext cx="830262" cy="5160645"/>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矩形 12"/>
          <p:cNvSpPr/>
          <p:nvPr/>
        </p:nvSpPr>
        <p:spPr>
          <a:xfrm>
            <a:off x="8312150" y="-1"/>
            <a:ext cx="831850" cy="5160645"/>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矩形 13"/>
          <p:cNvSpPr/>
          <p:nvPr/>
        </p:nvSpPr>
        <p:spPr>
          <a:xfrm>
            <a:off x="0" y="2067694"/>
            <a:ext cx="9144000" cy="1152128"/>
          </a:xfrm>
          <a:prstGeom prst="rect">
            <a:avLst/>
          </a:prstGeom>
          <a:solidFill>
            <a:srgbClr val="262A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7"/>
          <p:cNvSpPr>
            <a:spLocks noEditPoints="1"/>
          </p:cNvSpPr>
          <p:nvPr/>
        </p:nvSpPr>
        <p:spPr bwMode="auto">
          <a:xfrm>
            <a:off x="5672276" y="2401307"/>
            <a:ext cx="2068076" cy="530483"/>
          </a:xfrm>
          <a:custGeom>
            <a:avLst/>
            <a:gdLst>
              <a:gd name="T0" fmla="*/ 23373 w 26057"/>
              <a:gd name="T1" fmla="*/ 5636 h 6694"/>
              <a:gd name="T2" fmla="*/ 26057 w 26057"/>
              <a:gd name="T3" fmla="*/ 5015 h 6694"/>
              <a:gd name="T4" fmla="*/ 22886 w 26057"/>
              <a:gd name="T5" fmla="*/ 4685 h 6694"/>
              <a:gd name="T6" fmla="*/ 22515 w 26057"/>
              <a:gd name="T7" fmla="*/ 3634 h 6694"/>
              <a:gd name="T8" fmla="*/ 8820 w 26057"/>
              <a:gd name="T9" fmla="*/ 3330 h 6694"/>
              <a:gd name="T10" fmla="*/ 2261 w 26057"/>
              <a:gd name="T11" fmla="*/ 3330 h 6694"/>
              <a:gd name="T12" fmla="*/ 24520 w 26057"/>
              <a:gd name="T13" fmla="*/ 3398 h 6694"/>
              <a:gd name="T14" fmla="*/ 15206 w 26057"/>
              <a:gd name="T15" fmla="*/ 2683 h 6694"/>
              <a:gd name="T16" fmla="*/ 11062 w 26057"/>
              <a:gd name="T17" fmla="*/ 2676 h 6694"/>
              <a:gd name="T18" fmla="*/ 4503 w 26057"/>
              <a:gd name="T19" fmla="*/ 2676 h 6694"/>
              <a:gd name="T20" fmla="*/ 6559 w 26057"/>
              <a:gd name="T21" fmla="*/ 2339 h 6694"/>
              <a:gd name="T22" fmla="*/ 7238 w 26057"/>
              <a:gd name="T23" fmla="*/ 6060 h 6694"/>
              <a:gd name="T24" fmla="*/ 6559 w 26057"/>
              <a:gd name="T25" fmla="*/ 2339 h 6694"/>
              <a:gd name="T26" fmla="*/ 1800 w 26057"/>
              <a:gd name="T27" fmla="*/ 5245 h 6694"/>
              <a:gd name="T28" fmla="*/ 0 w 26057"/>
              <a:gd name="T29" fmla="*/ 2798 h 6694"/>
              <a:gd name="T30" fmla="*/ 10005 w 26057"/>
              <a:gd name="T31" fmla="*/ 2245 h 6694"/>
              <a:gd name="T32" fmla="*/ 3446 w 26057"/>
              <a:gd name="T33" fmla="*/ 2245 h 6694"/>
              <a:gd name="T34" fmla="*/ 23392 w 26057"/>
              <a:gd name="T35" fmla="*/ 1874 h 6694"/>
              <a:gd name="T36" fmla="*/ 13457 w 26057"/>
              <a:gd name="T37" fmla="*/ 6660 h 6694"/>
              <a:gd name="T38" fmla="*/ 16494 w 26057"/>
              <a:gd name="T39" fmla="*/ 2238 h 6694"/>
              <a:gd name="T40" fmla="*/ 17884 w 26057"/>
              <a:gd name="T41" fmla="*/ 4139 h 6694"/>
              <a:gd name="T42" fmla="*/ 17909 w 26057"/>
              <a:gd name="T43" fmla="*/ 5015 h 6694"/>
              <a:gd name="T44" fmla="*/ 17096 w 26057"/>
              <a:gd name="T45" fmla="*/ 5784 h 6694"/>
              <a:gd name="T46" fmla="*/ 14482 w 26057"/>
              <a:gd name="T47" fmla="*/ 6114 h 6694"/>
              <a:gd name="T48" fmla="*/ 15206 w 26057"/>
              <a:gd name="T49" fmla="*/ 4328 h 6694"/>
              <a:gd name="T50" fmla="*/ 15373 w 26057"/>
              <a:gd name="T51" fmla="*/ 1160 h 6694"/>
              <a:gd name="T52" fmla="*/ 8820 w 26057"/>
              <a:gd name="T53" fmla="*/ 1160 h 6694"/>
              <a:gd name="T54" fmla="*/ 2261 w 26057"/>
              <a:gd name="T55" fmla="*/ 1160 h 6694"/>
              <a:gd name="T56" fmla="*/ 17301 w 26057"/>
              <a:gd name="T57" fmla="*/ 6647 h 6694"/>
              <a:gd name="T58" fmla="*/ 15437 w 26057"/>
              <a:gd name="T59" fmla="*/ 958 h 6694"/>
              <a:gd name="T60" fmla="*/ 20081 w 26057"/>
              <a:gd name="T61" fmla="*/ 2582 h 6694"/>
              <a:gd name="T62" fmla="*/ 6885 w 26057"/>
              <a:gd name="T63" fmla="*/ 445 h 6694"/>
              <a:gd name="T64" fmla="*/ 326 w 26057"/>
              <a:gd name="T65" fmla="*/ 445 h 6694"/>
              <a:gd name="T66" fmla="*/ 12907 w 26057"/>
              <a:gd name="T67" fmla="*/ 1699 h 6694"/>
              <a:gd name="T68" fmla="*/ 11004 w 26057"/>
              <a:gd name="T69" fmla="*/ 6546 h 6694"/>
              <a:gd name="T70" fmla="*/ 10633 w 26057"/>
              <a:gd name="T71" fmla="*/ 2151 h 6694"/>
              <a:gd name="T72" fmla="*/ 5745 w 26057"/>
              <a:gd name="T73" fmla="*/ 81 h 6694"/>
              <a:gd name="T74" fmla="*/ 5745 w 26057"/>
              <a:gd name="T75" fmla="*/ 5777 h 6694"/>
              <a:gd name="T76" fmla="*/ 5297 w 26057"/>
              <a:gd name="T77" fmla="*/ 5656 h 6694"/>
              <a:gd name="T78" fmla="*/ 5297 w 26057"/>
              <a:gd name="T79" fmla="*/ 81 h 6694"/>
              <a:gd name="T80" fmla="*/ 14143 w 26057"/>
              <a:gd name="T81" fmla="*/ 41 h 6694"/>
              <a:gd name="T82" fmla="*/ 21541 w 26057"/>
              <a:gd name="T83" fmla="*/ 34 h 6694"/>
              <a:gd name="T84" fmla="*/ 25935 w 26057"/>
              <a:gd name="T85" fmla="*/ 1207 h 6694"/>
              <a:gd name="T86" fmla="*/ 9275 w 26057"/>
              <a:gd name="T87" fmla="*/ 0 h 6694"/>
              <a:gd name="T88" fmla="*/ 9749 w 26057"/>
              <a:gd name="T89" fmla="*/ 6546 h 6694"/>
              <a:gd name="T90" fmla="*/ 10005 w 26057"/>
              <a:gd name="T91" fmla="*/ 4628 h 6694"/>
              <a:gd name="T92" fmla="*/ 7987 w 26057"/>
              <a:gd name="T93" fmla="*/ 4004 h 6694"/>
              <a:gd name="T94" fmla="*/ 2716 w 26057"/>
              <a:gd name="T95" fmla="*/ 0 h 6694"/>
              <a:gd name="T96" fmla="*/ 3190 w 26057"/>
              <a:gd name="T97" fmla="*/ 6546 h 6694"/>
              <a:gd name="T98" fmla="*/ 3446 w 26057"/>
              <a:gd name="T99" fmla="*/ 4628 h 6694"/>
              <a:gd name="T100" fmla="*/ 1428 w 26057"/>
              <a:gd name="T101" fmla="*/ 4004 h 6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057" h="6694">
                <a:moveTo>
                  <a:pt x="22515" y="3634"/>
                </a:moveTo>
                <a:cubicBezTo>
                  <a:pt x="22679" y="3634"/>
                  <a:pt x="22843" y="3634"/>
                  <a:pt x="23008" y="3634"/>
                </a:cubicBezTo>
                <a:cubicBezTo>
                  <a:pt x="23008" y="3935"/>
                  <a:pt x="22985" y="4207"/>
                  <a:pt x="22941" y="4449"/>
                </a:cubicBezTo>
                <a:cubicBezTo>
                  <a:pt x="23085" y="4449"/>
                  <a:pt x="23229" y="4449"/>
                  <a:pt x="23373" y="4449"/>
                </a:cubicBezTo>
                <a:cubicBezTo>
                  <a:pt x="23373" y="4845"/>
                  <a:pt x="23373" y="5240"/>
                  <a:pt x="23373" y="5636"/>
                </a:cubicBezTo>
                <a:cubicBezTo>
                  <a:pt x="23373" y="5905"/>
                  <a:pt x="23516" y="6040"/>
                  <a:pt x="23802" y="6040"/>
                </a:cubicBezTo>
                <a:cubicBezTo>
                  <a:pt x="24180" y="6040"/>
                  <a:pt x="24558" y="6040"/>
                  <a:pt x="24936" y="6040"/>
                </a:cubicBezTo>
                <a:cubicBezTo>
                  <a:pt x="25252" y="6040"/>
                  <a:pt x="25427" y="5912"/>
                  <a:pt x="25461" y="5656"/>
                </a:cubicBezTo>
                <a:cubicBezTo>
                  <a:pt x="25500" y="5427"/>
                  <a:pt x="25529" y="5152"/>
                  <a:pt x="25551" y="4833"/>
                </a:cubicBezTo>
                <a:cubicBezTo>
                  <a:pt x="25713" y="4901"/>
                  <a:pt x="25882" y="4961"/>
                  <a:pt x="26057" y="5015"/>
                </a:cubicBezTo>
                <a:cubicBezTo>
                  <a:pt x="26018" y="5308"/>
                  <a:pt x="25978" y="5568"/>
                  <a:pt x="25935" y="5797"/>
                </a:cubicBezTo>
                <a:cubicBezTo>
                  <a:pt x="25858" y="6274"/>
                  <a:pt x="25549" y="6512"/>
                  <a:pt x="25006" y="6512"/>
                </a:cubicBezTo>
                <a:cubicBezTo>
                  <a:pt x="24569" y="6512"/>
                  <a:pt x="24131" y="6512"/>
                  <a:pt x="23693" y="6512"/>
                </a:cubicBezTo>
                <a:cubicBezTo>
                  <a:pt x="23155" y="6512"/>
                  <a:pt x="22886" y="6238"/>
                  <a:pt x="22886" y="5689"/>
                </a:cubicBezTo>
                <a:cubicBezTo>
                  <a:pt x="22886" y="5355"/>
                  <a:pt x="22886" y="5020"/>
                  <a:pt x="22886" y="4685"/>
                </a:cubicBezTo>
                <a:cubicBezTo>
                  <a:pt x="22782" y="5067"/>
                  <a:pt x="22613" y="5368"/>
                  <a:pt x="22380" y="5588"/>
                </a:cubicBezTo>
                <a:cubicBezTo>
                  <a:pt x="21974" y="6015"/>
                  <a:pt x="21182" y="6384"/>
                  <a:pt x="20004" y="6694"/>
                </a:cubicBezTo>
                <a:cubicBezTo>
                  <a:pt x="19914" y="6523"/>
                  <a:pt x="19818" y="6357"/>
                  <a:pt x="19715" y="6195"/>
                </a:cubicBezTo>
                <a:cubicBezTo>
                  <a:pt x="20843" y="5921"/>
                  <a:pt x="21592" y="5609"/>
                  <a:pt x="21964" y="5258"/>
                </a:cubicBezTo>
                <a:cubicBezTo>
                  <a:pt x="22344" y="4930"/>
                  <a:pt x="22527" y="4389"/>
                  <a:pt x="22515" y="3634"/>
                </a:cubicBezTo>
                <a:close/>
                <a:moveTo>
                  <a:pt x="8820" y="3330"/>
                </a:moveTo>
                <a:cubicBezTo>
                  <a:pt x="8820" y="3555"/>
                  <a:pt x="8820" y="3780"/>
                  <a:pt x="8820" y="4004"/>
                </a:cubicBezTo>
                <a:cubicBezTo>
                  <a:pt x="9215" y="4004"/>
                  <a:pt x="9610" y="4004"/>
                  <a:pt x="10005" y="4004"/>
                </a:cubicBezTo>
                <a:cubicBezTo>
                  <a:pt x="10005" y="3780"/>
                  <a:pt x="10005" y="3555"/>
                  <a:pt x="10005" y="3330"/>
                </a:cubicBezTo>
                <a:cubicBezTo>
                  <a:pt x="9610" y="3330"/>
                  <a:pt x="9215" y="3330"/>
                  <a:pt x="8820" y="3330"/>
                </a:cubicBezTo>
                <a:close/>
                <a:moveTo>
                  <a:pt x="2261" y="3330"/>
                </a:moveTo>
                <a:cubicBezTo>
                  <a:pt x="2261" y="3555"/>
                  <a:pt x="2261" y="3780"/>
                  <a:pt x="2261" y="4004"/>
                </a:cubicBezTo>
                <a:cubicBezTo>
                  <a:pt x="2656" y="4004"/>
                  <a:pt x="3051" y="4004"/>
                  <a:pt x="3446" y="4004"/>
                </a:cubicBezTo>
                <a:cubicBezTo>
                  <a:pt x="3446" y="3780"/>
                  <a:pt x="3446" y="3555"/>
                  <a:pt x="3446" y="3330"/>
                </a:cubicBezTo>
                <a:cubicBezTo>
                  <a:pt x="3051" y="3330"/>
                  <a:pt x="2656" y="3330"/>
                  <a:pt x="2261" y="3330"/>
                </a:cubicBezTo>
                <a:close/>
                <a:moveTo>
                  <a:pt x="20567" y="2926"/>
                </a:moveTo>
                <a:cubicBezTo>
                  <a:pt x="22049" y="2926"/>
                  <a:pt x="23531" y="2926"/>
                  <a:pt x="25013" y="2926"/>
                </a:cubicBezTo>
                <a:cubicBezTo>
                  <a:pt x="25013" y="3679"/>
                  <a:pt x="25013" y="4431"/>
                  <a:pt x="25013" y="5184"/>
                </a:cubicBezTo>
                <a:cubicBezTo>
                  <a:pt x="24848" y="5184"/>
                  <a:pt x="24684" y="5184"/>
                  <a:pt x="24520" y="5184"/>
                </a:cubicBezTo>
                <a:cubicBezTo>
                  <a:pt x="24520" y="4589"/>
                  <a:pt x="24520" y="3993"/>
                  <a:pt x="24520" y="3398"/>
                </a:cubicBezTo>
                <a:cubicBezTo>
                  <a:pt x="23367" y="3398"/>
                  <a:pt x="22214" y="3398"/>
                  <a:pt x="21061" y="3398"/>
                </a:cubicBezTo>
                <a:cubicBezTo>
                  <a:pt x="21061" y="4013"/>
                  <a:pt x="21061" y="4629"/>
                  <a:pt x="21061" y="5245"/>
                </a:cubicBezTo>
                <a:cubicBezTo>
                  <a:pt x="20896" y="5245"/>
                  <a:pt x="20732" y="5245"/>
                  <a:pt x="20567" y="5245"/>
                </a:cubicBezTo>
                <a:cubicBezTo>
                  <a:pt x="20567" y="4472"/>
                  <a:pt x="20567" y="3699"/>
                  <a:pt x="20567" y="2926"/>
                </a:cubicBezTo>
                <a:close/>
                <a:moveTo>
                  <a:pt x="15206" y="2683"/>
                </a:moveTo>
                <a:cubicBezTo>
                  <a:pt x="15206" y="3020"/>
                  <a:pt x="15206" y="3357"/>
                  <a:pt x="15206" y="3694"/>
                </a:cubicBezTo>
                <a:cubicBezTo>
                  <a:pt x="15945" y="3694"/>
                  <a:pt x="16684" y="3694"/>
                  <a:pt x="17422" y="3694"/>
                </a:cubicBezTo>
                <a:cubicBezTo>
                  <a:pt x="17422" y="3357"/>
                  <a:pt x="17422" y="3020"/>
                  <a:pt x="17422" y="2683"/>
                </a:cubicBezTo>
                <a:cubicBezTo>
                  <a:pt x="16684" y="2683"/>
                  <a:pt x="15945" y="2683"/>
                  <a:pt x="15206" y="2683"/>
                </a:cubicBezTo>
                <a:close/>
                <a:moveTo>
                  <a:pt x="11062" y="2676"/>
                </a:moveTo>
                <a:cubicBezTo>
                  <a:pt x="11245" y="3099"/>
                  <a:pt x="11433" y="3580"/>
                  <a:pt x="11625" y="4119"/>
                </a:cubicBezTo>
                <a:cubicBezTo>
                  <a:pt x="11478" y="4189"/>
                  <a:pt x="11331" y="4258"/>
                  <a:pt x="11183" y="4328"/>
                </a:cubicBezTo>
                <a:cubicBezTo>
                  <a:pt x="11013" y="3789"/>
                  <a:pt x="10840" y="3297"/>
                  <a:pt x="10665" y="2852"/>
                </a:cubicBezTo>
                <a:cubicBezTo>
                  <a:pt x="10797" y="2793"/>
                  <a:pt x="10929" y="2735"/>
                  <a:pt x="11062" y="2676"/>
                </a:cubicBezTo>
                <a:close/>
                <a:moveTo>
                  <a:pt x="4503" y="2676"/>
                </a:moveTo>
                <a:cubicBezTo>
                  <a:pt x="4686" y="3099"/>
                  <a:pt x="4874" y="3580"/>
                  <a:pt x="5066" y="4119"/>
                </a:cubicBezTo>
                <a:cubicBezTo>
                  <a:pt x="4919" y="4189"/>
                  <a:pt x="4772" y="4258"/>
                  <a:pt x="4624" y="4328"/>
                </a:cubicBezTo>
                <a:cubicBezTo>
                  <a:pt x="4454" y="3789"/>
                  <a:pt x="4281" y="3297"/>
                  <a:pt x="4106" y="2852"/>
                </a:cubicBezTo>
                <a:cubicBezTo>
                  <a:pt x="4238" y="2793"/>
                  <a:pt x="4370" y="2735"/>
                  <a:pt x="4503" y="2676"/>
                </a:cubicBezTo>
                <a:close/>
                <a:moveTo>
                  <a:pt x="6559" y="2339"/>
                </a:moveTo>
                <a:cubicBezTo>
                  <a:pt x="6907" y="2339"/>
                  <a:pt x="7255" y="2339"/>
                  <a:pt x="7603" y="2339"/>
                </a:cubicBezTo>
                <a:cubicBezTo>
                  <a:pt x="7603" y="3297"/>
                  <a:pt x="7603" y="4254"/>
                  <a:pt x="7603" y="5211"/>
                </a:cubicBezTo>
                <a:cubicBezTo>
                  <a:pt x="7838" y="5049"/>
                  <a:pt x="8075" y="4878"/>
                  <a:pt x="8314" y="4699"/>
                </a:cubicBezTo>
                <a:cubicBezTo>
                  <a:pt x="8318" y="4887"/>
                  <a:pt x="8333" y="5069"/>
                  <a:pt x="8359" y="5245"/>
                </a:cubicBezTo>
                <a:cubicBezTo>
                  <a:pt x="7906" y="5550"/>
                  <a:pt x="7532" y="5822"/>
                  <a:pt x="7238" y="6060"/>
                </a:cubicBezTo>
                <a:cubicBezTo>
                  <a:pt x="7140" y="5925"/>
                  <a:pt x="7041" y="5791"/>
                  <a:pt x="6943" y="5656"/>
                </a:cubicBezTo>
                <a:cubicBezTo>
                  <a:pt x="7084" y="5512"/>
                  <a:pt x="7154" y="5319"/>
                  <a:pt x="7154" y="5076"/>
                </a:cubicBezTo>
                <a:cubicBezTo>
                  <a:pt x="7154" y="4317"/>
                  <a:pt x="7154" y="3557"/>
                  <a:pt x="7154" y="2798"/>
                </a:cubicBezTo>
                <a:cubicBezTo>
                  <a:pt x="6956" y="2798"/>
                  <a:pt x="6757" y="2798"/>
                  <a:pt x="6559" y="2798"/>
                </a:cubicBezTo>
                <a:cubicBezTo>
                  <a:pt x="6559" y="2645"/>
                  <a:pt x="6559" y="2492"/>
                  <a:pt x="6559" y="2339"/>
                </a:cubicBezTo>
                <a:close/>
                <a:moveTo>
                  <a:pt x="0" y="2339"/>
                </a:moveTo>
                <a:cubicBezTo>
                  <a:pt x="348" y="2339"/>
                  <a:pt x="696" y="2339"/>
                  <a:pt x="1044" y="2339"/>
                </a:cubicBezTo>
                <a:cubicBezTo>
                  <a:pt x="1044" y="3297"/>
                  <a:pt x="1044" y="4254"/>
                  <a:pt x="1044" y="5211"/>
                </a:cubicBezTo>
                <a:cubicBezTo>
                  <a:pt x="1279" y="5049"/>
                  <a:pt x="1516" y="4878"/>
                  <a:pt x="1755" y="4699"/>
                </a:cubicBezTo>
                <a:cubicBezTo>
                  <a:pt x="1759" y="4887"/>
                  <a:pt x="1774" y="5069"/>
                  <a:pt x="1800" y="5245"/>
                </a:cubicBezTo>
                <a:cubicBezTo>
                  <a:pt x="1347" y="5550"/>
                  <a:pt x="973" y="5822"/>
                  <a:pt x="679" y="6060"/>
                </a:cubicBezTo>
                <a:cubicBezTo>
                  <a:pt x="580" y="5925"/>
                  <a:pt x="482" y="5791"/>
                  <a:pt x="384" y="5656"/>
                </a:cubicBezTo>
                <a:cubicBezTo>
                  <a:pt x="525" y="5512"/>
                  <a:pt x="595" y="5319"/>
                  <a:pt x="595" y="5076"/>
                </a:cubicBezTo>
                <a:cubicBezTo>
                  <a:pt x="595" y="4317"/>
                  <a:pt x="595" y="3557"/>
                  <a:pt x="595" y="2798"/>
                </a:cubicBezTo>
                <a:cubicBezTo>
                  <a:pt x="397" y="2798"/>
                  <a:pt x="198" y="2798"/>
                  <a:pt x="0" y="2798"/>
                </a:cubicBezTo>
                <a:cubicBezTo>
                  <a:pt x="0" y="2645"/>
                  <a:pt x="0" y="2492"/>
                  <a:pt x="0" y="2339"/>
                </a:cubicBezTo>
                <a:close/>
                <a:moveTo>
                  <a:pt x="8820" y="2245"/>
                </a:moveTo>
                <a:cubicBezTo>
                  <a:pt x="8820" y="2468"/>
                  <a:pt x="8820" y="2690"/>
                  <a:pt x="8820" y="2912"/>
                </a:cubicBezTo>
                <a:cubicBezTo>
                  <a:pt x="9215" y="2912"/>
                  <a:pt x="9610" y="2912"/>
                  <a:pt x="10005" y="2912"/>
                </a:cubicBezTo>
                <a:cubicBezTo>
                  <a:pt x="10005" y="2690"/>
                  <a:pt x="10005" y="2468"/>
                  <a:pt x="10005" y="2245"/>
                </a:cubicBezTo>
                <a:cubicBezTo>
                  <a:pt x="9610" y="2245"/>
                  <a:pt x="9215" y="2245"/>
                  <a:pt x="8820" y="2245"/>
                </a:cubicBezTo>
                <a:close/>
                <a:moveTo>
                  <a:pt x="2261" y="2245"/>
                </a:moveTo>
                <a:cubicBezTo>
                  <a:pt x="2261" y="2468"/>
                  <a:pt x="2261" y="2690"/>
                  <a:pt x="2261" y="2912"/>
                </a:cubicBezTo>
                <a:cubicBezTo>
                  <a:pt x="2656" y="2912"/>
                  <a:pt x="3051" y="2912"/>
                  <a:pt x="3446" y="2912"/>
                </a:cubicBezTo>
                <a:cubicBezTo>
                  <a:pt x="3446" y="2690"/>
                  <a:pt x="3446" y="2468"/>
                  <a:pt x="3446" y="2245"/>
                </a:cubicBezTo>
                <a:cubicBezTo>
                  <a:pt x="3051" y="2245"/>
                  <a:pt x="2656" y="2245"/>
                  <a:pt x="2261" y="2245"/>
                </a:cubicBezTo>
                <a:close/>
                <a:moveTo>
                  <a:pt x="23642" y="1483"/>
                </a:moveTo>
                <a:cubicBezTo>
                  <a:pt x="24304" y="1789"/>
                  <a:pt x="24925" y="2104"/>
                  <a:pt x="25506" y="2427"/>
                </a:cubicBezTo>
                <a:cubicBezTo>
                  <a:pt x="25421" y="2573"/>
                  <a:pt x="25335" y="2719"/>
                  <a:pt x="25250" y="2865"/>
                </a:cubicBezTo>
                <a:cubicBezTo>
                  <a:pt x="24759" y="2569"/>
                  <a:pt x="24139" y="2238"/>
                  <a:pt x="23392" y="1874"/>
                </a:cubicBezTo>
                <a:cubicBezTo>
                  <a:pt x="23475" y="1744"/>
                  <a:pt x="23559" y="1614"/>
                  <a:pt x="23642" y="1483"/>
                </a:cubicBezTo>
                <a:close/>
                <a:moveTo>
                  <a:pt x="13457" y="1376"/>
                </a:moveTo>
                <a:cubicBezTo>
                  <a:pt x="13622" y="1376"/>
                  <a:pt x="13786" y="1376"/>
                  <a:pt x="13951" y="1376"/>
                </a:cubicBezTo>
                <a:cubicBezTo>
                  <a:pt x="13951" y="3137"/>
                  <a:pt x="13951" y="4899"/>
                  <a:pt x="13951" y="6660"/>
                </a:cubicBezTo>
                <a:cubicBezTo>
                  <a:pt x="13786" y="6660"/>
                  <a:pt x="13622" y="6660"/>
                  <a:pt x="13457" y="6660"/>
                </a:cubicBezTo>
                <a:cubicBezTo>
                  <a:pt x="13457" y="4899"/>
                  <a:pt x="13457" y="3137"/>
                  <a:pt x="13457" y="1376"/>
                </a:cubicBezTo>
                <a:close/>
                <a:moveTo>
                  <a:pt x="15373" y="1160"/>
                </a:moveTo>
                <a:cubicBezTo>
                  <a:pt x="15663" y="1479"/>
                  <a:pt x="15896" y="1762"/>
                  <a:pt x="16071" y="2009"/>
                </a:cubicBezTo>
                <a:cubicBezTo>
                  <a:pt x="15968" y="2086"/>
                  <a:pt x="15866" y="2162"/>
                  <a:pt x="15763" y="2238"/>
                </a:cubicBezTo>
                <a:cubicBezTo>
                  <a:pt x="16007" y="2238"/>
                  <a:pt x="16250" y="2238"/>
                  <a:pt x="16494" y="2238"/>
                </a:cubicBezTo>
                <a:cubicBezTo>
                  <a:pt x="16733" y="1888"/>
                  <a:pt x="16950" y="1531"/>
                  <a:pt x="17147" y="1167"/>
                </a:cubicBezTo>
                <a:cubicBezTo>
                  <a:pt x="17294" y="1256"/>
                  <a:pt x="17442" y="1346"/>
                  <a:pt x="17589" y="1436"/>
                </a:cubicBezTo>
                <a:cubicBezTo>
                  <a:pt x="17401" y="1715"/>
                  <a:pt x="17209" y="1982"/>
                  <a:pt x="17012" y="2238"/>
                </a:cubicBezTo>
                <a:cubicBezTo>
                  <a:pt x="17303" y="2238"/>
                  <a:pt x="17593" y="2238"/>
                  <a:pt x="17884" y="2238"/>
                </a:cubicBezTo>
                <a:cubicBezTo>
                  <a:pt x="17884" y="2872"/>
                  <a:pt x="17884" y="3506"/>
                  <a:pt x="17884" y="4139"/>
                </a:cubicBezTo>
                <a:cubicBezTo>
                  <a:pt x="17585" y="4139"/>
                  <a:pt x="17286" y="4139"/>
                  <a:pt x="16987" y="4139"/>
                </a:cubicBezTo>
                <a:cubicBezTo>
                  <a:pt x="16987" y="4445"/>
                  <a:pt x="16987" y="4750"/>
                  <a:pt x="16987" y="5056"/>
                </a:cubicBezTo>
                <a:cubicBezTo>
                  <a:pt x="16987" y="5249"/>
                  <a:pt x="17072" y="5346"/>
                  <a:pt x="17243" y="5346"/>
                </a:cubicBezTo>
                <a:cubicBezTo>
                  <a:pt x="17345" y="5346"/>
                  <a:pt x="17448" y="5346"/>
                  <a:pt x="17550" y="5346"/>
                </a:cubicBezTo>
                <a:cubicBezTo>
                  <a:pt x="17768" y="5346"/>
                  <a:pt x="17888" y="5236"/>
                  <a:pt x="17909" y="5015"/>
                </a:cubicBezTo>
                <a:cubicBezTo>
                  <a:pt x="17926" y="4849"/>
                  <a:pt x="17935" y="4649"/>
                  <a:pt x="17935" y="4416"/>
                </a:cubicBezTo>
                <a:cubicBezTo>
                  <a:pt x="18033" y="4451"/>
                  <a:pt x="18182" y="4510"/>
                  <a:pt x="18383" y="4591"/>
                </a:cubicBezTo>
                <a:cubicBezTo>
                  <a:pt x="18366" y="4892"/>
                  <a:pt x="18345" y="5108"/>
                  <a:pt x="18319" y="5238"/>
                </a:cubicBezTo>
                <a:cubicBezTo>
                  <a:pt x="18268" y="5602"/>
                  <a:pt x="18039" y="5784"/>
                  <a:pt x="17634" y="5784"/>
                </a:cubicBezTo>
                <a:cubicBezTo>
                  <a:pt x="17454" y="5784"/>
                  <a:pt x="17275" y="5784"/>
                  <a:pt x="17096" y="5784"/>
                </a:cubicBezTo>
                <a:cubicBezTo>
                  <a:pt x="16724" y="5784"/>
                  <a:pt x="16538" y="5575"/>
                  <a:pt x="16538" y="5157"/>
                </a:cubicBezTo>
                <a:cubicBezTo>
                  <a:pt x="16538" y="4818"/>
                  <a:pt x="16538" y="4478"/>
                  <a:pt x="16538" y="4139"/>
                </a:cubicBezTo>
                <a:cubicBezTo>
                  <a:pt x="16372" y="4139"/>
                  <a:pt x="16205" y="4139"/>
                  <a:pt x="16039" y="4139"/>
                </a:cubicBezTo>
                <a:cubicBezTo>
                  <a:pt x="16009" y="4642"/>
                  <a:pt x="15889" y="5033"/>
                  <a:pt x="15680" y="5312"/>
                </a:cubicBezTo>
                <a:cubicBezTo>
                  <a:pt x="15475" y="5609"/>
                  <a:pt x="15076" y="5876"/>
                  <a:pt x="14482" y="6114"/>
                </a:cubicBezTo>
                <a:cubicBezTo>
                  <a:pt x="14401" y="5961"/>
                  <a:pt x="14307" y="5818"/>
                  <a:pt x="14200" y="5683"/>
                </a:cubicBezTo>
                <a:cubicBezTo>
                  <a:pt x="14713" y="5507"/>
                  <a:pt x="15084" y="5285"/>
                  <a:pt x="15315" y="5015"/>
                </a:cubicBezTo>
                <a:cubicBezTo>
                  <a:pt x="15469" y="4813"/>
                  <a:pt x="15558" y="4521"/>
                  <a:pt x="15584" y="4139"/>
                </a:cubicBezTo>
                <a:cubicBezTo>
                  <a:pt x="15458" y="4139"/>
                  <a:pt x="15332" y="4139"/>
                  <a:pt x="15206" y="4139"/>
                </a:cubicBezTo>
                <a:cubicBezTo>
                  <a:pt x="15206" y="4202"/>
                  <a:pt x="15206" y="4265"/>
                  <a:pt x="15206" y="4328"/>
                </a:cubicBezTo>
                <a:cubicBezTo>
                  <a:pt x="15052" y="4328"/>
                  <a:pt x="14899" y="4328"/>
                  <a:pt x="14745" y="4328"/>
                </a:cubicBezTo>
                <a:cubicBezTo>
                  <a:pt x="14745" y="3631"/>
                  <a:pt x="14745" y="2935"/>
                  <a:pt x="14745" y="2238"/>
                </a:cubicBezTo>
                <a:cubicBezTo>
                  <a:pt x="15040" y="2238"/>
                  <a:pt x="15334" y="2238"/>
                  <a:pt x="15629" y="2238"/>
                </a:cubicBezTo>
                <a:cubicBezTo>
                  <a:pt x="15454" y="1987"/>
                  <a:pt x="15253" y="1722"/>
                  <a:pt x="15027" y="1443"/>
                </a:cubicBezTo>
                <a:cubicBezTo>
                  <a:pt x="15142" y="1349"/>
                  <a:pt x="15257" y="1254"/>
                  <a:pt x="15373" y="1160"/>
                </a:cubicBezTo>
                <a:close/>
                <a:moveTo>
                  <a:pt x="8820" y="1160"/>
                </a:moveTo>
                <a:cubicBezTo>
                  <a:pt x="8820" y="1382"/>
                  <a:pt x="8820" y="1605"/>
                  <a:pt x="8820" y="1827"/>
                </a:cubicBezTo>
                <a:cubicBezTo>
                  <a:pt x="9215" y="1827"/>
                  <a:pt x="9610" y="1827"/>
                  <a:pt x="10005" y="1827"/>
                </a:cubicBezTo>
                <a:cubicBezTo>
                  <a:pt x="10005" y="1605"/>
                  <a:pt x="10005" y="1382"/>
                  <a:pt x="10005" y="1160"/>
                </a:cubicBezTo>
                <a:cubicBezTo>
                  <a:pt x="9610" y="1160"/>
                  <a:pt x="9215" y="1160"/>
                  <a:pt x="8820" y="1160"/>
                </a:cubicBezTo>
                <a:close/>
                <a:moveTo>
                  <a:pt x="2261" y="1160"/>
                </a:moveTo>
                <a:cubicBezTo>
                  <a:pt x="2261" y="1382"/>
                  <a:pt x="2261" y="1605"/>
                  <a:pt x="2261" y="1827"/>
                </a:cubicBezTo>
                <a:cubicBezTo>
                  <a:pt x="2656" y="1827"/>
                  <a:pt x="3051" y="1827"/>
                  <a:pt x="3446" y="1827"/>
                </a:cubicBezTo>
                <a:cubicBezTo>
                  <a:pt x="3446" y="1605"/>
                  <a:pt x="3446" y="1382"/>
                  <a:pt x="3446" y="1160"/>
                </a:cubicBezTo>
                <a:cubicBezTo>
                  <a:pt x="3051" y="1160"/>
                  <a:pt x="2656" y="1160"/>
                  <a:pt x="2261" y="1160"/>
                </a:cubicBezTo>
                <a:close/>
                <a:moveTo>
                  <a:pt x="15437" y="472"/>
                </a:moveTo>
                <a:cubicBezTo>
                  <a:pt x="16686" y="472"/>
                  <a:pt x="17935" y="472"/>
                  <a:pt x="19184" y="472"/>
                </a:cubicBezTo>
                <a:cubicBezTo>
                  <a:pt x="19184" y="2245"/>
                  <a:pt x="19184" y="4018"/>
                  <a:pt x="19184" y="5791"/>
                </a:cubicBezTo>
                <a:cubicBezTo>
                  <a:pt x="19184" y="6370"/>
                  <a:pt x="18876" y="6660"/>
                  <a:pt x="18261" y="6660"/>
                </a:cubicBezTo>
                <a:cubicBezTo>
                  <a:pt x="17937" y="6660"/>
                  <a:pt x="17617" y="6656"/>
                  <a:pt x="17301" y="6647"/>
                </a:cubicBezTo>
                <a:cubicBezTo>
                  <a:pt x="17275" y="6489"/>
                  <a:pt x="17241" y="6316"/>
                  <a:pt x="17198" y="6128"/>
                </a:cubicBezTo>
                <a:cubicBezTo>
                  <a:pt x="17553" y="6155"/>
                  <a:pt x="17879" y="6168"/>
                  <a:pt x="18178" y="6168"/>
                </a:cubicBezTo>
                <a:cubicBezTo>
                  <a:pt x="18520" y="6168"/>
                  <a:pt x="18691" y="6013"/>
                  <a:pt x="18691" y="5703"/>
                </a:cubicBezTo>
                <a:cubicBezTo>
                  <a:pt x="18691" y="4121"/>
                  <a:pt x="18691" y="2539"/>
                  <a:pt x="18691" y="958"/>
                </a:cubicBezTo>
                <a:cubicBezTo>
                  <a:pt x="17606" y="958"/>
                  <a:pt x="16521" y="958"/>
                  <a:pt x="15437" y="958"/>
                </a:cubicBezTo>
                <a:cubicBezTo>
                  <a:pt x="15437" y="796"/>
                  <a:pt x="15437" y="634"/>
                  <a:pt x="15437" y="472"/>
                </a:cubicBezTo>
                <a:close/>
                <a:moveTo>
                  <a:pt x="20081" y="230"/>
                </a:moveTo>
                <a:cubicBezTo>
                  <a:pt x="20243" y="230"/>
                  <a:pt x="20405" y="230"/>
                  <a:pt x="20567" y="230"/>
                </a:cubicBezTo>
                <a:cubicBezTo>
                  <a:pt x="20567" y="1014"/>
                  <a:pt x="20567" y="1798"/>
                  <a:pt x="20567" y="2582"/>
                </a:cubicBezTo>
                <a:cubicBezTo>
                  <a:pt x="20405" y="2582"/>
                  <a:pt x="20243" y="2582"/>
                  <a:pt x="20081" y="2582"/>
                </a:cubicBezTo>
                <a:cubicBezTo>
                  <a:pt x="20081" y="1798"/>
                  <a:pt x="20081" y="1014"/>
                  <a:pt x="20081" y="230"/>
                </a:cubicBezTo>
                <a:close/>
                <a:moveTo>
                  <a:pt x="7302" y="176"/>
                </a:moveTo>
                <a:cubicBezTo>
                  <a:pt x="7665" y="684"/>
                  <a:pt x="7923" y="1065"/>
                  <a:pt x="8077" y="1322"/>
                </a:cubicBezTo>
                <a:cubicBezTo>
                  <a:pt x="7923" y="1427"/>
                  <a:pt x="7769" y="1533"/>
                  <a:pt x="7616" y="1638"/>
                </a:cubicBezTo>
                <a:cubicBezTo>
                  <a:pt x="7428" y="1279"/>
                  <a:pt x="7184" y="881"/>
                  <a:pt x="6885" y="445"/>
                </a:cubicBezTo>
                <a:cubicBezTo>
                  <a:pt x="7024" y="355"/>
                  <a:pt x="7163" y="266"/>
                  <a:pt x="7302" y="176"/>
                </a:cubicBezTo>
                <a:close/>
                <a:moveTo>
                  <a:pt x="743" y="176"/>
                </a:moveTo>
                <a:cubicBezTo>
                  <a:pt x="1106" y="684"/>
                  <a:pt x="1364" y="1065"/>
                  <a:pt x="1518" y="1322"/>
                </a:cubicBezTo>
                <a:cubicBezTo>
                  <a:pt x="1364" y="1427"/>
                  <a:pt x="1210" y="1533"/>
                  <a:pt x="1057" y="1638"/>
                </a:cubicBezTo>
                <a:cubicBezTo>
                  <a:pt x="869" y="1279"/>
                  <a:pt x="625" y="881"/>
                  <a:pt x="326" y="445"/>
                </a:cubicBezTo>
                <a:cubicBezTo>
                  <a:pt x="465" y="355"/>
                  <a:pt x="604" y="266"/>
                  <a:pt x="743" y="176"/>
                </a:cubicBezTo>
                <a:close/>
                <a:moveTo>
                  <a:pt x="11856" y="81"/>
                </a:moveTo>
                <a:cubicBezTo>
                  <a:pt x="12006" y="81"/>
                  <a:pt x="12155" y="81"/>
                  <a:pt x="12304" y="81"/>
                </a:cubicBezTo>
                <a:cubicBezTo>
                  <a:pt x="12304" y="621"/>
                  <a:pt x="12304" y="1160"/>
                  <a:pt x="12304" y="1699"/>
                </a:cubicBezTo>
                <a:cubicBezTo>
                  <a:pt x="12505" y="1699"/>
                  <a:pt x="12706" y="1699"/>
                  <a:pt x="12907" y="1699"/>
                </a:cubicBezTo>
                <a:cubicBezTo>
                  <a:pt x="12907" y="1850"/>
                  <a:pt x="12907" y="2000"/>
                  <a:pt x="12907" y="2151"/>
                </a:cubicBezTo>
                <a:cubicBezTo>
                  <a:pt x="12706" y="2151"/>
                  <a:pt x="12505" y="2151"/>
                  <a:pt x="12304" y="2151"/>
                </a:cubicBezTo>
                <a:cubicBezTo>
                  <a:pt x="12304" y="3360"/>
                  <a:pt x="12304" y="4568"/>
                  <a:pt x="12304" y="5777"/>
                </a:cubicBezTo>
                <a:cubicBezTo>
                  <a:pt x="12304" y="6285"/>
                  <a:pt x="12063" y="6541"/>
                  <a:pt x="11581" y="6546"/>
                </a:cubicBezTo>
                <a:cubicBezTo>
                  <a:pt x="11440" y="6546"/>
                  <a:pt x="11248" y="6546"/>
                  <a:pt x="11004" y="6546"/>
                </a:cubicBezTo>
                <a:cubicBezTo>
                  <a:pt x="10979" y="6370"/>
                  <a:pt x="10946" y="6200"/>
                  <a:pt x="10908" y="6033"/>
                </a:cubicBezTo>
                <a:cubicBezTo>
                  <a:pt x="11104" y="6060"/>
                  <a:pt x="11280" y="6074"/>
                  <a:pt x="11433" y="6074"/>
                </a:cubicBezTo>
                <a:cubicBezTo>
                  <a:pt x="11715" y="6074"/>
                  <a:pt x="11856" y="5934"/>
                  <a:pt x="11856" y="5656"/>
                </a:cubicBezTo>
                <a:cubicBezTo>
                  <a:pt x="11856" y="4487"/>
                  <a:pt x="11856" y="3319"/>
                  <a:pt x="11856" y="2151"/>
                </a:cubicBezTo>
                <a:cubicBezTo>
                  <a:pt x="11448" y="2151"/>
                  <a:pt x="11040" y="2151"/>
                  <a:pt x="10633" y="2151"/>
                </a:cubicBezTo>
                <a:cubicBezTo>
                  <a:pt x="10633" y="2000"/>
                  <a:pt x="10633" y="1850"/>
                  <a:pt x="10633" y="1699"/>
                </a:cubicBezTo>
                <a:cubicBezTo>
                  <a:pt x="11040" y="1699"/>
                  <a:pt x="11448" y="1699"/>
                  <a:pt x="11856" y="1699"/>
                </a:cubicBezTo>
                <a:cubicBezTo>
                  <a:pt x="11856" y="1160"/>
                  <a:pt x="11856" y="621"/>
                  <a:pt x="11856" y="81"/>
                </a:cubicBezTo>
                <a:close/>
                <a:moveTo>
                  <a:pt x="5297" y="81"/>
                </a:moveTo>
                <a:cubicBezTo>
                  <a:pt x="5446" y="81"/>
                  <a:pt x="5596" y="81"/>
                  <a:pt x="5745" y="81"/>
                </a:cubicBezTo>
                <a:cubicBezTo>
                  <a:pt x="5745" y="621"/>
                  <a:pt x="5745" y="1160"/>
                  <a:pt x="5745" y="1699"/>
                </a:cubicBezTo>
                <a:cubicBezTo>
                  <a:pt x="5946" y="1699"/>
                  <a:pt x="6147" y="1699"/>
                  <a:pt x="6347" y="1699"/>
                </a:cubicBezTo>
                <a:cubicBezTo>
                  <a:pt x="6347" y="1850"/>
                  <a:pt x="6347" y="2000"/>
                  <a:pt x="6347" y="2151"/>
                </a:cubicBezTo>
                <a:cubicBezTo>
                  <a:pt x="6147" y="2151"/>
                  <a:pt x="5946" y="2151"/>
                  <a:pt x="5745" y="2151"/>
                </a:cubicBezTo>
                <a:cubicBezTo>
                  <a:pt x="5745" y="3360"/>
                  <a:pt x="5745" y="4568"/>
                  <a:pt x="5745" y="5777"/>
                </a:cubicBezTo>
                <a:cubicBezTo>
                  <a:pt x="5745" y="6285"/>
                  <a:pt x="5504" y="6541"/>
                  <a:pt x="5021" y="6546"/>
                </a:cubicBezTo>
                <a:cubicBezTo>
                  <a:pt x="4881" y="6546"/>
                  <a:pt x="4688" y="6546"/>
                  <a:pt x="4445" y="6546"/>
                </a:cubicBezTo>
                <a:cubicBezTo>
                  <a:pt x="4419" y="6370"/>
                  <a:pt x="4387" y="6200"/>
                  <a:pt x="4349" y="6033"/>
                </a:cubicBezTo>
                <a:cubicBezTo>
                  <a:pt x="4545" y="6060"/>
                  <a:pt x="4720" y="6074"/>
                  <a:pt x="4874" y="6074"/>
                </a:cubicBezTo>
                <a:cubicBezTo>
                  <a:pt x="5156" y="6074"/>
                  <a:pt x="5297" y="5934"/>
                  <a:pt x="5297" y="5656"/>
                </a:cubicBezTo>
                <a:cubicBezTo>
                  <a:pt x="5297" y="4487"/>
                  <a:pt x="5297" y="3319"/>
                  <a:pt x="5297" y="2151"/>
                </a:cubicBezTo>
                <a:cubicBezTo>
                  <a:pt x="4889" y="2151"/>
                  <a:pt x="4481" y="2151"/>
                  <a:pt x="4073" y="2151"/>
                </a:cubicBezTo>
                <a:cubicBezTo>
                  <a:pt x="4073" y="2000"/>
                  <a:pt x="4073" y="1850"/>
                  <a:pt x="4073" y="1699"/>
                </a:cubicBezTo>
                <a:cubicBezTo>
                  <a:pt x="4481" y="1699"/>
                  <a:pt x="4889" y="1699"/>
                  <a:pt x="5297" y="1699"/>
                </a:cubicBezTo>
                <a:cubicBezTo>
                  <a:pt x="5297" y="1160"/>
                  <a:pt x="5297" y="621"/>
                  <a:pt x="5297" y="81"/>
                </a:cubicBezTo>
                <a:close/>
                <a:moveTo>
                  <a:pt x="14143" y="41"/>
                </a:moveTo>
                <a:cubicBezTo>
                  <a:pt x="14523" y="405"/>
                  <a:pt x="14811" y="708"/>
                  <a:pt x="15007" y="951"/>
                </a:cubicBezTo>
                <a:cubicBezTo>
                  <a:pt x="14875" y="1074"/>
                  <a:pt x="14743" y="1198"/>
                  <a:pt x="14610" y="1322"/>
                </a:cubicBezTo>
                <a:cubicBezTo>
                  <a:pt x="14393" y="1048"/>
                  <a:pt x="14119" y="731"/>
                  <a:pt x="13790" y="371"/>
                </a:cubicBezTo>
                <a:cubicBezTo>
                  <a:pt x="13908" y="261"/>
                  <a:pt x="14025" y="151"/>
                  <a:pt x="14143" y="41"/>
                </a:cubicBezTo>
                <a:close/>
                <a:moveTo>
                  <a:pt x="21541" y="34"/>
                </a:moveTo>
                <a:cubicBezTo>
                  <a:pt x="21703" y="34"/>
                  <a:pt x="21866" y="34"/>
                  <a:pt x="22028" y="34"/>
                </a:cubicBezTo>
                <a:cubicBezTo>
                  <a:pt x="22028" y="892"/>
                  <a:pt x="22028" y="1751"/>
                  <a:pt x="22028" y="2609"/>
                </a:cubicBezTo>
                <a:cubicBezTo>
                  <a:pt x="21866" y="2609"/>
                  <a:pt x="21703" y="2609"/>
                  <a:pt x="21541" y="2609"/>
                </a:cubicBezTo>
                <a:cubicBezTo>
                  <a:pt x="21541" y="1751"/>
                  <a:pt x="21541" y="892"/>
                  <a:pt x="21541" y="34"/>
                </a:cubicBezTo>
                <a:close/>
                <a:moveTo>
                  <a:pt x="23335" y="27"/>
                </a:moveTo>
                <a:cubicBezTo>
                  <a:pt x="23514" y="27"/>
                  <a:pt x="23693" y="27"/>
                  <a:pt x="23873" y="27"/>
                </a:cubicBezTo>
                <a:cubicBezTo>
                  <a:pt x="23776" y="275"/>
                  <a:pt x="23676" y="511"/>
                  <a:pt x="23572" y="735"/>
                </a:cubicBezTo>
                <a:cubicBezTo>
                  <a:pt x="24359" y="735"/>
                  <a:pt x="25147" y="735"/>
                  <a:pt x="25935" y="735"/>
                </a:cubicBezTo>
                <a:cubicBezTo>
                  <a:pt x="25935" y="892"/>
                  <a:pt x="25935" y="1050"/>
                  <a:pt x="25935" y="1207"/>
                </a:cubicBezTo>
                <a:cubicBezTo>
                  <a:pt x="25070" y="1207"/>
                  <a:pt x="24206" y="1207"/>
                  <a:pt x="23341" y="1207"/>
                </a:cubicBezTo>
                <a:cubicBezTo>
                  <a:pt x="23117" y="1629"/>
                  <a:pt x="22878" y="2009"/>
                  <a:pt x="22624" y="2346"/>
                </a:cubicBezTo>
                <a:cubicBezTo>
                  <a:pt x="22487" y="2220"/>
                  <a:pt x="22346" y="2110"/>
                  <a:pt x="22201" y="2016"/>
                </a:cubicBezTo>
                <a:cubicBezTo>
                  <a:pt x="22662" y="1472"/>
                  <a:pt x="23040" y="809"/>
                  <a:pt x="23335" y="27"/>
                </a:cubicBezTo>
                <a:close/>
                <a:moveTo>
                  <a:pt x="9275" y="0"/>
                </a:moveTo>
                <a:cubicBezTo>
                  <a:pt x="9426" y="45"/>
                  <a:pt x="9578" y="90"/>
                  <a:pt x="9729" y="135"/>
                </a:cubicBezTo>
                <a:cubicBezTo>
                  <a:pt x="9638" y="349"/>
                  <a:pt x="9548" y="544"/>
                  <a:pt x="9460" y="722"/>
                </a:cubicBezTo>
                <a:cubicBezTo>
                  <a:pt x="9791" y="722"/>
                  <a:pt x="10122" y="722"/>
                  <a:pt x="10453" y="722"/>
                </a:cubicBezTo>
                <a:cubicBezTo>
                  <a:pt x="10453" y="2407"/>
                  <a:pt x="10453" y="4092"/>
                  <a:pt x="10453" y="5777"/>
                </a:cubicBezTo>
                <a:cubicBezTo>
                  <a:pt x="10453" y="6285"/>
                  <a:pt x="10218" y="6541"/>
                  <a:pt x="9749" y="6546"/>
                </a:cubicBezTo>
                <a:cubicBezTo>
                  <a:pt x="9595" y="6546"/>
                  <a:pt x="9399" y="6546"/>
                  <a:pt x="9159" y="6546"/>
                </a:cubicBezTo>
                <a:cubicBezTo>
                  <a:pt x="9134" y="6375"/>
                  <a:pt x="9102" y="6208"/>
                  <a:pt x="9063" y="6047"/>
                </a:cubicBezTo>
                <a:cubicBezTo>
                  <a:pt x="9277" y="6074"/>
                  <a:pt x="9463" y="6087"/>
                  <a:pt x="9621" y="6087"/>
                </a:cubicBezTo>
                <a:cubicBezTo>
                  <a:pt x="9877" y="6087"/>
                  <a:pt x="10005" y="5948"/>
                  <a:pt x="10005" y="5669"/>
                </a:cubicBezTo>
                <a:cubicBezTo>
                  <a:pt x="10005" y="5322"/>
                  <a:pt x="10005" y="4975"/>
                  <a:pt x="10005" y="4628"/>
                </a:cubicBezTo>
                <a:cubicBezTo>
                  <a:pt x="9567" y="5322"/>
                  <a:pt x="8929" y="5937"/>
                  <a:pt x="8090" y="6471"/>
                </a:cubicBezTo>
                <a:cubicBezTo>
                  <a:pt x="7970" y="6314"/>
                  <a:pt x="7855" y="6184"/>
                  <a:pt x="7744" y="6080"/>
                </a:cubicBezTo>
                <a:cubicBezTo>
                  <a:pt x="8551" y="5611"/>
                  <a:pt x="9180" y="5065"/>
                  <a:pt x="9630" y="4442"/>
                </a:cubicBezTo>
                <a:cubicBezTo>
                  <a:pt x="9083" y="4442"/>
                  <a:pt x="8535" y="4442"/>
                  <a:pt x="7987" y="4442"/>
                </a:cubicBezTo>
                <a:cubicBezTo>
                  <a:pt x="7987" y="4296"/>
                  <a:pt x="7987" y="4150"/>
                  <a:pt x="7987" y="4004"/>
                </a:cubicBezTo>
                <a:cubicBezTo>
                  <a:pt x="8115" y="4004"/>
                  <a:pt x="8243" y="4004"/>
                  <a:pt x="8372" y="4004"/>
                </a:cubicBezTo>
                <a:cubicBezTo>
                  <a:pt x="8372" y="2910"/>
                  <a:pt x="8372" y="1816"/>
                  <a:pt x="8372" y="722"/>
                </a:cubicBezTo>
                <a:cubicBezTo>
                  <a:pt x="8583" y="722"/>
                  <a:pt x="8794" y="722"/>
                  <a:pt x="9006" y="722"/>
                </a:cubicBezTo>
                <a:cubicBezTo>
                  <a:pt x="9097" y="499"/>
                  <a:pt x="9187" y="259"/>
                  <a:pt x="9275" y="0"/>
                </a:cubicBezTo>
                <a:close/>
                <a:moveTo>
                  <a:pt x="2716" y="0"/>
                </a:moveTo>
                <a:cubicBezTo>
                  <a:pt x="2867" y="45"/>
                  <a:pt x="3019" y="90"/>
                  <a:pt x="3170" y="135"/>
                </a:cubicBezTo>
                <a:cubicBezTo>
                  <a:pt x="3079" y="349"/>
                  <a:pt x="2989" y="544"/>
                  <a:pt x="2901" y="722"/>
                </a:cubicBezTo>
                <a:cubicBezTo>
                  <a:pt x="3232" y="722"/>
                  <a:pt x="3563" y="722"/>
                  <a:pt x="3894" y="722"/>
                </a:cubicBezTo>
                <a:cubicBezTo>
                  <a:pt x="3894" y="2407"/>
                  <a:pt x="3894" y="4092"/>
                  <a:pt x="3894" y="5777"/>
                </a:cubicBezTo>
                <a:cubicBezTo>
                  <a:pt x="3894" y="6285"/>
                  <a:pt x="3659" y="6541"/>
                  <a:pt x="3190" y="6546"/>
                </a:cubicBezTo>
                <a:cubicBezTo>
                  <a:pt x="3036" y="6546"/>
                  <a:pt x="2839" y="6546"/>
                  <a:pt x="2600" y="6546"/>
                </a:cubicBezTo>
                <a:cubicBezTo>
                  <a:pt x="2575" y="6375"/>
                  <a:pt x="2543" y="6208"/>
                  <a:pt x="2504" y="6047"/>
                </a:cubicBezTo>
                <a:cubicBezTo>
                  <a:pt x="2718" y="6074"/>
                  <a:pt x="2903" y="6087"/>
                  <a:pt x="3061" y="6087"/>
                </a:cubicBezTo>
                <a:cubicBezTo>
                  <a:pt x="3318" y="6087"/>
                  <a:pt x="3446" y="5948"/>
                  <a:pt x="3446" y="5669"/>
                </a:cubicBezTo>
                <a:cubicBezTo>
                  <a:pt x="3446" y="5322"/>
                  <a:pt x="3446" y="4975"/>
                  <a:pt x="3446" y="4628"/>
                </a:cubicBezTo>
                <a:cubicBezTo>
                  <a:pt x="3008" y="5322"/>
                  <a:pt x="2370" y="5937"/>
                  <a:pt x="1531" y="6471"/>
                </a:cubicBezTo>
                <a:cubicBezTo>
                  <a:pt x="1411" y="6314"/>
                  <a:pt x="1296" y="6184"/>
                  <a:pt x="1185" y="6080"/>
                </a:cubicBezTo>
                <a:cubicBezTo>
                  <a:pt x="1992" y="5611"/>
                  <a:pt x="2621" y="5065"/>
                  <a:pt x="3071" y="4442"/>
                </a:cubicBezTo>
                <a:cubicBezTo>
                  <a:pt x="2523" y="4442"/>
                  <a:pt x="1976" y="4442"/>
                  <a:pt x="1428" y="4442"/>
                </a:cubicBezTo>
                <a:cubicBezTo>
                  <a:pt x="1428" y="4296"/>
                  <a:pt x="1428" y="4150"/>
                  <a:pt x="1428" y="4004"/>
                </a:cubicBezTo>
                <a:cubicBezTo>
                  <a:pt x="1556" y="4004"/>
                  <a:pt x="1684" y="4004"/>
                  <a:pt x="1812" y="4004"/>
                </a:cubicBezTo>
                <a:cubicBezTo>
                  <a:pt x="1812" y="2910"/>
                  <a:pt x="1812" y="1816"/>
                  <a:pt x="1812" y="722"/>
                </a:cubicBezTo>
                <a:cubicBezTo>
                  <a:pt x="2024" y="722"/>
                  <a:pt x="2235" y="722"/>
                  <a:pt x="2447" y="722"/>
                </a:cubicBezTo>
                <a:cubicBezTo>
                  <a:pt x="2538" y="499"/>
                  <a:pt x="2628" y="259"/>
                  <a:pt x="2716" y="0"/>
                </a:cubicBezTo>
                <a:close/>
              </a:path>
            </a:pathLst>
          </a:custGeom>
          <a:solidFill>
            <a:srgbClr val="FFFFFF"/>
          </a:solidFill>
          <a:ln w="0">
            <a:noFill/>
            <a:prstDash val="solid"/>
            <a:round/>
          </a:ln>
          <a:effectLst>
            <a:outerShdw blurRad="25400" dist="25400" dir="2700000" algn="tl" rotWithShape="0">
              <a:schemeClr val="tx1">
                <a:alpha val="20000"/>
              </a:schemeClr>
            </a:outerShdw>
          </a:effectLst>
        </p:spPr>
        <p:txBody>
          <a:bodyPr/>
          <a:lstStyle/>
          <a:p>
            <a:pPr eaLnBrk="1" fontAlgn="auto" hangingPunct="1">
              <a:spcBef>
                <a:spcPts val="0"/>
              </a:spcBef>
              <a:spcAft>
                <a:spcPts val="0"/>
              </a:spcAft>
              <a:defRPr/>
            </a:pPr>
            <a:endParaRPr lang="zh-CN" altLang="en-US" sz="1400">
              <a:latin typeface="+mn-lt"/>
              <a:ea typeface="+mn-ea"/>
            </a:endParaRPr>
          </a:p>
        </p:txBody>
      </p:sp>
      <p:pic>
        <p:nvPicPr>
          <p:cNvPr id="17"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84640" y="2309048"/>
            <a:ext cx="4021230" cy="68561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750" fill="hold"/>
                                        <p:tgtEl>
                                          <p:spTgt spid="4"/>
                                        </p:tgtEl>
                                        <p:attrNameLst>
                                          <p:attrName>ppt_x</p:attrName>
                                        </p:attrNameLst>
                                      </p:cBhvr>
                                      <p:tavLst>
                                        <p:tav tm="0">
                                          <p:val>
                                            <p:strVal val="#ppt_x"/>
                                          </p:val>
                                        </p:tav>
                                        <p:tav tm="100000">
                                          <p:val>
                                            <p:strVal val="#ppt_x"/>
                                          </p:val>
                                        </p:tav>
                                      </p:tavLst>
                                    </p:anim>
                                    <p:anim calcmode="lin" valueType="num">
                                      <p:cBhvr additive="base">
                                        <p:cTn id="8" dur="17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750" fill="hold"/>
                                        <p:tgtEl>
                                          <p:spTgt spid="6"/>
                                        </p:tgtEl>
                                        <p:attrNameLst>
                                          <p:attrName>ppt_x</p:attrName>
                                        </p:attrNameLst>
                                      </p:cBhvr>
                                      <p:tavLst>
                                        <p:tav tm="0">
                                          <p:val>
                                            <p:strVal val="#ppt_x"/>
                                          </p:val>
                                        </p:tav>
                                        <p:tav tm="100000">
                                          <p:val>
                                            <p:strVal val="#ppt_x"/>
                                          </p:val>
                                        </p:tav>
                                      </p:tavLst>
                                    </p:anim>
                                    <p:anim calcmode="lin" valueType="num">
                                      <p:cBhvr additive="base">
                                        <p:cTn id="12" dur="175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750" fill="hold"/>
                                        <p:tgtEl>
                                          <p:spTgt spid="8"/>
                                        </p:tgtEl>
                                        <p:attrNameLst>
                                          <p:attrName>ppt_x</p:attrName>
                                        </p:attrNameLst>
                                      </p:cBhvr>
                                      <p:tavLst>
                                        <p:tav tm="0">
                                          <p:val>
                                            <p:strVal val="#ppt_x"/>
                                          </p:val>
                                        </p:tav>
                                        <p:tav tm="100000">
                                          <p:val>
                                            <p:strVal val="#ppt_x"/>
                                          </p:val>
                                        </p:tav>
                                      </p:tavLst>
                                    </p:anim>
                                    <p:anim calcmode="lin" valueType="num">
                                      <p:cBhvr additive="base">
                                        <p:cTn id="16" dur="175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750" fill="hold"/>
                                        <p:tgtEl>
                                          <p:spTgt spid="10"/>
                                        </p:tgtEl>
                                        <p:attrNameLst>
                                          <p:attrName>ppt_x</p:attrName>
                                        </p:attrNameLst>
                                      </p:cBhvr>
                                      <p:tavLst>
                                        <p:tav tm="0">
                                          <p:val>
                                            <p:strVal val="#ppt_x"/>
                                          </p:val>
                                        </p:tav>
                                        <p:tav tm="100000">
                                          <p:val>
                                            <p:strVal val="#ppt_x"/>
                                          </p:val>
                                        </p:tav>
                                      </p:tavLst>
                                    </p:anim>
                                    <p:anim calcmode="lin" valueType="num">
                                      <p:cBhvr additive="base">
                                        <p:cTn id="20" dur="175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750" fill="hold"/>
                                        <p:tgtEl>
                                          <p:spTgt spid="12"/>
                                        </p:tgtEl>
                                        <p:attrNameLst>
                                          <p:attrName>ppt_x</p:attrName>
                                        </p:attrNameLst>
                                      </p:cBhvr>
                                      <p:tavLst>
                                        <p:tav tm="0">
                                          <p:val>
                                            <p:strVal val="#ppt_x"/>
                                          </p:val>
                                        </p:tav>
                                        <p:tav tm="100000">
                                          <p:val>
                                            <p:strVal val="#ppt_x"/>
                                          </p:val>
                                        </p:tav>
                                      </p:tavLst>
                                    </p:anim>
                                    <p:anim calcmode="lin" valueType="num">
                                      <p:cBhvr additive="base">
                                        <p:cTn id="24"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10"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2"/>
          <p:cNvSpPr>
            <a:spLocks noEditPoints="1"/>
          </p:cNvSpPr>
          <p:nvPr/>
        </p:nvSpPr>
        <p:spPr bwMode="auto">
          <a:xfrm>
            <a:off x="1397509" y="1012021"/>
            <a:ext cx="655014" cy="655439"/>
          </a:xfrm>
          <a:custGeom>
            <a:avLst/>
            <a:gdLst>
              <a:gd name="T0" fmla="*/ 2147483647 w 352"/>
              <a:gd name="T1" fmla="*/ 0 h 352"/>
              <a:gd name="T2" fmla="*/ 0 w 352"/>
              <a:gd name="T3" fmla="*/ 2147483647 h 352"/>
              <a:gd name="T4" fmla="*/ 2147483647 w 352"/>
              <a:gd name="T5" fmla="*/ 2147483647 h 352"/>
              <a:gd name="T6" fmla="*/ 2147483647 w 352"/>
              <a:gd name="T7" fmla="*/ 2147483647 h 352"/>
              <a:gd name="T8" fmla="*/ 2147483647 w 352"/>
              <a:gd name="T9" fmla="*/ 0 h 352"/>
              <a:gd name="T10" fmla="*/ 2147483647 w 352"/>
              <a:gd name="T11" fmla="*/ 2147483647 h 352"/>
              <a:gd name="T12" fmla="*/ 2147483647 w 352"/>
              <a:gd name="T13" fmla="*/ 2147483647 h 352"/>
              <a:gd name="T14" fmla="*/ 2147483647 w 352"/>
              <a:gd name="T15" fmla="*/ 2147483647 h 352"/>
              <a:gd name="T16" fmla="*/ 2147483647 w 352"/>
              <a:gd name="T17" fmla="*/ 2147483647 h 352"/>
              <a:gd name="T18" fmla="*/ 1846570078 w 352"/>
              <a:gd name="T19" fmla="*/ 2147483647 h 352"/>
              <a:gd name="T20" fmla="*/ 2147483647 w 352"/>
              <a:gd name="T21" fmla="*/ 2147483647 h 352"/>
              <a:gd name="T22" fmla="*/ 1477258047 w 352"/>
              <a:gd name="T23" fmla="*/ 2147483647 h 352"/>
              <a:gd name="T24" fmla="*/ 1477258047 w 352"/>
              <a:gd name="T25" fmla="*/ 2147483647 h 352"/>
              <a:gd name="T26" fmla="*/ 1600363711 w 352"/>
              <a:gd name="T27" fmla="*/ 2147483647 h 352"/>
              <a:gd name="T28" fmla="*/ 2147483647 w 352"/>
              <a:gd name="T29" fmla="*/ 2147483647 h 352"/>
              <a:gd name="T30" fmla="*/ 1575742578 w 352"/>
              <a:gd name="T31" fmla="*/ 2147483647 h 352"/>
              <a:gd name="T32" fmla="*/ 1477258047 w 352"/>
              <a:gd name="T33" fmla="*/ 2147483647 h 352"/>
              <a:gd name="T34" fmla="*/ 2147483647 w 352"/>
              <a:gd name="T35" fmla="*/ 2147483647 h 352"/>
              <a:gd name="T36" fmla="*/ 2147483647 w 352"/>
              <a:gd name="T37" fmla="*/ 2147483647 h 352"/>
              <a:gd name="T38" fmla="*/ 1821948945 w 352"/>
              <a:gd name="T39" fmla="*/ 2147483647 h 352"/>
              <a:gd name="T40" fmla="*/ 2147483647 w 352"/>
              <a:gd name="T41" fmla="*/ 2147483647 h 352"/>
              <a:gd name="T42" fmla="*/ 2147483647 w 352"/>
              <a:gd name="T43" fmla="*/ 2147483647 h 352"/>
              <a:gd name="T44" fmla="*/ 2147483647 w 352"/>
              <a:gd name="T45" fmla="*/ 2147483647 h 352"/>
              <a:gd name="T46" fmla="*/ 2147483647 w 352"/>
              <a:gd name="T47" fmla="*/ 2147483647 h 352"/>
              <a:gd name="T48" fmla="*/ 2147483647 w 352"/>
              <a:gd name="T49" fmla="*/ 2147483647 h 352"/>
              <a:gd name="T50" fmla="*/ 2147483647 w 352"/>
              <a:gd name="T51" fmla="*/ 2147483647 h 352"/>
              <a:gd name="T52" fmla="*/ 2147483647 w 352"/>
              <a:gd name="T53" fmla="*/ 2147483647 h 352"/>
              <a:gd name="T54" fmla="*/ 2147483647 w 352"/>
              <a:gd name="T55" fmla="*/ 2147483647 h 352"/>
              <a:gd name="T56" fmla="*/ 2147483647 w 352"/>
              <a:gd name="T57" fmla="*/ 2147483647 h 352"/>
              <a:gd name="T58" fmla="*/ 2147483647 w 352"/>
              <a:gd name="T59" fmla="*/ 2147483647 h 352"/>
              <a:gd name="T60" fmla="*/ 2147483647 w 352"/>
              <a:gd name="T61" fmla="*/ 2147483647 h 352"/>
              <a:gd name="T62" fmla="*/ 2147483647 w 352"/>
              <a:gd name="T63" fmla="*/ 2147483647 h 352"/>
              <a:gd name="T64" fmla="*/ 2147483647 w 352"/>
              <a:gd name="T65" fmla="*/ 2147483647 h 3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89" y="90"/>
                </a:moveTo>
                <a:cubicBezTo>
                  <a:pt x="263" y="90"/>
                  <a:pt x="263" y="90"/>
                  <a:pt x="263" y="90"/>
                </a:cubicBezTo>
                <a:cubicBezTo>
                  <a:pt x="268" y="90"/>
                  <a:pt x="272" y="91"/>
                  <a:pt x="276" y="93"/>
                </a:cubicBezTo>
                <a:cubicBezTo>
                  <a:pt x="176" y="182"/>
                  <a:pt x="176" y="182"/>
                  <a:pt x="176" y="182"/>
                </a:cubicBezTo>
                <a:cubicBezTo>
                  <a:pt x="75" y="93"/>
                  <a:pt x="75" y="93"/>
                  <a:pt x="75" y="93"/>
                </a:cubicBezTo>
                <a:cubicBezTo>
                  <a:pt x="79" y="91"/>
                  <a:pt x="84" y="90"/>
                  <a:pt x="89" y="90"/>
                </a:cubicBezTo>
                <a:close/>
                <a:moveTo>
                  <a:pt x="60" y="235"/>
                </a:moveTo>
                <a:cubicBezTo>
                  <a:pt x="60" y="119"/>
                  <a:pt x="60" y="119"/>
                  <a:pt x="60" y="119"/>
                </a:cubicBezTo>
                <a:cubicBezTo>
                  <a:pt x="60" y="113"/>
                  <a:pt x="62" y="108"/>
                  <a:pt x="65" y="103"/>
                </a:cubicBezTo>
                <a:cubicBezTo>
                  <a:pt x="137" y="167"/>
                  <a:pt x="137" y="167"/>
                  <a:pt x="137" y="167"/>
                </a:cubicBezTo>
                <a:cubicBezTo>
                  <a:pt x="64" y="248"/>
                  <a:pt x="64" y="248"/>
                  <a:pt x="64" y="248"/>
                </a:cubicBezTo>
                <a:cubicBezTo>
                  <a:pt x="62" y="244"/>
                  <a:pt x="60" y="240"/>
                  <a:pt x="60" y="235"/>
                </a:cubicBezTo>
                <a:close/>
                <a:moveTo>
                  <a:pt x="263" y="263"/>
                </a:moveTo>
                <a:cubicBezTo>
                  <a:pt x="89" y="263"/>
                  <a:pt x="89" y="263"/>
                  <a:pt x="89" y="263"/>
                </a:cubicBezTo>
                <a:cubicBezTo>
                  <a:pt x="83" y="263"/>
                  <a:pt x="78" y="262"/>
                  <a:pt x="74" y="259"/>
                </a:cubicBezTo>
                <a:cubicBezTo>
                  <a:pt x="148" y="176"/>
                  <a:pt x="148" y="176"/>
                  <a:pt x="148" y="176"/>
                </a:cubicBezTo>
                <a:cubicBezTo>
                  <a:pt x="171" y="197"/>
                  <a:pt x="171" y="197"/>
                  <a:pt x="171" y="197"/>
                </a:cubicBezTo>
                <a:cubicBezTo>
                  <a:pt x="172" y="198"/>
                  <a:pt x="174" y="198"/>
                  <a:pt x="176" y="198"/>
                </a:cubicBezTo>
                <a:cubicBezTo>
                  <a:pt x="178" y="198"/>
                  <a:pt x="179" y="198"/>
                  <a:pt x="181" y="197"/>
                </a:cubicBezTo>
                <a:cubicBezTo>
                  <a:pt x="204" y="176"/>
                  <a:pt x="204" y="176"/>
                  <a:pt x="204" y="176"/>
                </a:cubicBezTo>
                <a:cubicBezTo>
                  <a:pt x="278" y="259"/>
                  <a:pt x="278" y="259"/>
                  <a:pt x="278" y="259"/>
                </a:cubicBezTo>
                <a:cubicBezTo>
                  <a:pt x="274" y="262"/>
                  <a:pt x="268" y="263"/>
                  <a:pt x="263" y="263"/>
                </a:cubicBezTo>
                <a:close/>
                <a:moveTo>
                  <a:pt x="286" y="233"/>
                </a:moveTo>
                <a:cubicBezTo>
                  <a:pt x="286" y="238"/>
                  <a:pt x="285" y="243"/>
                  <a:pt x="283" y="247"/>
                </a:cubicBezTo>
                <a:cubicBezTo>
                  <a:pt x="211" y="167"/>
                  <a:pt x="211" y="167"/>
                  <a:pt x="211" y="167"/>
                </a:cubicBezTo>
                <a:cubicBezTo>
                  <a:pt x="282" y="105"/>
                  <a:pt x="282" y="105"/>
                  <a:pt x="282" y="105"/>
                </a:cubicBezTo>
                <a:cubicBezTo>
                  <a:pt x="285" y="109"/>
                  <a:pt x="286" y="115"/>
                  <a:pt x="286" y="120"/>
                </a:cubicBezTo>
                <a:lnTo>
                  <a:pt x="286" y="233"/>
                </a:lnTo>
                <a:close/>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 name="Group 96"/>
          <p:cNvGrpSpPr/>
          <p:nvPr/>
        </p:nvGrpSpPr>
        <p:grpSpPr>
          <a:xfrm>
            <a:off x="1668525" y="2330672"/>
            <a:ext cx="533058" cy="534086"/>
            <a:chOff x="4427538" y="3192463"/>
            <a:chExt cx="823913" cy="825500"/>
          </a:xfrm>
          <a:solidFill>
            <a:srgbClr val="4C547C"/>
          </a:solidFill>
        </p:grpSpPr>
        <p:sp>
          <p:nvSpPr>
            <p:cNvPr id="5" name="Oval 23"/>
            <p:cNvSpPr>
              <a:spLocks noChangeArrowheads="1"/>
            </p:cNvSpPr>
            <p:nvPr/>
          </p:nvSpPr>
          <p:spPr bwMode="auto">
            <a:xfrm>
              <a:off x="4813301" y="3825875"/>
              <a:ext cx="57150" cy="571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 name="Rectangle 24"/>
            <p:cNvSpPr>
              <a:spLocks noChangeArrowheads="1"/>
            </p:cNvSpPr>
            <p:nvPr/>
          </p:nvSpPr>
          <p:spPr bwMode="auto">
            <a:xfrm>
              <a:off x="4784726" y="3352800"/>
              <a:ext cx="1158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 name="Oval 26"/>
            <p:cNvSpPr>
              <a:spLocks noChangeArrowheads="1"/>
            </p:cNvSpPr>
            <p:nvPr/>
          </p:nvSpPr>
          <p:spPr bwMode="auto">
            <a:xfrm>
              <a:off x="4926013" y="3351213"/>
              <a:ext cx="22225" cy="190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 name="Rectangle 27"/>
            <p:cNvSpPr>
              <a:spLocks noChangeArrowheads="1"/>
            </p:cNvSpPr>
            <p:nvPr/>
          </p:nvSpPr>
          <p:spPr bwMode="auto">
            <a:xfrm>
              <a:off x="4710113" y="3397250"/>
              <a:ext cx="265113" cy="400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 name="Group 103"/>
          <p:cNvGrpSpPr/>
          <p:nvPr/>
        </p:nvGrpSpPr>
        <p:grpSpPr>
          <a:xfrm>
            <a:off x="1626415" y="3699778"/>
            <a:ext cx="662472" cy="664526"/>
            <a:chOff x="4362451" y="5308600"/>
            <a:chExt cx="1023938" cy="1027113"/>
          </a:xfrm>
          <a:solidFill>
            <a:srgbClr val="92AF27"/>
          </a:solidFill>
        </p:grpSpPr>
        <p:sp>
          <p:nvSpPr>
            <p:cNvPr id="12" name="Freeform 29"/>
            <p:cNvSpPr>
              <a:spLocks noEditPoints="1"/>
            </p:cNvSpPr>
            <p:nvPr/>
          </p:nvSpPr>
          <p:spPr bwMode="auto">
            <a:xfrm>
              <a:off x="4362451" y="5308600"/>
              <a:ext cx="1023938" cy="1027113"/>
            </a:xfrm>
            <a:custGeom>
              <a:avLst/>
              <a:gdLst>
                <a:gd name="T0" fmla="*/ 178 w 356"/>
                <a:gd name="T1" fmla="*/ 0 h 357"/>
                <a:gd name="T2" fmla="*/ 0 w 356"/>
                <a:gd name="T3" fmla="*/ 179 h 357"/>
                <a:gd name="T4" fmla="*/ 178 w 356"/>
                <a:gd name="T5" fmla="*/ 357 h 357"/>
                <a:gd name="T6" fmla="*/ 356 w 356"/>
                <a:gd name="T7" fmla="*/ 179 h 357"/>
                <a:gd name="T8" fmla="*/ 178 w 356"/>
                <a:gd name="T9" fmla="*/ 0 h 357"/>
                <a:gd name="T10" fmla="*/ 276 w 356"/>
                <a:gd name="T11" fmla="*/ 268 h 357"/>
                <a:gd name="T12" fmla="*/ 80 w 356"/>
                <a:gd name="T13" fmla="*/ 268 h 357"/>
                <a:gd name="T14" fmla="*/ 80 w 356"/>
                <a:gd name="T15" fmla="*/ 190 h 357"/>
                <a:gd name="T16" fmla="*/ 148 w 356"/>
                <a:gd name="T17" fmla="*/ 190 h 357"/>
                <a:gd name="T18" fmla="*/ 148 w 356"/>
                <a:gd name="T19" fmla="*/ 210 h 357"/>
                <a:gd name="T20" fmla="*/ 148 w 356"/>
                <a:gd name="T21" fmla="*/ 224 h 357"/>
                <a:gd name="T22" fmla="*/ 208 w 356"/>
                <a:gd name="T23" fmla="*/ 224 h 357"/>
                <a:gd name="T24" fmla="*/ 208 w 356"/>
                <a:gd name="T25" fmla="*/ 224 h 357"/>
                <a:gd name="T26" fmla="*/ 208 w 356"/>
                <a:gd name="T27" fmla="*/ 210 h 357"/>
                <a:gd name="T28" fmla="*/ 208 w 356"/>
                <a:gd name="T29" fmla="*/ 190 h 357"/>
                <a:gd name="T30" fmla="*/ 276 w 356"/>
                <a:gd name="T31" fmla="*/ 190 h 357"/>
                <a:gd name="T32" fmla="*/ 276 w 356"/>
                <a:gd name="T33" fmla="*/ 268 h 357"/>
                <a:gd name="T34" fmla="*/ 276 w 356"/>
                <a:gd name="T35" fmla="*/ 176 h 357"/>
                <a:gd name="T36" fmla="*/ 194 w 356"/>
                <a:gd name="T37" fmla="*/ 176 h 357"/>
                <a:gd name="T38" fmla="*/ 194 w 356"/>
                <a:gd name="T39" fmla="*/ 176 h 357"/>
                <a:gd name="T40" fmla="*/ 194 w 356"/>
                <a:gd name="T41" fmla="*/ 176 h 357"/>
                <a:gd name="T42" fmla="*/ 194 w 356"/>
                <a:gd name="T43" fmla="*/ 210 h 357"/>
                <a:gd name="T44" fmla="*/ 162 w 356"/>
                <a:gd name="T45" fmla="*/ 210 h 357"/>
                <a:gd name="T46" fmla="*/ 162 w 356"/>
                <a:gd name="T47" fmla="*/ 176 h 357"/>
                <a:gd name="T48" fmla="*/ 162 w 356"/>
                <a:gd name="T49" fmla="*/ 176 h 357"/>
                <a:gd name="T50" fmla="*/ 80 w 356"/>
                <a:gd name="T51" fmla="*/ 176 h 357"/>
                <a:gd name="T52" fmla="*/ 80 w 356"/>
                <a:gd name="T53" fmla="*/ 121 h 357"/>
                <a:gd name="T54" fmla="*/ 139 w 356"/>
                <a:gd name="T55" fmla="*/ 121 h 357"/>
                <a:gd name="T56" fmla="*/ 139 w 356"/>
                <a:gd name="T57" fmla="*/ 121 h 357"/>
                <a:gd name="T58" fmla="*/ 139 w 356"/>
                <a:gd name="T59" fmla="*/ 83 h 357"/>
                <a:gd name="T60" fmla="*/ 217 w 356"/>
                <a:gd name="T61" fmla="*/ 83 h 357"/>
                <a:gd name="T62" fmla="*/ 217 w 356"/>
                <a:gd name="T63" fmla="*/ 121 h 357"/>
                <a:gd name="T64" fmla="*/ 217 w 356"/>
                <a:gd name="T65" fmla="*/ 121 h 357"/>
                <a:gd name="T66" fmla="*/ 276 w 356"/>
                <a:gd name="T67" fmla="*/ 121 h 357"/>
                <a:gd name="T68" fmla="*/ 276 w 356"/>
                <a:gd name="T69" fmla="*/ 176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56" h="357">
                  <a:moveTo>
                    <a:pt x="178" y="0"/>
                  </a:moveTo>
                  <a:cubicBezTo>
                    <a:pt x="79" y="0"/>
                    <a:pt x="0" y="80"/>
                    <a:pt x="0" y="179"/>
                  </a:cubicBezTo>
                  <a:cubicBezTo>
                    <a:pt x="0" y="277"/>
                    <a:pt x="79" y="357"/>
                    <a:pt x="178" y="357"/>
                  </a:cubicBezTo>
                  <a:cubicBezTo>
                    <a:pt x="277" y="357"/>
                    <a:pt x="356" y="277"/>
                    <a:pt x="356" y="179"/>
                  </a:cubicBezTo>
                  <a:cubicBezTo>
                    <a:pt x="356" y="80"/>
                    <a:pt x="277" y="0"/>
                    <a:pt x="178" y="0"/>
                  </a:cubicBezTo>
                  <a:close/>
                  <a:moveTo>
                    <a:pt x="276" y="268"/>
                  </a:moveTo>
                  <a:cubicBezTo>
                    <a:pt x="80" y="268"/>
                    <a:pt x="80" y="268"/>
                    <a:pt x="80" y="268"/>
                  </a:cubicBezTo>
                  <a:cubicBezTo>
                    <a:pt x="80" y="190"/>
                    <a:pt x="80" y="190"/>
                    <a:pt x="80" y="190"/>
                  </a:cubicBezTo>
                  <a:cubicBezTo>
                    <a:pt x="148" y="190"/>
                    <a:pt x="148" y="190"/>
                    <a:pt x="148" y="190"/>
                  </a:cubicBezTo>
                  <a:cubicBezTo>
                    <a:pt x="148" y="210"/>
                    <a:pt x="148" y="210"/>
                    <a:pt x="148" y="210"/>
                  </a:cubicBezTo>
                  <a:cubicBezTo>
                    <a:pt x="148" y="224"/>
                    <a:pt x="148" y="224"/>
                    <a:pt x="148" y="224"/>
                  </a:cubicBezTo>
                  <a:cubicBezTo>
                    <a:pt x="208" y="224"/>
                    <a:pt x="208" y="224"/>
                    <a:pt x="208" y="224"/>
                  </a:cubicBezTo>
                  <a:cubicBezTo>
                    <a:pt x="208" y="224"/>
                    <a:pt x="208" y="224"/>
                    <a:pt x="208" y="224"/>
                  </a:cubicBezTo>
                  <a:cubicBezTo>
                    <a:pt x="208" y="210"/>
                    <a:pt x="208" y="210"/>
                    <a:pt x="208" y="210"/>
                  </a:cubicBezTo>
                  <a:cubicBezTo>
                    <a:pt x="208" y="190"/>
                    <a:pt x="208" y="190"/>
                    <a:pt x="208" y="190"/>
                  </a:cubicBezTo>
                  <a:cubicBezTo>
                    <a:pt x="276" y="190"/>
                    <a:pt x="276" y="190"/>
                    <a:pt x="276" y="190"/>
                  </a:cubicBezTo>
                  <a:lnTo>
                    <a:pt x="276" y="268"/>
                  </a:lnTo>
                  <a:close/>
                  <a:moveTo>
                    <a:pt x="276" y="176"/>
                  </a:moveTo>
                  <a:cubicBezTo>
                    <a:pt x="194" y="176"/>
                    <a:pt x="194" y="176"/>
                    <a:pt x="194" y="176"/>
                  </a:cubicBezTo>
                  <a:cubicBezTo>
                    <a:pt x="194" y="176"/>
                    <a:pt x="194" y="176"/>
                    <a:pt x="194" y="176"/>
                  </a:cubicBezTo>
                  <a:cubicBezTo>
                    <a:pt x="194" y="176"/>
                    <a:pt x="194" y="176"/>
                    <a:pt x="194" y="176"/>
                  </a:cubicBezTo>
                  <a:cubicBezTo>
                    <a:pt x="194" y="210"/>
                    <a:pt x="194" y="210"/>
                    <a:pt x="194" y="210"/>
                  </a:cubicBezTo>
                  <a:cubicBezTo>
                    <a:pt x="162" y="210"/>
                    <a:pt x="162" y="210"/>
                    <a:pt x="162" y="210"/>
                  </a:cubicBezTo>
                  <a:cubicBezTo>
                    <a:pt x="162" y="176"/>
                    <a:pt x="162" y="176"/>
                    <a:pt x="162" y="176"/>
                  </a:cubicBezTo>
                  <a:cubicBezTo>
                    <a:pt x="162" y="176"/>
                    <a:pt x="162" y="176"/>
                    <a:pt x="162" y="176"/>
                  </a:cubicBezTo>
                  <a:cubicBezTo>
                    <a:pt x="80" y="176"/>
                    <a:pt x="80" y="176"/>
                    <a:pt x="80" y="176"/>
                  </a:cubicBezTo>
                  <a:cubicBezTo>
                    <a:pt x="80" y="121"/>
                    <a:pt x="80" y="121"/>
                    <a:pt x="80" y="121"/>
                  </a:cubicBezTo>
                  <a:cubicBezTo>
                    <a:pt x="139" y="121"/>
                    <a:pt x="139" y="121"/>
                    <a:pt x="139" y="121"/>
                  </a:cubicBezTo>
                  <a:cubicBezTo>
                    <a:pt x="139" y="121"/>
                    <a:pt x="139" y="121"/>
                    <a:pt x="139" y="121"/>
                  </a:cubicBezTo>
                  <a:cubicBezTo>
                    <a:pt x="139" y="83"/>
                    <a:pt x="139" y="83"/>
                    <a:pt x="139" y="83"/>
                  </a:cubicBezTo>
                  <a:cubicBezTo>
                    <a:pt x="217" y="83"/>
                    <a:pt x="217" y="83"/>
                    <a:pt x="217" y="83"/>
                  </a:cubicBezTo>
                  <a:cubicBezTo>
                    <a:pt x="217" y="121"/>
                    <a:pt x="217" y="121"/>
                    <a:pt x="217" y="121"/>
                  </a:cubicBezTo>
                  <a:cubicBezTo>
                    <a:pt x="217" y="121"/>
                    <a:pt x="217" y="121"/>
                    <a:pt x="217" y="121"/>
                  </a:cubicBezTo>
                  <a:cubicBezTo>
                    <a:pt x="276" y="121"/>
                    <a:pt x="276" y="121"/>
                    <a:pt x="276" y="121"/>
                  </a:cubicBezTo>
                  <a:lnTo>
                    <a:pt x="276"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 name="Freeform 30"/>
            <p:cNvSpPr/>
            <p:nvPr/>
          </p:nvSpPr>
          <p:spPr bwMode="auto">
            <a:xfrm>
              <a:off x="4822826" y="5618163"/>
              <a:ext cx="103188" cy="38100"/>
            </a:xfrm>
            <a:custGeom>
              <a:avLst/>
              <a:gdLst>
                <a:gd name="T0" fmla="*/ 0 w 65"/>
                <a:gd name="T1" fmla="*/ 0 h 24"/>
                <a:gd name="T2" fmla="*/ 0 w 65"/>
                <a:gd name="T3" fmla="*/ 24 h 24"/>
                <a:gd name="T4" fmla="*/ 0 w 65"/>
                <a:gd name="T5" fmla="*/ 24 h 24"/>
                <a:gd name="T6" fmla="*/ 65 w 65"/>
                <a:gd name="T7" fmla="*/ 24 h 24"/>
                <a:gd name="T8" fmla="*/ 65 w 65"/>
                <a:gd name="T9" fmla="*/ 24 h 24"/>
                <a:gd name="T10" fmla="*/ 65 w 65"/>
                <a:gd name="T11" fmla="*/ 0 h 24"/>
                <a:gd name="T12" fmla="*/ 0 w 6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5" h="24">
                  <a:moveTo>
                    <a:pt x="0" y="0"/>
                  </a:moveTo>
                  <a:lnTo>
                    <a:pt x="0" y="24"/>
                  </a:lnTo>
                  <a:lnTo>
                    <a:pt x="0" y="24"/>
                  </a:lnTo>
                  <a:lnTo>
                    <a:pt x="65" y="24"/>
                  </a:lnTo>
                  <a:lnTo>
                    <a:pt x="65" y="24"/>
                  </a:lnTo>
                  <a:lnTo>
                    <a:pt x="6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4" name="Freeform 31"/>
          <p:cNvSpPr>
            <a:spLocks noEditPoints="1"/>
          </p:cNvSpPr>
          <p:nvPr/>
        </p:nvSpPr>
        <p:spPr bwMode="auto">
          <a:xfrm>
            <a:off x="2643228" y="1973450"/>
            <a:ext cx="521034" cy="521494"/>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5" name="Group 107"/>
          <p:cNvGrpSpPr/>
          <p:nvPr/>
        </p:nvGrpSpPr>
        <p:grpSpPr>
          <a:xfrm>
            <a:off x="3039687" y="667818"/>
            <a:ext cx="646039" cy="646038"/>
            <a:chOff x="6546851" y="622300"/>
            <a:chExt cx="998538" cy="998538"/>
          </a:xfrm>
          <a:solidFill>
            <a:srgbClr val="A1835E"/>
          </a:solidFill>
        </p:grpSpPr>
        <p:sp>
          <p:nvSpPr>
            <p:cNvPr id="16" name="Freeform 32"/>
            <p:cNvSpPr>
              <a:spLocks noEditPoints="1"/>
            </p:cNvSpPr>
            <p:nvPr/>
          </p:nvSpPr>
          <p:spPr bwMode="auto">
            <a:xfrm>
              <a:off x="6773863" y="849313"/>
              <a:ext cx="541338" cy="541338"/>
            </a:xfrm>
            <a:custGeom>
              <a:avLst/>
              <a:gdLst>
                <a:gd name="T0" fmla="*/ 94 w 188"/>
                <a:gd name="T1" fmla="*/ 0 h 188"/>
                <a:gd name="T2" fmla="*/ 0 w 188"/>
                <a:gd name="T3" fmla="*/ 94 h 188"/>
                <a:gd name="T4" fmla="*/ 94 w 188"/>
                <a:gd name="T5" fmla="*/ 188 h 188"/>
                <a:gd name="T6" fmla="*/ 188 w 188"/>
                <a:gd name="T7" fmla="*/ 94 h 188"/>
                <a:gd name="T8" fmla="*/ 94 w 188"/>
                <a:gd name="T9" fmla="*/ 0 h 188"/>
                <a:gd name="T10" fmla="*/ 138 w 188"/>
                <a:gd name="T11" fmla="*/ 36 h 188"/>
                <a:gd name="T12" fmla="*/ 152 w 188"/>
                <a:gd name="T13" fmla="*/ 58 h 188"/>
                <a:gd name="T14" fmla="*/ 138 w 188"/>
                <a:gd name="T15" fmla="*/ 80 h 188"/>
                <a:gd name="T16" fmla="*/ 123 w 188"/>
                <a:gd name="T17" fmla="*/ 58 h 188"/>
                <a:gd name="T18" fmla="*/ 138 w 188"/>
                <a:gd name="T19" fmla="*/ 36 h 188"/>
                <a:gd name="T20" fmla="*/ 51 w 188"/>
                <a:gd name="T21" fmla="*/ 36 h 188"/>
                <a:gd name="T22" fmla="*/ 65 w 188"/>
                <a:gd name="T23" fmla="*/ 58 h 188"/>
                <a:gd name="T24" fmla="*/ 51 w 188"/>
                <a:gd name="T25" fmla="*/ 80 h 188"/>
                <a:gd name="T26" fmla="*/ 36 w 188"/>
                <a:gd name="T27" fmla="*/ 58 h 188"/>
                <a:gd name="T28" fmla="*/ 51 w 188"/>
                <a:gd name="T29" fmla="*/ 36 h 188"/>
                <a:gd name="T30" fmla="*/ 94 w 188"/>
                <a:gd name="T31" fmla="*/ 167 h 188"/>
                <a:gd name="T32" fmla="*/ 22 w 188"/>
                <a:gd name="T33" fmla="*/ 95 h 188"/>
                <a:gd name="T34" fmla="*/ 94 w 188"/>
                <a:gd name="T35" fmla="*/ 114 h 188"/>
                <a:gd name="T36" fmla="*/ 167 w 188"/>
                <a:gd name="T37" fmla="*/ 95 h 188"/>
                <a:gd name="T38" fmla="*/ 94 w 188"/>
                <a:gd name="T39" fmla="*/ 1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88">
                  <a:moveTo>
                    <a:pt x="94" y="0"/>
                  </a:moveTo>
                  <a:cubicBezTo>
                    <a:pt x="42" y="0"/>
                    <a:pt x="0" y="42"/>
                    <a:pt x="0" y="94"/>
                  </a:cubicBezTo>
                  <a:cubicBezTo>
                    <a:pt x="0" y="146"/>
                    <a:pt x="42" y="188"/>
                    <a:pt x="94" y="188"/>
                  </a:cubicBezTo>
                  <a:cubicBezTo>
                    <a:pt x="146" y="188"/>
                    <a:pt x="188" y="146"/>
                    <a:pt x="188" y="94"/>
                  </a:cubicBezTo>
                  <a:cubicBezTo>
                    <a:pt x="188" y="42"/>
                    <a:pt x="146" y="0"/>
                    <a:pt x="94" y="0"/>
                  </a:cubicBezTo>
                  <a:close/>
                  <a:moveTo>
                    <a:pt x="138" y="36"/>
                  </a:moveTo>
                  <a:cubicBezTo>
                    <a:pt x="146" y="36"/>
                    <a:pt x="152" y="46"/>
                    <a:pt x="152" y="58"/>
                  </a:cubicBezTo>
                  <a:cubicBezTo>
                    <a:pt x="152" y="70"/>
                    <a:pt x="146" y="80"/>
                    <a:pt x="138" y="80"/>
                  </a:cubicBezTo>
                  <a:cubicBezTo>
                    <a:pt x="130" y="80"/>
                    <a:pt x="123" y="70"/>
                    <a:pt x="123" y="58"/>
                  </a:cubicBezTo>
                  <a:cubicBezTo>
                    <a:pt x="123" y="46"/>
                    <a:pt x="130" y="36"/>
                    <a:pt x="138" y="36"/>
                  </a:cubicBezTo>
                  <a:close/>
                  <a:moveTo>
                    <a:pt x="51" y="36"/>
                  </a:moveTo>
                  <a:cubicBezTo>
                    <a:pt x="59" y="36"/>
                    <a:pt x="65" y="46"/>
                    <a:pt x="65" y="58"/>
                  </a:cubicBezTo>
                  <a:cubicBezTo>
                    <a:pt x="65" y="70"/>
                    <a:pt x="59" y="80"/>
                    <a:pt x="51" y="80"/>
                  </a:cubicBezTo>
                  <a:cubicBezTo>
                    <a:pt x="43" y="80"/>
                    <a:pt x="36" y="70"/>
                    <a:pt x="36" y="58"/>
                  </a:cubicBezTo>
                  <a:cubicBezTo>
                    <a:pt x="36" y="46"/>
                    <a:pt x="43" y="36"/>
                    <a:pt x="51" y="36"/>
                  </a:cubicBezTo>
                  <a:close/>
                  <a:moveTo>
                    <a:pt x="94" y="167"/>
                  </a:moveTo>
                  <a:cubicBezTo>
                    <a:pt x="56" y="167"/>
                    <a:pt x="25" y="135"/>
                    <a:pt x="22" y="95"/>
                  </a:cubicBezTo>
                  <a:cubicBezTo>
                    <a:pt x="43" y="107"/>
                    <a:pt x="68" y="114"/>
                    <a:pt x="94" y="114"/>
                  </a:cubicBezTo>
                  <a:cubicBezTo>
                    <a:pt x="120" y="114"/>
                    <a:pt x="145" y="107"/>
                    <a:pt x="167" y="95"/>
                  </a:cubicBezTo>
                  <a:cubicBezTo>
                    <a:pt x="163" y="135"/>
                    <a:pt x="132" y="167"/>
                    <a:pt x="94" y="1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7" name="Freeform 33"/>
            <p:cNvSpPr>
              <a:spLocks noEditPoints="1"/>
            </p:cNvSpPr>
            <p:nvPr/>
          </p:nvSpPr>
          <p:spPr bwMode="auto">
            <a:xfrm>
              <a:off x="6546851" y="622300"/>
              <a:ext cx="998538" cy="998538"/>
            </a:xfrm>
            <a:custGeom>
              <a:avLst/>
              <a:gdLst>
                <a:gd name="T0" fmla="*/ 173 w 347"/>
                <a:gd name="T1" fmla="*/ 0 h 347"/>
                <a:gd name="T2" fmla="*/ 0 w 347"/>
                <a:gd name="T3" fmla="*/ 173 h 347"/>
                <a:gd name="T4" fmla="*/ 173 w 347"/>
                <a:gd name="T5" fmla="*/ 347 h 347"/>
                <a:gd name="T6" fmla="*/ 347 w 347"/>
                <a:gd name="T7" fmla="*/ 173 h 347"/>
                <a:gd name="T8" fmla="*/ 173 w 347"/>
                <a:gd name="T9" fmla="*/ 0 h 347"/>
                <a:gd name="T10" fmla="*/ 173 w 347"/>
                <a:gd name="T11" fmla="*/ 289 h 347"/>
                <a:gd name="T12" fmla="*/ 57 w 347"/>
                <a:gd name="T13" fmla="*/ 173 h 347"/>
                <a:gd name="T14" fmla="*/ 173 w 347"/>
                <a:gd name="T15" fmla="*/ 57 h 347"/>
                <a:gd name="T16" fmla="*/ 289 w 347"/>
                <a:gd name="T17" fmla="*/ 173 h 347"/>
                <a:gd name="T18" fmla="*/ 173 w 347"/>
                <a:gd name="T19" fmla="*/ 28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7" h="347">
                  <a:moveTo>
                    <a:pt x="173" y="0"/>
                  </a:moveTo>
                  <a:cubicBezTo>
                    <a:pt x="77" y="0"/>
                    <a:pt x="0" y="77"/>
                    <a:pt x="0" y="173"/>
                  </a:cubicBezTo>
                  <a:cubicBezTo>
                    <a:pt x="0" y="269"/>
                    <a:pt x="77" y="347"/>
                    <a:pt x="173" y="347"/>
                  </a:cubicBezTo>
                  <a:cubicBezTo>
                    <a:pt x="269" y="347"/>
                    <a:pt x="347" y="269"/>
                    <a:pt x="347" y="173"/>
                  </a:cubicBezTo>
                  <a:cubicBezTo>
                    <a:pt x="347" y="77"/>
                    <a:pt x="269" y="0"/>
                    <a:pt x="173" y="0"/>
                  </a:cubicBezTo>
                  <a:close/>
                  <a:moveTo>
                    <a:pt x="173" y="289"/>
                  </a:moveTo>
                  <a:cubicBezTo>
                    <a:pt x="109" y="289"/>
                    <a:pt x="57" y="237"/>
                    <a:pt x="57" y="173"/>
                  </a:cubicBezTo>
                  <a:cubicBezTo>
                    <a:pt x="57" y="109"/>
                    <a:pt x="109" y="57"/>
                    <a:pt x="173" y="57"/>
                  </a:cubicBezTo>
                  <a:cubicBezTo>
                    <a:pt x="237" y="57"/>
                    <a:pt x="289" y="109"/>
                    <a:pt x="289" y="173"/>
                  </a:cubicBezTo>
                  <a:cubicBezTo>
                    <a:pt x="289" y="237"/>
                    <a:pt x="237" y="289"/>
                    <a:pt x="173" y="2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8" name="Group 110"/>
          <p:cNvGrpSpPr/>
          <p:nvPr/>
        </p:nvGrpSpPr>
        <p:grpSpPr>
          <a:xfrm>
            <a:off x="3511121" y="3695670"/>
            <a:ext cx="655282" cy="655281"/>
            <a:chOff x="7275513" y="5302250"/>
            <a:chExt cx="1012825" cy="1012825"/>
          </a:xfrm>
          <a:solidFill>
            <a:srgbClr val="A1835E"/>
          </a:solidFill>
        </p:grpSpPr>
        <p:sp>
          <p:nvSpPr>
            <p:cNvPr id="19" name="Freeform 34"/>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0"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21" name="Freeform 36"/>
          <p:cNvSpPr>
            <a:spLocks noEditPoints="1"/>
          </p:cNvSpPr>
          <p:nvPr/>
        </p:nvSpPr>
        <p:spPr bwMode="auto">
          <a:xfrm>
            <a:off x="4183106" y="1634122"/>
            <a:ext cx="664542" cy="662583"/>
          </a:xfrm>
          <a:custGeom>
            <a:avLst/>
            <a:gdLst>
              <a:gd name="T0" fmla="*/ 178 w 357"/>
              <a:gd name="T1" fmla="*/ 0 h 356"/>
              <a:gd name="T2" fmla="*/ 0 w 357"/>
              <a:gd name="T3" fmla="*/ 178 h 356"/>
              <a:gd name="T4" fmla="*/ 178 w 357"/>
              <a:gd name="T5" fmla="*/ 356 h 356"/>
              <a:gd name="T6" fmla="*/ 357 w 357"/>
              <a:gd name="T7" fmla="*/ 178 h 356"/>
              <a:gd name="T8" fmla="*/ 178 w 357"/>
              <a:gd name="T9" fmla="*/ 0 h 356"/>
              <a:gd name="T10" fmla="*/ 220 w 357"/>
              <a:gd name="T11" fmla="*/ 77 h 356"/>
              <a:gd name="T12" fmla="*/ 258 w 357"/>
              <a:gd name="T13" fmla="*/ 77 h 356"/>
              <a:gd name="T14" fmla="*/ 258 w 357"/>
              <a:gd name="T15" fmla="*/ 125 h 356"/>
              <a:gd name="T16" fmla="*/ 220 w 357"/>
              <a:gd name="T17" fmla="*/ 94 h 356"/>
              <a:gd name="T18" fmla="*/ 220 w 357"/>
              <a:gd name="T19" fmla="*/ 77 h 356"/>
              <a:gd name="T20" fmla="*/ 258 w 357"/>
              <a:gd name="T21" fmla="*/ 200 h 356"/>
              <a:gd name="T22" fmla="*/ 258 w 357"/>
              <a:gd name="T23" fmla="*/ 272 h 356"/>
              <a:gd name="T24" fmla="*/ 208 w 357"/>
              <a:gd name="T25" fmla="*/ 272 h 356"/>
              <a:gd name="T26" fmla="*/ 208 w 357"/>
              <a:gd name="T27" fmla="*/ 185 h 356"/>
              <a:gd name="T28" fmla="*/ 149 w 357"/>
              <a:gd name="T29" fmla="*/ 185 h 356"/>
              <a:gd name="T30" fmla="*/ 149 w 357"/>
              <a:gd name="T31" fmla="*/ 272 h 356"/>
              <a:gd name="T32" fmla="*/ 98 w 357"/>
              <a:gd name="T33" fmla="*/ 272 h 356"/>
              <a:gd name="T34" fmla="*/ 98 w 357"/>
              <a:gd name="T35" fmla="*/ 184 h 356"/>
              <a:gd name="T36" fmla="*/ 178 w 357"/>
              <a:gd name="T37" fmla="*/ 118 h 356"/>
              <a:gd name="T38" fmla="*/ 220 w 357"/>
              <a:gd name="T39" fmla="*/ 152 h 356"/>
              <a:gd name="T40" fmla="*/ 258 w 357"/>
              <a:gd name="T41" fmla="*/ 184 h 356"/>
              <a:gd name="T42" fmla="*/ 258 w 357"/>
              <a:gd name="T43" fmla="*/ 200 h 356"/>
              <a:gd name="T44" fmla="*/ 276 w 357"/>
              <a:gd name="T45" fmla="*/ 190 h 356"/>
              <a:gd name="T46" fmla="*/ 258 w 357"/>
              <a:gd name="T47" fmla="*/ 175 h 356"/>
              <a:gd name="T48" fmla="*/ 220 w 357"/>
              <a:gd name="T49" fmla="*/ 144 h 356"/>
              <a:gd name="T50" fmla="*/ 178 w 357"/>
              <a:gd name="T51" fmla="*/ 110 h 356"/>
              <a:gd name="T52" fmla="*/ 98 w 357"/>
              <a:gd name="T53" fmla="*/ 175 h 356"/>
              <a:gd name="T54" fmla="*/ 81 w 357"/>
              <a:gd name="T55" fmla="*/ 190 h 356"/>
              <a:gd name="T56" fmla="*/ 60 w 357"/>
              <a:gd name="T57" fmla="*/ 165 h 356"/>
              <a:gd name="T58" fmla="*/ 178 w 357"/>
              <a:gd name="T59" fmla="*/ 69 h 356"/>
              <a:gd name="T60" fmla="*/ 220 w 357"/>
              <a:gd name="T61" fmla="*/ 102 h 356"/>
              <a:gd name="T62" fmla="*/ 258 w 357"/>
              <a:gd name="T63" fmla="*/ 134 h 356"/>
              <a:gd name="T64" fmla="*/ 296 w 357"/>
              <a:gd name="T65" fmla="*/ 165 h 356"/>
              <a:gd name="T66" fmla="*/ 276 w 357"/>
              <a:gd name="T67" fmla="*/ 19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356">
                <a:moveTo>
                  <a:pt x="178" y="0"/>
                </a:moveTo>
                <a:cubicBezTo>
                  <a:pt x="80" y="0"/>
                  <a:pt x="0" y="80"/>
                  <a:pt x="0" y="178"/>
                </a:cubicBezTo>
                <a:cubicBezTo>
                  <a:pt x="0" y="277"/>
                  <a:pt x="80" y="356"/>
                  <a:pt x="178" y="356"/>
                </a:cubicBezTo>
                <a:cubicBezTo>
                  <a:pt x="277" y="356"/>
                  <a:pt x="357" y="277"/>
                  <a:pt x="357" y="178"/>
                </a:cubicBezTo>
                <a:cubicBezTo>
                  <a:pt x="357" y="80"/>
                  <a:pt x="277" y="0"/>
                  <a:pt x="178" y="0"/>
                </a:cubicBezTo>
                <a:close/>
                <a:moveTo>
                  <a:pt x="220" y="77"/>
                </a:moveTo>
                <a:cubicBezTo>
                  <a:pt x="258" y="77"/>
                  <a:pt x="258" y="77"/>
                  <a:pt x="258" y="77"/>
                </a:cubicBezTo>
                <a:cubicBezTo>
                  <a:pt x="258" y="125"/>
                  <a:pt x="258" y="125"/>
                  <a:pt x="258" y="125"/>
                </a:cubicBezTo>
                <a:cubicBezTo>
                  <a:pt x="220" y="94"/>
                  <a:pt x="220" y="94"/>
                  <a:pt x="220" y="94"/>
                </a:cubicBezTo>
                <a:lnTo>
                  <a:pt x="220" y="77"/>
                </a:lnTo>
                <a:close/>
                <a:moveTo>
                  <a:pt x="258" y="200"/>
                </a:moveTo>
                <a:cubicBezTo>
                  <a:pt x="258" y="272"/>
                  <a:pt x="258" y="272"/>
                  <a:pt x="258" y="272"/>
                </a:cubicBezTo>
                <a:cubicBezTo>
                  <a:pt x="208" y="272"/>
                  <a:pt x="208" y="272"/>
                  <a:pt x="208" y="272"/>
                </a:cubicBezTo>
                <a:cubicBezTo>
                  <a:pt x="208" y="185"/>
                  <a:pt x="208" y="185"/>
                  <a:pt x="208" y="185"/>
                </a:cubicBezTo>
                <a:cubicBezTo>
                  <a:pt x="149" y="185"/>
                  <a:pt x="149" y="185"/>
                  <a:pt x="149" y="185"/>
                </a:cubicBezTo>
                <a:cubicBezTo>
                  <a:pt x="149" y="272"/>
                  <a:pt x="149" y="272"/>
                  <a:pt x="149" y="272"/>
                </a:cubicBezTo>
                <a:cubicBezTo>
                  <a:pt x="98" y="272"/>
                  <a:pt x="98" y="272"/>
                  <a:pt x="98" y="272"/>
                </a:cubicBezTo>
                <a:cubicBezTo>
                  <a:pt x="98" y="184"/>
                  <a:pt x="98" y="184"/>
                  <a:pt x="98" y="184"/>
                </a:cubicBezTo>
                <a:cubicBezTo>
                  <a:pt x="178" y="118"/>
                  <a:pt x="178" y="118"/>
                  <a:pt x="178" y="118"/>
                </a:cubicBezTo>
                <a:cubicBezTo>
                  <a:pt x="220" y="152"/>
                  <a:pt x="220" y="152"/>
                  <a:pt x="220" y="152"/>
                </a:cubicBezTo>
                <a:cubicBezTo>
                  <a:pt x="258" y="184"/>
                  <a:pt x="258" y="184"/>
                  <a:pt x="258" y="184"/>
                </a:cubicBezTo>
                <a:lnTo>
                  <a:pt x="258" y="200"/>
                </a:lnTo>
                <a:close/>
                <a:moveTo>
                  <a:pt x="276" y="190"/>
                </a:moveTo>
                <a:cubicBezTo>
                  <a:pt x="258" y="175"/>
                  <a:pt x="258" y="175"/>
                  <a:pt x="258" y="175"/>
                </a:cubicBezTo>
                <a:cubicBezTo>
                  <a:pt x="220" y="144"/>
                  <a:pt x="220" y="144"/>
                  <a:pt x="220" y="144"/>
                </a:cubicBezTo>
                <a:cubicBezTo>
                  <a:pt x="178" y="110"/>
                  <a:pt x="178" y="110"/>
                  <a:pt x="178" y="110"/>
                </a:cubicBezTo>
                <a:cubicBezTo>
                  <a:pt x="98" y="175"/>
                  <a:pt x="98" y="175"/>
                  <a:pt x="98" y="175"/>
                </a:cubicBezTo>
                <a:cubicBezTo>
                  <a:pt x="81" y="190"/>
                  <a:pt x="81" y="190"/>
                  <a:pt x="81" y="190"/>
                </a:cubicBezTo>
                <a:cubicBezTo>
                  <a:pt x="60" y="165"/>
                  <a:pt x="60" y="165"/>
                  <a:pt x="60" y="165"/>
                </a:cubicBezTo>
                <a:cubicBezTo>
                  <a:pt x="178" y="69"/>
                  <a:pt x="178" y="69"/>
                  <a:pt x="178" y="69"/>
                </a:cubicBezTo>
                <a:cubicBezTo>
                  <a:pt x="220" y="102"/>
                  <a:pt x="220" y="102"/>
                  <a:pt x="220" y="102"/>
                </a:cubicBezTo>
                <a:cubicBezTo>
                  <a:pt x="258" y="134"/>
                  <a:pt x="258" y="134"/>
                  <a:pt x="258" y="134"/>
                </a:cubicBezTo>
                <a:cubicBezTo>
                  <a:pt x="296" y="165"/>
                  <a:pt x="296" y="165"/>
                  <a:pt x="296" y="165"/>
                </a:cubicBezTo>
                <a:lnTo>
                  <a:pt x="276" y="190"/>
                </a:lnTo>
                <a:close/>
              </a:path>
            </a:pathLst>
          </a:custGeom>
          <a:solidFill>
            <a:srgbClr val="A1835E"/>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3" name="Oval 37"/>
          <p:cNvSpPr>
            <a:spLocks noChangeArrowheads="1"/>
          </p:cNvSpPr>
          <p:nvPr/>
        </p:nvSpPr>
        <p:spPr bwMode="auto">
          <a:xfrm>
            <a:off x="1397374" y="3399869"/>
            <a:ext cx="51354"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4" name="Freeform 38"/>
          <p:cNvSpPr/>
          <p:nvPr/>
        </p:nvSpPr>
        <p:spPr bwMode="auto">
          <a:xfrm>
            <a:off x="1469270" y="3399869"/>
            <a:ext cx="54436" cy="53408"/>
          </a:xfrm>
          <a:custGeom>
            <a:avLst/>
            <a:gdLst>
              <a:gd name="T0" fmla="*/ 14 w 29"/>
              <a:gd name="T1" fmla="*/ 29 h 29"/>
              <a:gd name="T2" fmla="*/ 15 w 29"/>
              <a:gd name="T3" fmla="*/ 29 h 29"/>
              <a:gd name="T4" fmla="*/ 29 w 29"/>
              <a:gd name="T5" fmla="*/ 14 h 29"/>
              <a:gd name="T6" fmla="*/ 15 w 29"/>
              <a:gd name="T7" fmla="*/ 0 h 29"/>
              <a:gd name="T8" fmla="*/ 14 w 29"/>
              <a:gd name="T9" fmla="*/ 0 h 29"/>
              <a:gd name="T10" fmla="*/ 0 w 29"/>
              <a:gd name="T11" fmla="*/ 14 h 29"/>
              <a:gd name="T12" fmla="*/ 14 w 29"/>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14" y="29"/>
                </a:moveTo>
                <a:cubicBezTo>
                  <a:pt x="15" y="29"/>
                  <a:pt x="15" y="29"/>
                  <a:pt x="15" y="29"/>
                </a:cubicBezTo>
                <a:cubicBezTo>
                  <a:pt x="23" y="28"/>
                  <a:pt x="29" y="22"/>
                  <a:pt x="29" y="14"/>
                </a:cubicBezTo>
                <a:cubicBezTo>
                  <a:pt x="29" y="7"/>
                  <a:pt x="23" y="1"/>
                  <a:pt x="15" y="0"/>
                </a:cubicBezTo>
                <a:cubicBezTo>
                  <a:pt x="15" y="0"/>
                  <a:pt x="15" y="0"/>
                  <a:pt x="14" y="0"/>
                </a:cubicBezTo>
                <a:cubicBezTo>
                  <a:pt x="7" y="0"/>
                  <a:pt x="0" y="7"/>
                  <a:pt x="0" y="14"/>
                </a:cubicBezTo>
                <a:cubicBezTo>
                  <a:pt x="0" y="22"/>
                  <a:pt x="7" y="29"/>
                  <a:pt x="14" y="29"/>
                </a:cubicBezTo>
                <a:close/>
              </a:path>
            </a:pathLst>
          </a:cu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5" name="Oval 39"/>
          <p:cNvSpPr>
            <a:spLocks noChangeArrowheads="1"/>
          </p:cNvSpPr>
          <p:nvPr/>
        </p:nvSpPr>
        <p:spPr bwMode="auto">
          <a:xfrm>
            <a:off x="1544248"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6" name="Oval 40"/>
          <p:cNvSpPr>
            <a:spLocks noChangeArrowheads="1"/>
          </p:cNvSpPr>
          <p:nvPr/>
        </p:nvSpPr>
        <p:spPr bwMode="auto">
          <a:xfrm>
            <a:off x="1324452" y="3399869"/>
            <a:ext cx="52382" cy="53408"/>
          </a:xfrm>
          <a:prstGeom prst="ellipse">
            <a:avLst/>
          </a:pr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27" name="Freeform 41"/>
          <p:cNvSpPr>
            <a:spLocks noEditPoints="1"/>
          </p:cNvSpPr>
          <p:nvPr/>
        </p:nvSpPr>
        <p:spPr bwMode="auto">
          <a:xfrm>
            <a:off x="1068707" y="3155422"/>
            <a:ext cx="656308" cy="655281"/>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30 w 352"/>
              <a:gd name="T11" fmla="*/ 249 h 352"/>
              <a:gd name="T12" fmla="*/ 102 w 352"/>
              <a:gd name="T13" fmla="*/ 249 h 352"/>
              <a:gd name="T14" fmla="*/ 71 w 352"/>
              <a:gd name="T15" fmla="*/ 282 h 352"/>
              <a:gd name="T16" fmla="*/ 71 w 352"/>
              <a:gd name="T17" fmla="*/ 249 h 352"/>
              <a:gd name="T18" fmla="*/ 52 w 352"/>
              <a:gd name="T19" fmla="*/ 249 h 352"/>
              <a:gd name="T20" fmla="*/ 52 w 352"/>
              <a:gd name="T21" fmla="*/ 129 h 352"/>
              <a:gd name="T22" fmla="*/ 108 w 352"/>
              <a:gd name="T23" fmla="*/ 129 h 352"/>
              <a:gd name="T24" fmla="*/ 108 w 352"/>
              <a:gd name="T25" fmla="*/ 206 h 352"/>
              <a:gd name="T26" fmla="*/ 108 w 352"/>
              <a:gd name="T27" fmla="*/ 213 h 352"/>
              <a:gd name="T28" fmla="*/ 114 w 352"/>
              <a:gd name="T29" fmla="*/ 213 h 352"/>
              <a:gd name="T30" fmla="*/ 230 w 352"/>
              <a:gd name="T31" fmla="*/ 213 h 352"/>
              <a:gd name="T32" fmla="*/ 230 w 352"/>
              <a:gd name="T33" fmla="*/ 249 h 352"/>
              <a:gd name="T34" fmla="*/ 299 w 352"/>
              <a:gd name="T35" fmla="*/ 206 h 352"/>
              <a:gd name="T36" fmla="*/ 279 w 352"/>
              <a:gd name="T37" fmla="*/ 206 h 352"/>
              <a:gd name="T38" fmla="*/ 279 w 352"/>
              <a:gd name="T39" fmla="*/ 242 h 352"/>
              <a:gd name="T40" fmla="*/ 247 w 352"/>
              <a:gd name="T41" fmla="*/ 206 h 352"/>
              <a:gd name="T42" fmla="*/ 230 w 352"/>
              <a:gd name="T43" fmla="*/ 206 h 352"/>
              <a:gd name="T44" fmla="*/ 115 w 352"/>
              <a:gd name="T45" fmla="*/ 206 h 352"/>
              <a:gd name="T46" fmla="*/ 115 w 352"/>
              <a:gd name="T47" fmla="*/ 129 h 352"/>
              <a:gd name="T48" fmla="*/ 115 w 352"/>
              <a:gd name="T49" fmla="*/ 82 h 352"/>
              <a:gd name="T50" fmla="*/ 299 w 352"/>
              <a:gd name="T51" fmla="*/ 82 h 352"/>
              <a:gd name="T52" fmla="*/ 299 w 352"/>
              <a:gd name="T53" fmla="*/ 2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230" y="249"/>
                </a:moveTo>
                <a:cubicBezTo>
                  <a:pt x="102" y="249"/>
                  <a:pt x="102" y="249"/>
                  <a:pt x="102" y="249"/>
                </a:cubicBezTo>
                <a:cubicBezTo>
                  <a:pt x="71" y="282"/>
                  <a:pt x="71" y="282"/>
                  <a:pt x="71" y="282"/>
                </a:cubicBezTo>
                <a:cubicBezTo>
                  <a:pt x="71" y="249"/>
                  <a:pt x="71" y="249"/>
                  <a:pt x="71" y="249"/>
                </a:cubicBezTo>
                <a:cubicBezTo>
                  <a:pt x="52" y="249"/>
                  <a:pt x="52" y="249"/>
                  <a:pt x="52" y="249"/>
                </a:cubicBezTo>
                <a:cubicBezTo>
                  <a:pt x="52" y="129"/>
                  <a:pt x="52" y="129"/>
                  <a:pt x="52" y="129"/>
                </a:cubicBezTo>
                <a:cubicBezTo>
                  <a:pt x="108" y="129"/>
                  <a:pt x="108" y="129"/>
                  <a:pt x="108" y="129"/>
                </a:cubicBezTo>
                <a:cubicBezTo>
                  <a:pt x="108" y="206"/>
                  <a:pt x="108" y="206"/>
                  <a:pt x="108" y="206"/>
                </a:cubicBezTo>
                <a:cubicBezTo>
                  <a:pt x="108" y="213"/>
                  <a:pt x="108" y="213"/>
                  <a:pt x="108" y="213"/>
                </a:cubicBezTo>
                <a:cubicBezTo>
                  <a:pt x="114" y="213"/>
                  <a:pt x="114" y="213"/>
                  <a:pt x="114" y="213"/>
                </a:cubicBezTo>
                <a:cubicBezTo>
                  <a:pt x="230" y="213"/>
                  <a:pt x="230" y="213"/>
                  <a:pt x="230" y="213"/>
                </a:cubicBezTo>
                <a:lnTo>
                  <a:pt x="230" y="249"/>
                </a:lnTo>
                <a:close/>
                <a:moveTo>
                  <a:pt x="299" y="206"/>
                </a:moveTo>
                <a:cubicBezTo>
                  <a:pt x="279" y="206"/>
                  <a:pt x="279" y="206"/>
                  <a:pt x="279" y="206"/>
                </a:cubicBezTo>
                <a:cubicBezTo>
                  <a:pt x="279" y="242"/>
                  <a:pt x="279" y="242"/>
                  <a:pt x="279" y="242"/>
                </a:cubicBezTo>
                <a:cubicBezTo>
                  <a:pt x="247" y="206"/>
                  <a:pt x="247" y="206"/>
                  <a:pt x="247" y="206"/>
                </a:cubicBezTo>
                <a:cubicBezTo>
                  <a:pt x="230" y="206"/>
                  <a:pt x="230" y="206"/>
                  <a:pt x="230" y="206"/>
                </a:cubicBezTo>
                <a:cubicBezTo>
                  <a:pt x="115" y="206"/>
                  <a:pt x="115" y="206"/>
                  <a:pt x="115" y="206"/>
                </a:cubicBezTo>
                <a:cubicBezTo>
                  <a:pt x="115" y="129"/>
                  <a:pt x="115" y="129"/>
                  <a:pt x="115" y="129"/>
                </a:cubicBezTo>
                <a:cubicBezTo>
                  <a:pt x="115" y="82"/>
                  <a:pt x="115" y="82"/>
                  <a:pt x="115" y="82"/>
                </a:cubicBezTo>
                <a:cubicBezTo>
                  <a:pt x="299" y="82"/>
                  <a:pt x="299" y="82"/>
                  <a:pt x="299" y="82"/>
                </a:cubicBezTo>
                <a:lnTo>
                  <a:pt x="299" y="206"/>
                </a:lnTo>
                <a:close/>
              </a:path>
            </a:pathLst>
          </a:custGeom>
          <a:solidFill>
            <a:srgbClr val="38B28A"/>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28" name="Group 120"/>
          <p:cNvGrpSpPr/>
          <p:nvPr/>
        </p:nvGrpSpPr>
        <p:grpSpPr>
          <a:xfrm>
            <a:off x="2698695" y="2587444"/>
            <a:ext cx="442675" cy="445756"/>
            <a:chOff x="6019801" y="3589338"/>
            <a:chExt cx="684213" cy="688975"/>
          </a:xfrm>
          <a:solidFill>
            <a:srgbClr val="38B28A"/>
          </a:solidFill>
        </p:grpSpPr>
        <p:sp>
          <p:nvSpPr>
            <p:cNvPr id="29" name="Freeform 42"/>
            <p:cNvSpPr>
              <a:spLocks noEditPoints="1"/>
            </p:cNvSpPr>
            <p:nvPr/>
          </p:nvSpPr>
          <p:spPr bwMode="auto">
            <a:xfrm>
              <a:off x="6169026" y="3857625"/>
              <a:ext cx="236538" cy="234950"/>
            </a:xfrm>
            <a:custGeom>
              <a:avLst/>
              <a:gdLst>
                <a:gd name="T0" fmla="*/ 5 w 82"/>
                <a:gd name="T1" fmla="*/ 60 h 82"/>
                <a:gd name="T2" fmla="*/ 7 w 82"/>
                <a:gd name="T3" fmla="*/ 64 h 82"/>
                <a:gd name="T4" fmla="*/ 9 w 82"/>
                <a:gd name="T5" fmla="*/ 66 h 82"/>
                <a:gd name="T6" fmla="*/ 10 w 82"/>
                <a:gd name="T7" fmla="*/ 68 h 82"/>
                <a:gd name="T8" fmla="*/ 12 w 82"/>
                <a:gd name="T9" fmla="*/ 70 h 82"/>
                <a:gd name="T10" fmla="*/ 15 w 82"/>
                <a:gd name="T11" fmla="*/ 72 h 82"/>
                <a:gd name="T12" fmla="*/ 17 w 82"/>
                <a:gd name="T13" fmla="*/ 74 h 82"/>
                <a:gd name="T14" fmla="*/ 20 w 82"/>
                <a:gd name="T15" fmla="*/ 76 h 82"/>
                <a:gd name="T16" fmla="*/ 29 w 82"/>
                <a:gd name="T17" fmla="*/ 80 h 82"/>
                <a:gd name="T18" fmla="*/ 41 w 82"/>
                <a:gd name="T19" fmla="*/ 82 h 82"/>
                <a:gd name="T20" fmla="*/ 71 w 82"/>
                <a:gd name="T21" fmla="*/ 68 h 82"/>
                <a:gd name="T22" fmla="*/ 75 w 82"/>
                <a:gd name="T23" fmla="*/ 64 h 82"/>
                <a:gd name="T24" fmla="*/ 79 w 82"/>
                <a:gd name="T25" fmla="*/ 55 h 82"/>
                <a:gd name="T26" fmla="*/ 82 w 82"/>
                <a:gd name="T27" fmla="*/ 41 h 82"/>
                <a:gd name="T28" fmla="*/ 82 w 82"/>
                <a:gd name="T29" fmla="*/ 37 h 82"/>
                <a:gd name="T30" fmla="*/ 81 w 82"/>
                <a:gd name="T31" fmla="*/ 33 h 82"/>
                <a:gd name="T32" fmla="*/ 79 w 82"/>
                <a:gd name="T33" fmla="*/ 25 h 82"/>
                <a:gd name="T34" fmla="*/ 77 w 82"/>
                <a:gd name="T35" fmla="*/ 22 h 82"/>
                <a:gd name="T36" fmla="*/ 75 w 82"/>
                <a:gd name="T37" fmla="*/ 18 h 82"/>
                <a:gd name="T38" fmla="*/ 71 w 82"/>
                <a:gd name="T39" fmla="*/ 14 h 82"/>
                <a:gd name="T40" fmla="*/ 41 w 82"/>
                <a:gd name="T41" fmla="*/ 0 h 82"/>
                <a:gd name="T42" fmla="*/ 12 w 82"/>
                <a:gd name="T43" fmla="*/ 13 h 82"/>
                <a:gd name="T44" fmla="*/ 10 w 82"/>
                <a:gd name="T45" fmla="*/ 15 h 82"/>
                <a:gd name="T46" fmla="*/ 7 w 82"/>
                <a:gd name="T47" fmla="*/ 18 h 82"/>
                <a:gd name="T48" fmla="*/ 5 w 82"/>
                <a:gd name="T49" fmla="*/ 22 h 82"/>
                <a:gd name="T50" fmla="*/ 4 w 82"/>
                <a:gd name="T51" fmla="*/ 25 h 82"/>
                <a:gd name="T52" fmla="*/ 1 w 82"/>
                <a:gd name="T53" fmla="*/ 33 h 82"/>
                <a:gd name="T54" fmla="*/ 1 w 82"/>
                <a:gd name="T55" fmla="*/ 37 h 82"/>
                <a:gd name="T56" fmla="*/ 0 w 82"/>
                <a:gd name="T57" fmla="*/ 41 h 82"/>
                <a:gd name="T58" fmla="*/ 3 w 82"/>
                <a:gd name="T59" fmla="*/ 55 h 82"/>
                <a:gd name="T60" fmla="*/ 5 w 82"/>
                <a:gd name="T61" fmla="*/ 60 h 82"/>
                <a:gd name="T62" fmla="*/ 41 w 82"/>
                <a:gd name="T63" fmla="*/ 12 h 82"/>
                <a:gd name="T64" fmla="*/ 70 w 82"/>
                <a:gd name="T65" fmla="*/ 41 h 82"/>
                <a:gd name="T66" fmla="*/ 41 w 82"/>
                <a:gd name="T67" fmla="*/ 70 h 82"/>
                <a:gd name="T68" fmla="*/ 12 w 82"/>
                <a:gd name="T69" fmla="*/ 41 h 82"/>
                <a:gd name="T70" fmla="*/ 41 w 82"/>
                <a:gd name="T71" fmla="*/ 1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 h="82">
                  <a:moveTo>
                    <a:pt x="5" y="60"/>
                  </a:moveTo>
                  <a:cubicBezTo>
                    <a:pt x="6" y="62"/>
                    <a:pt x="7" y="63"/>
                    <a:pt x="7" y="64"/>
                  </a:cubicBezTo>
                  <a:cubicBezTo>
                    <a:pt x="8" y="64"/>
                    <a:pt x="8" y="65"/>
                    <a:pt x="9" y="66"/>
                  </a:cubicBezTo>
                  <a:cubicBezTo>
                    <a:pt x="9" y="66"/>
                    <a:pt x="10" y="67"/>
                    <a:pt x="10" y="68"/>
                  </a:cubicBezTo>
                  <a:cubicBezTo>
                    <a:pt x="11" y="68"/>
                    <a:pt x="12" y="69"/>
                    <a:pt x="12" y="70"/>
                  </a:cubicBezTo>
                  <a:cubicBezTo>
                    <a:pt x="13" y="71"/>
                    <a:pt x="14" y="72"/>
                    <a:pt x="15" y="72"/>
                  </a:cubicBezTo>
                  <a:cubicBezTo>
                    <a:pt x="16" y="73"/>
                    <a:pt x="16" y="73"/>
                    <a:pt x="17" y="74"/>
                  </a:cubicBezTo>
                  <a:cubicBezTo>
                    <a:pt x="18" y="74"/>
                    <a:pt x="19" y="75"/>
                    <a:pt x="20" y="76"/>
                  </a:cubicBezTo>
                  <a:cubicBezTo>
                    <a:pt x="23" y="78"/>
                    <a:pt x="26" y="79"/>
                    <a:pt x="29" y="80"/>
                  </a:cubicBezTo>
                  <a:cubicBezTo>
                    <a:pt x="33" y="81"/>
                    <a:pt x="37" y="82"/>
                    <a:pt x="41" y="82"/>
                  </a:cubicBezTo>
                  <a:cubicBezTo>
                    <a:pt x="53" y="82"/>
                    <a:pt x="64" y="77"/>
                    <a:pt x="71" y="68"/>
                  </a:cubicBezTo>
                  <a:cubicBezTo>
                    <a:pt x="73" y="67"/>
                    <a:pt x="74" y="65"/>
                    <a:pt x="75" y="64"/>
                  </a:cubicBezTo>
                  <a:cubicBezTo>
                    <a:pt x="77" y="61"/>
                    <a:pt x="78" y="58"/>
                    <a:pt x="79" y="55"/>
                  </a:cubicBezTo>
                  <a:cubicBezTo>
                    <a:pt x="81" y="51"/>
                    <a:pt x="82" y="46"/>
                    <a:pt x="82" y="41"/>
                  </a:cubicBezTo>
                  <a:cubicBezTo>
                    <a:pt x="82" y="40"/>
                    <a:pt x="82" y="38"/>
                    <a:pt x="82" y="37"/>
                  </a:cubicBezTo>
                  <a:cubicBezTo>
                    <a:pt x="81" y="36"/>
                    <a:pt x="81" y="34"/>
                    <a:pt x="81" y="33"/>
                  </a:cubicBezTo>
                  <a:cubicBezTo>
                    <a:pt x="80" y="30"/>
                    <a:pt x="80" y="28"/>
                    <a:pt x="79" y="25"/>
                  </a:cubicBezTo>
                  <a:cubicBezTo>
                    <a:pt x="78" y="24"/>
                    <a:pt x="78" y="23"/>
                    <a:pt x="77" y="22"/>
                  </a:cubicBezTo>
                  <a:cubicBezTo>
                    <a:pt x="76" y="20"/>
                    <a:pt x="76" y="19"/>
                    <a:pt x="75" y="18"/>
                  </a:cubicBezTo>
                  <a:cubicBezTo>
                    <a:pt x="74" y="17"/>
                    <a:pt x="73" y="15"/>
                    <a:pt x="71" y="14"/>
                  </a:cubicBezTo>
                  <a:cubicBezTo>
                    <a:pt x="64" y="5"/>
                    <a:pt x="53" y="0"/>
                    <a:pt x="41" y="0"/>
                  </a:cubicBezTo>
                  <a:cubicBezTo>
                    <a:pt x="30" y="0"/>
                    <a:pt x="19" y="5"/>
                    <a:pt x="12" y="13"/>
                  </a:cubicBezTo>
                  <a:cubicBezTo>
                    <a:pt x="11" y="14"/>
                    <a:pt x="10" y="14"/>
                    <a:pt x="10" y="15"/>
                  </a:cubicBezTo>
                  <a:cubicBezTo>
                    <a:pt x="9" y="16"/>
                    <a:pt x="8" y="17"/>
                    <a:pt x="7" y="18"/>
                  </a:cubicBezTo>
                  <a:cubicBezTo>
                    <a:pt x="7" y="19"/>
                    <a:pt x="6" y="20"/>
                    <a:pt x="5" y="22"/>
                  </a:cubicBezTo>
                  <a:cubicBezTo>
                    <a:pt x="5" y="23"/>
                    <a:pt x="4" y="24"/>
                    <a:pt x="4" y="25"/>
                  </a:cubicBezTo>
                  <a:cubicBezTo>
                    <a:pt x="3" y="28"/>
                    <a:pt x="2" y="30"/>
                    <a:pt x="1" y="33"/>
                  </a:cubicBezTo>
                  <a:cubicBezTo>
                    <a:pt x="1" y="34"/>
                    <a:pt x="1" y="36"/>
                    <a:pt x="1" y="37"/>
                  </a:cubicBezTo>
                  <a:cubicBezTo>
                    <a:pt x="0" y="38"/>
                    <a:pt x="0" y="40"/>
                    <a:pt x="0" y="41"/>
                  </a:cubicBezTo>
                  <a:cubicBezTo>
                    <a:pt x="0" y="46"/>
                    <a:pt x="1" y="51"/>
                    <a:pt x="3" y="55"/>
                  </a:cubicBezTo>
                  <a:cubicBezTo>
                    <a:pt x="4" y="57"/>
                    <a:pt x="4" y="59"/>
                    <a:pt x="5" y="60"/>
                  </a:cubicBezTo>
                  <a:close/>
                  <a:moveTo>
                    <a:pt x="41" y="12"/>
                  </a:moveTo>
                  <a:cubicBezTo>
                    <a:pt x="57" y="12"/>
                    <a:pt x="70" y="25"/>
                    <a:pt x="70" y="41"/>
                  </a:cubicBezTo>
                  <a:cubicBezTo>
                    <a:pt x="70" y="57"/>
                    <a:pt x="57" y="70"/>
                    <a:pt x="41" y="70"/>
                  </a:cubicBezTo>
                  <a:cubicBezTo>
                    <a:pt x="25" y="70"/>
                    <a:pt x="12" y="57"/>
                    <a:pt x="12" y="41"/>
                  </a:cubicBezTo>
                  <a:cubicBezTo>
                    <a:pt x="12" y="25"/>
                    <a:pt x="25" y="12"/>
                    <a:pt x="4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0" name="Freeform 43"/>
            <p:cNvSpPr>
              <a:spLocks noEditPoints="1"/>
            </p:cNvSpPr>
            <p:nvPr/>
          </p:nvSpPr>
          <p:spPr bwMode="auto">
            <a:xfrm>
              <a:off x="6019801" y="3589338"/>
              <a:ext cx="684213" cy="688975"/>
            </a:xfrm>
            <a:custGeom>
              <a:avLst/>
              <a:gdLst>
                <a:gd name="T0" fmla="*/ 119 w 238"/>
                <a:gd name="T1" fmla="*/ 0 h 239"/>
                <a:gd name="T2" fmla="*/ 0 w 238"/>
                <a:gd name="T3" fmla="*/ 119 h 239"/>
                <a:gd name="T4" fmla="*/ 119 w 238"/>
                <a:gd name="T5" fmla="*/ 239 h 239"/>
                <a:gd name="T6" fmla="*/ 238 w 238"/>
                <a:gd name="T7" fmla="*/ 119 h 239"/>
                <a:gd name="T8" fmla="*/ 119 w 238"/>
                <a:gd name="T9" fmla="*/ 0 h 239"/>
                <a:gd name="T10" fmla="*/ 139 w 238"/>
                <a:gd name="T11" fmla="*/ 66 h 239"/>
                <a:gd name="T12" fmla="*/ 166 w 238"/>
                <a:gd name="T13" fmla="*/ 66 h 239"/>
                <a:gd name="T14" fmla="*/ 166 w 238"/>
                <a:gd name="T15" fmla="*/ 78 h 239"/>
                <a:gd name="T16" fmla="*/ 139 w 238"/>
                <a:gd name="T17" fmla="*/ 78 h 239"/>
                <a:gd name="T18" fmla="*/ 139 w 238"/>
                <a:gd name="T19" fmla="*/ 66 h 239"/>
                <a:gd name="T20" fmla="*/ 182 w 238"/>
                <a:gd name="T21" fmla="*/ 186 h 239"/>
                <a:gd name="T22" fmla="*/ 40 w 238"/>
                <a:gd name="T23" fmla="*/ 186 h 239"/>
                <a:gd name="T24" fmla="*/ 40 w 238"/>
                <a:gd name="T25" fmla="*/ 82 h 239"/>
                <a:gd name="T26" fmla="*/ 182 w 238"/>
                <a:gd name="T27" fmla="*/ 82 h 239"/>
                <a:gd name="T28" fmla="*/ 182 w 238"/>
                <a:gd name="T29" fmla="*/ 186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8" h="239">
                  <a:moveTo>
                    <a:pt x="119" y="0"/>
                  </a:moveTo>
                  <a:cubicBezTo>
                    <a:pt x="53" y="0"/>
                    <a:pt x="0" y="54"/>
                    <a:pt x="0" y="119"/>
                  </a:cubicBezTo>
                  <a:cubicBezTo>
                    <a:pt x="0" y="185"/>
                    <a:pt x="53" y="239"/>
                    <a:pt x="119" y="239"/>
                  </a:cubicBezTo>
                  <a:cubicBezTo>
                    <a:pt x="185" y="239"/>
                    <a:pt x="238" y="185"/>
                    <a:pt x="238" y="119"/>
                  </a:cubicBezTo>
                  <a:cubicBezTo>
                    <a:pt x="238" y="54"/>
                    <a:pt x="185" y="0"/>
                    <a:pt x="119" y="0"/>
                  </a:cubicBezTo>
                  <a:close/>
                  <a:moveTo>
                    <a:pt x="139" y="66"/>
                  </a:moveTo>
                  <a:cubicBezTo>
                    <a:pt x="166" y="66"/>
                    <a:pt x="166" y="66"/>
                    <a:pt x="166" y="66"/>
                  </a:cubicBezTo>
                  <a:cubicBezTo>
                    <a:pt x="166" y="78"/>
                    <a:pt x="166" y="78"/>
                    <a:pt x="166" y="78"/>
                  </a:cubicBezTo>
                  <a:cubicBezTo>
                    <a:pt x="139" y="78"/>
                    <a:pt x="139" y="78"/>
                    <a:pt x="139" y="78"/>
                  </a:cubicBezTo>
                  <a:lnTo>
                    <a:pt x="139" y="66"/>
                  </a:lnTo>
                  <a:close/>
                  <a:moveTo>
                    <a:pt x="182" y="186"/>
                  </a:moveTo>
                  <a:cubicBezTo>
                    <a:pt x="40" y="186"/>
                    <a:pt x="40" y="186"/>
                    <a:pt x="40" y="186"/>
                  </a:cubicBezTo>
                  <a:cubicBezTo>
                    <a:pt x="40" y="82"/>
                    <a:pt x="40" y="82"/>
                    <a:pt x="40" y="82"/>
                  </a:cubicBezTo>
                  <a:cubicBezTo>
                    <a:pt x="182" y="82"/>
                    <a:pt x="182" y="82"/>
                    <a:pt x="182" y="82"/>
                  </a:cubicBezTo>
                  <a:lnTo>
                    <a:pt x="182"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1" name="Rectangle 44"/>
            <p:cNvSpPr>
              <a:spLocks noChangeArrowheads="1"/>
            </p:cNvSpPr>
            <p:nvPr/>
          </p:nvSpPr>
          <p:spPr bwMode="auto">
            <a:xfrm>
              <a:off x="6416676" y="3860800"/>
              <a:ext cx="841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2" name="Freeform 45"/>
          <p:cNvSpPr>
            <a:spLocks noEditPoints="1"/>
          </p:cNvSpPr>
          <p:nvPr/>
        </p:nvSpPr>
        <p:spPr bwMode="auto">
          <a:xfrm>
            <a:off x="2158517" y="670906"/>
            <a:ext cx="636555" cy="637580"/>
          </a:xfrm>
          <a:custGeom>
            <a:avLst/>
            <a:gdLst>
              <a:gd name="T0" fmla="*/ 0 w 342"/>
              <a:gd name="T1" fmla="*/ 171 h 342"/>
              <a:gd name="T2" fmla="*/ 342 w 342"/>
              <a:gd name="T3" fmla="*/ 171 h 342"/>
              <a:gd name="T4" fmla="*/ 48 w 342"/>
              <a:gd name="T5" fmla="*/ 140 h 342"/>
              <a:gd name="T6" fmla="*/ 108 w 342"/>
              <a:gd name="T7" fmla="*/ 164 h 342"/>
              <a:gd name="T8" fmla="*/ 48 w 342"/>
              <a:gd name="T9" fmla="*/ 140 h 342"/>
              <a:gd name="T10" fmla="*/ 109 w 342"/>
              <a:gd name="T11" fmla="*/ 171 h 342"/>
              <a:gd name="T12" fmla="*/ 66 w 342"/>
              <a:gd name="T13" fmla="*/ 209 h 342"/>
              <a:gd name="T14" fmla="*/ 95 w 342"/>
              <a:gd name="T15" fmla="*/ 283 h 342"/>
              <a:gd name="T16" fmla="*/ 95 w 342"/>
              <a:gd name="T17" fmla="*/ 245 h 342"/>
              <a:gd name="T18" fmla="*/ 95 w 342"/>
              <a:gd name="T19" fmla="*/ 283 h 342"/>
              <a:gd name="T20" fmla="*/ 67 w 342"/>
              <a:gd name="T21" fmla="*/ 216 h 342"/>
              <a:gd name="T22" fmla="*/ 114 w 342"/>
              <a:gd name="T23" fmla="*/ 239 h 342"/>
              <a:gd name="T24" fmla="*/ 169 w 342"/>
              <a:gd name="T25" fmla="*/ 239 h 342"/>
              <a:gd name="T26" fmla="*/ 120 w 342"/>
              <a:gd name="T27" fmla="*/ 216 h 342"/>
              <a:gd name="T28" fmla="*/ 169 w 342"/>
              <a:gd name="T29" fmla="*/ 239 h 342"/>
              <a:gd name="T30" fmla="*/ 119 w 342"/>
              <a:gd name="T31" fmla="*/ 209 h 342"/>
              <a:gd name="T32" fmla="*/ 175 w 342"/>
              <a:gd name="T33" fmla="*/ 171 h 342"/>
              <a:gd name="T34" fmla="*/ 116 w 342"/>
              <a:gd name="T35" fmla="*/ 164 h 342"/>
              <a:gd name="T36" fmla="*/ 177 w 342"/>
              <a:gd name="T37" fmla="*/ 140 h 342"/>
              <a:gd name="T38" fmla="*/ 116 w 342"/>
              <a:gd name="T39" fmla="*/ 164 h 342"/>
              <a:gd name="T40" fmla="*/ 177 w 342"/>
              <a:gd name="T41" fmla="*/ 264 h 342"/>
              <a:gd name="T42" fmla="*/ 215 w 342"/>
              <a:gd name="T43" fmla="*/ 264 h 342"/>
              <a:gd name="T44" fmla="*/ 217 w 342"/>
              <a:gd name="T45" fmla="*/ 239 h 342"/>
              <a:gd name="T46" fmla="*/ 178 w 342"/>
              <a:gd name="T47" fmla="*/ 216 h 342"/>
              <a:gd name="T48" fmla="*/ 217 w 342"/>
              <a:gd name="T49" fmla="*/ 239 h 342"/>
              <a:gd name="T50" fmla="*/ 179 w 342"/>
              <a:gd name="T51" fmla="*/ 209 h 342"/>
              <a:gd name="T52" fmla="*/ 235 w 342"/>
              <a:gd name="T53" fmla="*/ 171 h 342"/>
              <a:gd name="T54" fmla="*/ 283 w 342"/>
              <a:gd name="T55" fmla="*/ 126 h 342"/>
              <a:gd name="T56" fmla="*/ 241 w 342"/>
              <a:gd name="T57" fmla="*/ 149 h 342"/>
              <a:gd name="T58" fmla="*/ 182 w 342"/>
              <a:gd name="T59" fmla="*/ 164 h 342"/>
              <a:gd name="T60" fmla="*/ 220 w 342"/>
              <a:gd name="T61" fmla="*/ 140 h 342"/>
              <a:gd name="T62" fmla="*/ 252 w 342"/>
              <a:gd name="T63" fmla="*/ 107 h 342"/>
              <a:gd name="T64" fmla="*/ 260 w 342"/>
              <a:gd name="T65" fmla="*/ 103 h 342"/>
              <a:gd name="T66" fmla="*/ 283 w 342"/>
              <a:gd name="T67" fmla="*/ 126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rgbClr val="A1835E"/>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33" name="Group 125"/>
          <p:cNvGrpSpPr/>
          <p:nvPr/>
        </p:nvGrpSpPr>
        <p:grpSpPr>
          <a:xfrm>
            <a:off x="4038015" y="3138989"/>
            <a:ext cx="657336" cy="657336"/>
            <a:chOff x="8089901" y="4441825"/>
            <a:chExt cx="1016000" cy="1016000"/>
          </a:xfrm>
          <a:solidFill>
            <a:srgbClr val="C42A13">
              <a:lumMod val="60000"/>
              <a:lumOff val="40000"/>
            </a:srgbClr>
          </a:solidFill>
        </p:grpSpPr>
        <p:sp>
          <p:nvSpPr>
            <p:cNvPr id="34" name="Rectangle 46"/>
            <p:cNvSpPr>
              <a:spLocks noChangeArrowheads="1"/>
            </p:cNvSpPr>
            <p:nvPr/>
          </p:nvSpPr>
          <p:spPr bwMode="auto">
            <a:xfrm>
              <a:off x="8507413" y="4703763"/>
              <a:ext cx="255588" cy="1349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5" name="Freeform 47"/>
            <p:cNvSpPr>
              <a:spLocks noEditPoints="1"/>
            </p:cNvSpPr>
            <p:nvPr/>
          </p:nvSpPr>
          <p:spPr bwMode="auto">
            <a:xfrm>
              <a:off x="8089901" y="4441825"/>
              <a:ext cx="1016000" cy="1016000"/>
            </a:xfrm>
            <a:custGeom>
              <a:avLst/>
              <a:gdLst>
                <a:gd name="T0" fmla="*/ 176 w 353"/>
                <a:gd name="T1" fmla="*/ 0 h 353"/>
                <a:gd name="T2" fmla="*/ 0 w 353"/>
                <a:gd name="T3" fmla="*/ 176 h 353"/>
                <a:gd name="T4" fmla="*/ 176 w 353"/>
                <a:gd name="T5" fmla="*/ 353 h 353"/>
                <a:gd name="T6" fmla="*/ 353 w 353"/>
                <a:gd name="T7" fmla="*/ 176 h 353"/>
                <a:gd name="T8" fmla="*/ 176 w 353"/>
                <a:gd name="T9" fmla="*/ 0 h 353"/>
                <a:gd name="T10" fmla="*/ 271 w 353"/>
                <a:gd name="T11" fmla="*/ 280 h 353"/>
                <a:gd name="T12" fmla="*/ 107 w 353"/>
                <a:gd name="T13" fmla="*/ 280 h 353"/>
                <a:gd name="T14" fmla="*/ 107 w 353"/>
                <a:gd name="T15" fmla="*/ 257 h 353"/>
                <a:gd name="T16" fmla="*/ 98 w 353"/>
                <a:gd name="T17" fmla="*/ 259 h 353"/>
                <a:gd name="T18" fmla="*/ 93 w 353"/>
                <a:gd name="T19" fmla="*/ 278 h 353"/>
                <a:gd name="T20" fmla="*/ 82 w 353"/>
                <a:gd name="T21" fmla="*/ 278 h 353"/>
                <a:gd name="T22" fmla="*/ 89 w 353"/>
                <a:gd name="T23" fmla="*/ 251 h 353"/>
                <a:gd name="T24" fmla="*/ 107 w 353"/>
                <a:gd name="T25" fmla="*/ 245 h 353"/>
                <a:gd name="T26" fmla="*/ 107 w 353"/>
                <a:gd name="T27" fmla="*/ 213 h 353"/>
                <a:gd name="T28" fmla="*/ 98 w 353"/>
                <a:gd name="T29" fmla="*/ 215 h 353"/>
                <a:gd name="T30" fmla="*/ 93 w 353"/>
                <a:gd name="T31" fmla="*/ 234 h 353"/>
                <a:gd name="T32" fmla="*/ 82 w 353"/>
                <a:gd name="T33" fmla="*/ 234 h 353"/>
                <a:gd name="T34" fmla="*/ 89 w 353"/>
                <a:gd name="T35" fmla="*/ 207 h 353"/>
                <a:gd name="T36" fmla="*/ 107 w 353"/>
                <a:gd name="T37" fmla="*/ 201 h 353"/>
                <a:gd name="T38" fmla="*/ 107 w 353"/>
                <a:gd name="T39" fmla="*/ 169 h 353"/>
                <a:gd name="T40" fmla="*/ 98 w 353"/>
                <a:gd name="T41" fmla="*/ 171 h 353"/>
                <a:gd name="T42" fmla="*/ 93 w 353"/>
                <a:gd name="T43" fmla="*/ 190 h 353"/>
                <a:gd name="T44" fmla="*/ 82 w 353"/>
                <a:gd name="T45" fmla="*/ 190 h 353"/>
                <a:gd name="T46" fmla="*/ 89 w 353"/>
                <a:gd name="T47" fmla="*/ 163 h 353"/>
                <a:gd name="T48" fmla="*/ 107 w 353"/>
                <a:gd name="T49" fmla="*/ 157 h 353"/>
                <a:gd name="T50" fmla="*/ 107 w 353"/>
                <a:gd name="T51" fmla="*/ 125 h 353"/>
                <a:gd name="T52" fmla="*/ 98 w 353"/>
                <a:gd name="T53" fmla="*/ 127 h 353"/>
                <a:gd name="T54" fmla="*/ 93 w 353"/>
                <a:gd name="T55" fmla="*/ 146 h 353"/>
                <a:gd name="T56" fmla="*/ 82 w 353"/>
                <a:gd name="T57" fmla="*/ 146 h 353"/>
                <a:gd name="T58" fmla="*/ 89 w 353"/>
                <a:gd name="T59" fmla="*/ 119 h 353"/>
                <a:gd name="T60" fmla="*/ 107 w 353"/>
                <a:gd name="T61" fmla="*/ 113 h 353"/>
                <a:gd name="T62" fmla="*/ 107 w 353"/>
                <a:gd name="T63" fmla="*/ 81 h 353"/>
                <a:gd name="T64" fmla="*/ 98 w 353"/>
                <a:gd name="T65" fmla="*/ 83 h 353"/>
                <a:gd name="T66" fmla="*/ 93 w 353"/>
                <a:gd name="T67" fmla="*/ 102 h 353"/>
                <a:gd name="T68" fmla="*/ 82 w 353"/>
                <a:gd name="T69" fmla="*/ 102 h 353"/>
                <a:gd name="T70" fmla="*/ 89 w 353"/>
                <a:gd name="T71" fmla="*/ 75 h 353"/>
                <a:gd name="T72" fmla="*/ 107 w 353"/>
                <a:gd name="T73" fmla="*/ 69 h 353"/>
                <a:gd name="T74" fmla="*/ 107 w 353"/>
                <a:gd name="T75" fmla="*/ 69 h 353"/>
                <a:gd name="T76" fmla="*/ 271 w 353"/>
                <a:gd name="T77" fmla="*/ 69 h 353"/>
                <a:gd name="T78" fmla="*/ 271 w 353"/>
                <a:gd name="T79" fmla="*/ 28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53">
                  <a:moveTo>
                    <a:pt x="176" y="0"/>
                  </a:moveTo>
                  <a:cubicBezTo>
                    <a:pt x="79" y="0"/>
                    <a:pt x="0" y="79"/>
                    <a:pt x="0" y="176"/>
                  </a:cubicBezTo>
                  <a:cubicBezTo>
                    <a:pt x="0" y="274"/>
                    <a:pt x="79" y="353"/>
                    <a:pt x="176" y="353"/>
                  </a:cubicBezTo>
                  <a:cubicBezTo>
                    <a:pt x="274" y="353"/>
                    <a:pt x="353" y="274"/>
                    <a:pt x="353" y="176"/>
                  </a:cubicBezTo>
                  <a:cubicBezTo>
                    <a:pt x="353" y="79"/>
                    <a:pt x="274" y="0"/>
                    <a:pt x="176" y="0"/>
                  </a:cubicBezTo>
                  <a:close/>
                  <a:moveTo>
                    <a:pt x="271" y="280"/>
                  </a:moveTo>
                  <a:cubicBezTo>
                    <a:pt x="107" y="280"/>
                    <a:pt x="107" y="280"/>
                    <a:pt x="107" y="280"/>
                  </a:cubicBezTo>
                  <a:cubicBezTo>
                    <a:pt x="107" y="257"/>
                    <a:pt x="107" y="257"/>
                    <a:pt x="107" y="257"/>
                  </a:cubicBezTo>
                  <a:cubicBezTo>
                    <a:pt x="104" y="257"/>
                    <a:pt x="100" y="257"/>
                    <a:pt x="98" y="259"/>
                  </a:cubicBezTo>
                  <a:cubicBezTo>
                    <a:pt x="92" y="263"/>
                    <a:pt x="93" y="272"/>
                    <a:pt x="93" y="278"/>
                  </a:cubicBezTo>
                  <a:cubicBezTo>
                    <a:pt x="94" y="285"/>
                    <a:pt x="82" y="285"/>
                    <a:pt x="82" y="278"/>
                  </a:cubicBezTo>
                  <a:cubicBezTo>
                    <a:pt x="81" y="268"/>
                    <a:pt x="82" y="258"/>
                    <a:pt x="89" y="251"/>
                  </a:cubicBezTo>
                  <a:cubicBezTo>
                    <a:pt x="94" y="247"/>
                    <a:pt x="101" y="245"/>
                    <a:pt x="107" y="245"/>
                  </a:cubicBezTo>
                  <a:cubicBezTo>
                    <a:pt x="107" y="213"/>
                    <a:pt x="107" y="213"/>
                    <a:pt x="107" y="213"/>
                  </a:cubicBezTo>
                  <a:cubicBezTo>
                    <a:pt x="104" y="213"/>
                    <a:pt x="100" y="213"/>
                    <a:pt x="98" y="215"/>
                  </a:cubicBezTo>
                  <a:cubicBezTo>
                    <a:pt x="92" y="219"/>
                    <a:pt x="93" y="228"/>
                    <a:pt x="93" y="234"/>
                  </a:cubicBezTo>
                  <a:cubicBezTo>
                    <a:pt x="94" y="241"/>
                    <a:pt x="82" y="241"/>
                    <a:pt x="82" y="234"/>
                  </a:cubicBezTo>
                  <a:cubicBezTo>
                    <a:pt x="81" y="224"/>
                    <a:pt x="82" y="214"/>
                    <a:pt x="89" y="207"/>
                  </a:cubicBezTo>
                  <a:cubicBezTo>
                    <a:pt x="94" y="202"/>
                    <a:pt x="101" y="201"/>
                    <a:pt x="107" y="201"/>
                  </a:cubicBezTo>
                  <a:cubicBezTo>
                    <a:pt x="107" y="169"/>
                    <a:pt x="107" y="169"/>
                    <a:pt x="107" y="169"/>
                  </a:cubicBezTo>
                  <a:cubicBezTo>
                    <a:pt x="104" y="169"/>
                    <a:pt x="100" y="169"/>
                    <a:pt x="98" y="171"/>
                  </a:cubicBezTo>
                  <a:cubicBezTo>
                    <a:pt x="92" y="175"/>
                    <a:pt x="93" y="184"/>
                    <a:pt x="93" y="190"/>
                  </a:cubicBezTo>
                  <a:cubicBezTo>
                    <a:pt x="94" y="197"/>
                    <a:pt x="82" y="197"/>
                    <a:pt x="82" y="190"/>
                  </a:cubicBezTo>
                  <a:cubicBezTo>
                    <a:pt x="81" y="180"/>
                    <a:pt x="82" y="170"/>
                    <a:pt x="89" y="163"/>
                  </a:cubicBezTo>
                  <a:cubicBezTo>
                    <a:pt x="94" y="158"/>
                    <a:pt x="101" y="157"/>
                    <a:pt x="107" y="157"/>
                  </a:cubicBezTo>
                  <a:cubicBezTo>
                    <a:pt x="107" y="125"/>
                    <a:pt x="107" y="125"/>
                    <a:pt x="107" y="125"/>
                  </a:cubicBezTo>
                  <a:cubicBezTo>
                    <a:pt x="104" y="125"/>
                    <a:pt x="100" y="125"/>
                    <a:pt x="98" y="127"/>
                  </a:cubicBezTo>
                  <a:cubicBezTo>
                    <a:pt x="92" y="131"/>
                    <a:pt x="93" y="140"/>
                    <a:pt x="93" y="146"/>
                  </a:cubicBezTo>
                  <a:cubicBezTo>
                    <a:pt x="94" y="153"/>
                    <a:pt x="82" y="153"/>
                    <a:pt x="82" y="146"/>
                  </a:cubicBezTo>
                  <a:cubicBezTo>
                    <a:pt x="81" y="136"/>
                    <a:pt x="82" y="126"/>
                    <a:pt x="89" y="119"/>
                  </a:cubicBezTo>
                  <a:cubicBezTo>
                    <a:pt x="94" y="114"/>
                    <a:pt x="101" y="113"/>
                    <a:pt x="107" y="113"/>
                  </a:cubicBezTo>
                  <a:cubicBezTo>
                    <a:pt x="107" y="81"/>
                    <a:pt x="107" y="81"/>
                    <a:pt x="107" y="81"/>
                  </a:cubicBezTo>
                  <a:cubicBezTo>
                    <a:pt x="104" y="81"/>
                    <a:pt x="100" y="81"/>
                    <a:pt x="98" y="83"/>
                  </a:cubicBezTo>
                  <a:cubicBezTo>
                    <a:pt x="92" y="87"/>
                    <a:pt x="93" y="96"/>
                    <a:pt x="93" y="102"/>
                  </a:cubicBezTo>
                  <a:cubicBezTo>
                    <a:pt x="94" y="109"/>
                    <a:pt x="82" y="109"/>
                    <a:pt x="82" y="102"/>
                  </a:cubicBezTo>
                  <a:cubicBezTo>
                    <a:pt x="81" y="92"/>
                    <a:pt x="82" y="82"/>
                    <a:pt x="89" y="75"/>
                  </a:cubicBezTo>
                  <a:cubicBezTo>
                    <a:pt x="94" y="70"/>
                    <a:pt x="101" y="69"/>
                    <a:pt x="107" y="69"/>
                  </a:cubicBezTo>
                  <a:cubicBezTo>
                    <a:pt x="107" y="69"/>
                    <a:pt x="107" y="69"/>
                    <a:pt x="107" y="69"/>
                  </a:cubicBezTo>
                  <a:cubicBezTo>
                    <a:pt x="271" y="69"/>
                    <a:pt x="271" y="69"/>
                    <a:pt x="271" y="69"/>
                  </a:cubicBezTo>
                  <a:lnTo>
                    <a:pt x="271" y="280"/>
                  </a:lnTo>
                  <a:close/>
                </a:path>
              </a:pathLst>
            </a:custGeom>
            <a:solidFill>
              <a:srgbClr val="FFC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36" name="Group 128"/>
          <p:cNvGrpSpPr/>
          <p:nvPr/>
        </p:nvGrpSpPr>
        <p:grpSpPr>
          <a:xfrm>
            <a:off x="3408411" y="1680525"/>
            <a:ext cx="534085" cy="533058"/>
            <a:chOff x="7116763" y="2187575"/>
            <a:chExt cx="825500" cy="823913"/>
          </a:xfrm>
          <a:solidFill>
            <a:srgbClr val="4C547C"/>
          </a:solidFill>
        </p:grpSpPr>
        <p:sp>
          <p:nvSpPr>
            <p:cNvPr id="37" name="Freeform 48"/>
            <p:cNvSpPr/>
            <p:nvPr/>
          </p:nvSpPr>
          <p:spPr bwMode="auto">
            <a:xfrm>
              <a:off x="7473951" y="2566988"/>
              <a:ext cx="71438" cy="98425"/>
            </a:xfrm>
            <a:custGeom>
              <a:avLst/>
              <a:gdLst>
                <a:gd name="T0" fmla="*/ 0 w 25"/>
                <a:gd name="T1" fmla="*/ 32 h 34"/>
                <a:gd name="T2" fmla="*/ 3 w 25"/>
                <a:gd name="T3" fmla="*/ 34 h 34"/>
                <a:gd name="T4" fmla="*/ 25 w 25"/>
                <a:gd name="T5" fmla="*/ 0 h 34"/>
                <a:gd name="T6" fmla="*/ 13 w 25"/>
                <a:gd name="T7" fmla="*/ 4 h 34"/>
                <a:gd name="T8" fmla="*/ 0 w 25"/>
                <a:gd name="T9" fmla="*/ 32 h 34"/>
              </a:gdLst>
              <a:ahLst/>
              <a:cxnLst>
                <a:cxn ang="0">
                  <a:pos x="T0" y="T1"/>
                </a:cxn>
                <a:cxn ang="0">
                  <a:pos x="T2" y="T3"/>
                </a:cxn>
                <a:cxn ang="0">
                  <a:pos x="T4" y="T5"/>
                </a:cxn>
                <a:cxn ang="0">
                  <a:pos x="T6" y="T7"/>
                </a:cxn>
                <a:cxn ang="0">
                  <a:pos x="T8" y="T9"/>
                </a:cxn>
              </a:cxnLst>
              <a:rect l="0" t="0" r="r" b="b"/>
              <a:pathLst>
                <a:path w="25" h="34">
                  <a:moveTo>
                    <a:pt x="0" y="32"/>
                  </a:moveTo>
                  <a:cubicBezTo>
                    <a:pt x="0" y="34"/>
                    <a:pt x="2" y="34"/>
                    <a:pt x="3" y="34"/>
                  </a:cubicBezTo>
                  <a:cubicBezTo>
                    <a:pt x="9" y="34"/>
                    <a:pt x="18" y="28"/>
                    <a:pt x="25" y="0"/>
                  </a:cubicBezTo>
                  <a:cubicBezTo>
                    <a:pt x="20" y="0"/>
                    <a:pt x="15" y="2"/>
                    <a:pt x="13" y="4"/>
                  </a:cubicBezTo>
                  <a:cubicBezTo>
                    <a:pt x="6" y="11"/>
                    <a:pt x="0" y="23"/>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38" name="Freeform 49"/>
            <p:cNvSpPr>
              <a:spLocks noEditPoints="1"/>
            </p:cNvSpPr>
            <p:nvPr/>
          </p:nvSpPr>
          <p:spPr bwMode="auto">
            <a:xfrm>
              <a:off x="7116763" y="2187575"/>
              <a:ext cx="825500" cy="823913"/>
            </a:xfrm>
            <a:custGeom>
              <a:avLst/>
              <a:gdLst>
                <a:gd name="T0" fmla="*/ 143 w 287"/>
                <a:gd name="T1" fmla="*/ 0 h 286"/>
                <a:gd name="T2" fmla="*/ 0 w 287"/>
                <a:gd name="T3" fmla="*/ 143 h 286"/>
                <a:gd name="T4" fmla="*/ 143 w 287"/>
                <a:gd name="T5" fmla="*/ 286 h 286"/>
                <a:gd name="T6" fmla="*/ 287 w 287"/>
                <a:gd name="T7" fmla="*/ 143 h 286"/>
                <a:gd name="T8" fmla="*/ 143 w 287"/>
                <a:gd name="T9" fmla="*/ 0 h 286"/>
                <a:gd name="T10" fmla="*/ 222 w 287"/>
                <a:gd name="T11" fmla="*/ 171 h 286"/>
                <a:gd name="T12" fmla="*/ 180 w 287"/>
                <a:gd name="T13" fmla="*/ 194 h 286"/>
                <a:gd name="T14" fmla="*/ 154 w 287"/>
                <a:gd name="T15" fmla="*/ 184 h 286"/>
                <a:gd name="T16" fmla="*/ 125 w 287"/>
                <a:gd name="T17" fmla="*/ 194 h 286"/>
                <a:gd name="T18" fmla="*/ 91 w 287"/>
                <a:gd name="T19" fmla="*/ 165 h 286"/>
                <a:gd name="T20" fmla="*/ 110 w 287"/>
                <a:gd name="T21" fmla="*/ 120 h 286"/>
                <a:gd name="T22" fmla="*/ 170 w 287"/>
                <a:gd name="T23" fmla="*/ 103 h 286"/>
                <a:gd name="T24" fmla="*/ 180 w 287"/>
                <a:gd name="T25" fmla="*/ 103 h 286"/>
                <a:gd name="T26" fmla="*/ 187 w 287"/>
                <a:gd name="T27" fmla="*/ 104 h 286"/>
                <a:gd name="T28" fmla="*/ 185 w 287"/>
                <a:gd name="T29" fmla="*/ 110 h 286"/>
                <a:gd name="T30" fmla="*/ 178 w 287"/>
                <a:gd name="T31" fmla="*/ 149 h 286"/>
                <a:gd name="T32" fmla="*/ 177 w 287"/>
                <a:gd name="T33" fmla="*/ 151 h 286"/>
                <a:gd name="T34" fmla="*/ 175 w 287"/>
                <a:gd name="T35" fmla="*/ 162 h 286"/>
                <a:gd name="T36" fmla="*/ 181 w 287"/>
                <a:gd name="T37" fmla="*/ 166 h 286"/>
                <a:gd name="T38" fmla="*/ 196 w 287"/>
                <a:gd name="T39" fmla="*/ 154 h 286"/>
                <a:gd name="T40" fmla="*/ 201 w 287"/>
                <a:gd name="T41" fmla="*/ 131 h 286"/>
                <a:gd name="T42" fmla="*/ 186 w 287"/>
                <a:gd name="T43" fmla="*/ 94 h 286"/>
                <a:gd name="T44" fmla="*/ 146 w 287"/>
                <a:gd name="T45" fmla="*/ 80 h 286"/>
                <a:gd name="T46" fmla="*/ 79 w 287"/>
                <a:gd name="T47" fmla="*/ 161 h 286"/>
                <a:gd name="T48" fmla="*/ 94 w 287"/>
                <a:gd name="T49" fmla="*/ 199 h 286"/>
                <a:gd name="T50" fmla="*/ 135 w 287"/>
                <a:gd name="T51" fmla="*/ 213 h 286"/>
                <a:gd name="T52" fmla="*/ 201 w 287"/>
                <a:gd name="T53" fmla="*/ 193 h 286"/>
                <a:gd name="T54" fmla="*/ 206 w 287"/>
                <a:gd name="T55" fmla="*/ 191 h 286"/>
                <a:gd name="T56" fmla="*/ 208 w 287"/>
                <a:gd name="T57" fmla="*/ 196 h 286"/>
                <a:gd name="T58" fmla="*/ 216 w 287"/>
                <a:gd name="T59" fmla="*/ 212 h 286"/>
                <a:gd name="T60" fmla="*/ 218 w 287"/>
                <a:gd name="T61" fmla="*/ 217 h 286"/>
                <a:gd name="T62" fmla="*/ 214 w 287"/>
                <a:gd name="T63" fmla="*/ 219 h 286"/>
                <a:gd name="T64" fmla="*/ 133 w 287"/>
                <a:gd name="T65" fmla="*/ 240 h 286"/>
                <a:gd name="T66" fmla="*/ 74 w 287"/>
                <a:gd name="T67" fmla="*/ 221 h 286"/>
                <a:gd name="T68" fmla="*/ 46 w 287"/>
                <a:gd name="T69" fmla="*/ 160 h 286"/>
                <a:gd name="T70" fmla="*/ 71 w 287"/>
                <a:gd name="T71" fmla="*/ 88 h 286"/>
                <a:gd name="T72" fmla="*/ 148 w 287"/>
                <a:gd name="T73" fmla="*/ 52 h 286"/>
                <a:gd name="T74" fmla="*/ 204 w 287"/>
                <a:gd name="T75" fmla="*/ 70 h 286"/>
                <a:gd name="T76" fmla="*/ 234 w 287"/>
                <a:gd name="T77" fmla="*/ 129 h 286"/>
                <a:gd name="T78" fmla="*/ 222 w 287"/>
                <a:gd name="T79" fmla="*/ 17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7" h="286">
                  <a:moveTo>
                    <a:pt x="143" y="0"/>
                  </a:moveTo>
                  <a:cubicBezTo>
                    <a:pt x="64" y="0"/>
                    <a:pt x="0" y="64"/>
                    <a:pt x="0" y="143"/>
                  </a:cubicBezTo>
                  <a:cubicBezTo>
                    <a:pt x="0" y="222"/>
                    <a:pt x="64" y="286"/>
                    <a:pt x="143" y="286"/>
                  </a:cubicBezTo>
                  <a:cubicBezTo>
                    <a:pt x="223" y="286"/>
                    <a:pt x="287" y="222"/>
                    <a:pt x="287" y="143"/>
                  </a:cubicBezTo>
                  <a:cubicBezTo>
                    <a:pt x="287" y="64"/>
                    <a:pt x="223" y="0"/>
                    <a:pt x="143" y="0"/>
                  </a:cubicBezTo>
                  <a:close/>
                  <a:moveTo>
                    <a:pt x="222" y="171"/>
                  </a:moveTo>
                  <a:cubicBezTo>
                    <a:pt x="212" y="186"/>
                    <a:pt x="198" y="194"/>
                    <a:pt x="180" y="194"/>
                  </a:cubicBezTo>
                  <a:cubicBezTo>
                    <a:pt x="167" y="194"/>
                    <a:pt x="161" y="190"/>
                    <a:pt x="154" y="184"/>
                  </a:cubicBezTo>
                  <a:cubicBezTo>
                    <a:pt x="146" y="190"/>
                    <a:pt x="138" y="194"/>
                    <a:pt x="125" y="194"/>
                  </a:cubicBezTo>
                  <a:cubicBezTo>
                    <a:pt x="105" y="194"/>
                    <a:pt x="91" y="182"/>
                    <a:pt x="91" y="165"/>
                  </a:cubicBezTo>
                  <a:cubicBezTo>
                    <a:pt x="91" y="150"/>
                    <a:pt x="99" y="132"/>
                    <a:pt x="110" y="120"/>
                  </a:cubicBezTo>
                  <a:cubicBezTo>
                    <a:pt x="119" y="110"/>
                    <a:pt x="133" y="103"/>
                    <a:pt x="170" y="103"/>
                  </a:cubicBezTo>
                  <a:cubicBezTo>
                    <a:pt x="173" y="103"/>
                    <a:pt x="177" y="103"/>
                    <a:pt x="180" y="103"/>
                  </a:cubicBezTo>
                  <a:cubicBezTo>
                    <a:pt x="187" y="104"/>
                    <a:pt x="187" y="104"/>
                    <a:pt x="187" y="104"/>
                  </a:cubicBezTo>
                  <a:cubicBezTo>
                    <a:pt x="185" y="110"/>
                    <a:pt x="185" y="110"/>
                    <a:pt x="185" y="110"/>
                  </a:cubicBezTo>
                  <a:cubicBezTo>
                    <a:pt x="178" y="149"/>
                    <a:pt x="178" y="149"/>
                    <a:pt x="178" y="149"/>
                  </a:cubicBezTo>
                  <a:cubicBezTo>
                    <a:pt x="177" y="149"/>
                    <a:pt x="177" y="150"/>
                    <a:pt x="177" y="151"/>
                  </a:cubicBezTo>
                  <a:cubicBezTo>
                    <a:pt x="177" y="154"/>
                    <a:pt x="175" y="159"/>
                    <a:pt x="175" y="162"/>
                  </a:cubicBezTo>
                  <a:cubicBezTo>
                    <a:pt x="175" y="165"/>
                    <a:pt x="177" y="166"/>
                    <a:pt x="181" y="166"/>
                  </a:cubicBezTo>
                  <a:cubicBezTo>
                    <a:pt x="187" y="166"/>
                    <a:pt x="192" y="162"/>
                    <a:pt x="196" y="154"/>
                  </a:cubicBezTo>
                  <a:cubicBezTo>
                    <a:pt x="200" y="146"/>
                    <a:pt x="201" y="136"/>
                    <a:pt x="201" y="131"/>
                  </a:cubicBezTo>
                  <a:cubicBezTo>
                    <a:pt x="201" y="116"/>
                    <a:pt x="196" y="103"/>
                    <a:pt x="186" y="94"/>
                  </a:cubicBezTo>
                  <a:cubicBezTo>
                    <a:pt x="176" y="84"/>
                    <a:pt x="162" y="80"/>
                    <a:pt x="146" y="80"/>
                  </a:cubicBezTo>
                  <a:cubicBezTo>
                    <a:pt x="112" y="80"/>
                    <a:pt x="79" y="107"/>
                    <a:pt x="79" y="161"/>
                  </a:cubicBezTo>
                  <a:cubicBezTo>
                    <a:pt x="79" y="177"/>
                    <a:pt x="84" y="190"/>
                    <a:pt x="94" y="199"/>
                  </a:cubicBezTo>
                  <a:cubicBezTo>
                    <a:pt x="104" y="208"/>
                    <a:pt x="118" y="213"/>
                    <a:pt x="135" y="213"/>
                  </a:cubicBezTo>
                  <a:cubicBezTo>
                    <a:pt x="161" y="213"/>
                    <a:pt x="182" y="203"/>
                    <a:pt x="201" y="193"/>
                  </a:cubicBezTo>
                  <a:cubicBezTo>
                    <a:pt x="206" y="191"/>
                    <a:pt x="206" y="191"/>
                    <a:pt x="206" y="191"/>
                  </a:cubicBezTo>
                  <a:cubicBezTo>
                    <a:pt x="208" y="196"/>
                    <a:pt x="208" y="196"/>
                    <a:pt x="208" y="196"/>
                  </a:cubicBezTo>
                  <a:cubicBezTo>
                    <a:pt x="216" y="212"/>
                    <a:pt x="216" y="212"/>
                    <a:pt x="216" y="212"/>
                  </a:cubicBezTo>
                  <a:cubicBezTo>
                    <a:pt x="218" y="217"/>
                    <a:pt x="218" y="217"/>
                    <a:pt x="218" y="217"/>
                  </a:cubicBezTo>
                  <a:cubicBezTo>
                    <a:pt x="214" y="219"/>
                    <a:pt x="214" y="219"/>
                    <a:pt x="214" y="219"/>
                  </a:cubicBezTo>
                  <a:cubicBezTo>
                    <a:pt x="189" y="233"/>
                    <a:pt x="161" y="240"/>
                    <a:pt x="133" y="240"/>
                  </a:cubicBezTo>
                  <a:cubicBezTo>
                    <a:pt x="111" y="240"/>
                    <a:pt x="90" y="233"/>
                    <a:pt x="74" y="221"/>
                  </a:cubicBezTo>
                  <a:cubicBezTo>
                    <a:pt x="55" y="207"/>
                    <a:pt x="46" y="186"/>
                    <a:pt x="46" y="160"/>
                  </a:cubicBezTo>
                  <a:cubicBezTo>
                    <a:pt x="46" y="134"/>
                    <a:pt x="55" y="108"/>
                    <a:pt x="71" y="88"/>
                  </a:cubicBezTo>
                  <a:cubicBezTo>
                    <a:pt x="84" y="72"/>
                    <a:pt x="108" y="52"/>
                    <a:pt x="148" y="52"/>
                  </a:cubicBezTo>
                  <a:cubicBezTo>
                    <a:pt x="167" y="52"/>
                    <a:pt x="188" y="59"/>
                    <a:pt x="204" y="70"/>
                  </a:cubicBezTo>
                  <a:cubicBezTo>
                    <a:pt x="217" y="80"/>
                    <a:pt x="234" y="98"/>
                    <a:pt x="234" y="129"/>
                  </a:cubicBezTo>
                  <a:cubicBezTo>
                    <a:pt x="234" y="144"/>
                    <a:pt x="229" y="159"/>
                    <a:pt x="22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39" name="Freeform 50"/>
          <p:cNvSpPr>
            <a:spLocks noEditPoints="1"/>
          </p:cNvSpPr>
          <p:nvPr/>
        </p:nvSpPr>
        <p:spPr bwMode="auto">
          <a:xfrm>
            <a:off x="2633104" y="1309677"/>
            <a:ext cx="540089" cy="538163"/>
          </a:xfrm>
          <a:custGeom>
            <a:avLst/>
            <a:gdLst>
              <a:gd name="T0" fmla="*/ 145 w 290"/>
              <a:gd name="T1" fmla="*/ 0 h 289"/>
              <a:gd name="T2" fmla="*/ 0 w 290"/>
              <a:gd name="T3" fmla="*/ 144 h 289"/>
              <a:gd name="T4" fmla="*/ 145 w 290"/>
              <a:gd name="T5" fmla="*/ 289 h 289"/>
              <a:gd name="T6" fmla="*/ 290 w 290"/>
              <a:gd name="T7" fmla="*/ 144 h 289"/>
              <a:gd name="T8" fmla="*/ 145 w 290"/>
              <a:gd name="T9" fmla="*/ 0 h 289"/>
              <a:gd name="T10" fmla="*/ 173 w 290"/>
              <a:gd name="T11" fmla="*/ 144 h 289"/>
              <a:gd name="T12" fmla="*/ 173 w 290"/>
              <a:gd name="T13" fmla="*/ 236 h 289"/>
              <a:gd name="T14" fmla="*/ 79 w 290"/>
              <a:gd name="T15" fmla="*/ 197 h 289"/>
              <a:gd name="T16" fmla="*/ 79 w 290"/>
              <a:gd name="T17" fmla="*/ 183 h 289"/>
              <a:gd name="T18" fmla="*/ 46 w 290"/>
              <a:gd name="T19" fmla="*/ 183 h 289"/>
              <a:gd name="T20" fmla="*/ 46 w 290"/>
              <a:gd name="T21" fmla="*/ 106 h 289"/>
              <a:gd name="T22" fmla="*/ 79 w 290"/>
              <a:gd name="T23" fmla="*/ 106 h 289"/>
              <a:gd name="T24" fmla="*/ 79 w 290"/>
              <a:gd name="T25" fmla="*/ 91 h 289"/>
              <a:gd name="T26" fmla="*/ 173 w 290"/>
              <a:gd name="T27" fmla="*/ 53 h 289"/>
              <a:gd name="T28" fmla="*/ 173 w 290"/>
              <a:gd name="T29" fmla="*/ 144 h 289"/>
              <a:gd name="T30" fmla="*/ 182 w 290"/>
              <a:gd name="T31" fmla="*/ 196 h 289"/>
              <a:gd name="T32" fmla="*/ 194 w 290"/>
              <a:gd name="T33" fmla="*/ 144 h 289"/>
              <a:gd name="T34" fmla="*/ 182 w 290"/>
              <a:gd name="T35" fmla="*/ 93 h 289"/>
              <a:gd name="T36" fmla="*/ 197 w 290"/>
              <a:gd name="T37" fmla="*/ 84 h 289"/>
              <a:gd name="T38" fmla="*/ 211 w 290"/>
              <a:gd name="T39" fmla="*/ 144 h 289"/>
              <a:gd name="T40" fmla="*/ 197 w 290"/>
              <a:gd name="T41" fmla="*/ 204 h 289"/>
              <a:gd name="T42" fmla="*/ 182 w 290"/>
              <a:gd name="T43" fmla="*/ 196 h 289"/>
              <a:gd name="T44" fmla="*/ 225 w 290"/>
              <a:gd name="T45" fmla="*/ 225 h 289"/>
              <a:gd name="T46" fmla="*/ 210 w 290"/>
              <a:gd name="T47" fmla="*/ 216 h 289"/>
              <a:gd name="T48" fmla="*/ 227 w 290"/>
              <a:gd name="T49" fmla="*/ 144 h 289"/>
              <a:gd name="T50" fmla="*/ 210 w 290"/>
              <a:gd name="T51" fmla="*/ 72 h 289"/>
              <a:gd name="T52" fmla="*/ 225 w 290"/>
              <a:gd name="T53" fmla="*/ 64 h 289"/>
              <a:gd name="T54" fmla="*/ 244 w 290"/>
              <a:gd name="T55" fmla="*/ 144 h 289"/>
              <a:gd name="T56" fmla="*/ 225 w 290"/>
              <a:gd name="T57" fmla="*/ 2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0" h="289">
                <a:moveTo>
                  <a:pt x="145" y="0"/>
                </a:moveTo>
                <a:cubicBezTo>
                  <a:pt x="65" y="0"/>
                  <a:pt x="0" y="64"/>
                  <a:pt x="0" y="144"/>
                </a:cubicBezTo>
                <a:cubicBezTo>
                  <a:pt x="0" y="224"/>
                  <a:pt x="65" y="289"/>
                  <a:pt x="145" y="289"/>
                </a:cubicBezTo>
                <a:cubicBezTo>
                  <a:pt x="225" y="289"/>
                  <a:pt x="290" y="224"/>
                  <a:pt x="290" y="144"/>
                </a:cubicBezTo>
                <a:cubicBezTo>
                  <a:pt x="290" y="64"/>
                  <a:pt x="225" y="0"/>
                  <a:pt x="145" y="0"/>
                </a:cubicBezTo>
                <a:close/>
                <a:moveTo>
                  <a:pt x="173" y="144"/>
                </a:moveTo>
                <a:cubicBezTo>
                  <a:pt x="173" y="236"/>
                  <a:pt x="173" y="236"/>
                  <a:pt x="173" y="236"/>
                </a:cubicBezTo>
                <a:cubicBezTo>
                  <a:pt x="79" y="197"/>
                  <a:pt x="79" y="197"/>
                  <a:pt x="79" y="197"/>
                </a:cubicBezTo>
                <a:cubicBezTo>
                  <a:pt x="79" y="183"/>
                  <a:pt x="79" y="183"/>
                  <a:pt x="79" y="183"/>
                </a:cubicBezTo>
                <a:cubicBezTo>
                  <a:pt x="46" y="183"/>
                  <a:pt x="46" y="183"/>
                  <a:pt x="46" y="183"/>
                </a:cubicBezTo>
                <a:cubicBezTo>
                  <a:pt x="46" y="106"/>
                  <a:pt x="46" y="106"/>
                  <a:pt x="46" y="106"/>
                </a:cubicBezTo>
                <a:cubicBezTo>
                  <a:pt x="79" y="106"/>
                  <a:pt x="79" y="106"/>
                  <a:pt x="79" y="106"/>
                </a:cubicBezTo>
                <a:cubicBezTo>
                  <a:pt x="79" y="91"/>
                  <a:pt x="79" y="91"/>
                  <a:pt x="79" y="91"/>
                </a:cubicBezTo>
                <a:cubicBezTo>
                  <a:pt x="173" y="53"/>
                  <a:pt x="173" y="53"/>
                  <a:pt x="173" y="53"/>
                </a:cubicBezTo>
                <a:lnTo>
                  <a:pt x="173" y="144"/>
                </a:lnTo>
                <a:close/>
                <a:moveTo>
                  <a:pt x="182" y="196"/>
                </a:moveTo>
                <a:cubicBezTo>
                  <a:pt x="190" y="182"/>
                  <a:pt x="194" y="163"/>
                  <a:pt x="194" y="144"/>
                </a:cubicBezTo>
                <a:cubicBezTo>
                  <a:pt x="194" y="125"/>
                  <a:pt x="190" y="107"/>
                  <a:pt x="182" y="93"/>
                </a:cubicBezTo>
                <a:cubicBezTo>
                  <a:pt x="197" y="84"/>
                  <a:pt x="197" y="84"/>
                  <a:pt x="197" y="84"/>
                </a:cubicBezTo>
                <a:cubicBezTo>
                  <a:pt x="206" y="101"/>
                  <a:pt x="211" y="123"/>
                  <a:pt x="211" y="144"/>
                </a:cubicBezTo>
                <a:cubicBezTo>
                  <a:pt x="211" y="166"/>
                  <a:pt x="206" y="187"/>
                  <a:pt x="197" y="204"/>
                </a:cubicBezTo>
                <a:lnTo>
                  <a:pt x="182" y="196"/>
                </a:lnTo>
                <a:close/>
                <a:moveTo>
                  <a:pt x="225" y="225"/>
                </a:moveTo>
                <a:cubicBezTo>
                  <a:pt x="210" y="216"/>
                  <a:pt x="210" y="216"/>
                  <a:pt x="210" y="216"/>
                </a:cubicBezTo>
                <a:cubicBezTo>
                  <a:pt x="221" y="196"/>
                  <a:pt x="227" y="171"/>
                  <a:pt x="227" y="144"/>
                </a:cubicBezTo>
                <a:cubicBezTo>
                  <a:pt x="227" y="118"/>
                  <a:pt x="221" y="93"/>
                  <a:pt x="210" y="72"/>
                </a:cubicBezTo>
                <a:cubicBezTo>
                  <a:pt x="225" y="64"/>
                  <a:pt x="225" y="64"/>
                  <a:pt x="225" y="64"/>
                </a:cubicBezTo>
                <a:cubicBezTo>
                  <a:pt x="237" y="87"/>
                  <a:pt x="244" y="115"/>
                  <a:pt x="244" y="144"/>
                </a:cubicBezTo>
                <a:cubicBezTo>
                  <a:pt x="244" y="174"/>
                  <a:pt x="237" y="202"/>
                  <a:pt x="225" y="225"/>
                </a:cubicBez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3" name="Freeform 53"/>
          <p:cNvSpPr>
            <a:spLocks noEditPoints="1"/>
          </p:cNvSpPr>
          <p:nvPr/>
        </p:nvSpPr>
        <p:spPr bwMode="auto">
          <a:xfrm>
            <a:off x="3731742" y="1013806"/>
            <a:ext cx="652632" cy="652463"/>
          </a:xfrm>
          <a:custGeom>
            <a:avLst/>
            <a:gdLst>
              <a:gd name="T0" fmla="*/ 175 w 350"/>
              <a:gd name="T1" fmla="*/ 0 h 350"/>
              <a:gd name="T2" fmla="*/ 0 w 350"/>
              <a:gd name="T3" fmla="*/ 175 h 350"/>
              <a:gd name="T4" fmla="*/ 175 w 350"/>
              <a:gd name="T5" fmla="*/ 350 h 350"/>
              <a:gd name="T6" fmla="*/ 350 w 350"/>
              <a:gd name="T7" fmla="*/ 175 h 350"/>
              <a:gd name="T8" fmla="*/ 175 w 350"/>
              <a:gd name="T9" fmla="*/ 0 h 350"/>
              <a:gd name="T10" fmla="*/ 277 w 350"/>
              <a:gd name="T11" fmla="*/ 257 h 350"/>
              <a:gd name="T12" fmla="*/ 268 w 350"/>
              <a:gd name="T13" fmla="*/ 261 h 350"/>
              <a:gd name="T14" fmla="*/ 255 w 350"/>
              <a:gd name="T15" fmla="*/ 264 h 350"/>
              <a:gd name="T16" fmla="*/ 248 w 350"/>
              <a:gd name="T17" fmla="*/ 270 h 350"/>
              <a:gd name="T18" fmla="*/ 230 w 350"/>
              <a:gd name="T19" fmla="*/ 270 h 350"/>
              <a:gd name="T20" fmla="*/ 223 w 350"/>
              <a:gd name="T21" fmla="*/ 264 h 350"/>
              <a:gd name="T22" fmla="*/ 223 w 350"/>
              <a:gd name="T23" fmla="*/ 175 h 350"/>
              <a:gd name="T24" fmla="*/ 230 w 350"/>
              <a:gd name="T25" fmla="*/ 169 h 350"/>
              <a:gd name="T26" fmla="*/ 248 w 350"/>
              <a:gd name="T27" fmla="*/ 169 h 350"/>
              <a:gd name="T28" fmla="*/ 255 w 350"/>
              <a:gd name="T29" fmla="*/ 175 h 350"/>
              <a:gd name="T30" fmla="*/ 262 w 350"/>
              <a:gd name="T31" fmla="*/ 176 h 350"/>
              <a:gd name="T32" fmla="*/ 175 w 350"/>
              <a:gd name="T33" fmla="*/ 96 h 350"/>
              <a:gd name="T34" fmla="*/ 88 w 350"/>
              <a:gd name="T35" fmla="*/ 176 h 350"/>
              <a:gd name="T36" fmla="*/ 95 w 350"/>
              <a:gd name="T37" fmla="*/ 175 h 350"/>
              <a:gd name="T38" fmla="*/ 101 w 350"/>
              <a:gd name="T39" fmla="*/ 169 h 350"/>
              <a:gd name="T40" fmla="*/ 120 w 350"/>
              <a:gd name="T41" fmla="*/ 169 h 350"/>
              <a:gd name="T42" fmla="*/ 126 w 350"/>
              <a:gd name="T43" fmla="*/ 175 h 350"/>
              <a:gd name="T44" fmla="*/ 126 w 350"/>
              <a:gd name="T45" fmla="*/ 264 h 350"/>
              <a:gd name="T46" fmla="*/ 120 w 350"/>
              <a:gd name="T47" fmla="*/ 270 h 350"/>
              <a:gd name="T48" fmla="*/ 101 w 350"/>
              <a:gd name="T49" fmla="*/ 270 h 350"/>
              <a:gd name="T50" fmla="*/ 95 w 350"/>
              <a:gd name="T51" fmla="*/ 264 h 350"/>
              <a:gd name="T52" fmla="*/ 52 w 350"/>
              <a:gd name="T53" fmla="*/ 219 h 350"/>
              <a:gd name="T54" fmla="*/ 71 w 350"/>
              <a:gd name="T55" fmla="*/ 183 h 350"/>
              <a:gd name="T56" fmla="*/ 175 w 350"/>
              <a:gd name="T57" fmla="*/ 80 h 350"/>
              <a:gd name="T58" fmla="*/ 279 w 350"/>
              <a:gd name="T59" fmla="*/ 183 h 350"/>
              <a:gd name="T60" fmla="*/ 298 w 350"/>
              <a:gd name="T61" fmla="*/ 219 h 350"/>
              <a:gd name="T62" fmla="*/ 277 w 350"/>
              <a:gd name="T63" fmla="*/ 257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0" h="350">
                <a:moveTo>
                  <a:pt x="175" y="0"/>
                </a:moveTo>
                <a:cubicBezTo>
                  <a:pt x="78" y="0"/>
                  <a:pt x="0" y="78"/>
                  <a:pt x="0" y="175"/>
                </a:cubicBezTo>
                <a:cubicBezTo>
                  <a:pt x="0" y="272"/>
                  <a:pt x="78" y="350"/>
                  <a:pt x="175" y="350"/>
                </a:cubicBezTo>
                <a:cubicBezTo>
                  <a:pt x="271" y="350"/>
                  <a:pt x="350" y="272"/>
                  <a:pt x="350" y="175"/>
                </a:cubicBezTo>
                <a:cubicBezTo>
                  <a:pt x="350" y="78"/>
                  <a:pt x="271" y="0"/>
                  <a:pt x="175" y="0"/>
                </a:cubicBezTo>
                <a:close/>
                <a:moveTo>
                  <a:pt x="277" y="257"/>
                </a:moveTo>
                <a:cubicBezTo>
                  <a:pt x="268" y="261"/>
                  <a:pt x="268" y="261"/>
                  <a:pt x="268" y="261"/>
                </a:cubicBezTo>
                <a:cubicBezTo>
                  <a:pt x="264" y="263"/>
                  <a:pt x="260" y="264"/>
                  <a:pt x="255" y="264"/>
                </a:cubicBezTo>
                <a:cubicBezTo>
                  <a:pt x="255" y="267"/>
                  <a:pt x="252" y="270"/>
                  <a:pt x="248" y="270"/>
                </a:cubicBezTo>
                <a:cubicBezTo>
                  <a:pt x="230" y="270"/>
                  <a:pt x="230" y="270"/>
                  <a:pt x="230" y="270"/>
                </a:cubicBezTo>
                <a:cubicBezTo>
                  <a:pt x="226" y="270"/>
                  <a:pt x="223" y="267"/>
                  <a:pt x="223" y="264"/>
                </a:cubicBezTo>
                <a:cubicBezTo>
                  <a:pt x="223" y="175"/>
                  <a:pt x="223" y="175"/>
                  <a:pt x="223" y="175"/>
                </a:cubicBezTo>
                <a:cubicBezTo>
                  <a:pt x="223" y="171"/>
                  <a:pt x="226" y="169"/>
                  <a:pt x="230" y="169"/>
                </a:cubicBezTo>
                <a:cubicBezTo>
                  <a:pt x="248" y="169"/>
                  <a:pt x="248" y="169"/>
                  <a:pt x="248" y="169"/>
                </a:cubicBezTo>
                <a:cubicBezTo>
                  <a:pt x="252" y="169"/>
                  <a:pt x="255" y="171"/>
                  <a:pt x="255" y="175"/>
                </a:cubicBezTo>
                <a:cubicBezTo>
                  <a:pt x="257" y="175"/>
                  <a:pt x="259" y="175"/>
                  <a:pt x="262" y="176"/>
                </a:cubicBezTo>
                <a:cubicBezTo>
                  <a:pt x="258" y="131"/>
                  <a:pt x="220" y="96"/>
                  <a:pt x="175" y="96"/>
                </a:cubicBezTo>
                <a:cubicBezTo>
                  <a:pt x="129" y="96"/>
                  <a:pt x="92" y="131"/>
                  <a:pt x="88" y="176"/>
                </a:cubicBezTo>
                <a:cubicBezTo>
                  <a:pt x="90" y="175"/>
                  <a:pt x="92" y="175"/>
                  <a:pt x="95" y="175"/>
                </a:cubicBezTo>
                <a:cubicBezTo>
                  <a:pt x="95" y="171"/>
                  <a:pt x="98" y="169"/>
                  <a:pt x="101" y="169"/>
                </a:cubicBezTo>
                <a:cubicBezTo>
                  <a:pt x="120" y="169"/>
                  <a:pt x="120" y="169"/>
                  <a:pt x="120" y="169"/>
                </a:cubicBezTo>
                <a:cubicBezTo>
                  <a:pt x="123" y="169"/>
                  <a:pt x="126" y="171"/>
                  <a:pt x="126" y="175"/>
                </a:cubicBezTo>
                <a:cubicBezTo>
                  <a:pt x="126" y="264"/>
                  <a:pt x="126" y="264"/>
                  <a:pt x="126" y="264"/>
                </a:cubicBezTo>
                <a:cubicBezTo>
                  <a:pt x="126" y="267"/>
                  <a:pt x="123" y="270"/>
                  <a:pt x="120" y="270"/>
                </a:cubicBezTo>
                <a:cubicBezTo>
                  <a:pt x="101" y="270"/>
                  <a:pt x="101" y="270"/>
                  <a:pt x="101" y="270"/>
                </a:cubicBezTo>
                <a:cubicBezTo>
                  <a:pt x="98" y="270"/>
                  <a:pt x="95" y="267"/>
                  <a:pt x="95" y="264"/>
                </a:cubicBezTo>
                <a:cubicBezTo>
                  <a:pt x="71" y="263"/>
                  <a:pt x="52" y="243"/>
                  <a:pt x="52" y="219"/>
                </a:cubicBezTo>
                <a:cubicBezTo>
                  <a:pt x="52" y="204"/>
                  <a:pt x="59" y="191"/>
                  <a:pt x="71" y="183"/>
                </a:cubicBezTo>
                <a:cubicBezTo>
                  <a:pt x="71" y="126"/>
                  <a:pt x="118" y="80"/>
                  <a:pt x="175" y="80"/>
                </a:cubicBezTo>
                <a:cubicBezTo>
                  <a:pt x="232" y="80"/>
                  <a:pt x="278" y="126"/>
                  <a:pt x="279" y="183"/>
                </a:cubicBezTo>
                <a:cubicBezTo>
                  <a:pt x="290" y="191"/>
                  <a:pt x="298" y="204"/>
                  <a:pt x="298" y="219"/>
                </a:cubicBezTo>
                <a:cubicBezTo>
                  <a:pt x="298" y="235"/>
                  <a:pt x="290" y="249"/>
                  <a:pt x="277" y="257"/>
                </a:cubicBezTo>
                <a:close/>
              </a:path>
            </a:pathLst>
          </a:custGeom>
          <a:solidFill>
            <a:srgbClr val="16749F"/>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4" name="Freeform 54"/>
          <p:cNvSpPr>
            <a:spLocks noEditPoints="1"/>
          </p:cNvSpPr>
          <p:nvPr/>
        </p:nvSpPr>
        <p:spPr bwMode="auto">
          <a:xfrm>
            <a:off x="1869715" y="1662102"/>
            <a:ext cx="538303" cy="538163"/>
          </a:xfrm>
          <a:custGeom>
            <a:avLst/>
            <a:gdLst>
              <a:gd name="T0" fmla="*/ 145 w 289"/>
              <a:gd name="T1" fmla="*/ 0 h 289"/>
              <a:gd name="T2" fmla="*/ 0 w 289"/>
              <a:gd name="T3" fmla="*/ 145 h 289"/>
              <a:gd name="T4" fmla="*/ 145 w 289"/>
              <a:gd name="T5" fmla="*/ 289 h 289"/>
              <a:gd name="T6" fmla="*/ 289 w 289"/>
              <a:gd name="T7" fmla="*/ 145 h 289"/>
              <a:gd name="T8" fmla="*/ 145 w 289"/>
              <a:gd name="T9" fmla="*/ 0 h 289"/>
              <a:gd name="T10" fmla="*/ 145 w 289"/>
              <a:gd name="T11" fmla="*/ 227 h 289"/>
              <a:gd name="T12" fmla="*/ 121 w 289"/>
              <a:gd name="T13" fmla="*/ 204 h 289"/>
              <a:gd name="T14" fmla="*/ 145 w 289"/>
              <a:gd name="T15" fmla="*/ 181 h 289"/>
              <a:gd name="T16" fmla="*/ 168 w 289"/>
              <a:gd name="T17" fmla="*/ 204 h 289"/>
              <a:gd name="T18" fmla="*/ 145 w 289"/>
              <a:gd name="T19" fmla="*/ 227 h 289"/>
              <a:gd name="T20" fmla="*/ 206 w 289"/>
              <a:gd name="T21" fmla="*/ 174 h 289"/>
              <a:gd name="T22" fmla="*/ 185 w 289"/>
              <a:gd name="T23" fmla="*/ 174 h 289"/>
              <a:gd name="T24" fmla="*/ 180 w 289"/>
              <a:gd name="T25" fmla="*/ 168 h 289"/>
              <a:gd name="T26" fmla="*/ 113 w 289"/>
              <a:gd name="T27" fmla="*/ 168 h 289"/>
              <a:gd name="T28" fmla="*/ 105 w 289"/>
              <a:gd name="T29" fmla="*/ 176 h 289"/>
              <a:gd name="T30" fmla="*/ 85 w 289"/>
              <a:gd name="T31" fmla="*/ 176 h 289"/>
              <a:gd name="T32" fmla="*/ 85 w 289"/>
              <a:gd name="T33" fmla="*/ 156 h 289"/>
              <a:gd name="T34" fmla="*/ 89 w 289"/>
              <a:gd name="T35" fmla="*/ 151 h 289"/>
              <a:gd name="T36" fmla="*/ 93 w 289"/>
              <a:gd name="T37" fmla="*/ 148 h 289"/>
              <a:gd name="T38" fmla="*/ 198 w 289"/>
              <a:gd name="T39" fmla="*/ 145 h 289"/>
              <a:gd name="T40" fmla="*/ 198 w 289"/>
              <a:gd name="T41" fmla="*/ 146 h 289"/>
              <a:gd name="T42" fmla="*/ 199 w 289"/>
              <a:gd name="T43" fmla="*/ 147 h 289"/>
              <a:gd name="T44" fmla="*/ 200 w 289"/>
              <a:gd name="T45" fmla="*/ 148 h 289"/>
              <a:gd name="T46" fmla="*/ 206 w 289"/>
              <a:gd name="T47" fmla="*/ 154 h 289"/>
              <a:gd name="T48" fmla="*/ 210 w 289"/>
              <a:gd name="T49" fmla="*/ 164 h 289"/>
              <a:gd name="T50" fmla="*/ 206 w 289"/>
              <a:gd name="T51" fmla="*/ 174 h 289"/>
              <a:gd name="T52" fmla="*/ 240 w 289"/>
              <a:gd name="T53" fmla="*/ 138 h 289"/>
              <a:gd name="T54" fmla="*/ 221 w 289"/>
              <a:gd name="T55" fmla="*/ 138 h 289"/>
              <a:gd name="T56" fmla="*/ 214 w 289"/>
              <a:gd name="T57" fmla="*/ 131 h 289"/>
              <a:gd name="T58" fmla="*/ 76 w 289"/>
              <a:gd name="T59" fmla="*/ 132 h 289"/>
              <a:gd name="T60" fmla="*/ 76 w 289"/>
              <a:gd name="T61" fmla="*/ 132 h 289"/>
              <a:gd name="T62" fmla="*/ 67 w 289"/>
              <a:gd name="T63" fmla="*/ 141 h 289"/>
              <a:gd name="T64" fmla="*/ 49 w 289"/>
              <a:gd name="T65" fmla="*/ 141 h 289"/>
              <a:gd name="T66" fmla="*/ 48 w 289"/>
              <a:gd name="T67" fmla="*/ 122 h 289"/>
              <a:gd name="T68" fmla="*/ 57 w 289"/>
              <a:gd name="T69" fmla="*/ 113 h 289"/>
              <a:gd name="T70" fmla="*/ 58 w 289"/>
              <a:gd name="T71" fmla="*/ 112 h 289"/>
              <a:gd name="T72" fmla="*/ 229 w 289"/>
              <a:gd name="T73" fmla="*/ 109 h 289"/>
              <a:gd name="T74" fmla="*/ 231 w 289"/>
              <a:gd name="T75" fmla="*/ 110 h 289"/>
              <a:gd name="T76" fmla="*/ 235 w 289"/>
              <a:gd name="T77" fmla="*/ 114 h 289"/>
              <a:gd name="T78" fmla="*/ 235 w 289"/>
              <a:gd name="T79" fmla="*/ 114 h 289"/>
              <a:gd name="T80" fmla="*/ 240 w 289"/>
              <a:gd name="T81" fmla="*/ 119 h 289"/>
              <a:gd name="T82" fmla="*/ 240 w 289"/>
              <a:gd name="T83" fmla="*/ 138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9" h="289">
                <a:moveTo>
                  <a:pt x="145" y="0"/>
                </a:moveTo>
                <a:cubicBezTo>
                  <a:pt x="65" y="0"/>
                  <a:pt x="0" y="65"/>
                  <a:pt x="0" y="145"/>
                </a:cubicBezTo>
                <a:cubicBezTo>
                  <a:pt x="0" y="224"/>
                  <a:pt x="65" y="289"/>
                  <a:pt x="145" y="289"/>
                </a:cubicBezTo>
                <a:cubicBezTo>
                  <a:pt x="225" y="289"/>
                  <a:pt x="289" y="224"/>
                  <a:pt x="289" y="145"/>
                </a:cubicBezTo>
                <a:cubicBezTo>
                  <a:pt x="289" y="65"/>
                  <a:pt x="225" y="0"/>
                  <a:pt x="145" y="0"/>
                </a:cubicBezTo>
                <a:close/>
                <a:moveTo>
                  <a:pt x="145" y="227"/>
                </a:moveTo>
                <a:cubicBezTo>
                  <a:pt x="132" y="227"/>
                  <a:pt x="121" y="217"/>
                  <a:pt x="121" y="204"/>
                </a:cubicBezTo>
                <a:cubicBezTo>
                  <a:pt x="121" y="191"/>
                  <a:pt x="132" y="181"/>
                  <a:pt x="145" y="181"/>
                </a:cubicBezTo>
                <a:cubicBezTo>
                  <a:pt x="158" y="181"/>
                  <a:pt x="168" y="191"/>
                  <a:pt x="168" y="204"/>
                </a:cubicBezTo>
                <a:cubicBezTo>
                  <a:pt x="168" y="217"/>
                  <a:pt x="158" y="227"/>
                  <a:pt x="145" y="227"/>
                </a:cubicBezTo>
                <a:close/>
                <a:moveTo>
                  <a:pt x="206" y="174"/>
                </a:moveTo>
                <a:cubicBezTo>
                  <a:pt x="200" y="180"/>
                  <a:pt x="191" y="180"/>
                  <a:pt x="185" y="174"/>
                </a:cubicBezTo>
                <a:cubicBezTo>
                  <a:pt x="180" y="168"/>
                  <a:pt x="180" y="168"/>
                  <a:pt x="180" y="168"/>
                </a:cubicBezTo>
                <a:cubicBezTo>
                  <a:pt x="161" y="150"/>
                  <a:pt x="132" y="150"/>
                  <a:pt x="113" y="168"/>
                </a:cubicBezTo>
                <a:cubicBezTo>
                  <a:pt x="105" y="176"/>
                  <a:pt x="105" y="176"/>
                  <a:pt x="105" y="176"/>
                </a:cubicBezTo>
                <a:cubicBezTo>
                  <a:pt x="100" y="182"/>
                  <a:pt x="90" y="182"/>
                  <a:pt x="85" y="176"/>
                </a:cubicBezTo>
                <a:cubicBezTo>
                  <a:pt x="79" y="171"/>
                  <a:pt x="79" y="161"/>
                  <a:pt x="85" y="156"/>
                </a:cubicBezTo>
                <a:cubicBezTo>
                  <a:pt x="89" y="151"/>
                  <a:pt x="89" y="151"/>
                  <a:pt x="89" y="151"/>
                </a:cubicBezTo>
                <a:cubicBezTo>
                  <a:pt x="93" y="148"/>
                  <a:pt x="93" y="148"/>
                  <a:pt x="93" y="148"/>
                </a:cubicBezTo>
                <a:cubicBezTo>
                  <a:pt x="121" y="119"/>
                  <a:pt x="167" y="118"/>
                  <a:pt x="198" y="145"/>
                </a:cubicBezTo>
                <a:cubicBezTo>
                  <a:pt x="198" y="145"/>
                  <a:pt x="198" y="146"/>
                  <a:pt x="198" y="146"/>
                </a:cubicBezTo>
                <a:cubicBezTo>
                  <a:pt x="199" y="147"/>
                  <a:pt x="199" y="147"/>
                  <a:pt x="199" y="147"/>
                </a:cubicBezTo>
                <a:cubicBezTo>
                  <a:pt x="200" y="147"/>
                  <a:pt x="200" y="147"/>
                  <a:pt x="200" y="148"/>
                </a:cubicBezTo>
                <a:cubicBezTo>
                  <a:pt x="206" y="154"/>
                  <a:pt x="206" y="154"/>
                  <a:pt x="206" y="154"/>
                </a:cubicBezTo>
                <a:cubicBezTo>
                  <a:pt x="209" y="156"/>
                  <a:pt x="210" y="160"/>
                  <a:pt x="210" y="164"/>
                </a:cubicBezTo>
                <a:cubicBezTo>
                  <a:pt x="210" y="168"/>
                  <a:pt x="209" y="171"/>
                  <a:pt x="206" y="174"/>
                </a:cubicBezTo>
                <a:close/>
                <a:moveTo>
                  <a:pt x="240" y="138"/>
                </a:moveTo>
                <a:cubicBezTo>
                  <a:pt x="235" y="143"/>
                  <a:pt x="226" y="143"/>
                  <a:pt x="221" y="138"/>
                </a:cubicBezTo>
                <a:cubicBezTo>
                  <a:pt x="214" y="131"/>
                  <a:pt x="214" y="131"/>
                  <a:pt x="214" y="131"/>
                </a:cubicBezTo>
                <a:cubicBezTo>
                  <a:pt x="176" y="94"/>
                  <a:pt x="115" y="95"/>
                  <a:pt x="76" y="132"/>
                </a:cubicBezTo>
                <a:cubicBezTo>
                  <a:pt x="76" y="132"/>
                  <a:pt x="76" y="132"/>
                  <a:pt x="76" y="132"/>
                </a:cubicBezTo>
                <a:cubicBezTo>
                  <a:pt x="67" y="141"/>
                  <a:pt x="67" y="141"/>
                  <a:pt x="67" y="141"/>
                </a:cubicBezTo>
                <a:cubicBezTo>
                  <a:pt x="62" y="146"/>
                  <a:pt x="54" y="146"/>
                  <a:pt x="49" y="141"/>
                </a:cubicBezTo>
                <a:cubicBezTo>
                  <a:pt x="43" y="135"/>
                  <a:pt x="43" y="127"/>
                  <a:pt x="48" y="122"/>
                </a:cubicBezTo>
                <a:cubicBezTo>
                  <a:pt x="57" y="113"/>
                  <a:pt x="57" y="113"/>
                  <a:pt x="57" y="113"/>
                </a:cubicBezTo>
                <a:cubicBezTo>
                  <a:pt x="57" y="113"/>
                  <a:pt x="58" y="113"/>
                  <a:pt x="58" y="112"/>
                </a:cubicBezTo>
                <a:cubicBezTo>
                  <a:pt x="105" y="67"/>
                  <a:pt x="180" y="65"/>
                  <a:pt x="229" y="109"/>
                </a:cubicBezTo>
                <a:cubicBezTo>
                  <a:pt x="230" y="109"/>
                  <a:pt x="231" y="110"/>
                  <a:pt x="231" y="110"/>
                </a:cubicBezTo>
                <a:cubicBezTo>
                  <a:pt x="235" y="114"/>
                  <a:pt x="235" y="114"/>
                  <a:pt x="235" y="114"/>
                </a:cubicBezTo>
                <a:cubicBezTo>
                  <a:pt x="235" y="114"/>
                  <a:pt x="235" y="114"/>
                  <a:pt x="235" y="114"/>
                </a:cubicBezTo>
                <a:cubicBezTo>
                  <a:pt x="240" y="119"/>
                  <a:pt x="240" y="119"/>
                  <a:pt x="240" y="119"/>
                </a:cubicBezTo>
                <a:cubicBezTo>
                  <a:pt x="245" y="124"/>
                  <a:pt x="245" y="133"/>
                  <a:pt x="240" y="138"/>
                </a:cubicBezTo>
                <a:close/>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45" name="Group 137"/>
          <p:cNvGrpSpPr/>
          <p:nvPr/>
        </p:nvGrpSpPr>
        <p:grpSpPr>
          <a:xfrm>
            <a:off x="3607666" y="2319373"/>
            <a:ext cx="575169" cy="575169"/>
            <a:chOff x="7424738" y="3175000"/>
            <a:chExt cx="889000" cy="889000"/>
          </a:xfrm>
          <a:solidFill>
            <a:srgbClr val="38B28A"/>
          </a:solidFill>
        </p:grpSpPr>
        <p:sp>
          <p:nvSpPr>
            <p:cNvPr id="46" name="Rectangle 55"/>
            <p:cNvSpPr>
              <a:spLocks noChangeArrowheads="1"/>
            </p:cNvSpPr>
            <p:nvPr/>
          </p:nvSpPr>
          <p:spPr bwMode="auto">
            <a:xfrm>
              <a:off x="7612063"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7" name="Freeform 56"/>
            <p:cNvSpPr/>
            <p:nvPr/>
          </p:nvSpPr>
          <p:spPr bwMode="auto">
            <a:xfrm>
              <a:off x="7675563" y="3738563"/>
              <a:ext cx="76200" cy="76200"/>
            </a:xfrm>
            <a:custGeom>
              <a:avLst/>
              <a:gdLst>
                <a:gd name="T0" fmla="*/ 0 w 48"/>
                <a:gd name="T1" fmla="*/ 33 h 48"/>
                <a:gd name="T2" fmla="*/ 14 w 48"/>
                <a:gd name="T3" fmla="*/ 48 h 48"/>
                <a:gd name="T4" fmla="*/ 48 w 48"/>
                <a:gd name="T5" fmla="*/ 15 h 48"/>
                <a:gd name="T6" fmla="*/ 34 w 48"/>
                <a:gd name="T7" fmla="*/ 0 h 48"/>
                <a:gd name="T8" fmla="*/ 0 w 48"/>
                <a:gd name="T9" fmla="*/ 33 h 48"/>
              </a:gdLst>
              <a:ahLst/>
              <a:cxnLst>
                <a:cxn ang="0">
                  <a:pos x="T0" y="T1"/>
                </a:cxn>
                <a:cxn ang="0">
                  <a:pos x="T2" y="T3"/>
                </a:cxn>
                <a:cxn ang="0">
                  <a:pos x="T4" y="T5"/>
                </a:cxn>
                <a:cxn ang="0">
                  <a:pos x="T6" y="T7"/>
                </a:cxn>
                <a:cxn ang="0">
                  <a:pos x="T8" y="T9"/>
                </a:cxn>
              </a:cxnLst>
              <a:rect l="0" t="0" r="r" b="b"/>
              <a:pathLst>
                <a:path w="48" h="48">
                  <a:moveTo>
                    <a:pt x="0" y="33"/>
                  </a:moveTo>
                  <a:lnTo>
                    <a:pt x="14" y="48"/>
                  </a:lnTo>
                  <a:lnTo>
                    <a:pt x="48" y="15"/>
                  </a:lnTo>
                  <a:lnTo>
                    <a:pt x="34" y="0"/>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8" name="Freeform 57"/>
            <p:cNvSpPr/>
            <p:nvPr/>
          </p:nvSpPr>
          <p:spPr bwMode="auto">
            <a:xfrm>
              <a:off x="7675563" y="3425825"/>
              <a:ext cx="76200" cy="77788"/>
            </a:xfrm>
            <a:custGeom>
              <a:avLst/>
              <a:gdLst>
                <a:gd name="T0" fmla="*/ 0 w 48"/>
                <a:gd name="T1" fmla="*/ 14 h 49"/>
                <a:gd name="T2" fmla="*/ 34 w 48"/>
                <a:gd name="T3" fmla="*/ 49 h 49"/>
                <a:gd name="T4" fmla="*/ 48 w 48"/>
                <a:gd name="T5" fmla="*/ 34 h 49"/>
                <a:gd name="T6" fmla="*/ 14 w 48"/>
                <a:gd name="T7" fmla="*/ 0 h 49"/>
                <a:gd name="T8" fmla="*/ 0 w 48"/>
                <a:gd name="T9" fmla="*/ 14 h 49"/>
              </a:gdLst>
              <a:ahLst/>
              <a:cxnLst>
                <a:cxn ang="0">
                  <a:pos x="T0" y="T1"/>
                </a:cxn>
                <a:cxn ang="0">
                  <a:pos x="T2" y="T3"/>
                </a:cxn>
                <a:cxn ang="0">
                  <a:pos x="T4" y="T5"/>
                </a:cxn>
                <a:cxn ang="0">
                  <a:pos x="T6" y="T7"/>
                </a:cxn>
                <a:cxn ang="0">
                  <a:pos x="T8" y="T9"/>
                </a:cxn>
              </a:cxnLst>
              <a:rect l="0" t="0" r="r" b="b"/>
              <a:pathLst>
                <a:path w="48" h="49">
                  <a:moveTo>
                    <a:pt x="0" y="14"/>
                  </a:moveTo>
                  <a:lnTo>
                    <a:pt x="34" y="49"/>
                  </a:lnTo>
                  <a:lnTo>
                    <a:pt x="48" y="34"/>
                  </a:lnTo>
                  <a:lnTo>
                    <a:pt x="14" y="0"/>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49" name="Rectangle 58"/>
            <p:cNvSpPr>
              <a:spLocks noChangeArrowheads="1"/>
            </p:cNvSpPr>
            <p:nvPr/>
          </p:nvSpPr>
          <p:spPr bwMode="auto">
            <a:xfrm>
              <a:off x="7853363" y="3362325"/>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0" name="Freeform 59"/>
            <p:cNvSpPr/>
            <p:nvPr/>
          </p:nvSpPr>
          <p:spPr bwMode="auto">
            <a:xfrm>
              <a:off x="7988301" y="3425825"/>
              <a:ext cx="74613" cy="77788"/>
            </a:xfrm>
            <a:custGeom>
              <a:avLst/>
              <a:gdLst>
                <a:gd name="T0" fmla="*/ 47 w 47"/>
                <a:gd name="T1" fmla="*/ 14 h 49"/>
                <a:gd name="T2" fmla="*/ 33 w 47"/>
                <a:gd name="T3" fmla="*/ 0 h 49"/>
                <a:gd name="T4" fmla="*/ 0 w 47"/>
                <a:gd name="T5" fmla="*/ 34 h 49"/>
                <a:gd name="T6" fmla="*/ 15 w 47"/>
                <a:gd name="T7" fmla="*/ 49 h 49"/>
                <a:gd name="T8" fmla="*/ 47 w 47"/>
                <a:gd name="T9" fmla="*/ 14 h 49"/>
              </a:gdLst>
              <a:ahLst/>
              <a:cxnLst>
                <a:cxn ang="0">
                  <a:pos x="T0" y="T1"/>
                </a:cxn>
                <a:cxn ang="0">
                  <a:pos x="T2" y="T3"/>
                </a:cxn>
                <a:cxn ang="0">
                  <a:pos x="T4" y="T5"/>
                </a:cxn>
                <a:cxn ang="0">
                  <a:pos x="T6" y="T7"/>
                </a:cxn>
                <a:cxn ang="0">
                  <a:pos x="T8" y="T9"/>
                </a:cxn>
              </a:cxnLst>
              <a:rect l="0" t="0" r="r" b="b"/>
              <a:pathLst>
                <a:path w="47" h="49">
                  <a:moveTo>
                    <a:pt x="47" y="14"/>
                  </a:moveTo>
                  <a:lnTo>
                    <a:pt x="33" y="0"/>
                  </a:lnTo>
                  <a:lnTo>
                    <a:pt x="0" y="34"/>
                  </a:lnTo>
                  <a:lnTo>
                    <a:pt x="15" y="49"/>
                  </a:lnTo>
                  <a:lnTo>
                    <a:pt x="4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1" name="Rectangle 60"/>
            <p:cNvSpPr>
              <a:spLocks noChangeArrowheads="1"/>
            </p:cNvSpPr>
            <p:nvPr/>
          </p:nvSpPr>
          <p:spPr bwMode="auto">
            <a:xfrm>
              <a:off x="8051801" y="3603625"/>
              <a:ext cx="746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2" name="Freeform 61"/>
            <p:cNvSpPr/>
            <p:nvPr/>
          </p:nvSpPr>
          <p:spPr bwMode="auto">
            <a:xfrm>
              <a:off x="7988301" y="3738563"/>
              <a:ext cx="74613" cy="76200"/>
            </a:xfrm>
            <a:custGeom>
              <a:avLst/>
              <a:gdLst>
                <a:gd name="T0" fmla="*/ 0 w 47"/>
                <a:gd name="T1" fmla="*/ 15 h 48"/>
                <a:gd name="T2" fmla="*/ 33 w 47"/>
                <a:gd name="T3" fmla="*/ 48 h 48"/>
                <a:gd name="T4" fmla="*/ 47 w 47"/>
                <a:gd name="T5" fmla="*/ 33 h 48"/>
                <a:gd name="T6" fmla="*/ 15 w 47"/>
                <a:gd name="T7" fmla="*/ 0 h 48"/>
                <a:gd name="T8" fmla="*/ 0 w 47"/>
                <a:gd name="T9" fmla="*/ 15 h 48"/>
              </a:gdLst>
              <a:ahLst/>
              <a:cxnLst>
                <a:cxn ang="0">
                  <a:pos x="T0" y="T1"/>
                </a:cxn>
                <a:cxn ang="0">
                  <a:pos x="T2" y="T3"/>
                </a:cxn>
                <a:cxn ang="0">
                  <a:pos x="T4" y="T5"/>
                </a:cxn>
                <a:cxn ang="0">
                  <a:pos x="T6" y="T7"/>
                </a:cxn>
                <a:cxn ang="0">
                  <a:pos x="T8" y="T9"/>
                </a:cxn>
              </a:cxnLst>
              <a:rect l="0" t="0" r="r" b="b"/>
              <a:pathLst>
                <a:path w="47" h="48">
                  <a:moveTo>
                    <a:pt x="0" y="15"/>
                  </a:moveTo>
                  <a:lnTo>
                    <a:pt x="33" y="48"/>
                  </a:lnTo>
                  <a:lnTo>
                    <a:pt x="47" y="33"/>
                  </a:lnTo>
                  <a:lnTo>
                    <a:pt x="15" y="0"/>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3" name="Freeform 62"/>
            <p:cNvSpPr>
              <a:spLocks noEditPoints="1"/>
            </p:cNvSpPr>
            <p:nvPr/>
          </p:nvSpPr>
          <p:spPr bwMode="auto">
            <a:xfrm>
              <a:off x="7424738" y="3175000"/>
              <a:ext cx="889000" cy="889000"/>
            </a:xfrm>
            <a:custGeom>
              <a:avLst/>
              <a:gdLst>
                <a:gd name="T0" fmla="*/ 155 w 309"/>
                <a:gd name="T1" fmla="*/ 0 h 309"/>
                <a:gd name="T2" fmla="*/ 0 w 309"/>
                <a:gd name="T3" fmla="*/ 155 h 309"/>
                <a:gd name="T4" fmla="*/ 155 w 309"/>
                <a:gd name="T5" fmla="*/ 309 h 309"/>
                <a:gd name="T6" fmla="*/ 309 w 309"/>
                <a:gd name="T7" fmla="*/ 155 h 309"/>
                <a:gd name="T8" fmla="*/ 155 w 309"/>
                <a:gd name="T9" fmla="*/ 0 h 309"/>
                <a:gd name="T10" fmla="*/ 155 w 309"/>
                <a:gd name="T11" fmla="*/ 253 h 309"/>
                <a:gd name="T12" fmla="*/ 56 w 309"/>
                <a:gd name="T13" fmla="*/ 155 h 309"/>
                <a:gd name="T14" fmla="*/ 155 w 309"/>
                <a:gd name="T15" fmla="*/ 57 h 309"/>
                <a:gd name="T16" fmla="*/ 253 w 309"/>
                <a:gd name="T17" fmla="*/ 155 h 309"/>
                <a:gd name="T18" fmla="*/ 155 w 309"/>
                <a:gd name="T19" fmla="*/ 253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309">
                  <a:moveTo>
                    <a:pt x="155" y="0"/>
                  </a:moveTo>
                  <a:cubicBezTo>
                    <a:pt x="69" y="0"/>
                    <a:pt x="0" y="70"/>
                    <a:pt x="0" y="155"/>
                  </a:cubicBezTo>
                  <a:cubicBezTo>
                    <a:pt x="0" y="240"/>
                    <a:pt x="69" y="309"/>
                    <a:pt x="155" y="309"/>
                  </a:cubicBezTo>
                  <a:cubicBezTo>
                    <a:pt x="240" y="309"/>
                    <a:pt x="309" y="240"/>
                    <a:pt x="309" y="155"/>
                  </a:cubicBezTo>
                  <a:cubicBezTo>
                    <a:pt x="309" y="70"/>
                    <a:pt x="240" y="0"/>
                    <a:pt x="155" y="0"/>
                  </a:cubicBezTo>
                  <a:close/>
                  <a:moveTo>
                    <a:pt x="155" y="253"/>
                  </a:moveTo>
                  <a:cubicBezTo>
                    <a:pt x="100" y="253"/>
                    <a:pt x="56" y="209"/>
                    <a:pt x="56" y="155"/>
                  </a:cubicBezTo>
                  <a:cubicBezTo>
                    <a:pt x="56" y="101"/>
                    <a:pt x="100" y="57"/>
                    <a:pt x="155" y="57"/>
                  </a:cubicBezTo>
                  <a:cubicBezTo>
                    <a:pt x="209" y="57"/>
                    <a:pt x="253" y="101"/>
                    <a:pt x="253" y="155"/>
                  </a:cubicBezTo>
                  <a:cubicBezTo>
                    <a:pt x="253" y="209"/>
                    <a:pt x="209" y="253"/>
                    <a:pt x="155" y="2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4" name="Rectangle 63"/>
            <p:cNvSpPr>
              <a:spLocks noChangeArrowheads="1"/>
            </p:cNvSpPr>
            <p:nvPr/>
          </p:nvSpPr>
          <p:spPr bwMode="auto">
            <a:xfrm>
              <a:off x="7853363" y="3805238"/>
              <a:ext cx="31750"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5" name="Freeform 64"/>
            <p:cNvSpPr/>
            <p:nvPr/>
          </p:nvSpPr>
          <p:spPr bwMode="auto">
            <a:xfrm>
              <a:off x="7800976" y="3514725"/>
              <a:ext cx="182563" cy="131763"/>
            </a:xfrm>
            <a:custGeom>
              <a:avLst/>
              <a:gdLst>
                <a:gd name="T0" fmla="*/ 46 w 115"/>
                <a:gd name="T1" fmla="*/ 54 h 83"/>
                <a:gd name="T2" fmla="*/ 15 w 115"/>
                <a:gd name="T3" fmla="*/ 25 h 83"/>
                <a:gd name="T4" fmla="*/ 0 w 115"/>
                <a:gd name="T5" fmla="*/ 40 h 83"/>
                <a:gd name="T6" fmla="*/ 46 w 115"/>
                <a:gd name="T7" fmla="*/ 83 h 83"/>
                <a:gd name="T8" fmla="*/ 115 w 115"/>
                <a:gd name="T9" fmla="*/ 15 h 83"/>
                <a:gd name="T10" fmla="*/ 100 w 115"/>
                <a:gd name="T11" fmla="*/ 0 h 83"/>
                <a:gd name="T12" fmla="*/ 46 w 115"/>
                <a:gd name="T13" fmla="*/ 54 h 83"/>
              </a:gdLst>
              <a:ahLst/>
              <a:cxnLst>
                <a:cxn ang="0">
                  <a:pos x="T0" y="T1"/>
                </a:cxn>
                <a:cxn ang="0">
                  <a:pos x="T2" y="T3"/>
                </a:cxn>
                <a:cxn ang="0">
                  <a:pos x="T4" y="T5"/>
                </a:cxn>
                <a:cxn ang="0">
                  <a:pos x="T6" y="T7"/>
                </a:cxn>
                <a:cxn ang="0">
                  <a:pos x="T8" y="T9"/>
                </a:cxn>
                <a:cxn ang="0">
                  <a:pos x="T10" y="T11"/>
                </a:cxn>
                <a:cxn ang="0">
                  <a:pos x="T12" y="T13"/>
                </a:cxn>
              </a:cxnLst>
              <a:rect l="0" t="0" r="r" b="b"/>
              <a:pathLst>
                <a:path w="115" h="83">
                  <a:moveTo>
                    <a:pt x="46" y="54"/>
                  </a:moveTo>
                  <a:lnTo>
                    <a:pt x="15" y="25"/>
                  </a:lnTo>
                  <a:lnTo>
                    <a:pt x="0" y="40"/>
                  </a:lnTo>
                  <a:lnTo>
                    <a:pt x="46" y="83"/>
                  </a:lnTo>
                  <a:lnTo>
                    <a:pt x="115" y="15"/>
                  </a:lnTo>
                  <a:lnTo>
                    <a:pt x="100" y="0"/>
                  </a:lnTo>
                  <a:lnTo>
                    <a:pt x="4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6" name="Group 148"/>
          <p:cNvGrpSpPr/>
          <p:nvPr/>
        </p:nvGrpSpPr>
        <p:grpSpPr>
          <a:xfrm>
            <a:off x="3301594" y="2965413"/>
            <a:ext cx="574142" cy="574142"/>
            <a:chOff x="6951663" y="4173538"/>
            <a:chExt cx="887413" cy="887413"/>
          </a:xfrm>
          <a:solidFill>
            <a:srgbClr val="A1835E"/>
          </a:solidFill>
        </p:grpSpPr>
        <p:sp>
          <p:nvSpPr>
            <p:cNvPr id="57" name="Freeform 65"/>
            <p:cNvSpPr/>
            <p:nvPr/>
          </p:nvSpPr>
          <p:spPr bwMode="auto">
            <a:xfrm>
              <a:off x="7597776" y="4640263"/>
              <a:ext cx="77788" cy="114300"/>
            </a:xfrm>
            <a:custGeom>
              <a:avLst/>
              <a:gdLst>
                <a:gd name="T0" fmla="*/ 9 w 27"/>
                <a:gd name="T1" fmla="*/ 0 h 40"/>
                <a:gd name="T2" fmla="*/ 9 w 27"/>
                <a:gd name="T3" fmla="*/ 0 h 40"/>
                <a:gd name="T4" fmla="*/ 0 w 27"/>
                <a:gd name="T5" fmla="*/ 39 h 40"/>
                <a:gd name="T6" fmla="*/ 6 w 27"/>
                <a:gd name="T7" fmla="*/ 40 h 40"/>
                <a:gd name="T8" fmla="*/ 27 w 27"/>
                <a:gd name="T9" fmla="*/ 20 h 40"/>
                <a:gd name="T10" fmla="*/ 9 w 27"/>
                <a:gd name="T11" fmla="*/ 0 h 40"/>
              </a:gdLst>
              <a:ahLst/>
              <a:cxnLst>
                <a:cxn ang="0">
                  <a:pos x="T0" y="T1"/>
                </a:cxn>
                <a:cxn ang="0">
                  <a:pos x="T2" y="T3"/>
                </a:cxn>
                <a:cxn ang="0">
                  <a:pos x="T4" y="T5"/>
                </a:cxn>
                <a:cxn ang="0">
                  <a:pos x="T6" y="T7"/>
                </a:cxn>
                <a:cxn ang="0">
                  <a:pos x="T8" y="T9"/>
                </a:cxn>
                <a:cxn ang="0">
                  <a:pos x="T10" y="T11"/>
                </a:cxn>
              </a:cxnLst>
              <a:rect l="0" t="0" r="r" b="b"/>
              <a:pathLst>
                <a:path w="27" h="40">
                  <a:moveTo>
                    <a:pt x="9" y="0"/>
                  </a:moveTo>
                  <a:cubicBezTo>
                    <a:pt x="9" y="0"/>
                    <a:pt x="9" y="0"/>
                    <a:pt x="9" y="0"/>
                  </a:cubicBezTo>
                  <a:cubicBezTo>
                    <a:pt x="9" y="14"/>
                    <a:pt x="6" y="27"/>
                    <a:pt x="0" y="39"/>
                  </a:cubicBezTo>
                  <a:cubicBezTo>
                    <a:pt x="2" y="40"/>
                    <a:pt x="4" y="40"/>
                    <a:pt x="6" y="40"/>
                  </a:cubicBezTo>
                  <a:cubicBezTo>
                    <a:pt x="17" y="40"/>
                    <a:pt x="27" y="31"/>
                    <a:pt x="27" y="20"/>
                  </a:cubicBezTo>
                  <a:cubicBezTo>
                    <a:pt x="27" y="10"/>
                    <a:pt x="19"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58" name="Freeform 66"/>
            <p:cNvSpPr>
              <a:spLocks noEditPoints="1"/>
            </p:cNvSpPr>
            <p:nvPr/>
          </p:nvSpPr>
          <p:spPr bwMode="auto">
            <a:xfrm>
              <a:off x="6951663" y="4173538"/>
              <a:ext cx="887413" cy="887413"/>
            </a:xfrm>
            <a:custGeom>
              <a:avLst/>
              <a:gdLst>
                <a:gd name="T0" fmla="*/ 154 w 308"/>
                <a:gd name="T1" fmla="*/ 0 h 308"/>
                <a:gd name="T2" fmla="*/ 0 w 308"/>
                <a:gd name="T3" fmla="*/ 154 h 308"/>
                <a:gd name="T4" fmla="*/ 154 w 308"/>
                <a:gd name="T5" fmla="*/ 308 h 308"/>
                <a:gd name="T6" fmla="*/ 308 w 308"/>
                <a:gd name="T7" fmla="*/ 154 h 308"/>
                <a:gd name="T8" fmla="*/ 154 w 308"/>
                <a:gd name="T9" fmla="*/ 0 h 308"/>
                <a:gd name="T10" fmla="*/ 165 w 308"/>
                <a:gd name="T11" fmla="*/ 62 h 308"/>
                <a:gd name="T12" fmla="*/ 174 w 308"/>
                <a:gd name="T13" fmla="*/ 77 h 308"/>
                <a:gd name="T14" fmla="*/ 174 w 308"/>
                <a:gd name="T15" fmla="*/ 90 h 308"/>
                <a:gd name="T16" fmla="*/ 182 w 308"/>
                <a:gd name="T17" fmla="*/ 107 h 308"/>
                <a:gd name="T18" fmla="*/ 169 w 308"/>
                <a:gd name="T19" fmla="*/ 136 h 308"/>
                <a:gd name="T20" fmla="*/ 164 w 308"/>
                <a:gd name="T21" fmla="*/ 120 h 308"/>
                <a:gd name="T22" fmla="*/ 156 w 308"/>
                <a:gd name="T23" fmla="*/ 91 h 308"/>
                <a:gd name="T24" fmla="*/ 165 w 308"/>
                <a:gd name="T25" fmla="*/ 62 h 308"/>
                <a:gd name="T26" fmla="*/ 117 w 308"/>
                <a:gd name="T27" fmla="*/ 62 h 308"/>
                <a:gd name="T28" fmla="*/ 125 w 308"/>
                <a:gd name="T29" fmla="*/ 77 h 308"/>
                <a:gd name="T30" fmla="*/ 126 w 308"/>
                <a:gd name="T31" fmla="*/ 90 h 308"/>
                <a:gd name="T32" fmla="*/ 134 w 308"/>
                <a:gd name="T33" fmla="*/ 107 h 308"/>
                <a:gd name="T34" fmla="*/ 120 w 308"/>
                <a:gd name="T35" fmla="*/ 136 h 308"/>
                <a:gd name="T36" fmla="*/ 116 w 308"/>
                <a:gd name="T37" fmla="*/ 120 h 308"/>
                <a:gd name="T38" fmla="*/ 108 w 308"/>
                <a:gd name="T39" fmla="*/ 91 h 308"/>
                <a:gd name="T40" fmla="*/ 117 w 308"/>
                <a:gd name="T41" fmla="*/ 62 h 308"/>
                <a:gd name="T42" fmla="*/ 230 w 308"/>
                <a:gd name="T43" fmla="*/ 218 h 308"/>
                <a:gd name="T44" fmla="*/ 215 w 308"/>
                <a:gd name="T45" fmla="*/ 215 h 308"/>
                <a:gd name="T46" fmla="*/ 147 w 308"/>
                <a:gd name="T47" fmla="*/ 247 h 308"/>
                <a:gd name="T48" fmla="*/ 62 w 308"/>
                <a:gd name="T49" fmla="*/ 162 h 308"/>
                <a:gd name="T50" fmla="*/ 63 w 308"/>
                <a:gd name="T51" fmla="*/ 146 h 308"/>
                <a:gd name="T52" fmla="*/ 232 w 308"/>
                <a:gd name="T53" fmla="*/ 146 h 308"/>
                <a:gd name="T54" fmla="*/ 232 w 308"/>
                <a:gd name="T55" fmla="*/ 146 h 308"/>
                <a:gd name="T56" fmla="*/ 266 w 308"/>
                <a:gd name="T57" fmla="*/ 182 h 308"/>
                <a:gd name="T58" fmla="*/ 230 w 308"/>
                <a:gd name="T59" fmla="*/ 218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308">
                  <a:moveTo>
                    <a:pt x="154" y="0"/>
                  </a:moveTo>
                  <a:cubicBezTo>
                    <a:pt x="69" y="0"/>
                    <a:pt x="0" y="69"/>
                    <a:pt x="0" y="154"/>
                  </a:cubicBezTo>
                  <a:cubicBezTo>
                    <a:pt x="0" y="239"/>
                    <a:pt x="69" y="308"/>
                    <a:pt x="154" y="308"/>
                  </a:cubicBezTo>
                  <a:cubicBezTo>
                    <a:pt x="239" y="308"/>
                    <a:pt x="308" y="239"/>
                    <a:pt x="308" y="154"/>
                  </a:cubicBezTo>
                  <a:cubicBezTo>
                    <a:pt x="308" y="69"/>
                    <a:pt x="239" y="0"/>
                    <a:pt x="154" y="0"/>
                  </a:cubicBezTo>
                  <a:close/>
                  <a:moveTo>
                    <a:pt x="165" y="62"/>
                  </a:moveTo>
                  <a:cubicBezTo>
                    <a:pt x="174" y="56"/>
                    <a:pt x="183" y="71"/>
                    <a:pt x="174" y="77"/>
                  </a:cubicBezTo>
                  <a:cubicBezTo>
                    <a:pt x="169" y="79"/>
                    <a:pt x="172" y="86"/>
                    <a:pt x="174" y="90"/>
                  </a:cubicBezTo>
                  <a:cubicBezTo>
                    <a:pt x="177" y="95"/>
                    <a:pt x="181" y="101"/>
                    <a:pt x="182" y="107"/>
                  </a:cubicBezTo>
                  <a:cubicBezTo>
                    <a:pt x="185" y="119"/>
                    <a:pt x="181" y="132"/>
                    <a:pt x="169" y="136"/>
                  </a:cubicBezTo>
                  <a:cubicBezTo>
                    <a:pt x="158" y="140"/>
                    <a:pt x="153" y="123"/>
                    <a:pt x="164" y="120"/>
                  </a:cubicBezTo>
                  <a:cubicBezTo>
                    <a:pt x="172" y="117"/>
                    <a:pt x="157" y="95"/>
                    <a:pt x="156" y="91"/>
                  </a:cubicBezTo>
                  <a:cubicBezTo>
                    <a:pt x="152" y="80"/>
                    <a:pt x="154" y="68"/>
                    <a:pt x="165" y="62"/>
                  </a:cubicBezTo>
                  <a:close/>
                  <a:moveTo>
                    <a:pt x="117" y="62"/>
                  </a:moveTo>
                  <a:cubicBezTo>
                    <a:pt x="126" y="56"/>
                    <a:pt x="135" y="71"/>
                    <a:pt x="125" y="77"/>
                  </a:cubicBezTo>
                  <a:cubicBezTo>
                    <a:pt x="121" y="79"/>
                    <a:pt x="124" y="86"/>
                    <a:pt x="126" y="90"/>
                  </a:cubicBezTo>
                  <a:cubicBezTo>
                    <a:pt x="129" y="95"/>
                    <a:pt x="133" y="101"/>
                    <a:pt x="134" y="107"/>
                  </a:cubicBezTo>
                  <a:cubicBezTo>
                    <a:pt x="137" y="119"/>
                    <a:pt x="133" y="132"/>
                    <a:pt x="120" y="136"/>
                  </a:cubicBezTo>
                  <a:cubicBezTo>
                    <a:pt x="110" y="140"/>
                    <a:pt x="105" y="123"/>
                    <a:pt x="116" y="120"/>
                  </a:cubicBezTo>
                  <a:cubicBezTo>
                    <a:pt x="124" y="117"/>
                    <a:pt x="109" y="95"/>
                    <a:pt x="108" y="91"/>
                  </a:cubicBezTo>
                  <a:cubicBezTo>
                    <a:pt x="104" y="80"/>
                    <a:pt x="106" y="68"/>
                    <a:pt x="117" y="62"/>
                  </a:cubicBezTo>
                  <a:close/>
                  <a:moveTo>
                    <a:pt x="230" y="218"/>
                  </a:moveTo>
                  <a:cubicBezTo>
                    <a:pt x="225" y="218"/>
                    <a:pt x="219" y="217"/>
                    <a:pt x="215" y="215"/>
                  </a:cubicBezTo>
                  <a:cubicBezTo>
                    <a:pt x="199" y="235"/>
                    <a:pt x="175" y="247"/>
                    <a:pt x="147" y="247"/>
                  </a:cubicBezTo>
                  <a:cubicBezTo>
                    <a:pt x="100" y="247"/>
                    <a:pt x="62" y="209"/>
                    <a:pt x="62" y="162"/>
                  </a:cubicBezTo>
                  <a:cubicBezTo>
                    <a:pt x="62" y="156"/>
                    <a:pt x="62" y="151"/>
                    <a:pt x="63" y="146"/>
                  </a:cubicBezTo>
                  <a:cubicBezTo>
                    <a:pt x="232" y="146"/>
                    <a:pt x="232" y="146"/>
                    <a:pt x="232" y="146"/>
                  </a:cubicBezTo>
                  <a:cubicBezTo>
                    <a:pt x="232" y="146"/>
                    <a:pt x="232" y="146"/>
                    <a:pt x="232" y="146"/>
                  </a:cubicBezTo>
                  <a:cubicBezTo>
                    <a:pt x="251" y="147"/>
                    <a:pt x="266" y="162"/>
                    <a:pt x="266" y="182"/>
                  </a:cubicBezTo>
                  <a:cubicBezTo>
                    <a:pt x="266" y="202"/>
                    <a:pt x="250" y="218"/>
                    <a:pt x="230" y="2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59" name="Group 151"/>
          <p:cNvGrpSpPr/>
          <p:nvPr/>
        </p:nvGrpSpPr>
        <p:grpSpPr>
          <a:xfrm>
            <a:off x="1912972" y="2948978"/>
            <a:ext cx="579278" cy="577223"/>
            <a:chOff x="4805363" y="4148138"/>
            <a:chExt cx="895350" cy="892175"/>
          </a:xfrm>
          <a:solidFill>
            <a:srgbClr val="FFC000"/>
          </a:solidFill>
        </p:grpSpPr>
        <p:sp>
          <p:nvSpPr>
            <p:cNvPr id="60" name="Freeform 67"/>
            <p:cNvSpPr/>
            <p:nvPr/>
          </p:nvSpPr>
          <p:spPr bwMode="auto">
            <a:xfrm>
              <a:off x="5332413" y="4371975"/>
              <a:ext cx="103188" cy="66675"/>
            </a:xfrm>
            <a:custGeom>
              <a:avLst/>
              <a:gdLst>
                <a:gd name="T0" fmla="*/ 36 w 36"/>
                <a:gd name="T1" fmla="*/ 2 h 23"/>
                <a:gd name="T2" fmla="*/ 34 w 36"/>
                <a:gd name="T3" fmla="*/ 1 h 23"/>
                <a:gd name="T4" fmla="*/ 0 w 36"/>
                <a:gd name="T5" fmla="*/ 23 h 23"/>
                <a:gd name="T6" fmla="*/ 22 w 36"/>
                <a:gd name="T7" fmla="*/ 15 h 23"/>
                <a:gd name="T8" fmla="*/ 32 w 36"/>
                <a:gd name="T9" fmla="*/ 6 h 23"/>
                <a:gd name="T10" fmla="*/ 36 w 36"/>
                <a:gd name="T11" fmla="*/ 2 h 23"/>
              </a:gdLst>
              <a:ahLst/>
              <a:cxnLst>
                <a:cxn ang="0">
                  <a:pos x="T0" y="T1"/>
                </a:cxn>
                <a:cxn ang="0">
                  <a:pos x="T2" y="T3"/>
                </a:cxn>
                <a:cxn ang="0">
                  <a:pos x="T4" y="T5"/>
                </a:cxn>
                <a:cxn ang="0">
                  <a:pos x="T6" y="T7"/>
                </a:cxn>
                <a:cxn ang="0">
                  <a:pos x="T8" y="T9"/>
                </a:cxn>
                <a:cxn ang="0">
                  <a:pos x="T10" y="T11"/>
                </a:cxn>
              </a:cxnLst>
              <a:rect l="0" t="0" r="r" b="b"/>
              <a:pathLst>
                <a:path w="36" h="23">
                  <a:moveTo>
                    <a:pt x="36" y="2"/>
                  </a:moveTo>
                  <a:cubicBezTo>
                    <a:pt x="35" y="2"/>
                    <a:pt x="35" y="1"/>
                    <a:pt x="34" y="1"/>
                  </a:cubicBezTo>
                  <a:cubicBezTo>
                    <a:pt x="19" y="0"/>
                    <a:pt x="5" y="9"/>
                    <a:pt x="0" y="23"/>
                  </a:cubicBezTo>
                  <a:cubicBezTo>
                    <a:pt x="8" y="22"/>
                    <a:pt x="15" y="19"/>
                    <a:pt x="22" y="15"/>
                  </a:cubicBezTo>
                  <a:cubicBezTo>
                    <a:pt x="25" y="12"/>
                    <a:pt x="29" y="10"/>
                    <a:pt x="32" y="6"/>
                  </a:cubicBezTo>
                  <a:cubicBezTo>
                    <a:pt x="32" y="6"/>
                    <a:pt x="35" y="3"/>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1" name="Freeform 68"/>
            <p:cNvSpPr/>
            <p:nvPr/>
          </p:nvSpPr>
          <p:spPr bwMode="auto">
            <a:xfrm>
              <a:off x="5067301" y="4371975"/>
              <a:ext cx="103188" cy="66675"/>
            </a:xfrm>
            <a:custGeom>
              <a:avLst/>
              <a:gdLst>
                <a:gd name="T0" fmla="*/ 4 w 36"/>
                <a:gd name="T1" fmla="*/ 6 h 23"/>
                <a:gd name="T2" fmla="*/ 14 w 36"/>
                <a:gd name="T3" fmla="*/ 15 h 23"/>
                <a:gd name="T4" fmla="*/ 36 w 36"/>
                <a:gd name="T5" fmla="*/ 23 h 23"/>
                <a:gd name="T6" fmla="*/ 2 w 36"/>
                <a:gd name="T7" fmla="*/ 1 h 23"/>
                <a:gd name="T8" fmla="*/ 0 w 36"/>
                <a:gd name="T9" fmla="*/ 2 h 23"/>
                <a:gd name="T10" fmla="*/ 4 w 36"/>
                <a:gd name="T11" fmla="*/ 6 h 23"/>
              </a:gdLst>
              <a:ahLst/>
              <a:cxnLst>
                <a:cxn ang="0">
                  <a:pos x="T0" y="T1"/>
                </a:cxn>
                <a:cxn ang="0">
                  <a:pos x="T2" y="T3"/>
                </a:cxn>
                <a:cxn ang="0">
                  <a:pos x="T4" y="T5"/>
                </a:cxn>
                <a:cxn ang="0">
                  <a:pos x="T6" y="T7"/>
                </a:cxn>
                <a:cxn ang="0">
                  <a:pos x="T8" y="T9"/>
                </a:cxn>
                <a:cxn ang="0">
                  <a:pos x="T10" y="T11"/>
                </a:cxn>
              </a:cxnLst>
              <a:rect l="0" t="0" r="r" b="b"/>
              <a:pathLst>
                <a:path w="36" h="23">
                  <a:moveTo>
                    <a:pt x="4" y="6"/>
                  </a:moveTo>
                  <a:cubicBezTo>
                    <a:pt x="7" y="10"/>
                    <a:pt x="10" y="12"/>
                    <a:pt x="14" y="15"/>
                  </a:cubicBezTo>
                  <a:cubicBezTo>
                    <a:pt x="21" y="19"/>
                    <a:pt x="28" y="22"/>
                    <a:pt x="36" y="23"/>
                  </a:cubicBezTo>
                  <a:cubicBezTo>
                    <a:pt x="31" y="9"/>
                    <a:pt x="17" y="0"/>
                    <a:pt x="2" y="1"/>
                  </a:cubicBezTo>
                  <a:cubicBezTo>
                    <a:pt x="1" y="1"/>
                    <a:pt x="1" y="2"/>
                    <a:pt x="0" y="2"/>
                  </a:cubicBezTo>
                  <a:cubicBezTo>
                    <a:pt x="1" y="3"/>
                    <a:pt x="3"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2" name="Freeform 69"/>
            <p:cNvSpPr>
              <a:spLocks noEditPoints="1"/>
            </p:cNvSpPr>
            <p:nvPr/>
          </p:nvSpPr>
          <p:spPr bwMode="auto">
            <a:xfrm>
              <a:off x="4805363" y="4148138"/>
              <a:ext cx="895350" cy="892175"/>
            </a:xfrm>
            <a:custGeom>
              <a:avLst/>
              <a:gdLst>
                <a:gd name="T0" fmla="*/ 155 w 311"/>
                <a:gd name="T1" fmla="*/ 0 h 310"/>
                <a:gd name="T2" fmla="*/ 0 w 311"/>
                <a:gd name="T3" fmla="*/ 155 h 310"/>
                <a:gd name="T4" fmla="*/ 155 w 311"/>
                <a:gd name="T5" fmla="*/ 310 h 310"/>
                <a:gd name="T6" fmla="*/ 311 w 311"/>
                <a:gd name="T7" fmla="*/ 155 h 310"/>
                <a:gd name="T8" fmla="*/ 155 w 311"/>
                <a:gd name="T9" fmla="*/ 0 h 310"/>
                <a:gd name="T10" fmla="*/ 187 w 311"/>
                <a:gd name="T11" fmla="*/ 73 h 310"/>
                <a:gd name="T12" fmla="*/ 208 w 311"/>
                <a:gd name="T13" fmla="*/ 65 h 310"/>
                <a:gd name="T14" fmla="*/ 227 w 311"/>
                <a:gd name="T15" fmla="*/ 67 h 310"/>
                <a:gd name="T16" fmla="*/ 217 w 311"/>
                <a:gd name="T17" fmla="*/ 102 h 310"/>
                <a:gd name="T18" fmla="*/ 208 w 311"/>
                <a:gd name="T19" fmla="*/ 108 h 310"/>
                <a:gd name="T20" fmla="*/ 166 w 311"/>
                <a:gd name="T21" fmla="*/ 108 h 310"/>
                <a:gd name="T22" fmla="*/ 187 w 311"/>
                <a:gd name="T23" fmla="*/ 73 h 310"/>
                <a:gd name="T24" fmla="*/ 148 w 311"/>
                <a:gd name="T25" fmla="*/ 92 h 310"/>
                <a:gd name="T26" fmla="*/ 163 w 311"/>
                <a:gd name="T27" fmla="*/ 92 h 310"/>
                <a:gd name="T28" fmla="*/ 163 w 311"/>
                <a:gd name="T29" fmla="*/ 108 h 310"/>
                <a:gd name="T30" fmla="*/ 148 w 311"/>
                <a:gd name="T31" fmla="*/ 108 h 310"/>
                <a:gd name="T32" fmla="*/ 148 w 311"/>
                <a:gd name="T33" fmla="*/ 92 h 310"/>
                <a:gd name="T34" fmla="*/ 83 w 311"/>
                <a:gd name="T35" fmla="*/ 67 h 310"/>
                <a:gd name="T36" fmla="*/ 102 w 311"/>
                <a:gd name="T37" fmla="*/ 65 h 310"/>
                <a:gd name="T38" fmla="*/ 123 w 311"/>
                <a:gd name="T39" fmla="*/ 73 h 310"/>
                <a:gd name="T40" fmla="*/ 143 w 311"/>
                <a:gd name="T41" fmla="*/ 108 h 310"/>
                <a:gd name="T42" fmla="*/ 102 w 311"/>
                <a:gd name="T43" fmla="*/ 108 h 310"/>
                <a:gd name="T44" fmla="*/ 92 w 311"/>
                <a:gd name="T45" fmla="*/ 102 h 310"/>
                <a:gd name="T46" fmla="*/ 83 w 311"/>
                <a:gd name="T47" fmla="*/ 67 h 310"/>
                <a:gd name="T48" fmla="*/ 238 w 311"/>
                <a:gd name="T49" fmla="*/ 245 h 310"/>
                <a:gd name="T50" fmla="*/ 73 w 311"/>
                <a:gd name="T51" fmla="*/ 245 h 310"/>
                <a:gd name="T52" fmla="*/ 73 w 311"/>
                <a:gd name="T53" fmla="*/ 114 h 310"/>
                <a:gd name="T54" fmla="*/ 116 w 311"/>
                <a:gd name="T55" fmla="*/ 114 h 310"/>
                <a:gd name="T56" fmla="*/ 137 w 311"/>
                <a:gd name="T57" fmla="*/ 114 h 310"/>
                <a:gd name="T58" fmla="*/ 137 w 311"/>
                <a:gd name="T59" fmla="*/ 118 h 310"/>
                <a:gd name="T60" fmla="*/ 137 w 311"/>
                <a:gd name="T61" fmla="*/ 183 h 310"/>
                <a:gd name="T62" fmla="*/ 156 w 311"/>
                <a:gd name="T63" fmla="*/ 167 h 310"/>
                <a:gd name="T64" fmla="*/ 175 w 311"/>
                <a:gd name="T65" fmla="*/ 183 h 310"/>
                <a:gd name="T66" fmla="*/ 175 w 311"/>
                <a:gd name="T67" fmla="*/ 117 h 310"/>
                <a:gd name="T68" fmla="*/ 175 w 311"/>
                <a:gd name="T69" fmla="*/ 114 h 310"/>
                <a:gd name="T70" fmla="*/ 194 w 311"/>
                <a:gd name="T71" fmla="*/ 114 h 310"/>
                <a:gd name="T72" fmla="*/ 238 w 311"/>
                <a:gd name="T73" fmla="*/ 114 h 310"/>
                <a:gd name="T74" fmla="*/ 238 w 311"/>
                <a:gd name="T75" fmla="*/ 24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1" h="310">
                  <a:moveTo>
                    <a:pt x="155" y="0"/>
                  </a:moveTo>
                  <a:cubicBezTo>
                    <a:pt x="70" y="0"/>
                    <a:pt x="0" y="69"/>
                    <a:pt x="0" y="155"/>
                  </a:cubicBezTo>
                  <a:cubicBezTo>
                    <a:pt x="0" y="240"/>
                    <a:pt x="70" y="310"/>
                    <a:pt x="155" y="310"/>
                  </a:cubicBezTo>
                  <a:cubicBezTo>
                    <a:pt x="241" y="310"/>
                    <a:pt x="311" y="240"/>
                    <a:pt x="311" y="155"/>
                  </a:cubicBezTo>
                  <a:cubicBezTo>
                    <a:pt x="311" y="69"/>
                    <a:pt x="241" y="0"/>
                    <a:pt x="155" y="0"/>
                  </a:cubicBezTo>
                  <a:close/>
                  <a:moveTo>
                    <a:pt x="187" y="73"/>
                  </a:moveTo>
                  <a:cubicBezTo>
                    <a:pt x="193" y="68"/>
                    <a:pt x="200" y="66"/>
                    <a:pt x="208" y="65"/>
                  </a:cubicBezTo>
                  <a:cubicBezTo>
                    <a:pt x="214" y="64"/>
                    <a:pt x="222" y="64"/>
                    <a:pt x="227" y="67"/>
                  </a:cubicBezTo>
                  <a:cubicBezTo>
                    <a:pt x="242" y="78"/>
                    <a:pt x="227" y="94"/>
                    <a:pt x="217" y="102"/>
                  </a:cubicBezTo>
                  <a:cubicBezTo>
                    <a:pt x="214" y="104"/>
                    <a:pt x="211" y="106"/>
                    <a:pt x="208" y="108"/>
                  </a:cubicBezTo>
                  <a:cubicBezTo>
                    <a:pt x="166" y="108"/>
                    <a:pt x="166" y="108"/>
                    <a:pt x="166" y="108"/>
                  </a:cubicBezTo>
                  <a:cubicBezTo>
                    <a:pt x="168" y="94"/>
                    <a:pt x="175" y="80"/>
                    <a:pt x="187" y="73"/>
                  </a:cubicBezTo>
                  <a:close/>
                  <a:moveTo>
                    <a:pt x="148" y="92"/>
                  </a:moveTo>
                  <a:cubicBezTo>
                    <a:pt x="148" y="82"/>
                    <a:pt x="163" y="82"/>
                    <a:pt x="163" y="92"/>
                  </a:cubicBezTo>
                  <a:cubicBezTo>
                    <a:pt x="163" y="108"/>
                    <a:pt x="163" y="108"/>
                    <a:pt x="163" y="108"/>
                  </a:cubicBezTo>
                  <a:cubicBezTo>
                    <a:pt x="148" y="108"/>
                    <a:pt x="148" y="108"/>
                    <a:pt x="148" y="108"/>
                  </a:cubicBezTo>
                  <a:lnTo>
                    <a:pt x="148" y="92"/>
                  </a:lnTo>
                  <a:close/>
                  <a:moveTo>
                    <a:pt x="83" y="67"/>
                  </a:moveTo>
                  <a:cubicBezTo>
                    <a:pt x="88" y="64"/>
                    <a:pt x="96" y="64"/>
                    <a:pt x="102" y="65"/>
                  </a:cubicBezTo>
                  <a:cubicBezTo>
                    <a:pt x="109" y="66"/>
                    <a:pt x="116" y="68"/>
                    <a:pt x="123" y="73"/>
                  </a:cubicBezTo>
                  <a:cubicBezTo>
                    <a:pt x="135" y="80"/>
                    <a:pt x="142" y="94"/>
                    <a:pt x="143" y="108"/>
                  </a:cubicBezTo>
                  <a:cubicBezTo>
                    <a:pt x="102" y="108"/>
                    <a:pt x="102" y="108"/>
                    <a:pt x="102" y="108"/>
                  </a:cubicBezTo>
                  <a:cubicBezTo>
                    <a:pt x="99" y="106"/>
                    <a:pt x="96" y="104"/>
                    <a:pt x="92" y="102"/>
                  </a:cubicBezTo>
                  <a:cubicBezTo>
                    <a:pt x="82" y="94"/>
                    <a:pt x="67" y="78"/>
                    <a:pt x="83" y="67"/>
                  </a:cubicBezTo>
                  <a:close/>
                  <a:moveTo>
                    <a:pt x="238" y="245"/>
                  </a:moveTo>
                  <a:cubicBezTo>
                    <a:pt x="73" y="245"/>
                    <a:pt x="73" y="245"/>
                    <a:pt x="73" y="245"/>
                  </a:cubicBezTo>
                  <a:cubicBezTo>
                    <a:pt x="73" y="114"/>
                    <a:pt x="73" y="114"/>
                    <a:pt x="73" y="114"/>
                  </a:cubicBezTo>
                  <a:cubicBezTo>
                    <a:pt x="116" y="114"/>
                    <a:pt x="116" y="114"/>
                    <a:pt x="116" y="114"/>
                  </a:cubicBezTo>
                  <a:cubicBezTo>
                    <a:pt x="137" y="114"/>
                    <a:pt x="137" y="114"/>
                    <a:pt x="137" y="114"/>
                  </a:cubicBezTo>
                  <a:cubicBezTo>
                    <a:pt x="137" y="118"/>
                    <a:pt x="137" y="118"/>
                    <a:pt x="137" y="118"/>
                  </a:cubicBezTo>
                  <a:cubicBezTo>
                    <a:pt x="137" y="183"/>
                    <a:pt x="137" y="183"/>
                    <a:pt x="137" y="183"/>
                  </a:cubicBezTo>
                  <a:cubicBezTo>
                    <a:pt x="156" y="167"/>
                    <a:pt x="156" y="167"/>
                    <a:pt x="156" y="167"/>
                  </a:cubicBezTo>
                  <a:cubicBezTo>
                    <a:pt x="175" y="183"/>
                    <a:pt x="175" y="183"/>
                    <a:pt x="175" y="183"/>
                  </a:cubicBezTo>
                  <a:cubicBezTo>
                    <a:pt x="175" y="117"/>
                    <a:pt x="175" y="117"/>
                    <a:pt x="175" y="117"/>
                  </a:cubicBezTo>
                  <a:cubicBezTo>
                    <a:pt x="175" y="114"/>
                    <a:pt x="175" y="114"/>
                    <a:pt x="175" y="114"/>
                  </a:cubicBezTo>
                  <a:cubicBezTo>
                    <a:pt x="194" y="114"/>
                    <a:pt x="194" y="114"/>
                    <a:pt x="194" y="114"/>
                  </a:cubicBezTo>
                  <a:cubicBezTo>
                    <a:pt x="238" y="114"/>
                    <a:pt x="238" y="114"/>
                    <a:pt x="238" y="114"/>
                  </a:cubicBezTo>
                  <a:lnTo>
                    <a:pt x="238" y="2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63" name="Freeform 145"/>
          <p:cNvSpPr>
            <a:spLocks noEditPoints="1"/>
          </p:cNvSpPr>
          <p:nvPr/>
        </p:nvSpPr>
        <p:spPr bwMode="auto">
          <a:xfrm>
            <a:off x="2260937" y="2599123"/>
            <a:ext cx="263792" cy="208955"/>
          </a:xfrm>
          <a:custGeom>
            <a:avLst/>
            <a:gdLst>
              <a:gd name="T0" fmla="*/ 141 w 141"/>
              <a:gd name="T1" fmla="*/ 41 h 112"/>
              <a:gd name="T2" fmla="*/ 127 w 141"/>
              <a:gd name="T3" fmla="*/ 26 h 112"/>
              <a:gd name="T4" fmla="*/ 114 w 141"/>
              <a:gd name="T5" fmla="*/ 0 h 112"/>
              <a:gd name="T6" fmla="*/ 28 w 141"/>
              <a:gd name="T7" fmla="*/ 0 h 112"/>
              <a:gd name="T8" fmla="*/ 14 w 141"/>
              <a:gd name="T9" fmla="*/ 26 h 112"/>
              <a:gd name="T10" fmla="*/ 0 w 141"/>
              <a:gd name="T11" fmla="*/ 41 h 112"/>
              <a:gd name="T12" fmla="*/ 0 w 141"/>
              <a:gd name="T13" fmla="*/ 86 h 112"/>
              <a:gd name="T14" fmla="*/ 0 w 141"/>
              <a:gd name="T15" fmla="*/ 90 h 112"/>
              <a:gd name="T16" fmla="*/ 0 w 141"/>
              <a:gd name="T17" fmla="*/ 106 h 112"/>
              <a:gd name="T18" fmla="*/ 7 w 141"/>
              <a:gd name="T19" fmla="*/ 112 h 112"/>
              <a:gd name="T20" fmla="*/ 27 w 141"/>
              <a:gd name="T21" fmla="*/ 112 h 112"/>
              <a:gd name="T22" fmla="*/ 34 w 141"/>
              <a:gd name="T23" fmla="*/ 106 h 112"/>
              <a:gd name="T24" fmla="*/ 34 w 141"/>
              <a:gd name="T25" fmla="*/ 90 h 112"/>
              <a:gd name="T26" fmla="*/ 108 w 141"/>
              <a:gd name="T27" fmla="*/ 90 h 112"/>
              <a:gd name="T28" fmla="*/ 108 w 141"/>
              <a:gd name="T29" fmla="*/ 106 h 112"/>
              <a:gd name="T30" fmla="*/ 114 w 141"/>
              <a:gd name="T31" fmla="*/ 112 h 112"/>
              <a:gd name="T32" fmla="*/ 135 w 141"/>
              <a:gd name="T33" fmla="*/ 112 h 112"/>
              <a:gd name="T34" fmla="*/ 141 w 141"/>
              <a:gd name="T35" fmla="*/ 106 h 112"/>
              <a:gd name="T36" fmla="*/ 141 w 141"/>
              <a:gd name="T37" fmla="*/ 90 h 112"/>
              <a:gd name="T38" fmla="*/ 141 w 141"/>
              <a:gd name="T39" fmla="*/ 41 h 112"/>
              <a:gd name="T40" fmla="*/ 35 w 141"/>
              <a:gd name="T41" fmla="*/ 10 h 112"/>
              <a:gd name="T42" fmla="*/ 106 w 141"/>
              <a:gd name="T43" fmla="*/ 10 h 112"/>
              <a:gd name="T44" fmla="*/ 118 w 141"/>
              <a:gd name="T45" fmla="*/ 32 h 112"/>
              <a:gd name="T46" fmla="*/ 24 w 141"/>
              <a:gd name="T47" fmla="*/ 32 h 112"/>
              <a:gd name="T48" fmla="*/ 35 w 141"/>
              <a:gd name="T49" fmla="*/ 10 h 112"/>
              <a:gd name="T50" fmla="*/ 41 w 141"/>
              <a:gd name="T51" fmla="*/ 79 h 112"/>
              <a:gd name="T52" fmla="*/ 13 w 141"/>
              <a:gd name="T53" fmla="*/ 79 h 112"/>
              <a:gd name="T54" fmla="*/ 13 w 141"/>
              <a:gd name="T55" fmla="*/ 64 h 112"/>
              <a:gd name="T56" fmla="*/ 41 w 141"/>
              <a:gd name="T57" fmla="*/ 64 h 112"/>
              <a:gd name="T58" fmla="*/ 41 w 141"/>
              <a:gd name="T59" fmla="*/ 79 h 112"/>
              <a:gd name="T60" fmla="*/ 129 w 141"/>
              <a:gd name="T61" fmla="*/ 79 h 112"/>
              <a:gd name="T62" fmla="*/ 100 w 141"/>
              <a:gd name="T63" fmla="*/ 79 h 112"/>
              <a:gd name="T64" fmla="*/ 100 w 141"/>
              <a:gd name="T65" fmla="*/ 64 h 112"/>
              <a:gd name="T66" fmla="*/ 129 w 141"/>
              <a:gd name="T67" fmla="*/ 64 h 112"/>
              <a:gd name="T68" fmla="*/ 129 w 141"/>
              <a:gd name="T69"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1" h="112">
                <a:moveTo>
                  <a:pt x="141" y="41"/>
                </a:moveTo>
                <a:cubicBezTo>
                  <a:pt x="127" y="26"/>
                  <a:pt x="127" y="26"/>
                  <a:pt x="127" y="26"/>
                </a:cubicBezTo>
                <a:cubicBezTo>
                  <a:pt x="114" y="0"/>
                  <a:pt x="114" y="0"/>
                  <a:pt x="114" y="0"/>
                </a:cubicBezTo>
                <a:cubicBezTo>
                  <a:pt x="28" y="0"/>
                  <a:pt x="28" y="0"/>
                  <a:pt x="28" y="0"/>
                </a:cubicBezTo>
                <a:cubicBezTo>
                  <a:pt x="14" y="26"/>
                  <a:pt x="14" y="26"/>
                  <a:pt x="14" y="26"/>
                </a:cubicBezTo>
                <a:cubicBezTo>
                  <a:pt x="0" y="41"/>
                  <a:pt x="0" y="41"/>
                  <a:pt x="0" y="41"/>
                </a:cubicBezTo>
                <a:cubicBezTo>
                  <a:pt x="0" y="86"/>
                  <a:pt x="0" y="86"/>
                  <a:pt x="0" y="86"/>
                </a:cubicBezTo>
                <a:cubicBezTo>
                  <a:pt x="0" y="90"/>
                  <a:pt x="0" y="90"/>
                  <a:pt x="0" y="90"/>
                </a:cubicBezTo>
                <a:cubicBezTo>
                  <a:pt x="0" y="106"/>
                  <a:pt x="0" y="106"/>
                  <a:pt x="0" y="106"/>
                </a:cubicBezTo>
                <a:cubicBezTo>
                  <a:pt x="0" y="110"/>
                  <a:pt x="3" y="112"/>
                  <a:pt x="7" y="112"/>
                </a:cubicBezTo>
                <a:cubicBezTo>
                  <a:pt x="27" y="112"/>
                  <a:pt x="27" y="112"/>
                  <a:pt x="27" y="112"/>
                </a:cubicBezTo>
                <a:cubicBezTo>
                  <a:pt x="31" y="112"/>
                  <a:pt x="34" y="110"/>
                  <a:pt x="34" y="106"/>
                </a:cubicBezTo>
                <a:cubicBezTo>
                  <a:pt x="34" y="90"/>
                  <a:pt x="34" y="90"/>
                  <a:pt x="34" y="90"/>
                </a:cubicBezTo>
                <a:cubicBezTo>
                  <a:pt x="108" y="90"/>
                  <a:pt x="108" y="90"/>
                  <a:pt x="108" y="90"/>
                </a:cubicBezTo>
                <a:cubicBezTo>
                  <a:pt x="108" y="106"/>
                  <a:pt x="108" y="106"/>
                  <a:pt x="108" y="106"/>
                </a:cubicBezTo>
                <a:cubicBezTo>
                  <a:pt x="108" y="110"/>
                  <a:pt x="111" y="112"/>
                  <a:pt x="114" y="112"/>
                </a:cubicBezTo>
                <a:cubicBezTo>
                  <a:pt x="135" y="112"/>
                  <a:pt x="135" y="112"/>
                  <a:pt x="135" y="112"/>
                </a:cubicBezTo>
                <a:cubicBezTo>
                  <a:pt x="138" y="112"/>
                  <a:pt x="141" y="110"/>
                  <a:pt x="141" y="106"/>
                </a:cubicBezTo>
                <a:cubicBezTo>
                  <a:pt x="141" y="90"/>
                  <a:pt x="141" y="90"/>
                  <a:pt x="141" y="90"/>
                </a:cubicBezTo>
                <a:lnTo>
                  <a:pt x="141" y="41"/>
                </a:lnTo>
                <a:close/>
                <a:moveTo>
                  <a:pt x="35" y="10"/>
                </a:moveTo>
                <a:cubicBezTo>
                  <a:pt x="106" y="10"/>
                  <a:pt x="106" y="10"/>
                  <a:pt x="106" y="10"/>
                </a:cubicBezTo>
                <a:cubicBezTo>
                  <a:pt x="118" y="32"/>
                  <a:pt x="118" y="32"/>
                  <a:pt x="118" y="32"/>
                </a:cubicBezTo>
                <a:cubicBezTo>
                  <a:pt x="24" y="32"/>
                  <a:pt x="24" y="32"/>
                  <a:pt x="24" y="32"/>
                </a:cubicBezTo>
                <a:lnTo>
                  <a:pt x="35" y="10"/>
                </a:lnTo>
                <a:close/>
                <a:moveTo>
                  <a:pt x="41" y="79"/>
                </a:moveTo>
                <a:cubicBezTo>
                  <a:pt x="13" y="79"/>
                  <a:pt x="13" y="79"/>
                  <a:pt x="13" y="79"/>
                </a:cubicBezTo>
                <a:cubicBezTo>
                  <a:pt x="13" y="64"/>
                  <a:pt x="13" y="64"/>
                  <a:pt x="13" y="64"/>
                </a:cubicBezTo>
                <a:cubicBezTo>
                  <a:pt x="41" y="64"/>
                  <a:pt x="41" y="64"/>
                  <a:pt x="41" y="64"/>
                </a:cubicBezTo>
                <a:lnTo>
                  <a:pt x="41" y="79"/>
                </a:lnTo>
                <a:close/>
                <a:moveTo>
                  <a:pt x="129" y="79"/>
                </a:moveTo>
                <a:cubicBezTo>
                  <a:pt x="100" y="79"/>
                  <a:pt x="100" y="79"/>
                  <a:pt x="100" y="79"/>
                </a:cubicBezTo>
                <a:cubicBezTo>
                  <a:pt x="100" y="64"/>
                  <a:pt x="100" y="64"/>
                  <a:pt x="100" y="64"/>
                </a:cubicBezTo>
                <a:cubicBezTo>
                  <a:pt x="129" y="64"/>
                  <a:pt x="129" y="64"/>
                  <a:pt x="129" y="64"/>
                </a:cubicBezTo>
                <a:lnTo>
                  <a:pt x="129" y="79"/>
                </a:lnTo>
                <a:close/>
              </a:path>
            </a:pathLst>
          </a:custGeom>
          <a:solidFill>
            <a:srgbClr val="16749F"/>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64" name="Group 156"/>
          <p:cNvGrpSpPr/>
          <p:nvPr/>
        </p:nvGrpSpPr>
        <p:grpSpPr>
          <a:xfrm>
            <a:off x="3297293" y="2668684"/>
            <a:ext cx="281490" cy="182929"/>
            <a:chOff x="7145338" y="3587750"/>
            <a:chExt cx="566738" cy="368300"/>
          </a:xfrm>
          <a:solidFill>
            <a:srgbClr val="FFC000"/>
          </a:solidFill>
        </p:grpSpPr>
        <p:sp>
          <p:nvSpPr>
            <p:cNvPr id="65" name="Freeform 146"/>
            <p:cNvSpPr/>
            <p:nvPr/>
          </p:nvSpPr>
          <p:spPr bwMode="auto">
            <a:xfrm>
              <a:off x="7250113" y="3816350"/>
              <a:ext cx="153988" cy="139700"/>
            </a:xfrm>
            <a:custGeom>
              <a:avLst/>
              <a:gdLst>
                <a:gd name="T0" fmla="*/ 33 w 41"/>
                <a:gd name="T1" fmla="*/ 0 h 37"/>
                <a:gd name="T2" fmla="*/ 15 w 41"/>
                <a:gd name="T3" fmla="*/ 6 h 37"/>
                <a:gd name="T4" fmla="*/ 10 w 41"/>
                <a:gd name="T5" fmla="*/ 5 h 37"/>
                <a:gd name="T6" fmla="*/ 10 w 41"/>
                <a:gd name="T7" fmla="*/ 6 h 37"/>
                <a:gd name="T8" fmla="*/ 6 w 41"/>
                <a:gd name="T9" fmla="*/ 31 h 37"/>
                <a:gd name="T10" fmla="*/ 32 w 41"/>
                <a:gd name="T11" fmla="*/ 28 h 37"/>
                <a:gd name="T12" fmla="*/ 35 w 41"/>
                <a:gd name="T13" fmla="*/ 2 h 37"/>
                <a:gd name="T14" fmla="*/ 33 w 41"/>
                <a:gd name="T15" fmla="*/ 0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7">
                  <a:moveTo>
                    <a:pt x="33" y="0"/>
                  </a:moveTo>
                  <a:cubicBezTo>
                    <a:pt x="28" y="4"/>
                    <a:pt x="22" y="6"/>
                    <a:pt x="15" y="6"/>
                  </a:cubicBezTo>
                  <a:cubicBezTo>
                    <a:pt x="14" y="6"/>
                    <a:pt x="12" y="6"/>
                    <a:pt x="10" y="5"/>
                  </a:cubicBezTo>
                  <a:cubicBezTo>
                    <a:pt x="10" y="5"/>
                    <a:pt x="10" y="5"/>
                    <a:pt x="10" y="6"/>
                  </a:cubicBezTo>
                  <a:cubicBezTo>
                    <a:pt x="2" y="14"/>
                    <a:pt x="0" y="25"/>
                    <a:pt x="6" y="31"/>
                  </a:cubicBezTo>
                  <a:cubicBezTo>
                    <a:pt x="13" y="37"/>
                    <a:pt x="24" y="36"/>
                    <a:pt x="32" y="28"/>
                  </a:cubicBezTo>
                  <a:cubicBezTo>
                    <a:pt x="40" y="20"/>
                    <a:pt x="41" y="8"/>
                    <a:pt x="35" y="2"/>
                  </a:cubicBezTo>
                  <a:cubicBezTo>
                    <a:pt x="34" y="2"/>
                    <a:pt x="34" y="1"/>
                    <a:pt x="3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6" name="Freeform 147"/>
            <p:cNvSpPr/>
            <p:nvPr/>
          </p:nvSpPr>
          <p:spPr bwMode="auto">
            <a:xfrm>
              <a:off x="7145338" y="3587750"/>
              <a:ext cx="266700" cy="236537"/>
            </a:xfrm>
            <a:custGeom>
              <a:avLst/>
              <a:gdLst>
                <a:gd name="T0" fmla="*/ 16 w 71"/>
                <a:gd name="T1" fmla="*/ 51 h 63"/>
                <a:gd name="T2" fmla="*/ 42 w 71"/>
                <a:gd name="T3" fmla="*/ 63 h 63"/>
                <a:gd name="T4" fmla="*/ 43 w 71"/>
                <a:gd name="T5" fmla="*/ 63 h 63"/>
                <a:gd name="T6" fmla="*/ 56 w 71"/>
                <a:gd name="T7" fmla="*/ 60 h 63"/>
                <a:gd name="T8" fmla="*/ 60 w 71"/>
                <a:gd name="T9" fmla="*/ 56 h 63"/>
                <a:gd name="T10" fmla="*/ 55 w 71"/>
                <a:gd name="T11" fmla="*/ 12 h 63"/>
                <a:gd name="T12" fmla="*/ 28 w 71"/>
                <a:gd name="T13" fmla="*/ 0 h 63"/>
                <a:gd name="T14" fmla="*/ 11 w 71"/>
                <a:gd name="T15" fmla="*/ 7 h 63"/>
                <a:gd name="T16" fmla="*/ 16 w 71"/>
                <a:gd name="T17" fmla="*/ 5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16" y="51"/>
                  </a:moveTo>
                  <a:cubicBezTo>
                    <a:pt x="24" y="58"/>
                    <a:pt x="33" y="63"/>
                    <a:pt x="42" y="63"/>
                  </a:cubicBezTo>
                  <a:cubicBezTo>
                    <a:pt x="43" y="63"/>
                    <a:pt x="43" y="63"/>
                    <a:pt x="43" y="63"/>
                  </a:cubicBezTo>
                  <a:cubicBezTo>
                    <a:pt x="48" y="63"/>
                    <a:pt x="52" y="62"/>
                    <a:pt x="56" y="60"/>
                  </a:cubicBezTo>
                  <a:cubicBezTo>
                    <a:pt x="58" y="59"/>
                    <a:pt x="59" y="58"/>
                    <a:pt x="60" y="56"/>
                  </a:cubicBezTo>
                  <a:cubicBezTo>
                    <a:pt x="71" y="46"/>
                    <a:pt x="69" y="26"/>
                    <a:pt x="55" y="12"/>
                  </a:cubicBezTo>
                  <a:cubicBezTo>
                    <a:pt x="47" y="4"/>
                    <a:pt x="37" y="0"/>
                    <a:pt x="28" y="0"/>
                  </a:cubicBezTo>
                  <a:cubicBezTo>
                    <a:pt x="21" y="0"/>
                    <a:pt x="15" y="2"/>
                    <a:pt x="11" y="7"/>
                  </a:cubicBezTo>
                  <a:cubicBezTo>
                    <a:pt x="0" y="17"/>
                    <a:pt x="3" y="37"/>
                    <a:pt x="16" y="5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7" name="Freeform 148"/>
            <p:cNvSpPr/>
            <p:nvPr/>
          </p:nvSpPr>
          <p:spPr bwMode="auto">
            <a:xfrm>
              <a:off x="7450138" y="3816350"/>
              <a:ext cx="157163" cy="139700"/>
            </a:xfrm>
            <a:custGeom>
              <a:avLst/>
              <a:gdLst>
                <a:gd name="T0" fmla="*/ 35 w 42"/>
                <a:gd name="T1" fmla="*/ 31 h 37"/>
                <a:gd name="T2" fmla="*/ 32 w 42"/>
                <a:gd name="T3" fmla="*/ 6 h 37"/>
                <a:gd name="T4" fmla="*/ 32 w 42"/>
                <a:gd name="T5" fmla="*/ 5 h 37"/>
                <a:gd name="T6" fmla="*/ 26 w 42"/>
                <a:gd name="T7" fmla="*/ 6 h 37"/>
                <a:gd name="T8" fmla="*/ 9 w 42"/>
                <a:gd name="T9" fmla="*/ 0 h 37"/>
                <a:gd name="T10" fmla="*/ 7 w 42"/>
                <a:gd name="T11" fmla="*/ 2 h 37"/>
                <a:gd name="T12" fmla="*/ 10 w 42"/>
                <a:gd name="T13" fmla="*/ 28 h 37"/>
                <a:gd name="T14" fmla="*/ 35 w 42"/>
                <a:gd name="T15" fmla="*/ 31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7">
                  <a:moveTo>
                    <a:pt x="35" y="31"/>
                  </a:moveTo>
                  <a:cubicBezTo>
                    <a:pt x="42" y="25"/>
                    <a:pt x="40" y="14"/>
                    <a:pt x="32" y="6"/>
                  </a:cubicBezTo>
                  <a:cubicBezTo>
                    <a:pt x="32" y="5"/>
                    <a:pt x="32" y="5"/>
                    <a:pt x="32" y="5"/>
                  </a:cubicBezTo>
                  <a:cubicBezTo>
                    <a:pt x="30" y="6"/>
                    <a:pt x="28" y="6"/>
                    <a:pt x="26" y="6"/>
                  </a:cubicBezTo>
                  <a:cubicBezTo>
                    <a:pt x="20" y="6"/>
                    <a:pt x="14" y="4"/>
                    <a:pt x="9" y="0"/>
                  </a:cubicBezTo>
                  <a:cubicBezTo>
                    <a:pt x="8" y="1"/>
                    <a:pt x="7" y="2"/>
                    <a:pt x="7" y="2"/>
                  </a:cubicBezTo>
                  <a:cubicBezTo>
                    <a:pt x="0" y="8"/>
                    <a:pt x="2" y="20"/>
                    <a:pt x="10" y="28"/>
                  </a:cubicBezTo>
                  <a:cubicBezTo>
                    <a:pt x="18" y="36"/>
                    <a:pt x="29" y="37"/>
                    <a:pt x="35"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8" name="Freeform 149"/>
            <p:cNvSpPr/>
            <p:nvPr/>
          </p:nvSpPr>
          <p:spPr bwMode="auto">
            <a:xfrm>
              <a:off x="7445376" y="3587750"/>
              <a:ext cx="266700" cy="236537"/>
            </a:xfrm>
            <a:custGeom>
              <a:avLst/>
              <a:gdLst>
                <a:gd name="T0" fmla="*/ 60 w 71"/>
                <a:gd name="T1" fmla="*/ 7 h 63"/>
                <a:gd name="T2" fmla="*/ 43 w 71"/>
                <a:gd name="T3" fmla="*/ 0 h 63"/>
                <a:gd name="T4" fmla="*/ 16 w 71"/>
                <a:gd name="T5" fmla="*/ 12 h 63"/>
                <a:gd name="T6" fmla="*/ 10 w 71"/>
                <a:gd name="T7" fmla="*/ 56 h 63"/>
                <a:gd name="T8" fmla="*/ 15 w 71"/>
                <a:gd name="T9" fmla="*/ 60 h 63"/>
                <a:gd name="T10" fmla="*/ 27 w 71"/>
                <a:gd name="T11" fmla="*/ 63 h 63"/>
                <a:gd name="T12" fmla="*/ 29 w 71"/>
                <a:gd name="T13" fmla="*/ 63 h 63"/>
                <a:gd name="T14" fmla="*/ 55 w 71"/>
                <a:gd name="T15" fmla="*/ 51 h 63"/>
                <a:gd name="T16" fmla="*/ 60 w 71"/>
                <a:gd name="T17"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63">
                  <a:moveTo>
                    <a:pt x="60" y="7"/>
                  </a:moveTo>
                  <a:cubicBezTo>
                    <a:pt x="56" y="2"/>
                    <a:pt x="50" y="0"/>
                    <a:pt x="43" y="0"/>
                  </a:cubicBezTo>
                  <a:cubicBezTo>
                    <a:pt x="34" y="0"/>
                    <a:pt x="24" y="4"/>
                    <a:pt x="16" y="12"/>
                  </a:cubicBezTo>
                  <a:cubicBezTo>
                    <a:pt x="2" y="26"/>
                    <a:pt x="0" y="46"/>
                    <a:pt x="10" y="56"/>
                  </a:cubicBezTo>
                  <a:cubicBezTo>
                    <a:pt x="12" y="58"/>
                    <a:pt x="13" y="59"/>
                    <a:pt x="15" y="60"/>
                  </a:cubicBezTo>
                  <a:cubicBezTo>
                    <a:pt x="18" y="62"/>
                    <a:pt x="23" y="63"/>
                    <a:pt x="27" y="63"/>
                  </a:cubicBezTo>
                  <a:cubicBezTo>
                    <a:pt x="28" y="63"/>
                    <a:pt x="28" y="63"/>
                    <a:pt x="29" y="63"/>
                  </a:cubicBezTo>
                  <a:cubicBezTo>
                    <a:pt x="37" y="63"/>
                    <a:pt x="47" y="58"/>
                    <a:pt x="55" y="51"/>
                  </a:cubicBezTo>
                  <a:cubicBezTo>
                    <a:pt x="68" y="37"/>
                    <a:pt x="71" y="17"/>
                    <a:pt x="60"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69" name="Freeform 150"/>
            <p:cNvSpPr/>
            <p:nvPr/>
          </p:nvSpPr>
          <p:spPr bwMode="auto">
            <a:xfrm>
              <a:off x="7381876" y="3606800"/>
              <a:ext cx="93663" cy="333375"/>
            </a:xfrm>
            <a:custGeom>
              <a:avLst/>
              <a:gdLst>
                <a:gd name="T0" fmla="*/ 23 w 25"/>
                <a:gd name="T1" fmla="*/ 4 h 89"/>
                <a:gd name="T2" fmla="*/ 20 w 25"/>
                <a:gd name="T3" fmla="*/ 1 h 89"/>
                <a:gd name="T4" fmla="*/ 14 w 25"/>
                <a:gd name="T5" fmla="*/ 10 h 89"/>
                <a:gd name="T6" fmla="*/ 12 w 25"/>
                <a:gd name="T7" fmla="*/ 10 h 89"/>
                <a:gd name="T8" fmla="*/ 11 w 25"/>
                <a:gd name="T9" fmla="*/ 10 h 89"/>
                <a:gd name="T10" fmla="*/ 5 w 25"/>
                <a:gd name="T11" fmla="*/ 1 h 89"/>
                <a:gd name="T12" fmla="*/ 2 w 25"/>
                <a:gd name="T13" fmla="*/ 4 h 89"/>
                <a:gd name="T14" fmla="*/ 8 w 25"/>
                <a:gd name="T15" fmla="*/ 13 h 89"/>
                <a:gd name="T16" fmla="*/ 7 w 25"/>
                <a:gd name="T17" fmla="*/ 15 h 89"/>
                <a:gd name="T18" fmla="*/ 7 w 25"/>
                <a:gd name="T19" fmla="*/ 27 h 89"/>
                <a:gd name="T20" fmla="*/ 7 w 25"/>
                <a:gd name="T21" fmla="*/ 41 h 89"/>
                <a:gd name="T22" fmla="*/ 7 w 25"/>
                <a:gd name="T23" fmla="*/ 83 h 89"/>
                <a:gd name="T24" fmla="*/ 12 w 25"/>
                <a:gd name="T25" fmla="*/ 89 h 89"/>
                <a:gd name="T26" fmla="*/ 18 w 25"/>
                <a:gd name="T27" fmla="*/ 83 h 89"/>
                <a:gd name="T28" fmla="*/ 18 w 25"/>
                <a:gd name="T29" fmla="*/ 41 h 89"/>
                <a:gd name="T30" fmla="*/ 18 w 25"/>
                <a:gd name="T31" fmla="*/ 27 h 89"/>
                <a:gd name="T32" fmla="*/ 18 w 25"/>
                <a:gd name="T33" fmla="*/ 15 h 89"/>
                <a:gd name="T34" fmla="*/ 17 w 25"/>
                <a:gd name="T35" fmla="*/ 13 h 89"/>
                <a:gd name="T36" fmla="*/ 23 w 25"/>
                <a:gd name="T37" fmla="*/ 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 h="89">
                  <a:moveTo>
                    <a:pt x="23" y="4"/>
                  </a:moveTo>
                  <a:cubicBezTo>
                    <a:pt x="25" y="2"/>
                    <a:pt x="22" y="0"/>
                    <a:pt x="20" y="1"/>
                  </a:cubicBezTo>
                  <a:cubicBezTo>
                    <a:pt x="18" y="4"/>
                    <a:pt x="16" y="7"/>
                    <a:pt x="14" y="10"/>
                  </a:cubicBezTo>
                  <a:cubicBezTo>
                    <a:pt x="14" y="10"/>
                    <a:pt x="13" y="10"/>
                    <a:pt x="12" y="10"/>
                  </a:cubicBezTo>
                  <a:cubicBezTo>
                    <a:pt x="12" y="10"/>
                    <a:pt x="11" y="10"/>
                    <a:pt x="11" y="10"/>
                  </a:cubicBezTo>
                  <a:cubicBezTo>
                    <a:pt x="9" y="7"/>
                    <a:pt x="7" y="4"/>
                    <a:pt x="5" y="1"/>
                  </a:cubicBezTo>
                  <a:cubicBezTo>
                    <a:pt x="3" y="0"/>
                    <a:pt x="0" y="2"/>
                    <a:pt x="2" y="4"/>
                  </a:cubicBezTo>
                  <a:cubicBezTo>
                    <a:pt x="4" y="7"/>
                    <a:pt x="6" y="9"/>
                    <a:pt x="8" y="13"/>
                  </a:cubicBezTo>
                  <a:cubicBezTo>
                    <a:pt x="7" y="13"/>
                    <a:pt x="7" y="14"/>
                    <a:pt x="7" y="15"/>
                  </a:cubicBezTo>
                  <a:cubicBezTo>
                    <a:pt x="7" y="27"/>
                    <a:pt x="7" y="27"/>
                    <a:pt x="7" y="27"/>
                  </a:cubicBezTo>
                  <a:cubicBezTo>
                    <a:pt x="7" y="41"/>
                    <a:pt x="7" y="41"/>
                    <a:pt x="7" y="41"/>
                  </a:cubicBezTo>
                  <a:cubicBezTo>
                    <a:pt x="7" y="83"/>
                    <a:pt x="7" y="83"/>
                    <a:pt x="7" y="83"/>
                  </a:cubicBezTo>
                  <a:cubicBezTo>
                    <a:pt x="7" y="86"/>
                    <a:pt x="9" y="89"/>
                    <a:pt x="12" y="89"/>
                  </a:cubicBezTo>
                  <a:cubicBezTo>
                    <a:pt x="15" y="89"/>
                    <a:pt x="18" y="86"/>
                    <a:pt x="18" y="83"/>
                  </a:cubicBezTo>
                  <a:cubicBezTo>
                    <a:pt x="18" y="41"/>
                    <a:pt x="18" y="41"/>
                    <a:pt x="18" y="41"/>
                  </a:cubicBezTo>
                  <a:cubicBezTo>
                    <a:pt x="18" y="27"/>
                    <a:pt x="18" y="27"/>
                    <a:pt x="18" y="27"/>
                  </a:cubicBezTo>
                  <a:cubicBezTo>
                    <a:pt x="18" y="15"/>
                    <a:pt x="18" y="15"/>
                    <a:pt x="18" y="15"/>
                  </a:cubicBezTo>
                  <a:cubicBezTo>
                    <a:pt x="18" y="14"/>
                    <a:pt x="18" y="13"/>
                    <a:pt x="17" y="13"/>
                  </a:cubicBezTo>
                  <a:cubicBezTo>
                    <a:pt x="19" y="9"/>
                    <a:pt x="20" y="7"/>
                    <a:pt x="23" y="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0" name="Group 162"/>
          <p:cNvGrpSpPr/>
          <p:nvPr/>
        </p:nvGrpSpPr>
        <p:grpSpPr>
          <a:xfrm>
            <a:off x="2266741" y="2223977"/>
            <a:ext cx="321703" cy="220777"/>
            <a:chOff x="5070476" y="2692400"/>
            <a:chExt cx="647700" cy="444500"/>
          </a:xfrm>
          <a:solidFill>
            <a:schemeClr val="bg1">
              <a:lumMod val="95000"/>
            </a:schemeClr>
          </a:solidFill>
        </p:grpSpPr>
        <p:sp>
          <p:nvSpPr>
            <p:cNvPr id="71" name="Freeform 151"/>
            <p:cNvSpPr>
              <a:spLocks noEditPoints="1"/>
            </p:cNvSpPr>
            <p:nvPr/>
          </p:nvSpPr>
          <p:spPr bwMode="auto">
            <a:xfrm>
              <a:off x="5070476" y="3076575"/>
              <a:ext cx="647700" cy="60325"/>
            </a:xfrm>
            <a:custGeom>
              <a:avLst/>
              <a:gdLst>
                <a:gd name="T0" fmla="*/ 408 w 408"/>
                <a:gd name="T1" fmla="*/ 0 h 38"/>
                <a:gd name="T2" fmla="*/ 0 w 408"/>
                <a:gd name="T3" fmla="*/ 0 h 38"/>
                <a:gd name="T4" fmla="*/ 0 w 408"/>
                <a:gd name="T5" fmla="*/ 38 h 38"/>
                <a:gd name="T6" fmla="*/ 408 w 408"/>
                <a:gd name="T7" fmla="*/ 38 h 38"/>
                <a:gd name="T8" fmla="*/ 408 w 408"/>
                <a:gd name="T9" fmla="*/ 0 h 38"/>
                <a:gd name="T10" fmla="*/ 389 w 408"/>
                <a:gd name="T11" fmla="*/ 24 h 38"/>
                <a:gd name="T12" fmla="*/ 355 w 408"/>
                <a:gd name="T13" fmla="*/ 24 h 38"/>
                <a:gd name="T14" fmla="*/ 355 w 408"/>
                <a:gd name="T15" fmla="*/ 14 h 38"/>
                <a:gd name="T16" fmla="*/ 389 w 408"/>
                <a:gd name="T17" fmla="*/ 14 h 38"/>
                <a:gd name="T18" fmla="*/ 389 w 408"/>
                <a:gd name="T19"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8" h="38">
                  <a:moveTo>
                    <a:pt x="408" y="0"/>
                  </a:moveTo>
                  <a:lnTo>
                    <a:pt x="0" y="0"/>
                  </a:lnTo>
                  <a:lnTo>
                    <a:pt x="0" y="38"/>
                  </a:lnTo>
                  <a:lnTo>
                    <a:pt x="408" y="38"/>
                  </a:lnTo>
                  <a:lnTo>
                    <a:pt x="408" y="0"/>
                  </a:lnTo>
                  <a:close/>
                  <a:moveTo>
                    <a:pt x="389" y="24"/>
                  </a:moveTo>
                  <a:lnTo>
                    <a:pt x="355" y="24"/>
                  </a:lnTo>
                  <a:lnTo>
                    <a:pt x="355" y="14"/>
                  </a:lnTo>
                  <a:lnTo>
                    <a:pt x="389" y="14"/>
                  </a:lnTo>
                  <a:lnTo>
                    <a:pt x="38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2" name="Freeform 152"/>
            <p:cNvSpPr>
              <a:spLocks noEditPoints="1"/>
            </p:cNvSpPr>
            <p:nvPr/>
          </p:nvSpPr>
          <p:spPr bwMode="auto">
            <a:xfrm>
              <a:off x="5100638" y="2692400"/>
              <a:ext cx="587375" cy="365125"/>
            </a:xfrm>
            <a:custGeom>
              <a:avLst/>
              <a:gdLst>
                <a:gd name="T0" fmla="*/ 370 w 370"/>
                <a:gd name="T1" fmla="*/ 0 h 230"/>
                <a:gd name="T2" fmla="*/ 0 w 370"/>
                <a:gd name="T3" fmla="*/ 0 h 230"/>
                <a:gd name="T4" fmla="*/ 0 w 370"/>
                <a:gd name="T5" fmla="*/ 230 h 230"/>
                <a:gd name="T6" fmla="*/ 370 w 370"/>
                <a:gd name="T7" fmla="*/ 230 h 230"/>
                <a:gd name="T8" fmla="*/ 370 w 370"/>
                <a:gd name="T9" fmla="*/ 0 h 230"/>
                <a:gd name="T10" fmla="*/ 329 w 370"/>
                <a:gd name="T11" fmla="*/ 197 h 230"/>
                <a:gd name="T12" fmla="*/ 41 w 370"/>
                <a:gd name="T13" fmla="*/ 197 h 230"/>
                <a:gd name="T14" fmla="*/ 41 w 370"/>
                <a:gd name="T15" fmla="*/ 34 h 230"/>
                <a:gd name="T16" fmla="*/ 329 w 370"/>
                <a:gd name="T17" fmla="*/ 34 h 230"/>
                <a:gd name="T18" fmla="*/ 329 w 370"/>
                <a:gd name="T19" fmla="*/ 19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0" h="230">
                  <a:moveTo>
                    <a:pt x="370" y="0"/>
                  </a:moveTo>
                  <a:lnTo>
                    <a:pt x="0" y="0"/>
                  </a:lnTo>
                  <a:lnTo>
                    <a:pt x="0" y="230"/>
                  </a:lnTo>
                  <a:lnTo>
                    <a:pt x="370" y="230"/>
                  </a:lnTo>
                  <a:lnTo>
                    <a:pt x="370" y="0"/>
                  </a:lnTo>
                  <a:close/>
                  <a:moveTo>
                    <a:pt x="329" y="197"/>
                  </a:moveTo>
                  <a:lnTo>
                    <a:pt x="41" y="197"/>
                  </a:lnTo>
                  <a:lnTo>
                    <a:pt x="41" y="34"/>
                  </a:lnTo>
                  <a:lnTo>
                    <a:pt x="329" y="34"/>
                  </a:lnTo>
                  <a:lnTo>
                    <a:pt x="329"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73" name="Freeform 153"/>
          <p:cNvSpPr>
            <a:spLocks noEditPoints="1"/>
          </p:cNvSpPr>
          <p:nvPr/>
        </p:nvSpPr>
        <p:spPr bwMode="auto">
          <a:xfrm>
            <a:off x="3121388" y="2892612"/>
            <a:ext cx="222705" cy="242888"/>
          </a:xfrm>
          <a:custGeom>
            <a:avLst/>
            <a:gdLst>
              <a:gd name="T0" fmla="*/ 650581538 w 282"/>
              <a:gd name="T1" fmla="*/ 0 h 308"/>
              <a:gd name="T2" fmla="*/ 641730403 w 282"/>
              <a:gd name="T3" fmla="*/ 8842787 h 308"/>
              <a:gd name="T4" fmla="*/ 13276702 w 282"/>
              <a:gd name="T5" fmla="*/ 963922702 h 308"/>
              <a:gd name="T6" fmla="*/ 0 w 282"/>
              <a:gd name="T7" fmla="*/ 963922702 h 308"/>
              <a:gd name="T8" fmla="*/ 13276702 w 282"/>
              <a:gd name="T9" fmla="*/ 972767592 h 308"/>
              <a:gd name="T10" fmla="*/ 588621491 w 282"/>
              <a:gd name="T11" fmla="*/ 1361873367 h 308"/>
              <a:gd name="T12" fmla="*/ 597474731 w 282"/>
              <a:gd name="T13" fmla="*/ 1361873367 h 308"/>
              <a:gd name="T14" fmla="*/ 597474731 w 282"/>
              <a:gd name="T15" fmla="*/ 1361873367 h 308"/>
              <a:gd name="T16" fmla="*/ 1239205135 w 282"/>
              <a:gd name="T17" fmla="*/ 406793453 h 308"/>
              <a:gd name="T18" fmla="*/ 1248056269 w 282"/>
              <a:gd name="T19" fmla="*/ 397950665 h 308"/>
              <a:gd name="T20" fmla="*/ 1239205135 w 282"/>
              <a:gd name="T21" fmla="*/ 397950665 h 308"/>
              <a:gd name="T22" fmla="*/ 1102006235 w 282"/>
              <a:gd name="T23" fmla="*/ 300673696 h 308"/>
              <a:gd name="T24" fmla="*/ 1163968387 w 282"/>
              <a:gd name="T25" fmla="*/ 207819171 h 308"/>
              <a:gd name="T26" fmla="*/ 1163968387 w 282"/>
              <a:gd name="T27" fmla="*/ 198974281 h 308"/>
              <a:gd name="T28" fmla="*/ 1163968387 w 282"/>
              <a:gd name="T29" fmla="*/ 198974281 h 308"/>
              <a:gd name="T30" fmla="*/ 871868319 w 282"/>
              <a:gd name="T31" fmla="*/ 0 h 308"/>
              <a:gd name="T32" fmla="*/ 863017185 w 282"/>
              <a:gd name="T33" fmla="*/ 0 h 308"/>
              <a:gd name="T34" fmla="*/ 863017185 w 282"/>
              <a:gd name="T35" fmla="*/ 0 h 308"/>
              <a:gd name="T36" fmla="*/ 796631571 w 282"/>
              <a:gd name="T37" fmla="*/ 106119757 h 308"/>
              <a:gd name="T38" fmla="*/ 650581538 w 282"/>
              <a:gd name="T39" fmla="*/ 8842787 h 308"/>
              <a:gd name="T40" fmla="*/ 650581538 w 282"/>
              <a:gd name="T41" fmla="*/ 0 h 308"/>
              <a:gd name="T42" fmla="*/ 756799361 w 282"/>
              <a:gd name="T43" fmla="*/ 932971894 h 308"/>
              <a:gd name="T44" fmla="*/ 336355740 w 282"/>
              <a:gd name="T45" fmla="*/ 649985876 h 308"/>
              <a:gd name="T46" fmla="*/ 482405773 w 282"/>
              <a:gd name="T47" fmla="*/ 428901472 h 308"/>
              <a:gd name="T48" fmla="*/ 911700529 w 282"/>
              <a:gd name="T49" fmla="*/ 711887491 h 308"/>
              <a:gd name="T50" fmla="*/ 756799361 w 282"/>
              <a:gd name="T51" fmla="*/ 932971894 h 308"/>
              <a:gd name="T52" fmla="*/ 566493655 w 282"/>
              <a:gd name="T53" fmla="*/ 1211537570 h 308"/>
              <a:gd name="T54" fmla="*/ 150475601 w 282"/>
              <a:gd name="T55" fmla="*/ 932971894 h 308"/>
              <a:gd name="T56" fmla="*/ 296523529 w 282"/>
              <a:gd name="T57" fmla="*/ 711887491 h 308"/>
              <a:gd name="T58" fmla="*/ 725820391 w 282"/>
              <a:gd name="T59" fmla="*/ 994875612 h 308"/>
              <a:gd name="T60" fmla="*/ 566493655 w 282"/>
              <a:gd name="T61" fmla="*/ 1211537570 h 30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82" h="308">
                <a:moveTo>
                  <a:pt x="147" y="0"/>
                </a:moveTo>
                <a:lnTo>
                  <a:pt x="145" y="2"/>
                </a:lnTo>
                <a:lnTo>
                  <a:pt x="3" y="218"/>
                </a:lnTo>
                <a:lnTo>
                  <a:pt x="0" y="218"/>
                </a:lnTo>
                <a:lnTo>
                  <a:pt x="3" y="220"/>
                </a:lnTo>
                <a:lnTo>
                  <a:pt x="133" y="308"/>
                </a:lnTo>
                <a:lnTo>
                  <a:pt x="135" y="308"/>
                </a:lnTo>
                <a:lnTo>
                  <a:pt x="280" y="92"/>
                </a:lnTo>
                <a:lnTo>
                  <a:pt x="282" y="90"/>
                </a:lnTo>
                <a:lnTo>
                  <a:pt x="280" y="90"/>
                </a:lnTo>
                <a:lnTo>
                  <a:pt x="249" y="68"/>
                </a:lnTo>
                <a:lnTo>
                  <a:pt x="263" y="47"/>
                </a:lnTo>
                <a:lnTo>
                  <a:pt x="263" y="45"/>
                </a:lnTo>
                <a:lnTo>
                  <a:pt x="197" y="0"/>
                </a:lnTo>
                <a:lnTo>
                  <a:pt x="195" y="0"/>
                </a:lnTo>
                <a:lnTo>
                  <a:pt x="180" y="24"/>
                </a:lnTo>
                <a:lnTo>
                  <a:pt x="147" y="2"/>
                </a:lnTo>
                <a:lnTo>
                  <a:pt x="147" y="0"/>
                </a:lnTo>
                <a:close/>
                <a:moveTo>
                  <a:pt x="171" y="211"/>
                </a:moveTo>
                <a:lnTo>
                  <a:pt x="76" y="147"/>
                </a:lnTo>
                <a:lnTo>
                  <a:pt x="109" y="97"/>
                </a:lnTo>
                <a:lnTo>
                  <a:pt x="206" y="161"/>
                </a:lnTo>
                <a:lnTo>
                  <a:pt x="171" y="211"/>
                </a:lnTo>
                <a:close/>
                <a:moveTo>
                  <a:pt x="128" y="274"/>
                </a:moveTo>
                <a:lnTo>
                  <a:pt x="34" y="211"/>
                </a:lnTo>
                <a:lnTo>
                  <a:pt x="67" y="161"/>
                </a:lnTo>
                <a:lnTo>
                  <a:pt x="164" y="225"/>
                </a:lnTo>
                <a:lnTo>
                  <a:pt x="128" y="27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4" name="Group 166"/>
          <p:cNvGrpSpPr/>
          <p:nvPr/>
        </p:nvGrpSpPr>
        <p:grpSpPr>
          <a:xfrm>
            <a:off x="1565777" y="2911537"/>
            <a:ext cx="232603" cy="234969"/>
            <a:chOff x="3659188" y="4076700"/>
            <a:chExt cx="468313" cy="473075"/>
          </a:xfrm>
          <a:solidFill>
            <a:srgbClr val="4C547C"/>
          </a:solidFill>
        </p:grpSpPr>
        <p:sp>
          <p:nvSpPr>
            <p:cNvPr id="75" name="Freeform 154"/>
            <p:cNvSpPr>
              <a:spLocks noEditPoints="1"/>
            </p:cNvSpPr>
            <p:nvPr/>
          </p:nvSpPr>
          <p:spPr bwMode="auto">
            <a:xfrm>
              <a:off x="3659188" y="4076700"/>
              <a:ext cx="225425" cy="473075"/>
            </a:xfrm>
            <a:custGeom>
              <a:avLst/>
              <a:gdLst>
                <a:gd name="T0" fmla="*/ 1 w 60"/>
                <a:gd name="T1" fmla="*/ 122 h 126"/>
                <a:gd name="T2" fmla="*/ 30 w 60"/>
                <a:gd name="T3" fmla="*/ 108 h 126"/>
                <a:gd name="T4" fmla="*/ 59 w 60"/>
                <a:gd name="T5" fmla="*/ 122 h 126"/>
                <a:gd name="T6" fmla="*/ 60 w 60"/>
                <a:gd name="T7" fmla="*/ 122 h 126"/>
                <a:gd name="T8" fmla="*/ 60 w 60"/>
                <a:gd name="T9" fmla="*/ 27 h 126"/>
                <a:gd name="T10" fmla="*/ 59 w 60"/>
                <a:gd name="T11" fmla="*/ 13 h 126"/>
                <a:gd name="T12" fmla="*/ 30 w 60"/>
                <a:gd name="T13" fmla="*/ 0 h 126"/>
                <a:gd name="T14" fmla="*/ 1 w 60"/>
                <a:gd name="T15" fmla="*/ 13 h 126"/>
                <a:gd name="T16" fmla="*/ 0 w 60"/>
                <a:gd name="T17" fmla="*/ 27 h 126"/>
                <a:gd name="T18" fmla="*/ 0 w 60"/>
                <a:gd name="T19" fmla="*/ 122 h 126"/>
                <a:gd name="T20" fmla="*/ 1 w 60"/>
                <a:gd name="T21" fmla="*/ 122 h 126"/>
                <a:gd name="T22" fmla="*/ 9 w 60"/>
                <a:gd name="T23" fmla="*/ 21 h 126"/>
                <a:gd name="T24" fmla="*/ 30 w 60"/>
                <a:gd name="T25" fmla="*/ 17 h 126"/>
                <a:gd name="T26" fmla="*/ 50 w 60"/>
                <a:gd name="T27" fmla="*/ 21 h 126"/>
                <a:gd name="T28" fmla="*/ 51 w 60"/>
                <a:gd name="T29" fmla="*/ 23 h 126"/>
                <a:gd name="T30" fmla="*/ 50 w 60"/>
                <a:gd name="T31" fmla="*/ 24 h 126"/>
                <a:gd name="T32" fmla="*/ 49 w 60"/>
                <a:gd name="T33" fmla="*/ 24 h 126"/>
                <a:gd name="T34" fmla="*/ 45 w 60"/>
                <a:gd name="T35" fmla="*/ 22 h 126"/>
                <a:gd name="T36" fmla="*/ 30 w 60"/>
                <a:gd name="T37" fmla="*/ 20 h 126"/>
                <a:gd name="T38" fmla="*/ 15 w 60"/>
                <a:gd name="T39" fmla="*/ 22 h 126"/>
                <a:gd name="T40" fmla="*/ 11 w 60"/>
                <a:gd name="T41" fmla="*/ 24 h 126"/>
                <a:gd name="T42" fmla="*/ 9 w 60"/>
                <a:gd name="T43" fmla="*/ 23 h 126"/>
                <a:gd name="T44" fmla="*/ 9 w 60"/>
                <a:gd name="T45" fmla="*/ 21 h 126"/>
                <a:gd name="T46" fmla="*/ 9 w 60"/>
                <a:gd name="T47" fmla="*/ 38 h 126"/>
                <a:gd name="T48" fmla="*/ 30 w 60"/>
                <a:gd name="T49" fmla="*/ 34 h 126"/>
                <a:gd name="T50" fmla="*/ 50 w 60"/>
                <a:gd name="T51" fmla="*/ 38 h 126"/>
                <a:gd name="T52" fmla="*/ 51 w 60"/>
                <a:gd name="T53" fmla="*/ 40 h 126"/>
                <a:gd name="T54" fmla="*/ 50 w 60"/>
                <a:gd name="T55" fmla="*/ 41 h 126"/>
                <a:gd name="T56" fmla="*/ 49 w 60"/>
                <a:gd name="T57" fmla="*/ 41 h 126"/>
                <a:gd name="T58" fmla="*/ 45 w 60"/>
                <a:gd name="T59" fmla="*/ 39 h 126"/>
                <a:gd name="T60" fmla="*/ 30 w 60"/>
                <a:gd name="T61" fmla="*/ 37 h 126"/>
                <a:gd name="T62" fmla="*/ 15 w 60"/>
                <a:gd name="T63" fmla="*/ 39 h 126"/>
                <a:gd name="T64" fmla="*/ 11 w 60"/>
                <a:gd name="T65" fmla="*/ 41 h 126"/>
                <a:gd name="T66" fmla="*/ 9 w 60"/>
                <a:gd name="T67" fmla="*/ 40 h 126"/>
                <a:gd name="T68" fmla="*/ 9 w 60"/>
                <a:gd name="T69" fmla="*/ 38 h 126"/>
                <a:gd name="T70" fmla="*/ 9 w 60"/>
                <a:gd name="T71" fmla="*/ 55 h 126"/>
                <a:gd name="T72" fmla="*/ 30 w 60"/>
                <a:gd name="T73" fmla="*/ 51 h 126"/>
                <a:gd name="T74" fmla="*/ 50 w 60"/>
                <a:gd name="T75" fmla="*/ 55 h 126"/>
                <a:gd name="T76" fmla="*/ 51 w 60"/>
                <a:gd name="T77" fmla="*/ 57 h 126"/>
                <a:gd name="T78" fmla="*/ 50 w 60"/>
                <a:gd name="T79" fmla="*/ 58 h 126"/>
                <a:gd name="T80" fmla="*/ 49 w 60"/>
                <a:gd name="T81" fmla="*/ 58 h 126"/>
                <a:gd name="T82" fmla="*/ 45 w 60"/>
                <a:gd name="T83" fmla="*/ 56 h 126"/>
                <a:gd name="T84" fmla="*/ 30 w 60"/>
                <a:gd name="T85" fmla="*/ 54 h 126"/>
                <a:gd name="T86" fmla="*/ 15 w 60"/>
                <a:gd name="T87" fmla="*/ 56 h 126"/>
                <a:gd name="T88" fmla="*/ 11 w 60"/>
                <a:gd name="T89" fmla="*/ 58 h 126"/>
                <a:gd name="T90" fmla="*/ 9 w 60"/>
                <a:gd name="T91" fmla="*/ 57 h 126"/>
                <a:gd name="T92" fmla="*/ 9 w 60"/>
                <a:gd name="T93" fmla="*/ 5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1" y="122"/>
                  </a:moveTo>
                  <a:cubicBezTo>
                    <a:pt x="4" y="111"/>
                    <a:pt x="16" y="108"/>
                    <a:pt x="30" y="108"/>
                  </a:cubicBezTo>
                  <a:cubicBezTo>
                    <a:pt x="44" y="108"/>
                    <a:pt x="55" y="111"/>
                    <a:pt x="59" y="122"/>
                  </a:cubicBez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moveTo>
                    <a:pt x="9" y="21"/>
                  </a:moveTo>
                  <a:cubicBezTo>
                    <a:pt x="14" y="18"/>
                    <a:pt x="21" y="17"/>
                    <a:pt x="30" y="17"/>
                  </a:cubicBezTo>
                  <a:cubicBezTo>
                    <a:pt x="39" y="17"/>
                    <a:pt x="45" y="18"/>
                    <a:pt x="50" y="21"/>
                  </a:cubicBezTo>
                  <a:cubicBezTo>
                    <a:pt x="51" y="21"/>
                    <a:pt x="52" y="22"/>
                    <a:pt x="51" y="23"/>
                  </a:cubicBez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9" y="21"/>
                  </a:cubicBezTo>
                  <a:moveTo>
                    <a:pt x="9" y="38"/>
                  </a:moveTo>
                  <a:cubicBezTo>
                    <a:pt x="14" y="35"/>
                    <a:pt x="21" y="34"/>
                    <a:pt x="30" y="34"/>
                  </a:cubicBezTo>
                  <a:cubicBezTo>
                    <a:pt x="39" y="34"/>
                    <a:pt x="45" y="35"/>
                    <a:pt x="50" y="38"/>
                  </a:cubicBezTo>
                  <a:cubicBezTo>
                    <a:pt x="51" y="38"/>
                    <a:pt x="52" y="39"/>
                    <a:pt x="51" y="40"/>
                  </a:cubicBez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9" y="38"/>
                  </a:cubicBezTo>
                  <a:moveTo>
                    <a:pt x="9" y="55"/>
                  </a:moveTo>
                  <a:cubicBezTo>
                    <a:pt x="14" y="52"/>
                    <a:pt x="21" y="51"/>
                    <a:pt x="30" y="51"/>
                  </a:cubicBezTo>
                  <a:cubicBezTo>
                    <a:pt x="39" y="51"/>
                    <a:pt x="45" y="52"/>
                    <a:pt x="50" y="55"/>
                  </a:cubicBezTo>
                  <a:cubicBezTo>
                    <a:pt x="51" y="55"/>
                    <a:pt x="52" y="56"/>
                    <a:pt x="51" y="57"/>
                  </a:cubicBez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9" y="5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6" name="Freeform 155"/>
            <p:cNvSpPr>
              <a:spLocks noEditPoints="1"/>
            </p:cNvSpPr>
            <p:nvPr/>
          </p:nvSpPr>
          <p:spPr bwMode="auto">
            <a:xfrm>
              <a:off x="3902076" y="4076700"/>
              <a:ext cx="225425" cy="473075"/>
            </a:xfrm>
            <a:custGeom>
              <a:avLst/>
              <a:gdLst>
                <a:gd name="T0" fmla="*/ 59 w 60"/>
                <a:gd name="T1" fmla="*/ 122 h 126"/>
                <a:gd name="T2" fmla="*/ 60 w 60"/>
                <a:gd name="T3" fmla="*/ 122 h 126"/>
                <a:gd name="T4" fmla="*/ 60 w 60"/>
                <a:gd name="T5" fmla="*/ 27 h 126"/>
                <a:gd name="T6" fmla="*/ 59 w 60"/>
                <a:gd name="T7" fmla="*/ 13 h 126"/>
                <a:gd name="T8" fmla="*/ 30 w 60"/>
                <a:gd name="T9" fmla="*/ 0 h 126"/>
                <a:gd name="T10" fmla="*/ 1 w 60"/>
                <a:gd name="T11" fmla="*/ 13 h 126"/>
                <a:gd name="T12" fmla="*/ 0 w 60"/>
                <a:gd name="T13" fmla="*/ 27 h 126"/>
                <a:gd name="T14" fmla="*/ 0 w 60"/>
                <a:gd name="T15" fmla="*/ 122 h 126"/>
                <a:gd name="T16" fmla="*/ 1 w 60"/>
                <a:gd name="T17" fmla="*/ 122 h 126"/>
                <a:gd name="T18" fmla="*/ 30 w 60"/>
                <a:gd name="T19" fmla="*/ 108 h 126"/>
                <a:gd name="T20" fmla="*/ 59 w 60"/>
                <a:gd name="T21" fmla="*/ 122 h 126"/>
                <a:gd name="T22" fmla="*/ 51 w 60"/>
                <a:gd name="T23" fmla="*/ 57 h 126"/>
                <a:gd name="T24" fmla="*/ 50 w 60"/>
                <a:gd name="T25" fmla="*/ 58 h 126"/>
                <a:gd name="T26" fmla="*/ 49 w 60"/>
                <a:gd name="T27" fmla="*/ 58 h 126"/>
                <a:gd name="T28" fmla="*/ 45 w 60"/>
                <a:gd name="T29" fmla="*/ 56 h 126"/>
                <a:gd name="T30" fmla="*/ 30 w 60"/>
                <a:gd name="T31" fmla="*/ 54 h 126"/>
                <a:gd name="T32" fmla="*/ 15 w 60"/>
                <a:gd name="T33" fmla="*/ 56 h 126"/>
                <a:gd name="T34" fmla="*/ 11 w 60"/>
                <a:gd name="T35" fmla="*/ 58 h 126"/>
                <a:gd name="T36" fmla="*/ 9 w 60"/>
                <a:gd name="T37" fmla="*/ 57 h 126"/>
                <a:gd name="T38" fmla="*/ 10 w 60"/>
                <a:gd name="T39" fmla="*/ 55 h 126"/>
                <a:gd name="T40" fmla="*/ 30 w 60"/>
                <a:gd name="T41" fmla="*/ 51 h 126"/>
                <a:gd name="T42" fmla="*/ 51 w 60"/>
                <a:gd name="T43" fmla="*/ 55 h 126"/>
                <a:gd name="T44" fmla="*/ 51 w 60"/>
                <a:gd name="T45" fmla="*/ 57 h 126"/>
                <a:gd name="T46" fmla="*/ 51 w 60"/>
                <a:gd name="T47" fmla="*/ 40 h 126"/>
                <a:gd name="T48" fmla="*/ 50 w 60"/>
                <a:gd name="T49" fmla="*/ 41 h 126"/>
                <a:gd name="T50" fmla="*/ 49 w 60"/>
                <a:gd name="T51" fmla="*/ 41 h 126"/>
                <a:gd name="T52" fmla="*/ 45 w 60"/>
                <a:gd name="T53" fmla="*/ 39 h 126"/>
                <a:gd name="T54" fmla="*/ 30 w 60"/>
                <a:gd name="T55" fmla="*/ 37 h 126"/>
                <a:gd name="T56" fmla="*/ 15 w 60"/>
                <a:gd name="T57" fmla="*/ 39 h 126"/>
                <a:gd name="T58" fmla="*/ 11 w 60"/>
                <a:gd name="T59" fmla="*/ 41 h 126"/>
                <a:gd name="T60" fmla="*/ 9 w 60"/>
                <a:gd name="T61" fmla="*/ 40 h 126"/>
                <a:gd name="T62" fmla="*/ 10 w 60"/>
                <a:gd name="T63" fmla="*/ 38 h 126"/>
                <a:gd name="T64" fmla="*/ 30 w 60"/>
                <a:gd name="T65" fmla="*/ 34 h 126"/>
                <a:gd name="T66" fmla="*/ 51 w 60"/>
                <a:gd name="T67" fmla="*/ 38 h 126"/>
                <a:gd name="T68" fmla="*/ 51 w 60"/>
                <a:gd name="T69" fmla="*/ 40 h 126"/>
                <a:gd name="T70" fmla="*/ 51 w 60"/>
                <a:gd name="T71" fmla="*/ 23 h 126"/>
                <a:gd name="T72" fmla="*/ 50 w 60"/>
                <a:gd name="T73" fmla="*/ 24 h 126"/>
                <a:gd name="T74" fmla="*/ 49 w 60"/>
                <a:gd name="T75" fmla="*/ 24 h 126"/>
                <a:gd name="T76" fmla="*/ 45 w 60"/>
                <a:gd name="T77" fmla="*/ 22 h 126"/>
                <a:gd name="T78" fmla="*/ 30 w 60"/>
                <a:gd name="T79" fmla="*/ 20 h 126"/>
                <a:gd name="T80" fmla="*/ 15 w 60"/>
                <a:gd name="T81" fmla="*/ 22 h 126"/>
                <a:gd name="T82" fmla="*/ 11 w 60"/>
                <a:gd name="T83" fmla="*/ 24 h 126"/>
                <a:gd name="T84" fmla="*/ 9 w 60"/>
                <a:gd name="T85" fmla="*/ 23 h 126"/>
                <a:gd name="T86" fmla="*/ 10 w 60"/>
                <a:gd name="T87" fmla="*/ 21 h 126"/>
                <a:gd name="T88" fmla="*/ 30 w 60"/>
                <a:gd name="T89" fmla="*/ 17 h 126"/>
                <a:gd name="T90" fmla="*/ 51 w 60"/>
                <a:gd name="T91" fmla="*/ 21 h 126"/>
                <a:gd name="T92" fmla="*/ 51 w 60"/>
                <a:gd name="T93"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126">
                  <a:moveTo>
                    <a:pt x="59" y="122"/>
                  </a:moveTo>
                  <a:cubicBezTo>
                    <a:pt x="60" y="126"/>
                    <a:pt x="60" y="126"/>
                    <a:pt x="60" y="122"/>
                  </a:cubicBezTo>
                  <a:cubicBezTo>
                    <a:pt x="60" y="102"/>
                    <a:pt x="60" y="47"/>
                    <a:pt x="60" y="27"/>
                  </a:cubicBezTo>
                  <a:cubicBezTo>
                    <a:pt x="60" y="23"/>
                    <a:pt x="60" y="17"/>
                    <a:pt x="59" y="13"/>
                  </a:cubicBezTo>
                  <a:cubicBezTo>
                    <a:pt x="55" y="3"/>
                    <a:pt x="44" y="0"/>
                    <a:pt x="30" y="0"/>
                  </a:cubicBezTo>
                  <a:cubicBezTo>
                    <a:pt x="16" y="0"/>
                    <a:pt x="5" y="3"/>
                    <a:pt x="1" y="13"/>
                  </a:cubicBezTo>
                  <a:cubicBezTo>
                    <a:pt x="0" y="17"/>
                    <a:pt x="0" y="23"/>
                    <a:pt x="0" y="27"/>
                  </a:cubicBezTo>
                  <a:cubicBezTo>
                    <a:pt x="0" y="47"/>
                    <a:pt x="0" y="102"/>
                    <a:pt x="0" y="122"/>
                  </a:cubicBezTo>
                  <a:cubicBezTo>
                    <a:pt x="0" y="126"/>
                    <a:pt x="0" y="126"/>
                    <a:pt x="1" y="122"/>
                  </a:cubicBezTo>
                  <a:cubicBezTo>
                    <a:pt x="4" y="111"/>
                    <a:pt x="16" y="108"/>
                    <a:pt x="30" y="108"/>
                  </a:cubicBezTo>
                  <a:cubicBezTo>
                    <a:pt x="44" y="108"/>
                    <a:pt x="56" y="111"/>
                    <a:pt x="59" y="122"/>
                  </a:cubicBezTo>
                  <a:moveTo>
                    <a:pt x="51" y="57"/>
                  </a:moveTo>
                  <a:cubicBezTo>
                    <a:pt x="51" y="58"/>
                    <a:pt x="50" y="58"/>
                    <a:pt x="50" y="58"/>
                  </a:cubicBezTo>
                  <a:cubicBezTo>
                    <a:pt x="49" y="58"/>
                    <a:pt x="49" y="58"/>
                    <a:pt x="49" y="58"/>
                  </a:cubicBezTo>
                  <a:cubicBezTo>
                    <a:pt x="48" y="57"/>
                    <a:pt x="46" y="57"/>
                    <a:pt x="45" y="56"/>
                  </a:cubicBezTo>
                  <a:cubicBezTo>
                    <a:pt x="41" y="55"/>
                    <a:pt x="36" y="54"/>
                    <a:pt x="30" y="54"/>
                  </a:cubicBezTo>
                  <a:cubicBezTo>
                    <a:pt x="24" y="54"/>
                    <a:pt x="19" y="55"/>
                    <a:pt x="15" y="56"/>
                  </a:cubicBezTo>
                  <a:cubicBezTo>
                    <a:pt x="14" y="57"/>
                    <a:pt x="12" y="57"/>
                    <a:pt x="11" y="58"/>
                  </a:cubicBezTo>
                  <a:cubicBezTo>
                    <a:pt x="10" y="58"/>
                    <a:pt x="9" y="58"/>
                    <a:pt x="9" y="57"/>
                  </a:cubicBezTo>
                  <a:cubicBezTo>
                    <a:pt x="8" y="56"/>
                    <a:pt x="9" y="55"/>
                    <a:pt x="10" y="55"/>
                  </a:cubicBezTo>
                  <a:cubicBezTo>
                    <a:pt x="15" y="52"/>
                    <a:pt x="21" y="51"/>
                    <a:pt x="30" y="51"/>
                  </a:cubicBezTo>
                  <a:cubicBezTo>
                    <a:pt x="39" y="51"/>
                    <a:pt x="46" y="52"/>
                    <a:pt x="51" y="55"/>
                  </a:cubicBezTo>
                  <a:cubicBezTo>
                    <a:pt x="51" y="55"/>
                    <a:pt x="52" y="56"/>
                    <a:pt x="51" y="57"/>
                  </a:cubicBezTo>
                  <a:moveTo>
                    <a:pt x="51" y="40"/>
                  </a:moveTo>
                  <a:cubicBezTo>
                    <a:pt x="51" y="41"/>
                    <a:pt x="50" y="41"/>
                    <a:pt x="50" y="41"/>
                  </a:cubicBezTo>
                  <a:cubicBezTo>
                    <a:pt x="49" y="41"/>
                    <a:pt x="49" y="41"/>
                    <a:pt x="49" y="41"/>
                  </a:cubicBezTo>
                  <a:cubicBezTo>
                    <a:pt x="48" y="40"/>
                    <a:pt x="46" y="40"/>
                    <a:pt x="45" y="39"/>
                  </a:cubicBezTo>
                  <a:cubicBezTo>
                    <a:pt x="41" y="38"/>
                    <a:pt x="36" y="37"/>
                    <a:pt x="30" y="37"/>
                  </a:cubicBezTo>
                  <a:cubicBezTo>
                    <a:pt x="24" y="37"/>
                    <a:pt x="19" y="38"/>
                    <a:pt x="15" y="39"/>
                  </a:cubicBezTo>
                  <a:cubicBezTo>
                    <a:pt x="14" y="40"/>
                    <a:pt x="12" y="40"/>
                    <a:pt x="11" y="41"/>
                  </a:cubicBezTo>
                  <a:cubicBezTo>
                    <a:pt x="10" y="41"/>
                    <a:pt x="9" y="41"/>
                    <a:pt x="9" y="40"/>
                  </a:cubicBezTo>
                  <a:cubicBezTo>
                    <a:pt x="8" y="39"/>
                    <a:pt x="9" y="38"/>
                    <a:pt x="10" y="38"/>
                  </a:cubicBezTo>
                  <a:cubicBezTo>
                    <a:pt x="15" y="35"/>
                    <a:pt x="21" y="34"/>
                    <a:pt x="30" y="34"/>
                  </a:cubicBezTo>
                  <a:cubicBezTo>
                    <a:pt x="39" y="34"/>
                    <a:pt x="46" y="35"/>
                    <a:pt x="51" y="38"/>
                  </a:cubicBezTo>
                  <a:cubicBezTo>
                    <a:pt x="51" y="38"/>
                    <a:pt x="52" y="39"/>
                    <a:pt x="51" y="40"/>
                  </a:cubicBezTo>
                  <a:moveTo>
                    <a:pt x="51" y="23"/>
                  </a:moveTo>
                  <a:cubicBezTo>
                    <a:pt x="51" y="24"/>
                    <a:pt x="50" y="24"/>
                    <a:pt x="50" y="24"/>
                  </a:cubicBezTo>
                  <a:cubicBezTo>
                    <a:pt x="49" y="24"/>
                    <a:pt x="49" y="24"/>
                    <a:pt x="49" y="24"/>
                  </a:cubicBezTo>
                  <a:cubicBezTo>
                    <a:pt x="48" y="23"/>
                    <a:pt x="46" y="23"/>
                    <a:pt x="45" y="22"/>
                  </a:cubicBezTo>
                  <a:cubicBezTo>
                    <a:pt x="41" y="21"/>
                    <a:pt x="36" y="20"/>
                    <a:pt x="30" y="20"/>
                  </a:cubicBezTo>
                  <a:cubicBezTo>
                    <a:pt x="24" y="20"/>
                    <a:pt x="19" y="21"/>
                    <a:pt x="15" y="22"/>
                  </a:cubicBezTo>
                  <a:cubicBezTo>
                    <a:pt x="14" y="23"/>
                    <a:pt x="12" y="23"/>
                    <a:pt x="11" y="24"/>
                  </a:cubicBezTo>
                  <a:cubicBezTo>
                    <a:pt x="10" y="24"/>
                    <a:pt x="9" y="24"/>
                    <a:pt x="9" y="23"/>
                  </a:cubicBezTo>
                  <a:cubicBezTo>
                    <a:pt x="8" y="22"/>
                    <a:pt x="9" y="21"/>
                    <a:pt x="10" y="21"/>
                  </a:cubicBezTo>
                  <a:cubicBezTo>
                    <a:pt x="15" y="18"/>
                    <a:pt x="21" y="17"/>
                    <a:pt x="30" y="17"/>
                  </a:cubicBezTo>
                  <a:cubicBezTo>
                    <a:pt x="39" y="17"/>
                    <a:pt x="46" y="18"/>
                    <a:pt x="51" y="21"/>
                  </a:cubicBezTo>
                  <a:cubicBezTo>
                    <a:pt x="51" y="21"/>
                    <a:pt x="52" y="22"/>
                    <a:pt x="51" y="2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77" name="Group 169"/>
          <p:cNvGrpSpPr/>
          <p:nvPr/>
        </p:nvGrpSpPr>
        <p:grpSpPr>
          <a:xfrm>
            <a:off x="2496979" y="1836043"/>
            <a:ext cx="178986" cy="193968"/>
            <a:chOff x="5534026" y="1911350"/>
            <a:chExt cx="360362" cy="390525"/>
          </a:xfrm>
          <a:solidFill>
            <a:srgbClr val="4C547C"/>
          </a:solidFill>
        </p:grpSpPr>
        <p:sp>
          <p:nvSpPr>
            <p:cNvPr id="78" name="Freeform 156"/>
            <p:cNvSpPr/>
            <p:nvPr/>
          </p:nvSpPr>
          <p:spPr bwMode="auto">
            <a:xfrm>
              <a:off x="5534026" y="1911350"/>
              <a:ext cx="344488" cy="206375"/>
            </a:xfrm>
            <a:custGeom>
              <a:avLst/>
              <a:gdLst>
                <a:gd name="T0" fmla="*/ 26 w 92"/>
                <a:gd name="T1" fmla="*/ 30 h 55"/>
                <a:gd name="T2" fmla="*/ 65 w 92"/>
                <a:gd name="T3" fmla="*/ 25 h 55"/>
                <a:gd name="T4" fmla="*/ 56 w 92"/>
                <a:gd name="T5" fmla="*/ 34 h 55"/>
                <a:gd name="T6" fmla="*/ 59 w 92"/>
                <a:gd name="T7" fmla="*/ 41 h 55"/>
                <a:gd name="T8" fmla="*/ 81 w 92"/>
                <a:gd name="T9" fmla="*/ 41 h 55"/>
                <a:gd name="T10" fmla="*/ 83 w 92"/>
                <a:gd name="T11" fmla="*/ 41 h 55"/>
                <a:gd name="T12" fmla="*/ 85 w 92"/>
                <a:gd name="T13" fmla="*/ 41 h 55"/>
                <a:gd name="T14" fmla="*/ 90 w 92"/>
                <a:gd name="T15" fmla="*/ 41 h 55"/>
                <a:gd name="T16" fmla="*/ 92 w 92"/>
                <a:gd name="T17" fmla="*/ 38 h 55"/>
                <a:gd name="T18" fmla="*/ 92 w 92"/>
                <a:gd name="T19" fmla="*/ 7 h 55"/>
                <a:gd name="T20" fmla="*/ 86 w 92"/>
                <a:gd name="T21" fmla="*/ 5 h 55"/>
                <a:gd name="T22" fmla="*/ 77 w 92"/>
                <a:gd name="T23" fmla="*/ 14 h 55"/>
                <a:gd name="T24" fmla="*/ 14 w 92"/>
                <a:gd name="T25" fmla="*/ 19 h 55"/>
                <a:gd name="T26" fmla="*/ 0 w 92"/>
                <a:gd name="T27" fmla="*/ 55 h 55"/>
                <a:gd name="T28" fmla="*/ 17 w 92"/>
                <a:gd name="T29" fmla="*/ 55 h 55"/>
                <a:gd name="T30" fmla="*/ 26 w 92"/>
                <a:gd name="T31" fmla="*/ 3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26" y="30"/>
                  </a:moveTo>
                  <a:cubicBezTo>
                    <a:pt x="36" y="19"/>
                    <a:pt x="53" y="18"/>
                    <a:pt x="65" y="25"/>
                  </a:cubicBezTo>
                  <a:cubicBezTo>
                    <a:pt x="61" y="29"/>
                    <a:pt x="56" y="34"/>
                    <a:pt x="56" y="34"/>
                  </a:cubicBezTo>
                  <a:cubicBezTo>
                    <a:pt x="53" y="38"/>
                    <a:pt x="57" y="41"/>
                    <a:pt x="59" y="41"/>
                  </a:cubicBezTo>
                  <a:cubicBezTo>
                    <a:pt x="81" y="41"/>
                    <a:pt x="81" y="41"/>
                    <a:pt x="81" y="41"/>
                  </a:cubicBezTo>
                  <a:cubicBezTo>
                    <a:pt x="82" y="41"/>
                    <a:pt x="83" y="41"/>
                    <a:pt x="83" y="41"/>
                  </a:cubicBezTo>
                  <a:cubicBezTo>
                    <a:pt x="85" y="41"/>
                    <a:pt x="85" y="41"/>
                    <a:pt x="85" y="41"/>
                  </a:cubicBezTo>
                  <a:cubicBezTo>
                    <a:pt x="90" y="41"/>
                    <a:pt x="90" y="41"/>
                    <a:pt x="90" y="41"/>
                  </a:cubicBezTo>
                  <a:cubicBezTo>
                    <a:pt x="91" y="41"/>
                    <a:pt x="92" y="40"/>
                    <a:pt x="92" y="38"/>
                  </a:cubicBezTo>
                  <a:cubicBezTo>
                    <a:pt x="92" y="7"/>
                    <a:pt x="92" y="7"/>
                    <a:pt x="92" y="7"/>
                  </a:cubicBezTo>
                  <a:cubicBezTo>
                    <a:pt x="92" y="5"/>
                    <a:pt x="89" y="2"/>
                    <a:pt x="86" y="5"/>
                  </a:cubicBezTo>
                  <a:cubicBezTo>
                    <a:pt x="86" y="5"/>
                    <a:pt x="80" y="10"/>
                    <a:pt x="77" y="14"/>
                  </a:cubicBezTo>
                  <a:cubicBezTo>
                    <a:pt x="58" y="0"/>
                    <a:pt x="31" y="2"/>
                    <a:pt x="14" y="19"/>
                  </a:cubicBezTo>
                  <a:cubicBezTo>
                    <a:pt x="5" y="29"/>
                    <a:pt x="0" y="42"/>
                    <a:pt x="0" y="55"/>
                  </a:cubicBezTo>
                  <a:cubicBezTo>
                    <a:pt x="17" y="55"/>
                    <a:pt x="17" y="55"/>
                    <a:pt x="17" y="55"/>
                  </a:cubicBezTo>
                  <a:cubicBezTo>
                    <a:pt x="16" y="46"/>
                    <a:pt x="19" y="37"/>
                    <a:pt x="26" y="3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79" name="Freeform 157"/>
            <p:cNvSpPr/>
            <p:nvPr/>
          </p:nvSpPr>
          <p:spPr bwMode="auto">
            <a:xfrm>
              <a:off x="5548313" y="2095500"/>
              <a:ext cx="346075" cy="206375"/>
            </a:xfrm>
            <a:custGeom>
              <a:avLst/>
              <a:gdLst>
                <a:gd name="T0" fmla="*/ 75 w 92"/>
                <a:gd name="T1" fmla="*/ 0 h 55"/>
                <a:gd name="T2" fmla="*/ 66 w 92"/>
                <a:gd name="T3" fmla="*/ 25 h 55"/>
                <a:gd name="T4" fmla="*/ 27 w 92"/>
                <a:gd name="T5" fmla="*/ 30 h 55"/>
                <a:gd name="T6" fmla="*/ 36 w 92"/>
                <a:gd name="T7" fmla="*/ 21 h 55"/>
                <a:gd name="T8" fmla="*/ 33 w 92"/>
                <a:gd name="T9" fmla="*/ 14 h 55"/>
                <a:gd name="T10" fmla="*/ 11 w 92"/>
                <a:gd name="T11" fmla="*/ 14 h 55"/>
                <a:gd name="T12" fmla="*/ 8 w 92"/>
                <a:gd name="T13" fmla="*/ 14 h 55"/>
                <a:gd name="T14" fmla="*/ 6 w 92"/>
                <a:gd name="T15" fmla="*/ 14 h 55"/>
                <a:gd name="T16" fmla="*/ 2 w 92"/>
                <a:gd name="T17" fmla="*/ 14 h 55"/>
                <a:gd name="T18" fmla="*/ 0 w 92"/>
                <a:gd name="T19" fmla="*/ 17 h 55"/>
                <a:gd name="T20" fmla="*/ 0 w 92"/>
                <a:gd name="T21" fmla="*/ 48 h 55"/>
                <a:gd name="T22" fmla="*/ 6 w 92"/>
                <a:gd name="T23" fmla="*/ 50 h 55"/>
                <a:gd name="T24" fmla="*/ 15 w 92"/>
                <a:gd name="T25" fmla="*/ 41 h 55"/>
                <a:gd name="T26" fmla="*/ 77 w 92"/>
                <a:gd name="T27" fmla="*/ 36 h 55"/>
                <a:gd name="T28" fmla="*/ 91 w 92"/>
                <a:gd name="T29" fmla="*/ 0 h 55"/>
                <a:gd name="T30" fmla="*/ 75 w 92"/>
                <a:gd name="T3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2" h="55">
                  <a:moveTo>
                    <a:pt x="75" y="0"/>
                  </a:moveTo>
                  <a:cubicBezTo>
                    <a:pt x="76" y="9"/>
                    <a:pt x="73" y="18"/>
                    <a:pt x="66" y="25"/>
                  </a:cubicBezTo>
                  <a:cubicBezTo>
                    <a:pt x="55" y="36"/>
                    <a:pt x="39" y="37"/>
                    <a:pt x="27" y="30"/>
                  </a:cubicBezTo>
                  <a:cubicBezTo>
                    <a:pt x="31" y="26"/>
                    <a:pt x="36" y="21"/>
                    <a:pt x="36" y="21"/>
                  </a:cubicBezTo>
                  <a:cubicBezTo>
                    <a:pt x="39" y="17"/>
                    <a:pt x="35" y="14"/>
                    <a:pt x="33" y="14"/>
                  </a:cubicBezTo>
                  <a:cubicBezTo>
                    <a:pt x="11" y="14"/>
                    <a:pt x="11" y="14"/>
                    <a:pt x="11" y="14"/>
                  </a:cubicBezTo>
                  <a:cubicBezTo>
                    <a:pt x="9" y="14"/>
                    <a:pt x="8" y="14"/>
                    <a:pt x="8" y="14"/>
                  </a:cubicBezTo>
                  <a:cubicBezTo>
                    <a:pt x="6" y="14"/>
                    <a:pt x="6" y="14"/>
                    <a:pt x="6" y="14"/>
                  </a:cubicBezTo>
                  <a:cubicBezTo>
                    <a:pt x="2" y="14"/>
                    <a:pt x="2" y="14"/>
                    <a:pt x="2" y="14"/>
                  </a:cubicBezTo>
                  <a:cubicBezTo>
                    <a:pt x="1" y="14"/>
                    <a:pt x="0" y="15"/>
                    <a:pt x="0" y="17"/>
                  </a:cubicBezTo>
                  <a:cubicBezTo>
                    <a:pt x="0" y="48"/>
                    <a:pt x="0" y="48"/>
                    <a:pt x="0" y="48"/>
                  </a:cubicBezTo>
                  <a:cubicBezTo>
                    <a:pt x="0" y="50"/>
                    <a:pt x="3" y="53"/>
                    <a:pt x="6" y="50"/>
                  </a:cubicBezTo>
                  <a:cubicBezTo>
                    <a:pt x="6" y="50"/>
                    <a:pt x="11" y="45"/>
                    <a:pt x="15" y="41"/>
                  </a:cubicBezTo>
                  <a:cubicBezTo>
                    <a:pt x="34" y="55"/>
                    <a:pt x="60" y="53"/>
                    <a:pt x="77" y="36"/>
                  </a:cubicBezTo>
                  <a:cubicBezTo>
                    <a:pt x="87" y="26"/>
                    <a:pt x="92" y="13"/>
                    <a:pt x="91" y="0"/>
                  </a:cubicBezTo>
                  <a:cubicBezTo>
                    <a:pt x="75" y="0"/>
                    <a:pt x="75" y="0"/>
                    <a:pt x="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0" name="Freeform 158"/>
          <p:cNvSpPr>
            <a:spLocks noEditPoints="1"/>
          </p:cNvSpPr>
          <p:nvPr/>
        </p:nvSpPr>
        <p:spPr bwMode="auto">
          <a:xfrm>
            <a:off x="3245245" y="2277060"/>
            <a:ext cx="342989" cy="304205"/>
          </a:xfrm>
          <a:custGeom>
            <a:avLst/>
            <a:gdLst>
              <a:gd name="T0" fmla="*/ 2147483647 w 184"/>
              <a:gd name="T1" fmla="*/ 0 h 163"/>
              <a:gd name="T2" fmla="*/ 518633765 w 184"/>
              <a:gd name="T3" fmla="*/ 0 h 163"/>
              <a:gd name="T4" fmla="*/ 0 w 184"/>
              <a:gd name="T5" fmla="*/ 520390651 h 163"/>
              <a:gd name="T6" fmla="*/ 0 w 184"/>
              <a:gd name="T7" fmla="*/ 2147483647 h 163"/>
              <a:gd name="T8" fmla="*/ 518633765 w 184"/>
              <a:gd name="T9" fmla="*/ 2147483647 h 163"/>
              <a:gd name="T10" fmla="*/ 790295048 w 184"/>
              <a:gd name="T11" fmla="*/ 2147483647 h 163"/>
              <a:gd name="T12" fmla="*/ 790295048 w 184"/>
              <a:gd name="T13" fmla="*/ 2147483647 h 163"/>
              <a:gd name="T14" fmla="*/ 839692526 w 184"/>
              <a:gd name="T15" fmla="*/ 2147483647 h 163"/>
              <a:gd name="T16" fmla="*/ 1037267530 w 184"/>
              <a:gd name="T17" fmla="*/ 2147483647 h 163"/>
              <a:gd name="T18" fmla="*/ 2123922600 w 184"/>
              <a:gd name="T19" fmla="*/ 2147483647 h 163"/>
              <a:gd name="T20" fmla="*/ 2147483647 w 184"/>
              <a:gd name="T21" fmla="*/ 2147483647 h 163"/>
              <a:gd name="T22" fmla="*/ 2147483647 w 184"/>
              <a:gd name="T23" fmla="*/ 2147483647 h 163"/>
              <a:gd name="T24" fmla="*/ 2147483647 w 184"/>
              <a:gd name="T25" fmla="*/ 520390651 h 163"/>
              <a:gd name="T26" fmla="*/ 2147483647 w 184"/>
              <a:gd name="T27" fmla="*/ 0 h 163"/>
              <a:gd name="T28" fmla="*/ 938477543 w 184"/>
              <a:gd name="T29" fmla="*/ 792973149 h 163"/>
              <a:gd name="T30" fmla="*/ 2147483647 w 184"/>
              <a:gd name="T31" fmla="*/ 792973149 h 163"/>
              <a:gd name="T32" fmla="*/ 2147483647 w 184"/>
              <a:gd name="T33" fmla="*/ 941659036 h 163"/>
              <a:gd name="T34" fmla="*/ 2147483647 w 184"/>
              <a:gd name="T35" fmla="*/ 1065560624 h 163"/>
              <a:gd name="T36" fmla="*/ 938477543 w 184"/>
              <a:gd name="T37" fmla="*/ 1065560624 h 163"/>
              <a:gd name="T38" fmla="*/ 790295048 w 184"/>
              <a:gd name="T39" fmla="*/ 941659036 h 163"/>
              <a:gd name="T40" fmla="*/ 938477543 w 184"/>
              <a:gd name="T41" fmla="*/ 792973149 h 163"/>
              <a:gd name="T42" fmla="*/ 2000438843 w 184"/>
              <a:gd name="T43" fmla="*/ 2131121249 h 163"/>
              <a:gd name="T44" fmla="*/ 938477543 w 184"/>
              <a:gd name="T45" fmla="*/ 2131121249 h 163"/>
              <a:gd name="T46" fmla="*/ 790295048 w 184"/>
              <a:gd name="T47" fmla="*/ 2007214684 h 163"/>
              <a:gd name="T48" fmla="*/ 938477543 w 184"/>
              <a:gd name="T49" fmla="*/ 1883313096 h 163"/>
              <a:gd name="T50" fmla="*/ 2000438843 w 184"/>
              <a:gd name="T51" fmla="*/ 1883313096 h 163"/>
              <a:gd name="T52" fmla="*/ 2123922600 w 184"/>
              <a:gd name="T53" fmla="*/ 2007214684 h 163"/>
              <a:gd name="T54" fmla="*/ 2000438843 w 184"/>
              <a:gd name="T55" fmla="*/ 2131121249 h 163"/>
              <a:gd name="T56" fmla="*/ 2147483647 w 184"/>
              <a:gd name="T57" fmla="*/ 1610730598 h 163"/>
              <a:gd name="T58" fmla="*/ 938477543 w 184"/>
              <a:gd name="T59" fmla="*/ 1610730598 h 163"/>
              <a:gd name="T60" fmla="*/ 790295048 w 184"/>
              <a:gd name="T61" fmla="*/ 1462044711 h 163"/>
              <a:gd name="T62" fmla="*/ 938477543 w 184"/>
              <a:gd name="T63" fmla="*/ 1338143123 h 163"/>
              <a:gd name="T64" fmla="*/ 2147483647 w 184"/>
              <a:gd name="T65" fmla="*/ 1338143123 h 163"/>
              <a:gd name="T66" fmla="*/ 2147483647 w 184"/>
              <a:gd name="T67" fmla="*/ 1462044711 h 163"/>
              <a:gd name="T68" fmla="*/ 2147483647 w 184"/>
              <a:gd name="T69" fmla="*/ 1610730598 h 1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84" h="163">
                <a:moveTo>
                  <a:pt x="162" y="0"/>
                </a:moveTo>
                <a:cubicBezTo>
                  <a:pt x="21" y="0"/>
                  <a:pt x="21" y="0"/>
                  <a:pt x="21" y="0"/>
                </a:cubicBezTo>
                <a:cubicBezTo>
                  <a:pt x="9" y="0"/>
                  <a:pt x="0" y="9"/>
                  <a:pt x="0" y="21"/>
                </a:cubicBezTo>
                <a:cubicBezTo>
                  <a:pt x="0" y="97"/>
                  <a:pt x="0" y="97"/>
                  <a:pt x="0" y="97"/>
                </a:cubicBezTo>
                <a:cubicBezTo>
                  <a:pt x="0" y="109"/>
                  <a:pt x="9" y="119"/>
                  <a:pt x="21" y="119"/>
                </a:cubicBezTo>
                <a:cubicBezTo>
                  <a:pt x="32" y="119"/>
                  <a:pt x="32" y="119"/>
                  <a:pt x="32" y="119"/>
                </a:cubicBezTo>
                <a:cubicBezTo>
                  <a:pt x="32" y="157"/>
                  <a:pt x="32" y="157"/>
                  <a:pt x="32" y="157"/>
                </a:cubicBezTo>
                <a:cubicBezTo>
                  <a:pt x="32" y="158"/>
                  <a:pt x="33" y="160"/>
                  <a:pt x="34" y="161"/>
                </a:cubicBezTo>
                <a:cubicBezTo>
                  <a:pt x="36" y="163"/>
                  <a:pt x="39" y="163"/>
                  <a:pt x="42" y="161"/>
                </a:cubicBezTo>
                <a:cubicBezTo>
                  <a:pt x="86" y="119"/>
                  <a:pt x="86" y="119"/>
                  <a:pt x="86" y="119"/>
                </a:cubicBezTo>
                <a:cubicBezTo>
                  <a:pt x="162" y="119"/>
                  <a:pt x="162" y="119"/>
                  <a:pt x="162" y="119"/>
                </a:cubicBezTo>
                <a:cubicBezTo>
                  <a:pt x="174" y="119"/>
                  <a:pt x="184" y="109"/>
                  <a:pt x="184" y="97"/>
                </a:cubicBezTo>
                <a:cubicBezTo>
                  <a:pt x="184" y="21"/>
                  <a:pt x="184" y="21"/>
                  <a:pt x="184" y="21"/>
                </a:cubicBezTo>
                <a:cubicBezTo>
                  <a:pt x="184" y="9"/>
                  <a:pt x="174" y="0"/>
                  <a:pt x="162" y="0"/>
                </a:cubicBezTo>
                <a:moveTo>
                  <a:pt x="38" y="32"/>
                </a:moveTo>
                <a:cubicBezTo>
                  <a:pt x="124" y="32"/>
                  <a:pt x="124" y="32"/>
                  <a:pt x="124" y="32"/>
                </a:cubicBezTo>
                <a:cubicBezTo>
                  <a:pt x="127" y="32"/>
                  <a:pt x="130" y="35"/>
                  <a:pt x="130" y="38"/>
                </a:cubicBezTo>
                <a:cubicBezTo>
                  <a:pt x="130" y="41"/>
                  <a:pt x="127" y="43"/>
                  <a:pt x="124" y="43"/>
                </a:cubicBezTo>
                <a:cubicBezTo>
                  <a:pt x="38" y="43"/>
                  <a:pt x="38" y="43"/>
                  <a:pt x="38" y="43"/>
                </a:cubicBezTo>
                <a:cubicBezTo>
                  <a:pt x="35" y="43"/>
                  <a:pt x="32" y="41"/>
                  <a:pt x="32" y="38"/>
                </a:cubicBezTo>
                <a:cubicBezTo>
                  <a:pt x="32" y="35"/>
                  <a:pt x="35" y="32"/>
                  <a:pt x="38" y="32"/>
                </a:cubicBezTo>
                <a:moveTo>
                  <a:pt x="81" y="86"/>
                </a:moveTo>
                <a:cubicBezTo>
                  <a:pt x="38" y="86"/>
                  <a:pt x="38" y="86"/>
                  <a:pt x="38" y="86"/>
                </a:cubicBezTo>
                <a:cubicBezTo>
                  <a:pt x="35" y="86"/>
                  <a:pt x="32" y="84"/>
                  <a:pt x="32" y="81"/>
                </a:cubicBezTo>
                <a:cubicBezTo>
                  <a:pt x="32" y="78"/>
                  <a:pt x="35" y="76"/>
                  <a:pt x="38" y="76"/>
                </a:cubicBezTo>
                <a:cubicBezTo>
                  <a:pt x="81" y="76"/>
                  <a:pt x="81" y="76"/>
                  <a:pt x="81" y="76"/>
                </a:cubicBezTo>
                <a:cubicBezTo>
                  <a:pt x="84" y="76"/>
                  <a:pt x="86" y="78"/>
                  <a:pt x="86" y="81"/>
                </a:cubicBezTo>
                <a:cubicBezTo>
                  <a:pt x="86" y="84"/>
                  <a:pt x="84" y="86"/>
                  <a:pt x="81" y="86"/>
                </a:cubicBezTo>
                <a:moveTo>
                  <a:pt x="146" y="65"/>
                </a:moveTo>
                <a:cubicBezTo>
                  <a:pt x="38" y="65"/>
                  <a:pt x="38" y="65"/>
                  <a:pt x="38" y="65"/>
                </a:cubicBezTo>
                <a:cubicBezTo>
                  <a:pt x="35" y="65"/>
                  <a:pt x="32" y="62"/>
                  <a:pt x="32" y="59"/>
                </a:cubicBezTo>
                <a:cubicBezTo>
                  <a:pt x="32" y="56"/>
                  <a:pt x="35" y="54"/>
                  <a:pt x="38" y="54"/>
                </a:cubicBezTo>
                <a:cubicBezTo>
                  <a:pt x="146" y="54"/>
                  <a:pt x="146" y="54"/>
                  <a:pt x="146" y="54"/>
                </a:cubicBezTo>
                <a:cubicBezTo>
                  <a:pt x="149" y="54"/>
                  <a:pt x="151" y="56"/>
                  <a:pt x="151" y="59"/>
                </a:cubicBezTo>
                <a:cubicBezTo>
                  <a:pt x="151" y="62"/>
                  <a:pt x="149" y="65"/>
                  <a:pt x="146" y="65"/>
                </a:cubicBezTo>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1" name="Group 173"/>
          <p:cNvGrpSpPr/>
          <p:nvPr/>
        </p:nvGrpSpPr>
        <p:grpSpPr>
          <a:xfrm>
            <a:off x="3887080" y="3002214"/>
            <a:ext cx="240488" cy="211314"/>
            <a:chOff x="8332788" y="4259263"/>
            <a:chExt cx="484188" cy="425449"/>
          </a:xfrm>
          <a:solidFill>
            <a:srgbClr val="16749F"/>
          </a:solidFill>
        </p:grpSpPr>
        <p:sp>
          <p:nvSpPr>
            <p:cNvPr id="82" name="Freeform 159"/>
            <p:cNvSpPr/>
            <p:nvPr/>
          </p:nvSpPr>
          <p:spPr bwMode="auto">
            <a:xfrm>
              <a:off x="8569326" y="4552950"/>
              <a:ext cx="131763" cy="131762"/>
            </a:xfrm>
            <a:custGeom>
              <a:avLst/>
              <a:gdLst>
                <a:gd name="T0" fmla="*/ 13 w 35"/>
                <a:gd name="T1" fmla="*/ 3 h 35"/>
                <a:gd name="T2" fmla="*/ 33 w 35"/>
                <a:gd name="T3" fmla="*/ 13 h 35"/>
                <a:gd name="T4" fmla="*/ 23 w 35"/>
                <a:gd name="T5" fmla="*/ 33 h 35"/>
                <a:gd name="T6" fmla="*/ 3 w 35"/>
                <a:gd name="T7" fmla="*/ 23 h 35"/>
                <a:gd name="T8" fmla="*/ 13 w 35"/>
                <a:gd name="T9" fmla="*/ 3 h 35"/>
              </a:gdLst>
              <a:ahLst/>
              <a:cxnLst>
                <a:cxn ang="0">
                  <a:pos x="T0" y="T1"/>
                </a:cxn>
                <a:cxn ang="0">
                  <a:pos x="T2" y="T3"/>
                </a:cxn>
                <a:cxn ang="0">
                  <a:pos x="T4" y="T5"/>
                </a:cxn>
                <a:cxn ang="0">
                  <a:pos x="T6" y="T7"/>
                </a:cxn>
                <a:cxn ang="0">
                  <a:pos x="T8" y="T9"/>
                </a:cxn>
              </a:cxnLst>
              <a:rect l="0" t="0" r="r" b="b"/>
              <a:pathLst>
                <a:path w="35" h="35">
                  <a:moveTo>
                    <a:pt x="13" y="3"/>
                  </a:moveTo>
                  <a:cubicBezTo>
                    <a:pt x="21" y="0"/>
                    <a:pt x="30" y="5"/>
                    <a:pt x="33" y="13"/>
                  </a:cubicBezTo>
                  <a:cubicBezTo>
                    <a:pt x="35" y="21"/>
                    <a:pt x="31" y="30"/>
                    <a:pt x="23" y="33"/>
                  </a:cubicBezTo>
                  <a:cubicBezTo>
                    <a:pt x="15" y="35"/>
                    <a:pt x="6" y="31"/>
                    <a:pt x="3" y="23"/>
                  </a:cubicBezTo>
                  <a:cubicBezTo>
                    <a:pt x="0" y="15"/>
                    <a:pt x="5" y="6"/>
                    <a:pt x="13" y="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3" name="Freeform 160"/>
            <p:cNvSpPr/>
            <p:nvPr/>
          </p:nvSpPr>
          <p:spPr bwMode="auto">
            <a:xfrm>
              <a:off x="8445501" y="4395788"/>
              <a:ext cx="315913" cy="217487"/>
            </a:xfrm>
            <a:custGeom>
              <a:avLst/>
              <a:gdLst>
                <a:gd name="T0" fmla="*/ 74 w 84"/>
                <a:gd name="T1" fmla="*/ 12 h 58"/>
                <a:gd name="T2" fmla="*/ 73 w 84"/>
                <a:gd name="T3" fmla="*/ 12 h 58"/>
                <a:gd name="T4" fmla="*/ 72 w 84"/>
                <a:gd name="T5" fmla="*/ 11 h 58"/>
                <a:gd name="T6" fmla="*/ 72 w 84"/>
                <a:gd name="T7" fmla="*/ 11 h 58"/>
                <a:gd name="T8" fmla="*/ 6 w 84"/>
                <a:gd name="T9" fmla="*/ 36 h 58"/>
                <a:gd name="T10" fmla="*/ 4 w 84"/>
                <a:gd name="T11" fmla="*/ 38 h 58"/>
                <a:gd name="T12" fmla="*/ 2 w 84"/>
                <a:gd name="T13" fmla="*/ 42 h 58"/>
                <a:gd name="T14" fmla="*/ 7 w 84"/>
                <a:gd name="T15" fmla="*/ 56 h 58"/>
                <a:gd name="T16" fmla="*/ 20 w 84"/>
                <a:gd name="T17" fmla="*/ 51 h 58"/>
                <a:gd name="T18" fmla="*/ 23 w 84"/>
                <a:gd name="T19" fmla="*/ 44 h 58"/>
                <a:gd name="T20" fmla="*/ 65 w 84"/>
                <a:gd name="T21" fmla="*/ 30 h 58"/>
                <a:gd name="T22" fmla="*/ 70 w 84"/>
                <a:gd name="T23" fmla="*/ 32 h 58"/>
                <a:gd name="T24" fmla="*/ 83 w 84"/>
                <a:gd name="T25" fmla="*/ 27 h 58"/>
                <a:gd name="T26" fmla="*/ 84 w 84"/>
                <a:gd name="T27" fmla="*/ 20 h 58"/>
                <a:gd name="T28" fmla="*/ 79 w 84"/>
                <a:gd name="T29" fmla="*/ 14 h 58"/>
                <a:gd name="T30" fmla="*/ 74 w 84"/>
                <a:gd name="T31" fmla="*/ 1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58">
                  <a:moveTo>
                    <a:pt x="74" y="12"/>
                  </a:moveTo>
                  <a:cubicBezTo>
                    <a:pt x="74" y="12"/>
                    <a:pt x="73" y="12"/>
                    <a:pt x="73" y="12"/>
                  </a:cubicBezTo>
                  <a:cubicBezTo>
                    <a:pt x="72" y="11"/>
                    <a:pt x="72" y="11"/>
                    <a:pt x="72" y="11"/>
                  </a:cubicBezTo>
                  <a:cubicBezTo>
                    <a:pt x="72" y="11"/>
                    <a:pt x="72" y="11"/>
                    <a:pt x="72" y="11"/>
                  </a:cubicBezTo>
                  <a:cubicBezTo>
                    <a:pt x="46" y="0"/>
                    <a:pt x="18" y="11"/>
                    <a:pt x="6" y="36"/>
                  </a:cubicBezTo>
                  <a:cubicBezTo>
                    <a:pt x="4" y="38"/>
                    <a:pt x="4" y="38"/>
                    <a:pt x="4" y="38"/>
                  </a:cubicBezTo>
                  <a:cubicBezTo>
                    <a:pt x="2" y="42"/>
                    <a:pt x="2" y="42"/>
                    <a:pt x="2" y="42"/>
                  </a:cubicBezTo>
                  <a:cubicBezTo>
                    <a:pt x="0" y="47"/>
                    <a:pt x="2" y="53"/>
                    <a:pt x="7" y="56"/>
                  </a:cubicBezTo>
                  <a:cubicBezTo>
                    <a:pt x="12" y="58"/>
                    <a:pt x="18" y="56"/>
                    <a:pt x="20" y="51"/>
                  </a:cubicBezTo>
                  <a:cubicBezTo>
                    <a:pt x="23" y="44"/>
                    <a:pt x="23" y="44"/>
                    <a:pt x="23" y="44"/>
                  </a:cubicBezTo>
                  <a:cubicBezTo>
                    <a:pt x="31" y="29"/>
                    <a:pt x="50" y="22"/>
                    <a:pt x="65" y="30"/>
                  </a:cubicBezTo>
                  <a:cubicBezTo>
                    <a:pt x="70" y="32"/>
                    <a:pt x="70" y="32"/>
                    <a:pt x="70" y="32"/>
                  </a:cubicBezTo>
                  <a:cubicBezTo>
                    <a:pt x="75" y="34"/>
                    <a:pt x="81" y="32"/>
                    <a:pt x="83" y="27"/>
                  </a:cubicBezTo>
                  <a:cubicBezTo>
                    <a:pt x="84" y="25"/>
                    <a:pt x="84" y="22"/>
                    <a:pt x="84" y="20"/>
                  </a:cubicBezTo>
                  <a:cubicBezTo>
                    <a:pt x="83" y="18"/>
                    <a:pt x="81" y="16"/>
                    <a:pt x="79" y="14"/>
                  </a:cubicBezTo>
                  <a:lnTo>
                    <a:pt x="74"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84" name="Freeform 161"/>
            <p:cNvSpPr/>
            <p:nvPr/>
          </p:nvSpPr>
          <p:spPr bwMode="auto">
            <a:xfrm>
              <a:off x="8332788" y="4259263"/>
              <a:ext cx="484188" cy="296862"/>
            </a:xfrm>
            <a:custGeom>
              <a:avLst/>
              <a:gdLst>
                <a:gd name="T0" fmla="*/ 123 w 129"/>
                <a:gd name="T1" fmla="*/ 21 h 79"/>
                <a:gd name="T2" fmla="*/ 119 w 129"/>
                <a:gd name="T3" fmla="*/ 19 h 79"/>
                <a:gd name="T4" fmla="*/ 118 w 129"/>
                <a:gd name="T5" fmla="*/ 19 h 79"/>
                <a:gd name="T6" fmla="*/ 115 w 129"/>
                <a:gd name="T7" fmla="*/ 17 h 79"/>
                <a:gd name="T8" fmla="*/ 113 w 129"/>
                <a:gd name="T9" fmla="*/ 17 h 79"/>
                <a:gd name="T10" fmla="*/ 6 w 129"/>
                <a:gd name="T11" fmla="*/ 57 h 79"/>
                <a:gd name="T12" fmla="*/ 5 w 129"/>
                <a:gd name="T13" fmla="*/ 57 h 79"/>
                <a:gd name="T14" fmla="*/ 2 w 129"/>
                <a:gd name="T15" fmla="*/ 65 h 79"/>
                <a:gd name="T16" fmla="*/ 6 w 129"/>
                <a:gd name="T17" fmla="*/ 77 h 79"/>
                <a:gd name="T18" fmla="*/ 18 w 129"/>
                <a:gd name="T19" fmla="*/ 73 h 79"/>
                <a:gd name="T20" fmla="*/ 22 w 129"/>
                <a:gd name="T21" fmla="*/ 65 h 79"/>
                <a:gd name="T22" fmla="*/ 22 w 129"/>
                <a:gd name="T23" fmla="*/ 65 h 79"/>
                <a:gd name="T24" fmla="*/ 109 w 129"/>
                <a:gd name="T25" fmla="*/ 34 h 79"/>
                <a:gd name="T26" fmla="*/ 115 w 129"/>
                <a:gd name="T27" fmla="*/ 37 h 79"/>
                <a:gd name="T28" fmla="*/ 127 w 129"/>
                <a:gd name="T29" fmla="*/ 33 h 79"/>
                <a:gd name="T30" fmla="*/ 123 w 129"/>
                <a:gd name="T31"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9" h="79">
                  <a:moveTo>
                    <a:pt x="123" y="21"/>
                  </a:moveTo>
                  <a:cubicBezTo>
                    <a:pt x="119" y="19"/>
                    <a:pt x="119" y="19"/>
                    <a:pt x="119" y="19"/>
                  </a:cubicBezTo>
                  <a:cubicBezTo>
                    <a:pt x="118" y="19"/>
                    <a:pt x="118" y="19"/>
                    <a:pt x="118" y="19"/>
                  </a:cubicBezTo>
                  <a:cubicBezTo>
                    <a:pt x="115" y="17"/>
                    <a:pt x="115" y="17"/>
                    <a:pt x="115" y="17"/>
                  </a:cubicBezTo>
                  <a:cubicBezTo>
                    <a:pt x="115" y="17"/>
                    <a:pt x="114" y="17"/>
                    <a:pt x="113" y="17"/>
                  </a:cubicBezTo>
                  <a:cubicBezTo>
                    <a:pt x="73" y="0"/>
                    <a:pt x="26" y="18"/>
                    <a:pt x="6" y="57"/>
                  </a:cubicBezTo>
                  <a:cubicBezTo>
                    <a:pt x="6" y="57"/>
                    <a:pt x="6" y="57"/>
                    <a:pt x="5" y="57"/>
                  </a:cubicBezTo>
                  <a:cubicBezTo>
                    <a:pt x="2" y="65"/>
                    <a:pt x="2" y="65"/>
                    <a:pt x="2" y="65"/>
                  </a:cubicBezTo>
                  <a:cubicBezTo>
                    <a:pt x="0" y="69"/>
                    <a:pt x="2" y="75"/>
                    <a:pt x="6" y="77"/>
                  </a:cubicBezTo>
                  <a:cubicBezTo>
                    <a:pt x="10" y="79"/>
                    <a:pt x="16" y="77"/>
                    <a:pt x="18" y="73"/>
                  </a:cubicBezTo>
                  <a:cubicBezTo>
                    <a:pt x="22" y="65"/>
                    <a:pt x="22" y="65"/>
                    <a:pt x="22" y="65"/>
                  </a:cubicBezTo>
                  <a:cubicBezTo>
                    <a:pt x="22" y="65"/>
                    <a:pt x="22" y="65"/>
                    <a:pt x="22" y="65"/>
                  </a:cubicBezTo>
                  <a:cubicBezTo>
                    <a:pt x="38" y="33"/>
                    <a:pt x="76" y="20"/>
                    <a:pt x="109" y="34"/>
                  </a:cubicBezTo>
                  <a:cubicBezTo>
                    <a:pt x="115" y="37"/>
                    <a:pt x="115" y="37"/>
                    <a:pt x="115" y="37"/>
                  </a:cubicBezTo>
                  <a:cubicBezTo>
                    <a:pt x="119" y="39"/>
                    <a:pt x="125" y="37"/>
                    <a:pt x="127" y="33"/>
                  </a:cubicBezTo>
                  <a:cubicBezTo>
                    <a:pt x="129" y="29"/>
                    <a:pt x="127" y="23"/>
                    <a:pt x="123" y="2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85" name="Freeform 162"/>
          <p:cNvSpPr/>
          <p:nvPr/>
        </p:nvSpPr>
        <p:spPr bwMode="auto">
          <a:xfrm>
            <a:off x="3972907" y="2063937"/>
            <a:ext cx="213177" cy="197644"/>
          </a:xfrm>
          <a:custGeom>
            <a:avLst/>
            <a:gdLst>
              <a:gd name="T0" fmla="*/ 2147483647 w 114"/>
              <a:gd name="T1" fmla="*/ 1361564065 h 106"/>
              <a:gd name="T2" fmla="*/ 1464379098 w 114"/>
              <a:gd name="T3" fmla="*/ 940714640 h 106"/>
              <a:gd name="T4" fmla="*/ 1414740396 w 114"/>
              <a:gd name="T5" fmla="*/ 1064496807 h 106"/>
              <a:gd name="T6" fmla="*/ 1389918552 w 114"/>
              <a:gd name="T7" fmla="*/ 940714640 h 106"/>
              <a:gd name="T8" fmla="*/ 148921091 w 114"/>
              <a:gd name="T9" fmla="*/ 841693878 h 106"/>
              <a:gd name="T10" fmla="*/ 1092081355 w 114"/>
              <a:gd name="T11" fmla="*/ 2147483647 h 106"/>
              <a:gd name="T12" fmla="*/ 1092081355 w 114"/>
              <a:gd name="T13" fmla="*/ 2147483647 h 106"/>
              <a:gd name="T14" fmla="*/ 1092081355 w 114"/>
              <a:gd name="T15" fmla="*/ 2147483647 h 106"/>
              <a:gd name="T16" fmla="*/ 1092081355 w 114"/>
              <a:gd name="T17" fmla="*/ 2147483647 h 106"/>
              <a:gd name="T18" fmla="*/ 1092081355 w 114"/>
              <a:gd name="T19" fmla="*/ 2147483647 h 106"/>
              <a:gd name="T20" fmla="*/ 2147483647 w 114"/>
              <a:gd name="T21" fmla="*/ 1361564065 h 10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14" h="106">
                <a:moveTo>
                  <a:pt x="107" y="55"/>
                </a:moveTo>
                <a:cubicBezTo>
                  <a:pt x="114" y="21"/>
                  <a:pt x="73" y="8"/>
                  <a:pt x="59" y="38"/>
                </a:cubicBezTo>
                <a:cubicBezTo>
                  <a:pt x="57" y="43"/>
                  <a:pt x="57" y="43"/>
                  <a:pt x="57" y="43"/>
                </a:cubicBezTo>
                <a:cubicBezTo>
                  <a:pt x="56" y="38"/>
                  <a:pt x="56" y="38"/>
                  <a:pt x="56" y="38"/>
                </a:cubicBezTo>
                <a:cubicBezTo>
                  <a:pt x="55" y="5"/>
                  <a:pt x="13" y="0"/>
                  <a:pt x="6" y="34"/>
                </a:cubicBezTo>
                <a:cubicBezTo>
                  <a:pt x="0" y="61"/>
                  <a:pt x="30" y="86"/>
                  <a:pt x="44" y="106"/>
                </a:cubicBezTo>
                <a:cubicBezTo>
                  <a:pt x="44" y="106"/>
                  <a:pt x="44" y="106"/>
                  <a:pt x="44" y="106"/>
                </a:cubicBezTo>
                <a:cubicBezTo>
                  <a:pt x="44" y="106"/>
                  <a:pt x="44" y="106"/>
                  <a:pt x="44" y="106"/>
                </a:cubicBezTo>
                <a:cubicBezTo>
                  <a:pt x="44" y="106"/>
                  <a:pt x="44" y="106"/>
                  <a:pt x="44" y="106"/>
                </a:cubicBezTo>
                <a:cubicBezTo>
                  <a:pt x="44" y="106"/>
                  <a:pt x="44" y="106"/>
                  <a:pt x="44" y="106"/>
                </a:cubicBezTo>
                <a:cubicBezTo>
                  <a:pt x="64" y="93"/>
                  <a:pt x="101" y="82"/>
                  <a:pt x="107" y="55"/>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63"/>
          <p:cNvSpPr>
            <a:spLocks noEditPoints="1"/>
          </p:cNvSpPr>
          <p:nvPr/>
        </p:nvSpPr>
        <p:spPr bwMode="auto">
          <a:xfrm>
            <a:off x="1763126" y="3424227"/>
            <a:ext cx="253669" cy="214908"/>
          </a:xfrm>
          <a:custGeom>
            <a:avLst/>
            <a:gdLst>
              <a:gd name="T0" fmla="*/ 49497363 w 136"/>
              <a:gd name="T1" fmla="*/ 795977976 h 115"/>
              <a:gd name="T2" fmla="*/ 0 w 136"/>
              <a:gd name="T3" fmla="*/ 870598887 h 115"/>
              <a:gd name="T4" fmla="*/ 49497363 w 136"/>
              <a:gd name="T5" fmla="*/ 970096757 h 115"/>
              <a:gd name="T6" fmla="*/ 346481540 w 136"/>
              <a:gd name="T7" fmla="*/ 1268590367 h 115"/>
              <a:gd name="T8" fmla="*/ 1930397152 w 136"/>
              <a:gd name="T9" fmla="*/ 2147483647 h 115"/>
              <a:gd name="T10" fmla="*/ 2147483647 w 136"/>
              <a:gd name="T11" fmla="*/ 1392960212 h 115"/>
              <a:gd name="T12" fmla="*/ 2147483647 w 136"/>
              <a:gd name="T13" fmla="*/ 1567078993 h 115"/>
              <a:gd name="T14" fmla="*/ 2147483647 w 136"/>
              <a:gd name="T15" fmla="*/ 1144215537 h 115"/>
              <a:gd name="T16" fmla="*/ 2147483647 w 136"/>
              <a:gd name="T17" fmla="*/ 994968733 h 115"/>
              <a:gd name="T18" fmla="*/ 1385926160 w 136"/>
              <a:gd name="T19" fmla="*/ 0 h 115"/>
              <a:gd name="T20" fmla="*/ 470224947 w 136"/>
              <a:gd name="T21" fmla="*/ 596982236 h 115"/>
              <a:gd name="T22" fmla="*/ 49497363 w 136"/>
              <a:gd name="T23" fmla="*/ 795977976 h 115"/>
              <a:gd name="T24" fmla="*/ 866203850 w 136"/>
              <a:gd name="T25" fmla="*/ 970096757 h 115"/>
              <a:gd name="T26" fmla="*/ 717711762 w 136"/>
              <a:gd name="T27" fmla="*/ 820849952 h 115"/>
              <a:gd name="T28" fmla="*/ 866203850 w 136"/>
              <a:gd name="T29" fmla="*/ 671603147 h 115"/>
              <a:gd name="T30" fmla="*/ 1014695939 w 136"/>
              <a:gd name="T31" fmla="*/ 820849952 h 115"/>
              <a:gd name="T32" fmla="*/ 866203850 w 136"/>
              <a:gd name="T33" fmla="*/ 970096757 h 1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36" h="115">
                <a:moveTo>
                  <a:pt x="2" y="32"/>
                </a:moveTo>
                <a:cubicBezTo>
                  <a:pt x="1" y="33"/>
                  <a:pt x="0" y="34"/>
                  <a:pt x="0" y="35"/>
                </a:cubicBezTo>
                <a:cubicBezTo>
                  <a:pt x="0" y="37"/>
                  <a:pt x="1" y="38"/>
                  <a:pt x="2" y="39"/>
                </a:cubicBezTo>
                <a:cubicBezTo>
                  <a:pt x="14" y="51"/>
                  <a:pt x="14" y="51"/>
                  <a:pt x="14" y="51"/>
                </a:cubicBezTo>
                <a:cubicBezTo>
                  <a:pt x="14" y="90"/>
                  <a:pt x="40" y="115"/>
                  <a:pt x="78" y="115"/>
                </a:cubicBezTo>
                <a:cubicBezTo>
                  <a:pt x="110" y="115"/>
                  <a:pt x="136" y="80"/>
                  <a:pt x="136" y="56"/>
                </a:cubicBezTo>
                <a:cubicBezTo>
                  <a:pt x="136" y="45"/>
                  <a:pt x="132" y="58"/>
                  <a:pt x="123" y="63"/>
                </a:cubicBezTo>
                <a:cubicBezTo>
                  <a:pt x="114" y="68"/>
                  <a:pt x="89" y="72"/>
                  <a:pt x="90" y="46"/>
                </a:cubicBezTo>
                <a:cubicBezTo>
                  <a:pt x="90" y="44"/>
                  <a:pt x="90" y="42"/>
                  <a:pt x="90" y="40"/>
                </a:cubicBezTo>
                <a:cubicBezTo>
                  <a:pt x="90" y="19"/>
                  <a:pt x="77" y="0"/>
                  <a:pt x="56" y="0"/>
                </a:cubicBezTo>
                <a:cubicBezTo>
                  <a:pt x="36" y="0"/>
                  <a:pt x="22" y="11"/>
                  <a:pt x="19" y="24"/>
                </a:cubicBezTo>
                <a:cubicBezTo>
                  <a:pt x="2" y="32"/>
                  <a:pt x="2" y="32"/>
                  <a:pt x="2" y="32"/>
                </a:cubicBezTo>
                <a:moveTo>
                  <a:pt x="35" y="39"/>
                </a:moveTo>
                <a:cubicBezTo>
                  <a:pt x="32" y="39"/>
                  <a:pt x="29" y="36"/>
                  <a:pt x="29" y="33"/>
                </a:cubicBezTo>
                <a:cubicBezTo>
                  <a:pt x="29" y="30"/>
                  <a:pt x="32" y="27"/>
                  <a:pt x="35" y="27"/>
                </a:cubicBezTo>
                <a:cubicBezTo>
                  <a:pt x="38" y="27"/>
                  <a:pt x="41" y="30"/>
                  <a:pt x="41" y="33"/>
                </a:cubicBezTo>
                <a:cubicBezTo>
                  <a:pt x="41" y="36"/>
                  <a:pt x="38" y="39"/>
                  <a:pt x="35" y="39"/>
                </a:cubicBezTo>
              </a:path>
            </a:pathLst>
          </a:custGeom>
          <a:solidFill>
            <a:srgbClr val="C42A13"/>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64"/>
          <p:cNvSpPr>
            <a:spLocks noEditPoints="1"/>
          </p:cNvSpPr>
          <p:nvPr/>
        </p:nvSpPr>
        <p:spPr bwMode="auto">
          <a:xfrm>
            <a:off x="2525921" y="2924164"/>
            <a:ext cx="177449" cy="250031"/>
          </a:xfrm>
          <a:custGeom>
            <a:avLst/>
            <a:gdLst>
              <a:gd name="T0" fmla="*/ 1165233522 w 95"/>
              <a:gd name="T1" fmla="*/ 0 h 134"/>
              <a:gd name="T2" fmla="*/ 0 w 95"/>
              <a:gd name="T3" fmla="*/ 1163249866 h 134"/>
              <a:gd name="T4" fmla="*/ 1165233522 w 95"/>
              <a:gd name="T5" fmla="*/ 2147483647 h 134"/>
              <a:gd name="T6" fmla="*/ 2147483647 w 95"/>
              <a:gd name="T7" fmla="*/ 1163249866 h 134"/>
              <a:gd name="T8" fmla="*/ 1165233522 w 95"/>
              <a:gd name="T9" fmla="*/ 0 h 134"/>
              <a:gd name="T10" fmla="*/ 1165233522 w 95"/>
              <a:gd name="T11" fmla="*/ 1361249737 h 134"/>
              <a:gd name="T12" fmla="*/ 793351755 w 95"/>
              <a:gd name="T13" fmla="*/ 989999356 h 134"/>
              <a:gd name="T14" fmla="*/ 1165233522 w 95"/>
              <a:gd name="T15" fmla="*/ 618748976 h 134"/>
              <a:gd name="T16" fmla="*/ 1537120270 w 95"/>
              <a:gd name="T17" fmla="*/ 989999356 h 134"/>
              <a:gd name="T18" fmla="*/ 1165233522 w 95"/>
              <a:gd name="T19" fmla="*/ 1361249737 h 1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5" h="134">
                <a:moveTo>
                  <a:pt x="47" y="0"/>
                </a:moveTo>
                <a:cubicBezTo>
                  <a:pt x="21" y="0"/>
                  <a:pt x="0" y="21"/>
                  <a:pt x="0" y="47"/>
                </a:cubicBezTo>
                <a:cubicBezTo>
                  <a:pt x="0" y="73"/>
                  <a:pt x="47" y="134"/>
                  <a:pt x="47" y="134"/>
                </a:cubicBezTo>
                <a:cubicBezTo>
                  <a:pt x="47" y="134"/>
                  <a:pt x="95" y="73"/>
                  <a:pt x="95" y="47"/>
                </a:cubicBezTo>
                <a:cubicBezTo>
                  <a:pt x="95" y="21"/>
                  <a:pt x="73" y="0"/>
                  <a:pt x="47" y="0"/>
                </a:cubicBezTo>
                <a:close/>
                <a:moveTo>
                  <a:pt x="47" y="55"/>
                </a:moveTo>
                <a:cubicBezTo>
                  <a:pt x="39" y="55"/>
                  <a:pt x="32" y="48"/>
                  <a:pt x="32" y="40"/>
                </a:cubicBezTo>
                <a:cubicBezTo>
                  <a:pt x="32" y="32"/>
                  <a:pt x="39" y="25"/>
                  <a:pt x="47" y="25"/>
                </a:cubicBezTo>
                <a:cubicBezTo>
                  <a:pt x="55" y="25"/>
                  <a:pt x="62" y="32"/>
                  <a:pt x="62" y="40"/>
                </a:cubicBezTo>
                <a:cubicBezTo>
                  <a:pt x="62" y="48"/>
                  <a:pt x="55" y="55"/>
                  <a:pt x="47" y="55"/>
                </a:cubicBezTo>
                <a:close/>
              </a:path>
            </a:pathLst>
          </a:custGeom>
          <a:solidFill>
            <a:srgbClr val="F9711C"/>
          </a:solidFill>
          <a:ln>
            <a:noFill/>
          </a:ln>
          <a:extLst>
            <a:ext uri="{91240B29-F687-4F45-9708-019B960494DF}">
              <a14:hiddenLine xmlns:a14="http://schemas.microsoft.com/office/drawing/2010/main" w="9525">
                <a:solidFill>
                  <a:srgbClr val="000000"/>
                </a:solidFill>
                <a:round/>
              </a14:hiddenLine>
            </a:ext>
          </a:extLst>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65"/>
          <p:cNvSpPr>
            <a:spLocks noEditPoints="1"/>
          </p:cNvSpPr>
          <p:nvPr/>
        </p:nvSpPr>
        <p:spPr bwMode="auto">
          <a:xfrm>
            <a:off x="3205944" y="1972260"/>
            <a:ext cx="132194" cy="188714"/>
          </a:xfrm>
          <a:custGeom>
            <a:avLst/>
            <a:gdLst>
              <a:gd name="T0" fmla="*/ 888815850 w 71"/>
              <a:gd name="T1" fmla="*/ 0 h 101"/>
              <a:gd name="T2" fmla="*/ 0 w 71"/>
              <a:gd name="T3" fmla="*/ 892465189 h 101"/>
              <a:gd name="T4" fmla="*/ 888815850 w 71"/>
              <a:gd name="T5" fmla="*/ 2147483647 h 101"/>
              <a:gd name="T6" fmla="*/ 1752942095 w 71"/>
              <a:gd name="T7" fmla="*/ 892465189 h 101"/>
              <a:gd name="T8" fmla="*/ 888815850 w 71"/>
              <a:gd name="T9" fmla="*/ 0 h 101"/>
              <a:gd name="T10" fmla="*/ 888815850 w 71"/>
              <a:gd name="T11" fmla="*/ 1016421179 h 101"/>
              <a:gd name="T12" fmla="*/ 617235160 w 71"/>
              <a:gd name="T13" fmla="*/ 743720991 h 101"/>
              <a:gd name="T14" fmla="*/ 888815850 w 71"/>
              <a:gd name="T15" fmla="*/ 471025785 h 101"/>
              <a:gd name="T16" fmla="*/ 1160396540 w 71"/>
              <a:gd name="T17" fmla="*/ 743720991 h 101"/>
              <a:gd name="T18" fmla="*/ 888815850 w 71"/>
              <a:gd name="T19" fmla="*/ 1016421179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71" h="101">
                <a:moveTo>
                  <a:pt x="36" y="0"/>
                </a:moveTo>
                <a:cubicBezTo>
                  <a:pt x="16" y="0"/>
                  <a:pt x="0" y="16"/>
                  <a:pt x="0" y="36"/>
                </a:cubicBezTo>
                <a:cubicBezTo>
                  <a:pt x="0" y="55"/>
                  <a:pt x="36" y="101"/>
                  <a:pt x="36" y="101"/>
                </a:cubicBezTo>
                <a:cubicBezTo>
                  <a:pt x="36" y="101"/>
                  <a:pt x="71" y="55"/>
                  <a:pt x="71" y="36"/>
                </a:cubicBezTo>
                <a:cubicBezTo>
                  <a:pt x="71" y="16"/>
                  <a:pt x="55" y="0"/>
                  <a:pt x="36" y="0"/>
                </a:cubicBezTo>
                <a:close/>
                <a:moveTo>
                  <a:pt x="36" y="41"/>
                </a:moveTo>
                <a:cubicBezTo>
                  <a:pt x="30" y="41"/>
                  <a:pt x="25" y="37"/>
                  <a:pt x="25" y="30"/>
                </a:cubicBezTo>
                <a:cubicBezTo>
                  <a:pt x="25" y="24"/>
                  <a:pt x="30" y="19"/>
                  <a:pt x="36" y="19"/>
                </a:cubicBezTo>
                <a:cubicBezTo>
                  <a:pt x="42" y="19"/>
                  <a:pt x="47" y="24"/>
                  <a:pt x="47" y="30"/>
                </a:cubicBezTo>
                <a:cubicBezTo>
                  <a:pt x="47" y="37"/>
                  <a:pt x="42" y="41"/>
                  <a:pt x="36" y="41"/>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89" name="Group 185"/>
          <p:cNvGrpSpPr/>
          <p:nvPr/>
        </p:nvGrpSpPr>
        <p:grpSpPr>
          <a:xfrm>
            <a:off x="2270683" y="3592789"/>
            <a:ext cx="298837" cy="339050"/>
            <a:chOff x="5078413" y="5448300"/>
            <a:chExt cx="601663" cy="682625"/>
          </a:xfrm>
          <a:solidFill>
            <a:srgbClr val="4C547C"/>
          </a:solidFill>
        </p:grpSpPr>
        <p:sp>
          <p:nvSpPr>
            <p:cNvPr id="90" name="Freeform 169"/>
            <p:cNvSpPr/>
            <p:nvPr/>
          </p:nvSpPr>
          <p:spPr bwMode="auto">
            <a:xfrm>
              <a:off x="5364163" y="5635625"/>
              <a:ext cx="44450" cy="85725"/>
            </a:xfrm>
            <a:custGeom>
              <a:avLst/>
              <a:gdLst>
                <a:gd name="T0" fmla="*/ 6 w 12"/>
                <a:gd name="T1" fmla="*/ 18 h 23"/>
                <a:gd name="T2" fmla="*/ 1 w 12"/>
                <a:gd name="T3" fmla="*/ 10 h 23"/>
                <a:gd name="T4" fmla="*/ 1 w 12"/>
                <a:gd name="T5" fmla="*/ 16 h 23"/>
                <a:gd name="T6" fmla="*/ 2 w 12"/>
                <a:gd name="T7" fmla="*/ 23 h 23"/>
                <a:gd name="T8" fmla="*/ 6 w 12"/>
                <a:gd name="T9" fmla="*/ 18 h 23"/>
              </a:gdLst>
              <a:ahLst/>
              <a:cxnLst>
                <a:cxn ang="0">
                  <a:pos x="T0" y="T1"/>
                </a:cxn>
                <a:cxn ang="0">
                  <a:pos x="T2" y="T3"/>
                </a:cxn>
                <a:cxn ang="0">
                  <a:pos x="T4" y="T5"/>
                </a:cxn>
                <a:cxn ang="0">
                  <a:pos x="T6" y="T7"/>
                </a:cxn>
                <a:cxn ang="0">
                  <a:pos x="T8" y="T9"/>
                </a:cxn>
              </a:cxnLst>
              <a:rect l="0" t="0" r="r" b="b"/>
              <a:pathLst>
                <a:path w="12" h="23">
                  <a:moveTo>
                    <a:pt x="6" y="18"/>
                  </a:moveTo>
                  <a:cubicBezTo>
                    <a:pt x="12" y="5"/>
                    <a:pt x="1" y="0"/>
                    <a:pt x="1" y="10"/>
                  </a:cubicBezTo>
                  <a:cubicBezTo>
                    <a:pt x="0" y="12"/>
                    <a:pt x="0" y="14"/>
                    <a:pt x="1" y="16"/>
                  </a:cubicBezTo>
                  <a:cubicBezTo>
                    <a:pt x="1" y="18"/>
                    <a:pt x="1" y="21"/>
                    <a:pt x="2" y="23"/>
                  </a:cubicBezTo>
                  <a:cubicBezTo>
                    <a:pt x="4" y="22"/>
                    <a:pt x="5" y="20"/>
                    <a:pt x="6"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1" name="Freeform 170"/>
            <p:cNvSpPr/>
            <p:nvPr/>
          </p:nvSpPr>
          <p:spPr bwMode="auto">
            <a:xfrm>
              <a:off x="5262563" y="5691188"/>
              <a:ext cx="30163" cy="38100"/>
            </a:xfrm>
            <a:custGeom>
              <a:avLst/>
              <a:gdLst>
                <a:gd name="T0" fmla="*/ 4 w 8"/>
                <a:gd name="T1" fmla="*/ 8 h 10"/>
                <a:gd name="T2" fmla="*/ 8 w 8"/>
                <a:gd name="T3" fmla="*/ 10 h 10"/>
                <a:gd name="T4" fmla="*/ 1 w 8"/>
                <a:gd name="T5" fmla="*/ 0 h 10"/>
                <a:gd name="T6" fmla="*/ 4 w 8"/>
                <a:gd name="T7" fmla="*/ 8 h 10"/>
              </a:gdLst>
              <a:ahLst/>
              <a:cxnLst>
                <a:cxn ang="0">
                  <a:pos x="T0" y="T1"/>
                </a:cxn>
                <a:cxn ang="0">
                  <a:pos x="T2" y="T3"/>
                </a:cxn>
                <a:cxn ang="0">
                  <a:pos x="T4" y="T5"/>
                </a:cxn>
                <a:cxn ang="0">
                  <a:pos x="T6" y="T7"/>
                </a:cxn>
              </a:cxnLst>
              <a:rect l="0" t="0" r="r" b="b"/>
              <a:pathLst>
                <a:path w="8" h="10">
                  <a:moveTo>
                    <a:pt x="4" y="8"/>
                  </a:moveTo>
                  <a:cubicBezTo>
                    <a:pt x="5" y="9"/>
                    <a:pt x="6" y="9"/>
                    <a:pt x="8" y="10"/>
                  </a:cubicBezTo>
                  <a:cubicBezTo>
                    <a:pt x="6" y="6"/>
                    <a:pt x="4" y="2"/>
                    <a:pt x="1" y="0"/>
                  </a:cubicBezTo>
                  <a:cubicBezTo>
                    <a:pt x="0" y="4"/>
                    <a:pt x="1" y="6"/>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2" name="Freeform 171"/>
            <p:cNvSpPr/>
            <p:nvPr/>
          </p:nvSpPr>
          <p:spPr bwMode="auto">
            <a:xfrm>
              <a:off x="5432426" y="5740400"/>
              <a:ext cx="71438" cy="52387"/>
            </a:xfrm>
            <a:custGeom>
              <a:avLst/>
              <a:gdLst>
                <a:gd name="T0" fmla="*/ 6 w 19"/>
                <a:gd name="T1" fmla="*/ 14 h 14"/>
                <a:gd name="T2" fmla="*/ 12 w 19"/>
                <a:gd name="T3" fmla="*/ 12 h 14"/>
                <a:gd name="T4" fmla="*/ 13 w 19"/>
                <a:gd name="T5" fmla="*/ 1 h 14"/>
                <a:gd name="T6" fmla="*/ 0 w 19"/>
                <a:gd name="T7" fmla="*/ 13 h 14"/>
                <a:gd name="T8" fmla="*/ 6 w 19"/>
                <a:gd name="T9" fmla="*/ 14 h 14"/>
              </a:gdLst>
              <a:ahLst/>
              <a:cxnLst>
                <a:cxn ang="0">
                  <a:pos x="T0" y="T1"/>
                </a:cxn>
                <a:cxn ang="0">
                  <a:pos x="T2" y="T3"/>
                </a:cxn>
                <a:cxn ang="0">
                  <a:pos x="T4" y="T5"/>
                </a:cxn>
                <a:cxn ang="0">
                  <a:pos x="T6" y="T7"/>
                </a:cxn>
                <a:cxn ang="0">
                  <a:pos x="T8" y="T9"/>
                </a:cxn>
              </a:cxnLst>
              <a:rect l="0" t="0" r="r" b="b"/>
              <a:pathLst>
                <a:path w="19" h="14">
                  <a:moveTo>
                    <a:pt x="6" y="14"/>
                  </a:moveTo>
                  <a:cubicBezTo>
                    <a:pt x="8" y="14"/>
                    <a:pt x="10" y="13"/>
                    <a:pt x="12" y="12"/>
                  </a:cubicBezTo>
                  <a:cubicBezTo>
                    <a:pt x="19" y="8"/>
                    <a:pt x="19" y="4"/>
                    <a:pt x="13" y="1"/>
                  </a:cubicBezTo>
                  <a:cubicBezTo>
                    <a:pt x="8" y="0"/>
                    <a:pt x="3" y="6"/>
                    <a:pt x="0" y="13"/>
                  </a:cubicBezTo>
                  <a:cubicBezTo>
                    <a:pt x="2" y="14"/>
                    <a:pt x="4" y="14"/>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3" name="Freeform 172"/>
            <p:cNvSpPr/>
            <p:nvPr/>
          </p:nvSpPr>
          <p:spPr bwMode="auto">
            <a:xfrm>
              <a:off x="5326063" y="5751513"/>
              <a:ext cx="87313" cy="214312"/>
            </a:xfrm>
            <a:custGeom>
              <a:avLst/>
              <a:gdLst>
                <a:gd name="T0" fmla="*/ 23 w 23"/>
                <a:gd name="T1" fmla="*/ 13 h 57"/>
                <a:gd name="T2" fmla="*/ 13 w 23"/>
                <a:gd name="T3" fmla="*/ 7 h 57"/>
                <a:gd name="T4" fmla="*/ 9 w 23"/>
                <a:gd name="T5" fmla="*/ 0 h 57"/>
                <a:gd name="T6" fmla="*/ 0 w 23"/>
                <a:gd name="T7" fmla="*/ 2 h 57"/>
                <a:gd name="T8" fmla="*/ 8 w 23"/>
                <a:gd name="T9" fmla="*/ 55 h 57"/>
                <a:gd name="T10" fmla="*/ 7 w 23"/>
                <a:gd name="T11" fmla="*/ 57 h 57"/>
                <a:gd name="T12" fmla="*/ 14 w 23"/>
                <a:gd name="T13" fmla="*/ 57 h 57"/>
                <a:gd name="T14" fmla="*/ 23 w 23"/>
                <a:gd name="T15" fmla="*/ 57 h 57"/>
                <a:gd name="T16" fmla="*/ 23 w 23"/>
                <a:gd name="T17" fmla="*/ 1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57">
                  <a:moveTo>
                    <a:pt x="23" y="13"/>
                  </a:moveTo>
                  <a:cubicBezTo>
                    <a:pt x="19" y="12"/>
                    <a:pt x="15" y="9"/>
                    <a:pt x="13" y="7"/>
                  </a:cubicBezTo>
                  <a:cubicBezTo>
                    <a:pt x="12" y="5"/>
                    <a:pt x="10" y="3"/>
                    <a:pt x="9" y="0"/>
                  </a:cubicBezTo>
                  <a:cubicBezTo>
                    <a:pt x="6" y="1"/>
                    <a:pt x="3" y="2"/>
                    <a:pt x="0" y="2"/>
                  </a:cubicBezTo>
                  <a:cubicBezTo>
                    <a:pt x="5" y="19"/>
                    <a:pt x="6" y="37"/>
                    <a:pt x="8" y="55"/>
                  </a:cubicBezTo>
                  <a:cubicBezTo>
                    <a:pt x="8" y="55"/>
                    <a:pt x="7" y="56"/>
                    <a:pt x="7" y="57"/>
                  </a:cubicBezTo>
                  <a:cubicBezTo>
                    <a:pt x="14" y="57"/>
                    <a:pt x="14" y="57"/>
                    <a:pt x="14" y="57"/>
                  </a:cubicBezTo>
                  <a:cubicBezTo>
                    <a:pt x="23" y="57"/>
                    <a:pt x="23" y="57"/>
                    <a:pt x="23" y="57"/>
                  </a:cubicBezTo>
                  <a:cubicBezTo>
                    <a:pt x="18" y="42"/>
                    <a:pt x="18" y="27"/>
                    <a:pt x="2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4" name="Freeform 173"/>
            <p:cNvSpPr/>
            <p:nvPr/>
          </p:nvSpPr>
          <p:spPr bwMode="auto">
            <a:xfrm>
              <a:off x="5078413" y="5448300"/>
              <a:ext cx="601663" cy="522287"/>
            </a:xfrm>
            <a:custGeom>
              <a:avLst/>
              <a:gdLst>
                <a:gd name="T0" fmla="*/ 121 w 160"/>
                <a:gd name="T1" fmla="*/ 15 h 139"/>
                <a:gd name="T2" fmla="*/ 80 w 160"/>
                <a:gd name="T3" fmla="*/ 0 h 139"/>
                <a:gd name="T4" fmla="*/ 39 w 160"/>
                <a:gd name="T5" fmla="*/ 15 h 139"/>
                <a:gd name="T6" fmla="*/ 32 w 160"/>
                <a:gd name="T7" fmla="*/ 99 h 139"/>
                <a:gd name="T8" fmla="*/ 43 w 160"/>
                <a:gd name="T9" fmla="*/ 128 h 139"/>
                <a:gd name="T10" fmla="*/ 48 w 160"/>
                <a:gd name="T11" fmla="*/ 138 h 139"/>
                <a:gd name="T12" fmla="*/ 68 w 160"/>
                <a:gd name="T13" fmla="*/ 138 h 139"/>
                <a:gd name="T14" fmla="*/ 60 w 160"/>
                <a:gd name="T15" fmla="*/ 84 h 139"/>
                <a:gd name="T16" fmla="*/ 59 w 160"/>
                <a:gd name="T17" fmla="*/ 83 h 139"/>
                <a:gd name="T18" fmla="*/ 51 w 160"/>
                <a:gd name="T19" fmla="*/ 80 h 139"/>
                <a:gd name="T20" fmla="*/ 42 w 160"/>
                <a:gd name="T21" fmla="*/ 66 h 139"/>
                <a:gd name="T22" fmla="*/ 63 w 160"/>
                <a:gd name="T23" fmla="*/ 74 h 139"/>
                <a:gd name="T24" fmla="*/ 64 w 160"/>
                <a:gd name="T25" fmla="*/ 77 h 139"/>
                <a:gd name="T26" fmla="*/ 73 w 160"/>
                <a:gd name="T27" fmla="*/ 76 h 139"/>
                <a:gd name="T28" fmla="*/ 78 w 160"/>
                <a:gd name="T29" fmla="*/ 48 h 139"/>
                <a:gd name="T30" fmla="*/ 89 w 160"/>
                <a:gd name="T31" fmla="*/ 59 h 139"/>
                <a:gd name="T32" fmla="*/ 80 w 160"/>
                <a:gd name="T33" fmla="*/ 77 h 139"/>
                <a:gd name="T34" fmla="*/ 82 w 160"/>
                <a:gd name="T35" fmla="*/ 80 h 139"/>
                <a:gd name="T36" fmla="*/ 91 w 160"/>
                <a:gd name="T37" fmla="*/ 89 h 139"/>
                <a:gd name="T38" fmla="*/ 94 w 160"/>
                <a:gd name="T39" fmla="*/ 83 h 139"/>
                <a:gd name="T40" fmla="*/ 109 w 160"/>
                <a:gd name="T41" fmla="*/ 73 h 139"/>
                <a:gd name="T42" fmla="*/ 117 w 160"/>
                <a:gd name="T43" fmla="*/ 85 h 139"/>
                <a:gd name="T44" fmla="*/ 93 w 160"/>
                <a:gd name="T45" fmla="*/ 96 h 139"/>
                <a:gd name="T46" fmla="*/ 91 w 160"/>
                <a:gd name="T47" fmla="*/ 101 h 139"/>
                <a:gd name="T48" fmla="*/ 95 w 160"/>
                <a:gd name="T49" fmla="*/ 136 h 139"/>
                <a:gd name="T50" fmla="*/ 95 w 160"/>
                <a:gd name="T51" fmla="*/ 138 h 139"/>
                <a:gd name="T52" fmla="*/ 112 w 160"/>
                <a:gd name="T53" fmla="*/ 138 h 139"/>
                <a:gd name="T54" fmla="*/ 117 w 160"/>
                <a:gd name="T55" fmla="*/ 128 h 139"/>
                <a:gd name="T56" fmla="*/ 128 w 160"/>
                <a:gd name="T57" fmla="*/ 99 h 139"/>
                <a:gd name="T58" fmla="*/ 121 w 160"/>
                <a:gd name="T59" fmla="*/ 1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0" h="139">
                  <a:moveTo>
                    <a:pt x="121" y="15"/>
                  </a:moveTo>
                  <a:cubicBezTo>
                    <a:pt x="113" y="8"/>
                    <a:pt x="103" y="0"/>
                    <a:pt x="80" y="0"/>
                  </a:cubicBezTo>
                  <a:cubicBezTo>
                    <a:pt x="57" y="0"/>
                    <a:pt x="47" y="8"/>
                    <a:pt x="39" y="15"/>
                  </a:cubicBezTo>
                  <a:cubicBezTo>
                    <a:pt x="0" y="54"/>
                    <a:pt x="30" y="94"/>
                    <a:pt x="32" y="99"/>
                  </a:cubicBezTo>
                  <a:cubicBezTo>
                    <a:pt x="35" y="103"/>
                    <a:pt x="42" y="118"/>
                    <a:pt x="43" y="128"/>
                  </a:cubicBezTo>
                  <a:cubicBezTo>
                    <a:pt x="44" y="139"/>
                    <a:pt x="48" y="138"/>
                    <a:pt x="48" y="138"/>
                  </a:cubicBezTo>
                  <a:cubicBezTo>
                    <a:pt x="68" y="138"/>
                    <a:pt x="68" y="138"/>
                    <a:pt x="68" y="138"/>
                  </a:cubicBezTo>
                  <a:cubicBezTo>
                    <a:pt x="67" y="120"/>
                    <a:pt x="66" y="101"/>
                    <a:pt x="60" y="84"/>
                  </a:cubicBezTo>
                  <a:cubicBezTo>
                    <a:pt x="60" y="84"/>
                    <a:pt x="60" y="83"/>
                    <a:pt x="59" y="83"/>
                  </a:cubicBezTo>
                  <a:cubicBezTo>
                    <a:pt x="57" y="82"/>
                    <a:pt x="54" y="81"/>
                    <a:pt x="51" y="80"/>
                  </a:cubicBezTo>
                  <a:cubicBezTo>
                    <a:pt x="47" y="77"/>
                    <a:pt x="40" y="72"/>
                    <a:pt x="42" y="66"/>
                  </a:cubicBezTo>
                  <a:cubicBezTo>
                    <a:pt x="48" y="48"/>
                    <a:pt x="59" y="65"/>
                    <a:pt x="63" y="74"/>
                  </a:cubicBezTo>
                  <a:cubicBezTo>
                    <a:pt x="63" y="75"/>
                    <a:pt x="63" y="76"/>
                    <a:pt x="64" y="77"/>
                  </a:cubicBezTo>
                  <a:cubicBezTo>
                    <a:pt x="67" y="78"/>
                    <a:pt x="70" y="77"/>
                    <a:pt x="73" y="76"/>
                  </a:cubicBezTo>
                  <a:cubicBezTo>
                    <a:pt x="70" y="66"/>
                    <a:pt x="68" y="52"/>
                    <a:pt x="78" y="48"/>
                  </a:cubicBezTo>
                  <a:cubicBezTo>
                    <a:pt x="84" y="46"/>
                    <a:pt x="89" y="54"/>
                    <a:pt x="89" y="59"/>
                  </a:cubicBezTo>
                  <a:cubicBezTo>
                    <a:pt x="89" y="66"/>
                    <a:pt x="85" y="73"/>
                    <a:pt x="80" y="77"/>
                  </a:cubicBezTo>
                  <a:cubicBezTo>
                    <a:pt x="80" y="78"/>
                    <a:pt x="81" y="79"/>
                    <a:pt x="82" y="80"/>
                  </a:cubicBezTo>
                  <a:cubicBezTo>
                    <a:pt x="84" y="84"/>
                    <a:pt x="87" y="87"/>
                    <a:pt x="91" y="89"/>
                  </a:cubicBezTo>
                  <a:cubicBezTo>
                    <a:pt x="92" y="87"/>
                    <a:pt x="93" y="85"/>
                    <a:pt x="94" y="83"/>
                  </a:cubicBezTo>
                  <a:cubicBezTo>
                    <a:pt x="97" y="79"/>
                    <a:pt x="103" y="72"/>
                    <a:pt x="109" y="73"/>
                  </a:cubicBezTo>
                  <a:cubicBezTo>
                    <a:pt x="114" y="74"/>
                    <a:pt x="119" y="80"/>
                    <a:pt x="117" y="85"/>
                  </a:cubicBezTo>
                  <a:cubicBezTo>
                    <a:pt x="114" y="97"/>
                    <a:pt x="103" y="99"/>
                    <a:pt x="93" y="96"/>
                  </a:cubicBezTo>
                  <a:cubicBezTo>
                    <a:pt x="92" y="98"/>
                    <a:pt x="91" y="100"/>
                    <a:pt x="91" y="101"/>
                  </a:cubicBezTo>
                  <a:cubicBezTo>
                    <a:pt x="90" y="113"/>
                    <a:pt x="91" y="125"/>
                    <a:pt x="95" y="136"/>
                  </a:cubicBezTo>
                  <a:cubicBezTo>
                    <a:pt x="95" y="136"/>
                    <a:pt x="95" y="137"/>
                    <a:pt x="95" y="138"/>
                  </a:cubicBezTo>
                  <a:cubicBezTo>
                    <a:pt x="112" y="138"/>
                    <a:pt x="112" y="138"/>
                    <a:pt x="112" y="138"/>
                  </a:cubicBezTo>
                  <a:cubicBezTo>
                    <a:pt x="112" y="138"/>
                    <a:pt x="116" y="139"/>
                    <a:pt x="117" y="128"/>
                  </a:cubicBezTo>
                  <a:cubicBezTo>
                    <a:pt x="118" y="118"/>
                    <a:pt x="125" y="103"/>
                    <a:pt x="128" y="99"/>
                  </a:cubicBezTo>
                  <a:cubicBezTo>
                    <a:pt x="130" y="94"/>
                    <a:pt x="160" y="54"/>
                    <a:pt x="1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5" name="Freeform 174"/>
            <p:cNvSpPr/>
            <p:nvPr/>
          </p:nvSpPr>
          <p:spPr bwMode="auto">
            <a:xfrm>
              <a:off x="5251451" y="5988050"/>
              <a:ext cx="263525" cy="46037"/>
            </a:xfrm>
            <a:custGeom>
              <a:avLst/>
              <a:gdLst>
                <a:gd name="T0" fmla="*/ 64 w 70"/>
                <a:gd name="T1" fmla="*/ 0 h 12"/>
                <a:gd name="T2" fmla="*/ 6 w 70"/>
                <a:gd name="T3" fmla="*/ 0 h 12"/>
                <a:gd name="T4" fmla="*/ 0 w 70"/>
                <a:gd name="T5" fmla="*/ 6 h 12"/>
                <a:gd name="T6" fmla="*/ 6 w 70"/>
                <a:gd name="T7" fmla="*/ 12 h 12"/>
                <a:gd name="T8" fmla="*/ 64 w 70"/>
                <a:gd name="T9" fmla="*/ 12 h 12"/>
                <a:gd name="T10" fmla="*/ 70 w 70"/>
                <a:gd name="T11" fmla="*/ 6 h 12"/>
                <a:gd name="T12" fmla="*/ 64 w 7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0" h="12">
                  <a:moveTo>
                    <a:pt x="64" y="0"/>
                  </a:moveTo>
                  <a:cubicBezTo>
                    <a:pt x="6" y="0"/>
                    <a:pt x="6" y="0"/>
                    <a:pt x="6" y="0"/>
                  </a:cubicBezTo>
                  <a:cubicBezTo>
                    <a:pt x="3" y="0"/>
                    <a:pt x="0" y="3"/>
                    <a:pt x="0" y="6"/>
                  </a:cubicBezTo>
                  <a:cubicBezTo>
                    <a:pt x="0" y="10"/>
                    <a:pt x="3" y="12"/>
                    <a:pt x="6" y="12"/>
                  </a:cubicBezTo>
                  <a:cubicBezTo>
                    <a:pt x="64" y="12"/>
                    <a:pt x="64" y="12"/>
                    <a:pt x="64" y="12"/>
                  </a:cubicBezTo>
                  <a:cubicBezTo>
                    <a:pt x="67" y="12"/>
                    <a:pt x="70" y="10"/>
                    <a:pt x="70" y="6"/>
                  </a:cubicBezTo>
                  <a:cubicBezTo>
                    <a:pt x="70" y="3"/>
                    <a:pt x="67" y="0"/>
                    <a:pt x="6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6" name="Freeform 175"/>
            <p:cNvSpPr/>
            <p:nvPr/>
          </p:nvSpPr>
          <p:spPr bwMode="auto">
            <a:xfrm>
              <a:off x="5259388" y="6045200"/>
              <a:ext cx="247650" cy="41275"/>
            </a:xfrm>
            <a:custGeom>
              <a:avLst/>
              <a:gdLst>
                <a:gd name="T0" fmla="*/ 61 w 66"/>
                <a:gd name="T1" fmla="*/ 0 h 11"/>
                <a:gd name="T2" fmla="*/ 6 w 66"/>
                <a:gd name="T3" fmla="*/ 0 h 11"/>
                <a:gd name="T4" fmla="*/ 0 w 66"/>
                <a:gd name="T5" fmla="*/ 6 h 11"/>
                <a:gd name="T6" fmla="*/ 6 w 66"/>
                <a:gd name="T7" fmla="*/ 11 h 11"/>
                <a:gd name="T8" fmla="*/ 61 w 66"/>
                <a:gd name="T9" fmla="*/ 11 h 11"/>
                <a:gd name="T10" fmla="*/ 66 w 66"/>
                <a:gd name="T11" fmla="*/ 6 h 11"/>
                <a:gd name="T12" fmla="*/ 61 w 6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6" h="11">
                  <a:moveTo>
                    <a:pt x="61" y="0"/>
                  </a:moveTo>
                  <a:cubicBezTo>
                    <a:pt x="6" y="0"/>
                    <a:pt x="6" y="0"/>
                    <a:pt x="6" y="0"/>
                  </a:cubicBezTo>
                  <a:cubicBezTo>
                    <a:pt x="3" y="0"/>
                    <a:pt x="0" y="3"/>
                    <a:pt x="0" y="6"/>
                  </a:cubicBezTo>
                  <a:cubicBezTo>
                    <a:pt x="0" y="9"/>
                    <a:pt x="3" y="11"/>
                    <a:pt x="6" y="11"/>
                  </a:cubicBezTo>
                  <a:cubicBezTo>
                    <a:pt x="61" y="11"/>
                    <a:pt x="61" y="11"/>
                    <a:pt x="61" y="11"/>
                  </a:cubicBezTo>
                  <a:cubicBezTo>
                    <a:pt x="64" y="11"/>
                    <a:pt x="66" y="9"/>
                    <a:pt x="66" y="6"/>
                  </a:cubicBezTo>
                  <a:cubicBezTo>
                    <a:pt x="66" y="3"/>
                    <a:pt x="64" y="0"/>
                    <a:pt x="6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97" name="Freeform 176"/>
            <p:cNvSpPr/>
            <p:nvPr/>
          </p:nvSpPr>
          <p:spPr bwMode="auto">
            <a:xfrm>
              <a:off x="5314951" y="6097588"/>
              <a:ext cx="136525" cy="33337"/>
            </a:xfrm>
            <a:custGeom>
              <a:avLst/>
              <a:gdLst>
                <a:gd name="T0" fmla="*/ 32 w 36"/>
                <a:gd name="T1" fmla="*/ 0 h 9"/>
                <a:gd name="T2" fmla="*/ 4 w 36"/>
                <a:gd name="T3" fmla="*/ 0 h 9"/>
                <a:gd name="T4" fmla="*/ 0 w 36"/>
                <a:gd name="T5" fmla="*/ 4 h 9"/>
                <a:gd name="T6" fmla="*/ 4 w 36"/>
                <a:gd name="T7" fmla="*/ 9 h 9"/>
                <a:gd name="T8" fmla="*/ 32 w 36"/>
                <a:gd name="T9" fmla="*/ 9 h 9"/>
                <a:gd name="T10" fmla="*/ 36 w 36"/>
                <a:gd name="T11" fmla="*/ 4 h 9"/>
                <a:gd name="T12" fmla="*/ 32 w 36"/>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36" h="9">
                  <a:moveTo>
                    <a:pt x="32" y="0"/>
                  </a:moveTo>
                  <a:cubicBezTo>
                    <a:pt x="4" y="0"/>
                    <a:pt x="4" y="0"/>
                    <a:pt x="4" y="0"/>
                  </a:cubicBezTo>
                  <a:cubicBezTo>
                    <a:pt x="2" y="0"/>
                    <a:pt x="0" y="2"/>
                    <a:pt x="0" y="4"/>
                  </a:cubicBezTo>
                  <a:cubicBezTo>
                    <a:pt x="0" y="7"/>
                    <a:pt x="2" y="9"/>
                    <a:pt x="4" y="9"/>
                  </a:cubicBezTo>
                  <a:cubicBezTo>
                    <a:pt x="32" y="9"/>
                    <a:pt x="32" y="9"/>
                    <a:pt x="32" y="9"/>
                  </a:cubicBezTo>
                  <a:cubicBezTo>
                    <a:pt x="34" y="9"/>
                    <a:pt x="36" y="7"/>
                    <a:pt x="36" y="4"/>
                  </a:cubicBezTo>
                  <a:cubicBezTo>
                    <a:pt x="36" y="2"/>
                    <a:pt x="34"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98" name="Freeform 177"/>
          <p:cNvSpPr>
            <a:spLocks noEditPoints="1"/>
          </p:cNvSpPr>
          <p:nvPr/>
        </p:nvSpPr>
        <p:spPr bwMode="auto">
          <a:xfrm>
            <a:off x="2362167" y="1481127"/>
            <a:ext cx="203650" cy="264914"/>
          </a:xfrm>
          <a:custGeom>
            <a:avLst/>
            <a:gdLst>
              <a:gd name="T0" fmla="*/ 253 w 258"/>
              <a:gd name="T1" fmla="*/ 303 h 336"/>
              <a:gd name="T2" fmla="*/ 142 w 258"/>
              <a:gd name="T3" fmla="*/ 254 h 336"/>
              <a:gd name="T4" fmla="*/ 232 w 258"/>
              <a:gd name="T5" fmla="*/ 43 h 336"/>
              <a:gd name="T6" fmla="*/ 97 w 258"/>
              <a:gd name="T7" fmla="*/ 235 h 336"/>
              <a:gd name="T8" fmla="*/ 0 w 258"/>
              <a:gd name="T9" fmla="*/ 190 h 336"/>
              <a:gd name="T10" fmla="*/ 258 w 258"/>
              <a:gd name="T11" fmla="*/ 0 h 336"/>
              <a:gd name="T12" fmla="*/ 253 w 258"/>
              <a:gd name="T13" fmla="*/ 303 h 336"/>
              <a:gd name="T14" fmla="*/ 109 w 258"/>
              <a:gd name="T15" fmla="*/ 336 h 336"/>
              <a:gd name="T16" fmla="*/ 92 w 258"/>
              <a:gd name="T17" fmla="*/ 263 h 336"/>
              <a:gd name="T18" fmla="*/ 154 w 258"/>
              <a:gd name="T19" fmla="*/ 287 h 336"/>
              <a:gd name="T20" fmla="*/ 109 w 258"/>
              <a:gd name="T21" fmla="*/ 33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336">
                <a:moveTo>
                  <a:pt x="253" y="303"/>
                </a:moveTo>
                <a:lnTo>
                  <a:pt x="142" y="254"/>
                </a:lnTo>
                <a:lnTo>
                  <a:pt x="232" y="43"/>
                </a:lnTo>
                <a:lnTo>
                  <a:pt x="97" y="235"/>
                </a:lnTo>
                <a:lnTo>
                  <a:pt x="0" y="190"/>
                </a:lnTo>
                <a:lnTo>
                  <a:pt x="258" y="0"/>
                </a:lnTo>
                <a:lnTo>
                  <a:pt x="253" y="303"/>
                </a:lnTo>
                <a:close/>
                <a:moveTo>
                  <a:pt x="109" y="336"/>
                </a:moveTo>
                <a:lnTo>
                  <a:pt x="92" y="263"/>
                </a:lnTo>
                <a:lnTo>
                  <a:pt x="154" y="287"/>
                </a:lnTo>
                <a:lnTo>
                  <a:pt x="109" y="336"/>
                </a:lnTo>
                <a:close/>
              </a:path>
            </a:pathLst>
          </a:custGeom>
          <a:solidFill>
            <a:srgbClr val="C42A13">
              <a:lumMod val="60000"/>
              <a:lumOff val="40000"/>
            </a:srgbClr>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99" name="Group 195"/>
          <p:cNvGrpSpPr/>
          <p:nvPr/>
        </p:nvGrpSpPr>
        <p:grpSpPr>
          <a:xfrm>
            <a:off x="3436855" y="1303815"/>
            <a:ext cx="271240" cy="276758"/>
            <a:chOff x="7426326" y="839788"/>
            <a:chExt cx="546100" cy="557212"/>
          </a:xfrm>
          <a:solidFill>
            <a:srgbClr val="4C547C"/>
          </a:solidFill>
        </p:grpSpPr>
        <p:sp>
          <p:nvSpPr>
            <p:cNvPr id="100" name="Freeform 178"/>
            <p:cNvSpPr>
              <a:spLocks noEditPoints="1"/>
            </p:cNvSpPr>
            <p:nvPr/>
          </p:nvSpPr>
          <p:spPr bwMode="auto">
            <a:xfrm>
              <a:off x="7426326" y="1017588"/>
              <a:ext cx="381000" cy="379412"/>
            </a:xfrm>
            <a:custGeom>
              <a:avLst/>
              <a:gdLst>
                <a:gd name="T0" fmla="*/ 15 w 101"/>
                <a:gd name="T1" fmla="*/ 76 h 101"/>
                <a:gd name="T2" fmla="*/ 9 w 101"/>
                <a:gd name="T3" fmla="*/ 81 h 101"/>
                <a:gd name="T4" fmla="*/ 21 w 101"/>
                <a:gd name="T5" fmla="*/ 92 h 101"/>
                <a:gd name="T6" fmla="*/ 26 w 101"/>
                <a:gd name="T7" fmla="*/ 87 h 101"/>
                <a:gd name="T8" fmla="*/ 43 w 101"/>
                <a:gd name="T9" fmla="*/ 93 h 101"/>
                <a:gd name="T10" fmla="*/ 43 w 101"/>
                <a:gd name="T11" fmla="*/ 101 h 101"/>
                <a:gd name="T12" fmla="*/ 59 w 101"/>
                <a:gd name="T13" fmla="*/ 101 h 101"/>
                <a:gd name="T14" fmla="*/ 59 w 101"/>
                <a:gd name="T15" fmla="*/ 93 h 101"/>
                <a:gd name="T16" fmla="*/ 75 w 101"/>
                <a:gd name="T17" fmla="*/ 86 h 101"/>
                <a:gd name="T18" fmla="*/ 81 w 101"/>
                <a:gd name="T19" fmla="*/ 91 h 101"/>
                <a:gd name="T20" fmla="*/ 92 w 101"/>
                <a:gd name="T21" fmla="*/ 80 h 101"/>
                <a:gd name="T22" fmla="*/ 87 w 101"/>
                <a:gd name="T23" fmla="*/ 75 h 101"/>
                <a:gd name="T24" fmla="*/ 93 w 101"/>
                <a:gd name="T25" fmla="*/ 58 h 101"/>
                <a:gd name="T26" fmla="*/ 101 w 101"/>
                <a:gd name="T27" fmla="*/ 58 h 101"/>
                <a:gd name="T28" fmla="*/ 101 w 101"/>
                <a:gd name="T29" fmla="*/ 42 h 101"/>
                <a:gd name="T30" fmla="*/ 93 w 101"/>
                <a:gd name="T31" fmla="*/ 42 h 101"/>
                <a:gd name="T32" fmla="*/ 86 w 101"/>
                <a:gd name="T33" fmla="*/ 25 h 101"/>
                <a:gd name="T34" fmla="*/ 91 w 101"/>
                <a:gd name="T35" fmla="*/ 20 h 101"/>
                <a:gd name="T36" fmla="*/ 80 w 101"/>
                <a:gd name="T37" fmla="*/ 9 h 101"/>
                <a:gd name="T38" fmla="*/ 74 w 101"/>
                <a:gd name="T39" fmla="*/ 14 h 101"/>
                <a:gd name="T40" fmla="*/ 58 w 101"/>
                <a:gd name="T41" fmla="*/ 7 h 101"/>
                <a:gd name="T42" fmla="*/ 57 w 101"/>
                <a:gd name="T43" fmla="*/ 0 h 101"/>
                <a:gd name="T44" fmla="*/ 41 w 101"/>
                <a:gd name="T45" fmla="*/ 0 h 101"/>
                <a:gd name="T46" fmla="*/ 42 w 101"/>
                <a:gd name="T47" fmla="*/ 8 h 101"/>
                <a:gd name="T48" fmla="*/ 25 w 101"/>
                <a:gd name="T49" fmla="*/ 15 h 101"/>
                <a:gd name="T50" fmla="*/ 20 w 101"/>
                <a:gd name="T51" fmla="*/ 10 h 101"/>
                <a:gd name="T52" fmla="*/ 8 w 101"/>
                <a:gd name="T53" fmla="*/ 21 h 101"/>
                <a:gd name="T54" fmla="*/ 14 w 101"/>
                <a:gd name="T55" fmla="*/ 26 h 101"/>
                <a:gd name="T56" fmla="*/ 7 w 101"/>
                <a:gd name="T57" fmla="*/ 43 h 101"/>
                <a:gd name="T58" fmla="*/ 0 w 101"/>
                <a:gd name="T59" fmla="*/ 43 h 101"/>
                <a:gd name="T60" fmla="*/ 0 w 101"/>
                <a:gd name="T61" fmla="*/ 59 h 101"/>
                <a:gd name="T62" fmla="*/ 7 w 101"/>
                <a:gd name="T63" fmla="*/ 59 h 101"/>
                <a:gd name="T64" fmla="*/ 15 w 101"/>
                <a:gd name="T65" fmla="*/ 76 h 101"/>
                <a:gd name="T66" fmla="*/ 50 w 101"/>
                <a:gd name="T67" fmla="*/ 18 h 101"/>
                <a:gd name="T68" fmla="*/ 82 w 101"/>
                <a:gd name="T69" fmla="*/ 50 h 101"/>
                <a:gd name="T70" fmla="*/ 51 w 101"/>
                <a:gd name="T71" fmla="*/ 83 h 101"/>
                <a:gd name="T72" fmla="*/ 18 w 101"/>
                <a:gd name="T73" fmla="*/ 51 h 101"/>
                <a:gd name="T74" fmla="*/ 50 w 101"/>
                <a:gd name="T75" fmla="*/ 1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5" y="76"/>
                  </a:moveTo>
                  <a:cubicBezTo>
                    <a:pt x="9" y="81"/>
                    <a:pt x="9" y="81"/>
                    <a:pt x="9" y="81"/>
                  </a:cubicBezTo>
                  <a:cubicBezTo>
                    <a:pt x="21" y="92"/>
                    <a:pt x="21" y="92"/>
                    <a:pt x="21" y="92"/>
                  </a:cubicBezTo>
                  <a:cubicBezTo>
                    <a:pt x="26" y="87"/>
                    <a:pt x="26" y="87"/>
                    <a:pt x="26" y="87"/>
                  </a:cubicBezTo>
                  <a:cubicBezTo>
                    <a:pt x="31" y="90"/>
                    <a:pt x="37" y="92"/>
                    <a:pt x="43" y="93"/>
                  </a:cubicBezTo>
                  <a:cubicBezTo>
                    <a:pt x="43" y="101"/>
                    <a:pt x="43" y="101"/>
                    <a:pt x="43" y="101"/>
                  </a:cubicBezTo>
                  <a:cubicBezTo>
                    <a:pt x="59" y="101"/>
                    <a:pt x="59" y="101"/>
                    <a:pt x="59" y="101"/>
                  </a:cubicBezTo>
                  <a:cubicBezTo>
                    <a:pt x="59" y="93"/>
                    <a:pt x="59" y="93"/>
                    <a:pt x="59" y="93"/>
                  </a:cubicBezTo>
                  <a:cubicBezTo>
                    <a:pt x="65" y="92"/>
                    <a:pt x="71" y="90"/>
                    <a:pt x="75" y="86"/>
                  </a:cubicBezTo>
                  <a:cubicBezTo>
                    <a:pt x="81" y="91"/>
                    <a:pt x="81" y="91"/>
                    <a:pt x="81" y="91"/>
                  </a:cubicBezTo>
                  <a:cubicBezTo>
                    <a:pt x="92" y="80"/>
                    <a:pt x="92" y="80"/>
                    <a:pt x="92" y="80"/>
                  </a:cubicBezTo>
                  <a:cubicBezTo>
                    <a:pt x="87" y="75"/>
                    <a:pt x="87" y="75"/>
                    <a:pt x="87" y="75"/>
                  </a:cubicBezTo>
                  <a:cubicBezTo>
                    <a:pt x="90" y="70"/>
                    <a:pt x="92" y="64"/>
                    <a:pt x="93" y="58"/>
                  </a:cubicBezTo>
                  <a:cubicBezTo>
                    <a:pt x="101" y="58"/>
                    <a:pt x="101" y="58"/>
                    <a:pt x="101" y="58"/>
                  </a:cubicBezTo>
                  <a:cubicBezTo>
                    <a:pt x="101" y="42"/>
                    <a:pt x="101" y="42"/>
                    <a:pt x="101" y="42"/>
                  </a:cubicBezTo>
                  <a:cubicBezTo>
                    <a:pt x="93" y="42"/>
                    <a:pt x="93" y="42"/>
                    <a:pt x="93" y="42"/>
                  </a:cubicBezTo>
                  <a:cubicBezTo>
                    <a:pt x="92" y="36"/>
                    <a:pt x="89" y="30"/>
                    <a:pt x="86" y="25"/>
                  </a:cubicBezTo>
                  <a:cubicBezTo>
                    <a:pt x="91" y="20"/>
                    <a:pt x="91" y="20"/>
                    <a:pt x="91" y="20"/>
                  </a:cubicBezTo>
                  <a:cubicBezTo>
                    <a:pt x="80" y="9"/>
                    <a:pt x="80" y="9"/>
                    <a:pt x="80" y="9"/>
                  </a:cubicBezTo>
                  <a:cubicBezTo>
                    <a:pt x="74" y="14"/>
                    <a:pt x="74" y="14"/>
                    <a:pt x="74" y="14"/>
                  </a:cubicBezTo>
                  <a:cubicBezTo>
                    <a:pt x="69" y="11"/>
                    <a:pt x="64" y="8"/>
                    <a:pt x="58" y="7"/>
                  </a:cubicBezTo>
                  <a:cubicBezTo>
                    <a:pt x="57" y="0"/>
                    <a:pt x="57" y="0"/>
                    <a:pt x="57" y="0"/>
                  </a:cubicBezTo>
                  <a:cubicBezTo>
                    <a:pt x="41" y="0"/>
                    <a:pt x="41" y="0"/>
                    <a:pt x="41" y="0"/>
                  </a:cubicBezTo>
                  <a:cubicBezTo>
                    <a:pt x="42" y="8"/>
                    <a:pt x="42" y="8"/>
                    <a:pt x="42" y="8"/>
                  </a:cubicBezTo>
                  <a:cubicBezTo>
                    <a:pt x="35" y="9"/>
                    <a:pt x="30" y="11"/>
                    <a:pt x="25" y="15"/>
                  </a:cubicBezTo>
                  <a:cubicBezTo>
                    <a:pt x="20" y="10"/>
                    <a:pt x="20" y="10"/>
                    <a:pt x="20" y="10"/>
                  </a:cubicBezTo>
                  <a:cubicBezTo>
                    <a:pt x="8" y="21"/>
                    <a:pt x="8" y="21"/>
                    <a:pt x="8" y="21"/>
                  </a:cubicBezTo>
                  <a:cubicBezTo>
                    <a:pt x="14" y="26"/>
                    <a:pt x="14" y="26"/>
                    <a:pt x="14" y="26"/>
                  </a:cubicBezTo>
                  <a:cubicBezTo>
                    <a:pt x="10" y="31"/>
                    <a:pt x="8" y="37"/>
                    <a:pt x="7" y="43"/>
                  </a:cubicBezTo>
                  <a:cubicBezTo>
                    <a:pt x="0" y="43"/>
                    <a:pt x="0" y="43"/>
                    <a:pt x="0" y="43"/>
                  </a:cubicBezTo>
                  <a:cubicBezTo>
                    <a:pt x="0" y="59"/>
                    <a:pt x="0" y="59"/>
                    <a:pt x="0" y="59"/>
                  </a:cubicBezTo>
                  <a:cubicBezTo>
                    <a:pt x="7" y="59"/>
                    <a:pt x="7" y="59"/>
                    <a:pt x="7" y="59"/>
                  </a:cubicBezTo>
                  <a:cubicBezTo>
                    <a:pt x="9" y="65"/>
                    <a:pt x="11" y="71"/>
                    <a:pt x="15" y="76"/>
                  </a:cubicBezTo>
                  <a:moveTo>
                    <a:pt x="50" y="18"/>
                  </a:moveTo>
                  <a:cubicBezTo>
                    <a:pt x="68" y="18"/>
                    <a:pt x="82" y="32"/>
                    <a:pt x="82" y="50"/>
                  </a:cubicBezTo>
                  <a:cubicBezTo>
                    <a:pt x="83" y="68"/>
                    <a:pt x="68" y="82"/>
                    <a:pt x="51" y="83"/>
                  </a:cubicBezTo>
                  <a:cubicBezTo>
                    <a:pt x="33" y="83"/>
                    <a:pt x="18" y="69"/>
                    <a:pt x="18" y="51"/>
                  </a:cubicBezTo>
                  <a:cubicBezTo>
                    <a:pt x="18" y="33"/>
                    <a:pt x="32" y="18"/>
                    <a:pt x="50" y="1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1" name="Freeform 179"/>
            <p:cNvSpPr>
              <a:spLocks noEditPoints="1"/>
            </p:cNvSpPr>
            <p:nvPr/>
          </p:nvSpPr>
          <p:spPr bwMode="auto">
            <a:xfrm>
              <a:off x="7712076" y="839788"/>
              <a:ext cx="260350" cy="260350"/>
            </a:xfrm>
            <a:custGeom>
              <a:avLst/>
              <a:gdLst>
                <a:gd name="T0" fmla="*/ 64 w 69"/>
                <a:gd name="T1" fmla="*/ 29 h 69"/>
                <a:gd name="T2" fmla="*/ 69 w 69"/>
                <a:gd name="T3" fmla="*/ 26 h 69"/>
                <a:gd name="T4" fmla="*/ 63 w 69"/>
                <a:gd name="T5" fmla="*/ 15 h 69"/>
                <a:gd name="T6" fmla="*/ 59 w 69"/>
                <a:gd name="T7" fmla="*/ 17 h 69"/>
                <a:gd name="T8" fmla="*/ 51 w 69"/>
                <a:gd name="T9" fmla="*/ 10 h 69"/>
                <a:gd name="T10" fmla="*/ 53 w 69"/>
                <a:gd name="T11" fmla="*/ 5 h 69"/>
                <a:gd name="T12" fmla="*/ 41 w 69"/>
                <a:gd name="T13" fmla="*/ 0 h 69"/>
                <a:gd name="T14" fmla="*/ 39 w 69"/>
                <a:gd name="T15" fmla="*/ 5 h 69"/>
                <a:gd name="T16" fmla="*/ 29 w 69"/>
                <a:gd name="T17" fmla="*/ 5 h 69"/>
                <a:gd name="T18" fmla="*/ 27 w 69"/>
                <a:gd name="T19" fmla="*/ 1 h 69"/>
                <a:gd name="T20" fmla="*/ 15 w 69"/>
                <a:gd name="T21" fmla="*/ 6 h 69"/>
                <a:gd name="T22" fmla="*/ 17 w 69"/>
                <a:gd name="T23" fmla="*/ 10 h 69"/>
                <a:gd name="T24" fmla="*/ 10 w 69"/>
                <a:gd name="T25" fmla="*/ 18 h 69"/>
                <a:gd name="T26" fmla="*/ 5 w 69"/>
                <a:gd name="T27" fmla="*/ 16 h 69"/>
                <a:gd name="T28" fmla="*/ 0 w 69"/>
                <a:gd name="T29" fmla="*/ 28 h 69"/>
                <a:gd name="T30" fmla="*/ 5 w 69"/>
                <a:gd name="T31" fmla="*/ 30 h 69"/>
                <a:gd name="T32" fmla="*/ 5 w 69"/>
                <a:gd name="T33" fmla="*/ 40 h 69"/>
                <a:gd name="T34" fmla="*/ 1 w 69"/>
                <a:gd name="T35" fmla="*/ 43 h 69"/>
                <a:gd name="T36" fmla="*/ 6 w 69"/>
                <a:gd name="T37" fmla="*/ 54 h 69"/>
                <a:gd name="T38" fmla="*/ 11 w 69"/>
                <a:gd name="T39" fmla="*/ 52 h 69"/>
                <a:gd name="T40" fmla="*/ 18 w 69"/>
                <a:gd name="T41" fmla="*/ 59 h 69"/>
                <a:gd name="T42" fmla="*/ 16 w 69"/>
                <a:gd name="T43" fmla="*/ 64 h 69"/>
                <a:gd name="T44" fmla="*/ 28 w 69"/>
                <a:gd name="T45" fmla="*/ 69 h 69"/>
                <a:gd name="T46" fmla="*/ 30 w 69"/>
                <a:gd name="T47" fmla="*/ 64 h 69"/>
                <a:gd name="T48" fmla="*/ 41 w 69"/>
                <a:gd name="T49" fmla="*/ 64 h 69"/>
                <a:gd name="T50" fmla="*/ 43 w 69"/>
                <a:gd name="T51" fmla="*/ 68 h 69"/>
                <a:gd name="T52" fmla="*/ 54 w 69"/>
                <a:gd name="T53" fmla="*/ 63 h 69"/>
                <a:gd name="T54" fmla="*/ 52 w 69"/>
                <a:gd name="T55" fmla="*/ 58 h 69"/>
                <a:gd name="T56" fmla="*/ 59 w 69"/>
                <a:gd name="T57" fmla="*/ 51 h 69"/>
                <a:gd name="T58" fmla="*/ 64 w 69"/>
                <a:gd name="T59" fmla="*/ 53 h 69"/>
                <a:gd name="T60" fmla="*/ 69 w 69"/>
                <a:gd name="T61" fmla="*/ 41 h 69"/>
                <a:gd name="T62" fmla="*/ 64 w 69"/>
                <a:gd name="T63" fmla="*/ 39 h 69"/>
                <a:gd name="T64" fmla="*/ 64 w 69"/>
                <a:gd name="T65" fmla="*/ 29 h 69"/>
                <a:gd name="T66" fmla="*/ 43 w 69"/>
                <a:gd name="T67" fmla="*/ 53 h 69"/>
                <a:gd name="T68" fmla="*/ 35 w 69"/>
                <a:gd name="T69" fmla="*/ 54 h 69"/>
                <a:gd name="T70" fmla="*/ 16 w 69"/>
                <a:gd name="T71" fmla="*/ 43 h 69"/>
                <a:gd name="T72" fmla="*/ 26 w 69"/>
                <a:gd name="T73" fmla="*/ 16 h 69"/>
                <a:gd name="T74" fmla="*/ 34 w 69"/>
                <a:gd name="T75" fmla="*/ 14 h 69"/>
                <a:gd name="T76" fmla="*/ 53 w 69"/>
                <a:gd name="T77" fmla="*/ 26 h 69"/>
                <a:gd name="T78" fmla="*/ 43 w 69"/>
                <a:gd name="T7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 h="69">
                  <a:moveTo>
                    <a:pt x="64" y="29"/>
                  </a:moveTo>
                  <a:cubicBezTo>
                    <a:pt x="69" y="26"/>
                    <a:pt x="69" y="26"/>
                    <a:pt x="69" y="26"/>
                  </a:cubicBezTo>
                  <a:cubicBezTo>
                    <a:pt x="63" y="15"/>
                    <a:pt x="63" y="15"/>
                    <a:pt x="63" y="15"/>
                  </a:cubicBezTo>
                  <a:cubicBezTo>
                    <a:pt x="59" y="17"/>
                    <a:pt x="59" y="17"/>
                    <a:pt x="59" y="17"/>
                  </a:cubicBezTo>
                  <a:cubicBezTo>
                    <a:pt x="57" y="14"/>
                    <a:pt x="54" y="12"/>
                    <a:pt x="51" y="10"/>
                  </a:cubicBezTo>
                  <a:cubicBezTo>
                    <a:pt x="53" y="5"/>
                    <a:pt x="53" y="5"/>
                    <a:pt x="53" y="5"/>
                  </a:cubicBezTo>
                  <a:cubicBezTo>
                    <a:pt x="41" y="0"/>
                    <a:pt x="41" y="0"/>
                    <a:pt x="41" y="0"/>
                  </a:cubicBezTo>
                  <a:cubicBezTo>
                    <a:pt x="39" y="5"/>
                    <a:pt x="39" y="5"/>
                    <a:pt x="39" y="5"/>
                  </a:cubicBezTo>
                  <a:cubicBezTo>
                    <a:pt x="36" y="4"/>
                    <a:pt x="32" y="5"/>
                    <a:pt x="29" y="5"/>
                  </a:cubicBezTo>
                  <a:cubicBezTo>
                    <a:pt x="27" y="1"/>
                    <a:pt x="27" y="1"/>
                    <a:pt x="27" y="1"/>
                  </a:cubicBezTo>
                  <a:cubicBezTo>
                    <a:pt x="15" y="6"/>
                    <a:pt x="15" y="6"/>
                    <a:pt x="15" y="6"/>
                  </a:cubicBezTo>
                  <a:cubicBezTo>
                    <a:pt x="17" y="10"/>
                    <a:pt x="17" y="10"/>
                    <a:pt x="17" y="10"/>
                  </a:cubicBezTo>
                  <a:cubicBezTo>
                    <a:pt x="14" y="13"/>
                    <a:pt x="12" y="15"/>
                    <a:pt x="10" y="18"/>
                  </a:cubicBezTo>
                  <a:cubicBezTo>
                    <a:pt x="5" y="16"/>
                    <a:pt x="5" y="16"/>
                    <a:pt x="5" y="16"/>
                  </a:cubicBezTo>
                  <a:cubicBezTo>
                    <a:pt x="0" y="28"/>
                    <a:pt x="0" y="28"/>
                    <a:pt x="0" y="28"/>
                  </a:cubicBezTo>
                  <a:cubicBezTo>
                    <a:pt x="5" y="30"/>
                    <a:pt x="5" y="30"/>
                    <a:pt x="5" y="30"/>
                  </a:cubicBezTo>
                  <a:cubicBezTo>
                    <a:pt x="5" y="33"/>
                    <a:pt x="5" y="37"/>
                    <a:pt x="5" y="40"/>
                  </a:cubicBezTo>
                  <a:cubicBezTo>
                    <a:pt x="1" y="43"/>
                    <a:pt x="1" y="43"/>
                    <a:pt x="1" y="43"/>
                  </a:cubicBezTo>
                  <a:cubicBezTo>
                    <a:pt x="6" y="54"/>
                    <a:pt x="6" y="54"/>
                    <a:pt x="6" y="54"/>
                  </a:cubicBezTo>
                  <a:cubicBezTo>
                    <a:pt x="11" y="52"/>
                    <a:pt x="11" y="52"/>
                    <a:pt x="11" y="52"/>
                  </a:cubicBezTo>
                  <a:cubicBezTo>
                    <a:pt x="13" y="55"/>
                    <a:pt x="15" y="57"/>
                    <a:pt x="18" y="59"/>
                  </a:cubicBezTo>
                  <a:cubicBezTo>
                    <a:pt x="16" y="64"/>
                    <a:pt x="16" y="64"/>
                    <a:pt x="16" y="64"/>
                  </a:cubicBezTo>
                  <a:cubicBezTo>
                    <a:pt x="28" y="69"/>
                    <a:pt x="28" y="69"/>
                    <a:pt x="28" y="69"/>
                  </a:cubicBezTo>
                  <a:cubicBezTo>
                    <a:pt x="30" y="64"/>
                    <a:pt x="30" y="64"/>
                    <a:pt x="30" y="64"/>
                  </a:cubicBezTo>
                  <a:cubicBezTo>
                    <a:pt x="34" y="64"/>
                    <a:pt x="37" y="64"/>
                    <a:pt x="41" y="64"/>
                  </a:cubicBezTo>
                  <a:cubicBezTo>
                    <a:pt x="43" y="68"/>
                    <a:pt x="43" y="68"/>
                    <a:pt x="43" y="68"/>
                  </a:cubicBezTo>
                  <a:cubicBezTo>
                    <a:pt x="54" y="63"/>
                    <a:pt x="54" y="63"/>
                    <a:pt x="54" y="63"/>
                  </a:cubicBezTo>
                  <a:cubicBezTo>
                    <a:pt x="52" y="58"/>
                    <a:pt x="52" y="58"/>
                    <a:pt x="52" y="58"/>
                  </a:cubicBezTo>
                  <a:cubicBezTo>
                    <a:pt x="55" y="56"/>
                    <a:pt x="58" y="54"/>
                    <a:pt x="59" y="51"/>
                  </a:cubicBezTo>
                  <a:cubicBezTo>
                    <a:pt x="64" y="53"/>
                    <a:pt x="64" y="53"/>
                    <a:pt x="64" y="53"/>
                  </a:cubicBezTo>
                  <a:cubicBezTo>
                    <a:pt x="69" y="41"/>
                    <a:pt x="69" y="41"/>
                    <a:pt x="69" y="41"/>
                  </a:cubicBezTo>
                  <a:cubicBezTo>
                    <a:pt x="64" y="39"/>
                    <a:pt x="64" y="39"/>
                    <a:pt x="64" y="39"/>
                  </a:cubicBezTo>
                  <a:cubicBezTo>
                    <a:pt x="65" y="35"/>
                    <a:pt x="64" y="32"/>
                    <a:pt x="64" y="29"/>
                  </a:cubicBezTo>
                  <a:moveTo>
                    <a:pt x="43" y="53"/>
                  </a:moveTo>
                  <a:cubicBezTo>
                    <a:pt x="40" y="54"/>
                    <a:pt x="38" y="54"/>
                    <a:pt x="35" y="54"/>
                  </a:cubicBezTo>
                  <a:cubicBezTo>
                    <a:pt x="27" y="55"/>
                    <a:pt x="20" y="50"/>
                    <a:pt x="16" y="43"/>
                  </a:cubicBezTo>
                  <a:cubicBezTo>
                    <a:pt x="12" y="33"/>
                    <a:pt x="16" y="21"/>
                    <a:pt x="26" y="16"/>
                  </a:cubicBezTo>
                  <a:cubicBezTo>
                    <a:pt x="29" y="15"/>
                    <a:pt x="32" y="15"/>
                    <a:pt x="34" y="14"/>
                  </a:cubicBezTo>
                  <a:cubicBezTo>
                    <a:pt x="42" y="14"/>
                    <a:pt x="50" y="19"/>
                    <a:pt x="53" y="26"/>
                  </a:cubicBezTo>
                  <a:cubicBezTo>
                    <a:pt x="57" y="36"/>
                    <a:pt x="53" y="48"/>
                    <a:pt x="43" y="5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02" name="Freeform 180"/>
          <p:cNvSpPr/>
          <p:nvPr/>
        </p:nvSpPr>
        <p:spPr bwMode="auto">
          <a:xfrm>
            <a:off x="3332779" y="3604011"/>
            <a:ext cx="204841" cy="241697"/>
          </a:xfrm>
          <a:custGeom>
            <a:avLst/>
            <a:gdLst>
              <a:gd name="T0" fmla="*/ 1751332771 w 110"/>
              <a:gd name="T1" fmla="*/ 2147483647 h 130"/>
              <a:gd name="T2" fmla="*/ 2147483647 w 110"/>
              <a:gd name="T3" fmla="*/ 1353993331 h 130"/>
              <a:gd name="T4" fmla="*/ 2147483647 w 110"/>
              <a:gd name="T5" fmla="*/ 320036410 h 130"/>
              <a:gd name="T6" fmla="*/ 1973332350 w 110"/>
              <a:gd name="T7" fmla="*/ 172326153 h 130"/>
              <a:gd name="T8" fmla="*/ 1011332519 w 110"/>
              <a:gd name="T9" fmla="*/ 541594358 h 130"/>
              <a:gd name="T10" fmla="*/ 172666891 w 110"/>
              <a:gd name="T11" fmla="*/ 2141766491 h 130"/>
              <a:gd name="T12" fmla="*/ 419335296 w 110"/>
              <a:gd name="T13" fmla="*/ 2147483647 h 130"/>
              <a:gd name="T14" fmla="*/ 443999158 w 110"/>
              <a:gd name="T15" fmla="*/ 2147483647 h 130"/>
              <a:gd name="T16" fmla="*/ 1331997475 w 110"/>
              <a:gd name="T17" fmla="*/ 2147483647 h 130"/>
              <a:gd name="T18" fmla="*/ 1923999662 w 110"/>
              <a:gd name="T19" fmla="*/ 1674024783 h 130"/>
              <a:gd name="T20" fmla="*/ 1726663945 w 110"/>
              <a:gd name="T21" fmla="*/ 1033956921 h 130"/>
              <a:gd name="T22" fmla="*/ 1702000083 w 110"/>
              <a:gd name="T23" fmla="*/ 1009341024 h 130"/>
              <a:gd name="T24" fmla="*/ 1085334034 w 110"/>
              <a:gd name="T25" fmla="*/ 1230903929 h 130"/>
              <a:gd name="T26" fmla="*/ 592002187 w 110"/>
              <a:gd name="T27" fmla="*/ 2141766491 h 130"/>
              <a:gd name="T28" fmla="*/ 814001766 w 110"/>
              <a:gd name="T29" fmla="*/ 2147483647 h 130"/>
              <a:gd name="T30" fmla="*/ 1307333613 w 110"/>
              <a:gd name="T31" fmla="*/ 1329372476 h 130"/>
              <a:gd name="T32" fmla="*/ 1578665880 w 110"/>
              <a:gd name="T33" fmla="*/ 1230903929 h 130"/>
              <a:gd name="T34" fmla="*/ 1627998568 w 110"/>
              <a:gd name="T35" fmla="*/ 1255519826 h 130"/>
              <a:gd name="T36" fmla="*/ 1702000083 w 110"/>
              <a:gd name="T37" fmla="*/ 1550935381 h 130"/>
              <a:gd name="T38" fmla="*/ 1109997895 w 110"/>
              <a:gd name="T39" fmla="*/ 2147483647 h 130"/>
              <a:gd name="T40" fmla="*/ 567333361 w 110"/>
              <a:gd name="T41" fmla="*/ 2147483647 h 130"/>
              <a:gd name="T42" fmla="*/ 345333782 w 110"/>
              <a:gd name="T43" fmla="*/ 2147483647 h 130"/>
              <a:gd name="T44" fmla="*/ 443999158 w 110"/>
              <a:gd name="T45" fmla="*/ 2141766491 h 130"/>
              <a:gd name="T46" fmla="*/ 1233332098 w 110"/>
              <a:gd name="T47" fmla="*/ 664688717 h 130"/>
              <a:gd name="T48" fmla="*/ 1849998147 w 110"/>
              <a:gd name="T49" fmla="*/ 393889059 h 130"/>
              <a:gd name="T50" fmla="*/ 2145999241 w 110"/>
              <a:gd name="T51" fmla="*/ 541594358 h 130"/>
              <a:gd name="T52" fmla="*/ 2147483647 w 110"/>
              <a:gd name="T53" fmla="*/ 1230903929 h 130"/>
              <a:gd name="T54" fmla="*/ 1529333192 w 110"/>
              <a:gd name="T55" fmla="*/ 2147483647 h 130"/>
              <a:gd name="T56" fmla="*/ 1751332771 w 110"/>
              <a:gd name="T57" fmla="*/ 2147483647 h 13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0" h="130">
                <a:moveTo>
                  <a:pt x="71" y="112"/>
                </a:moveTo>
                <a:cubicBezTo>
                  <a:pt x="102" y="55"/>
                  <a:pt x="102" y="55"/>
                  <a:pt x="102" y="55"/>
                </a:cubicBezTo>
                <a:cubicBezTo>
                  <a:pt x="110" y="38"/>
                  <a:pt x="106" y="21"/>
                  <a:pt x="91" y="13"/>
                </a:cubicBezTo>
                <a:cubicBezTo>
                  <a:pt x="80" y="7"/>
                  <a:pt x="80" y="7"/>
                  <a:pt x="80" y="7"/>
                </a:cubicBezTo>
                <a:cubicBezTo>
                  <a:pt x="66" y="0"/>
                  <a:pt x="50" y="6"/>
                  <a:pt x="41" y="22"/>
                </a:cubicBezTo>
                <a:cubicBezTo>
                  <a:pt x="7" y="87"/>
                  <a:pt x="7" y="87"/>
                  <a:pt x="7" y="87"/>
                </a:cubicBezTo>
                <a:cubicBezTo>
                  <a:pt x="0" y="100"/>
                  <a:pt x="5" y="116"/>
                  <a:pt x="17" y="123"/>
                </a:cubicBezTo>
                <a:cubicBezTo>
                  <a:pt x="18" y="123"/>
                  <a:pt x="18" y="123"/>
                  <a:pt x="18" y="123"/>
                </a:cubicBezTo>
                <a:cubicBezTo>
                  <a:pt x="31" y="130"/>
                  <a:pt x="47" y="125"/>
                  <a:pt x="54" y="113"/>
                </a:cubicBezTo>
                <a:cubicBezTo>
                  <a:pt x="78" y="68"/>
                  <a:pt x="78" y="68"/>
                  <a:pt x="78" y="68"/>
                </a:cubicBezTo>
                <a:cubicBezTo>
                  <a:pt x="83" y="58"/>
                  <a:pt x="79" y="47"/>
                  <a:pt x="70" y="42"/>
                </a:cubicBezTo>
                <a:cubicBezTo>
                  <a:pt x="69" y="41"/>
                  <a:pt x="69" y="41"/>
                  <a:pt x="69" y="41"/>
                </a:cubicBezTo>
                <a:cubicBezTo>
                  <a:pt x="60" y="36"/>
                  <a:pt x="49" y="40"/>
                  <a:pt x="44" y="50"/>
                </a:cubicBezTo>
                <a:cubicBezTo>
                  <a:pt x="24" y="87"/>
                  <a:pt x="24" y="87"/>
                  <a:pt x="24" y="87"/>
                </a:cubicBezTo>
                <a:cubicBezTo>
                  <a:pt x="33" y="92"/>
                  <a:pt x="33" y="92"/>
                  <a:pt x="33" y="92"/>
                </a:cubicBezTo>
                <a:cubicBezTo>
                  <a:pt x="53" y="54"/>
                  <a:pt x="53" y="54"/>
                  <a:pt x="53" y="54"/>
                </a:cubicBezTo>
                <a:cubicBezTo>
                  <a:pt x="55" y="50"/>
                  <a:pt x="59" y="47"/>
                  <a:pt x="64" y="50"/>
                </a:cubicBezTo>
                <a:cubicBezTo>
                  <a:pt x="66" y="51"/>
                  <a:pt x="66" y="51"/>
                  <a:pt x="66" y="51"/>
                </a:cubicBezTo>
                <a:cubicBezTo>
                  <a:pt x="70" y="53"/>
                  <a:pt x="71" y="58"/>
                  <a:pt x="69" y="63"/>
                </a:cubicBezTo>
                <a:cubicBezTo>
                  <a:pt x="45" y="107"/>
                  <a:pt x="45" y="107"/>
                  <a:pt x="45" y="107"/>
                </a:cubicBezTo>
                <a:cubicBezTo>
                  <a:pt x="41" y="115"/>
                  <a:pt x="31" y="119"/>
                  <a:pt x="23" y="114"/>
                </a:cubicBezTo>
                <a:cubicBezTo>
                  <a:pt x="18" y="112"/>
                  <a:pt x="15" y="108"/>
                  <a:pt x="14" y="103"/>
                </a:cubicBezTo>
                <a:cubicBezTo>
                  <a:pt x="13" y="99"/>
                  <a:pt x="14" y="94"/>
                  <a:pt x="18" y="87"/>
                </a:cubicBezTo>
                <a:cubicBezTo>
                  <a:pt x="50" y="27"/>
                  <a:pt x="50" y="27"/>
                  <a:pt x="50" y="27"/>
                </a:cubicBezTo>
                <a:cubicBezTo>
                  <a:pt x="57" y="13"/>
                  <a:pt x="68" y="12"/>
                  <a:pt x="75" y="16"/>
                </a:cubicBezTo>
                <a:cubicBezTo>
                  <a:pt x="87" y="22"/>
                  <a:pt x="87" y="22"/>
                  <a:pt x="87" y="22"/>
                </a:cubicBezTo>
                <a:cubicBezTo>
                  <a:pt x="98" y="28"/>
                  <a:pt x="98" y="40"/>
                  <a:pt x="93" y="50"/>
                </a:cubicBezTo>
                <a:cubicBezTo>
                  <a:pt x="62" y="108"/>
                  <a:pt x="62" y="108"/>
                  <a:pt x="62" y="108"/>
                </a:cubicBezTo>
                <a:lnTo>
                  <a:pt x="71" y="112"/>
                </a:ln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03" name="Group 199"/>
          <p:cNvGrpSpPr/>
          <p:nvPr/>
        </p:nvGrpSpPr>
        <p:grpSpPr>
          <a:xfrm>
            <a:off x="1669856" y="2043415"/>
            <a:ext cx="186871" cy="257047"/>
            <a:chOff x="3868738" y="2328863"/>
            <a:chExt cx="376238" cy="517525"/>
          </a:xfrm>
          <a:solidFill>
            <a:srgbClr val="4C547C"/>
          </a:solidFill>
        </p:grpSpPr>
        <p:sp>
          <p:nvSpPr>
            <p:cNvPr id="104" name="Freeform 181"/>
            <p:cNvSpPr/>
            <p:nvPr/>
          </p:nvSpPr>
          <p:spPr bwMode="auto">
            <a:xfrm>
              <a:off x="3868738" y="2328863"/>
              <a:ext cx="180975" cy="517525"/>
            </a:xfrm>
            <a:custGeom>
              <a:avLst/>
              <a:gdLst>
                <a:gd name="T0" fmla="*/ 6 w 48"/>
                <a:gd name="T1" fmla="*/ 16 h 138"/>
                <a:gd name="T2" fmla="*/ 1 w 48"/>
                <a:gd name="T3" fmla="*/ 34 h 138"/>
                <a:gd name="T4" fmla="*/ 4 w 48"/>
                <a:gd name="T5" fmla="*/ 48 h 138"/>
                <a:gd name="T6" fmla="*/ 17 w 48"/>
                <a:gd name="T7" fmla="*/ 63 h 138"/>
                <a:gd name="T8" fmla="*/ 17 w 48"/>
                <a:gd name="T9" fmla="*/ 138 h 138"/>
                <a:gd name="T10" fmla="*/ 30 w 48"/>
                <a:gd name="T11" fmla="*/ 138 h 138"/>
                <a:gd name="T12" fmla="*/ 30 w 48"/>
                <a:gd name="T13" fmla="*/ 63 h 138"/>
                <a:gd name="T14" fmla="*/ 44 w 48"/>
                <a:gd name="T15" fmla="*/ 48 h 138"/>
                <a:gd name="T16" fmla="*/ 47 w 48"/>
                <a:gd name="T17" fmla="*/ 34 h 138"/>
                <a:gd name="T18" fmla="*/ 42 w 48"/>
                <a:gd name="T19" fmla="*/ 16 h 138"/>
                <a:gd name="T20" fmla="*/ 32 w 48"/>
                <a:gd name="T21" fmla="*/ 0 h 138"/>
                <a:gd name="T22" fmla="*/ 35 w 48"/>
                <a:gd name="T23" fmla="*/ 33 h 138"/>
                <a:gd name="T24" fmla="*/ 31 w 48"/>
                <a:gd name="T25" fmla="*/ 33 h 138"/>
                <a:gd name="T26" fmla="*/ 27 w 48"/>
                <a:gd name="T27" fmla="*/ 0 h 138"/>
                <a:gd name="T28" fmla="*/ 24 w 48"/>
                <a:gd name="T29" fmla="*/ 0 h 138"/>
                <a:gd name="T30" fmla="*/ 20 w 48"/>
                <a:gd name="T31" fmla="*/ 0 h 138"/>
                <a:gd name="T32" fmla="*/ 17 w 48"/>
                <a:gd name="T33" fmla="*/ 33 h 138"/>
                <a:gd name="T34" fmla="*/ 13 w 48"/>
                <a:gd name="T35" fmla="*/ 33 h 138"/>
                <a:gd name="T36" fmla="*/ 16 w 48"/>
                <a:gd name="T37" fmla="*/ 0 h 138"/>
                <a:gd name="T38" fmla="*/ 6 w 48"/>
                <a:gd name="T39" fmla="*/ 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138">
                  <a:moveTo>
                    <a:pt x="6" y="16"/>
                  </a:moveTo>
                  <a:cubicBezTo>
                    <a:pt x="4" y="22"/>
                    <a:pt x="1" y="28"/>
                    <a:pt x="1" y="34"/>
                  </a:cubicBezTo>
                  <a:cubicBezTo>
                    <a:pt x="0" y="39"/>
                    <a:pt x="1" y="43"/>
                    <a:pt x="4" y="48"/>
                  </a:cubicBezTo>
                  <a:cubicBezTo>
                    <a:pt x="7" y="53"/>
                    <a:pt x="12" y="60"/>
                    <a:pt x="17" y="63"/>
                  </a:cubicBezTo>
                  <a:cubicBezTo>
                    <a:pt x="17" y="138"/>
                    <a:pt x="17" y="138"/>
                    <a:pt x="17" y="138"/>
                  </a:cubicBezTo>
                  <a:cubicBezTo>
                    <a:pt x="30" y="138"/>
                    <a:pt x="30" y="138"/>
                    <a:pt x="30" y="138"/>
                  </a:cubicBezTo>
                  <a:cubicBezTo>
                    <a:pt x="30" y="63"/>
                    <a:pt x="30" y="63"/>
                    <a:pt x="30" y="63"/>
                  </a:cubicBezTo>
                  <a:cubicBezTo>
                    <a:pt x="36" y="60"/>
                    <a:pt x="41" y="53"/>
                    <a:pt x="44" y="48"/>
                  </a:cubicBezTo>
                  <a:cubicBezTo>
                    <a:pt x="46" y="43"/>
                    <a:pt x="48" y="39"/>
                    <a:pt x="47" y="34"/>
                  </a:cubicBezTo>
                  <a:cubicBezTo>
                    <a:pt x="46" y="28"/>
                    <a:pt x="44" y="22"/>
                    <a:pt x="42" y="16"/>
                  </a:cubicBezTo>
                  <a:cubicBezTo>
                    <a:pt x="41" y="12"/>
                    <a:pt x="37" y="1"/>
                    <a:pt x="32" y="0"/>
                  </a:cubicBezTo>
                  <a:cubicBezTo>
                    <a:pt x="35" y="33"/>
                    <a:pt x="35" y="33"/>
                    <a:pt x="35" y="33"/>
                  </a:cubicBezTo>
                  <a:cubicBezTo>
                    <a:pt x="31" y="33"/>
                    <a:pt x="31" y="33"/>
                    <a:pt x="31" y="33"/>
                  </a:cubicBezTo>
                  <a:cubicBezTo>
                    <a:pt x="27" y="0"/>
                    <a:pt x="27" y="0"/>
                    <a:pt x="27" y="0"/>
                  </a:cubicBezTo>
                  <a:cubicBezTo>
                    <a:pt x="24" y="0"/>
                    <a:pt x="24" y="0"/>
                    <a:pt x="24" y="0"/>
                  </a:cubicBezTo>
                  <a:cubicBezTo>
                    <a:pt x="20" y="0"/>
                    <a:pt x="20" y="0"/>
                    <a:pt x="20" y="0"/>
                  </a:cubicBezTo>
                  <a:cubicBezTo>
                    <a:pt x="17" y="33"/>
                    <a:pt x="17" y="33"/>
                    <a:pt x="17" y="33"/>
                  </a:cubicBezTo>
                  <a:cubicBezTo>
                    <a:pt x="13" y="33"/>
                    <a:pt x="13" y="33"/>
                    <a:pt x="13" y="33"/>
                  </a:cubicBezTo>
                  <a:cubicBezTo>
                    <a:pt x="16" y="0"/>
                    <a:pt x="16" y="0"/>
                    <a:pt x="16" y="0"/>
                  </a:cubicBezTo>
                  <a:cubicBezTo>
                    <a:pt x="10" y="1"/>
                    <a:pt x="7" y="12"/>
                    <a:pt x="6" y="1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5" name="Freeform 182"/>
            <p:cNvSpPr/>
            <p:nvPr/>
          </p:nvSpPr>
          <p:spPr bwMode="auto">
            <a:xfrm>
              <a:off x="4127501" y="2328863"/>
              <a:ext cx="117475" cy="517525"/>
            </a:xfrm>
            <a:custGeom>
              <a:avLst/>
              <a:gdLst>
                <a:gd name="T0" fmla="*/ 0 w 31"/>
                <a:gd name="T1" fmla="*/ 39 h 138"/>
                <a:gd name="T2" fmla="*/ 18 w 31"/>
                <a:gd name="T3" fmla="*/ 77 h 138"/>
                <a:gd name="T4" fmla="*/ 18 w 31"/>
                <a:gd name="T5" fmla="*/ 138 h 138"/>
                <a:gd name="T6" fmla="*/ 31 w 31"/>
                <a:gd name="T7" fmla="*/ 138 h 138"/>
                <a:gd name="T8" fmla="*/ 31 w 31"/>
                <a:gd name="T9" fmla="*/ 0 h 138"/>
                <a:gd name="T10" fmla="*/ 18 w 31"/>
                <a:gd name="T11" fmla="*/ 0 h 138"/>
                <a:gd name="T12" fmla="*/ 0 w 31"/>
                <a:gd name="T13" fmla="*/ 39 h 138"/>
              </a:gdLst>
              <a:ahLst/>
              <a:cxnLst>
                <a:cxn ang="0">
                  <a:pos x="T0" y="T1"/>
                </a:cxn>
                <a:cxn ang="0">
                  <a:pos x="T2" y="T3"/>
                </a:cxn>
                <a:cxn ang="0">
                  <a:pos x="T4" y="T5"/>
                </a:cxn>
                <a:cxn ang="0">
                  <a:pos x="T6" y="T7"/>
                </a:cxn>
                <a:cxn ang="0">
                  <a:pos x="T8" y="T9"/>
                </a:cxn>
                <a:cxn ang="0">
                  <a:pos x="T10" y="T11"/>
                </a:cxn>
                <a:cxn ang="0">
                  <a:pos x="T12" y="T13"/>
                </a:cxn>
              </a:cxnLst>
              <a:rect l="0" t="0" r="r" b="b"/>
              <a:pathLst>
                <a:path w="31" h="138">
                  <a:moveTo>
                    <a:pt x="0" y="39"/>
                  </a:moveTo>
                  <a:cubicBezTo>
                    <a:pt x="0" y="73"/>
                    <a:pt x="14" y="77"/>
                    <a:pt x="18" y="77"/>
                  </a:cubicBezTo>
                  <a:cubicBezTo>
                    <a:pt x="18" y="138"/>
                    <a:pt x="18" y="138"/>
                    <a:pt x="18" y="138"/>
                  </a:cubicBezTo>
                  <a:cubicBezTo>
                    <a:pt x="31" y="138"/>
                    <a:pt x="31" y="138"/>
                    <a:pt x="31" y="138"/>
                  </a:cubicBezTo>
                  <a:cubicBezTo>
                    <a:pt x="31" y="0"/>
                    <a:pt x="31" y="0"/>
                    <a:pt x="31" y="0"/>
                  </a:cubicBezTo>
                  <a:cubicBezTo>
                    <a:pt x="18" y="0"/>
                    <a:pt x="18" y="0"/>
                    <a:pt x="18" y="0"/>
                  </a:cubicBezTo>
                  <a:cubicBezTo>
                    <a:pt x="18" y="0"/>
                    <a:pt x="0" y="0"/>
                    <a:pt x="0" y="3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06" name="Group 202"/>
          <p:cNvGrpSpPr/>
          <p:nvPr/>
        </p:nvGrpSpPr>
        <p:grpSpPr>
          <a:xfrm>
            <a:off x="3198731" y="1591612"/>
            <a:ext cx="242066" cy="234969"/>
            <a:chOff x="6946901" y="1419225"/>
            <a:chExt cx="487363" cy="473075"/>
          </a:xfrm>
          <a:solidFill>
            <a:srgbClr val="4C547C"/>
          </a:solidFill>
        </p:grpSpPr>
        <p:sp>
          <p:nvSpPr>
            <p:cNvPr id="107" name="Freeform 183"/>
            <p:cNvSpPr/>
            <p:nvPr/>
          </p:nvSpPr>
          <p:spPr bwMode="auto">
            <a:xfrm>
              <a:off x="6946901" y="1419225"/>
              <a:ext cx="487363" cy="300037"/>
            </a:xfrm>
            <a:custGeom>
              <a:avLst/>
              <a:gdLst>
                <a:gd name="T0" fmla="*/ 130 w 130"/>
                <a:gd name="T1" fmla="*/ 66 h 80"/>
                <a:gd name="T2" fmla="*/ 116 w 130"/>
                <a:gd name="T3" fmla="*/ 52 h 80"/>
                <a:gd name="T4" fmla="*/ 118 w 130"/>
                <a:gd name="T5" fmla="*/ 40 h 80"/>
                <a:gd name="T6" fmla="*/ 78 w 130"/>
                <a:gd name="T7" fmla="*/ 0 h 80"/>
                <a:gd name="T8" fmla="*/ 38 w 130"/>
                <a:gd name="T9" fmla="*/ 39 h 80"/>
                <a:gd name="T10" fmla="*/ 23 w 130"/>
                <a:gd name="T11" fmla="*/ 34 h 80"/>
                <a:gd name="T12" fmla="*/ 0 w 130"/>
                <a:gd name="T13" fmla="*/ 57 h 80"/>
                <a:gd name="T14" fmla="*/ 23 w 130"/>
                <a:gd name="T15" fmla="*/ 80 h 80"/>
                <a:gd name="T16" fmla="*/ 76 w 130"/>
                <a:gd name="T17" fmla="*/ 80 h 80"/>
                <a:gd name="T18" fmla="*/ 78 w 130"/>
                <a:gd name="T19" fmla="*/ 80 h 80"/>
                <a:gd name="T20" fmla="*/ 116 w 130"/>
                <a:gd name="T21" fmla="*/ 80 h 80"/>
                <a:gd name="T22" fmla="*/ 130 w 130"/>
                <a:gd name="T23" fmla="*/ 6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0" h="80">
                  <a:moveTo>
                    <a:pt x="130" y="66"/>
                  </a:moveTo>
                  <a:cubicBezTo>
                    <a:pt x="130" y="58"/>
                    <a:pt x="124" y="52"/>
                    <a:pt x="116" y="52"/>
                  </a:cubicBezTo>
                  <a:cubicBezTo>
                    <a:pt x="118" y="48"/>
                    <a:pt x="118" y="44"/>
                    <a:pt x="118" y="40"/>
                  </a:cubicBezTo>
                  <a:cubicBezTo>
                    <a:pt x="118" y="18"/>
                    <a:pt x="100" y="0"/>
                    <a:pt x="78" y="0"/>
                  </a:cubicBezTo>
                  <a:cubicBezTo>
                    <a:pt x="56" y="0"/>
                    <a:pt x="38" y="18"/>
                    <a:pt x="38" y="39"/>
                  </a:cubicBezTo>
                  <a:cubicBezTo>
                    <a:pt x="34" y="36"/>
                    <a:pt x="29" y="34"/>
                    <a:pt x="23" y="34"/>
                  </a:cubicBezTo>
                  <a:cubicBezTo>
                    <a:pt x="10" y="34"/>
                    <a:pt x="0" y="44"/>
                    <a:pt x="0" y="57"/>
                  </a:cubicBezTo>
                  <a:cubicBezTo>
                    <a:pt x="0" y="70"/>
                    <a:pt x="10" y="80"/>
                    <a:pt x="23" y="80"/>
                  </a:cubicBezTo>
                  <a:cubicBezTo>
                    <a:pt x="76" y="80"/>
                    <a:pt x="76" y="80"/>
                    <a:pt x="76" y="80"/>
                  </a:cubicBezTo>
                  <a:cubicBezTo>
                    <a:pt x="78" y="80"/>
                    <a:pt x="78" y="80"/>
                    <a:pt x="78" y="80"/>
                  </a:cubicBezTo>
                  <a:cubicBezTo>
                    <a:pt x="116" y="80"/>
                    <a:pt x="116" y="80"/>
                    <a:pt x="116" y="80"/>
                  </a:cubicBezTo>
                  <a:cubicBezTo>
                    <a:pt x="124" y="80"/>
                    <a:pt x="130" y="74"/>
                    <a:pt x="130" y="66"/>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8" name="Rectangle 184"/>
            <p:cNvSpPr>
              <a:spLocks noChangeArrowheads="1"/>
            </p:cNvSpPr>
            <p:nvPr/>
          </p:nvSpPr>
          <p:spPr bwMode="auto">
            <a:xfrm>
              <a:off x="7016751" y="1749425"/>
              <a:ext cx="42863"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09" name="Rectangle 185"/>
            <p:cNvSpPr>
              <a:spLocks noChangeArrowheads="1"/>
            </p:cNvSpPr>
            <p:nvPr/>
          </p:nvSpPr>
          <p:spPr bwMode="auto">
            <a:xfrm>
              <a:off x="7118351" y="1798638"/>
              <a:ext cx="41275"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0" name="Rectangle 186"/>
            <p:cNvSpPr>
              <a:spLocks noChangeArrowheads="1"/>
            </p:cNvSpPr>
            <p:nvPr/>
          </p:nvSpPr>
          <p:spPr bwMode="auto">
            <a:xfrm>
              <a:off x="7219951" y="1749425"/>
              <a:ext cx="41275" cy="904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1" name="Rectangle 187"/>
            <p:cNvSpPr>
              <a:spLocks noChangeArrowheads="1"/>
            </p:cNvSpPr>
            <p:nvPr/>
          </p:nvSpPr>
          <p:spPr bwMode="auto">
            <a:xfrm>
              <a:off x="7321551" y="1798638"/>
              <a:ext cx="46038" cy="9366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2" name="Freeform 188"/>
          <p:cNvSpPr/>
          <p:nvPr/>
        </p:nvSpPr>
        <p:spPr bwMode="auto">
          <a:xfrm>
            <a:off x="4006253" y="1743065"/>
            <a:ext cx="192336" cy="158353"/>
          </a:xfrm>
          <a:custGeom>
            <a:avLst/>
            <a:gdLst>
              <a:gd name="T0" fmla="*/ 892334071 w 244"/>
              <a:gd name="T1" fmla="*/ 0 h 201"/>
              <a:gd name="T2" fmla="*/ 388738742 w 244"/>
              <a:gd name="T3" fmla="*/ 499160563 h 201"/>
              <a:gd name="T4" fmla="*/ 198787740 w 244"/>
              <a:gd name="T5" fmla="*/ 313632676 h 201"/>
              <a:gd name="T6" fmla="*/ 0 w 244"/>
              <a:gd name="T7" fmla="*/ 512412855 h 201"/>
              <a:gd name="T8" fmla="*/ 189953103 w 244"/>
              <a:gd name="T9" fmla="*/ 697940742 h 201"/>
              <a:gd name="T10" fmla="*/ 388738742 w 244"/>
              <a:gd name="T11" fmla="*/ 887886760 h 201"/>
              <a:gd name="T12" fmla="*/ 587526482 w 244"/>
              <a:gd name="T13" fmla="*/ 697940742 h 201"/>
              <a:gd name="T14" fmla="*/ 1077867754 w 244"/>
              <a:gd name="T15" fmla="*/ 198780179 h 201"/>
              <a:gd name="T16" fmla="*/ 892334071 w 244"/>
              <a:gd name="T17" fmla="*/ 0 h 2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4" h="201">
                <a:moveTo>
                  <a:pt x="202" y="0"/>
                </a:moveTo>
                <a:lnTo>
                  <a:pt x="88" y="113"/>
                </a:lnTo>
                <a:lnTo>
                  <a:pt x="45" y="71"/>
                </a:lnTo>
                <a:lnTo>
                  <a:pt x="0" y="116"/>
                </a:lnTo>
                <a:lnTo>
                  <a:pt x="43" y="158"/>
                </a:lnTo>
                <a:lnTo>
                  <a:pt x="88" y="201"/>
                </a:lnTo>
                <a:lnTo>
                  <a:pt x="133" y="158"/>
                </a:lnTo>
                <a:lnTo>
                  <a:pt x="244" y="45"/>
                </a:lnTo>
                <a:lnTo>
                  <a:pt x="202" y="0"/>
                </a:ln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13" name="Group 209"/>
          <p:cNvGrpSpPr/>
          <p:nvPr/>
        </p:nvGrpSpPr>
        <p:grpSpPr>
          <a:xfrm>
            <a:off x="4125993" y="2806670"/>
            <a:ext cx="171890" cy="203429"/>
            <a:chOff x="8813801" y="3865563"/>
            <a:chExt cx="346075" cy="409574"/>
          </a:xfrm>
          <a:solidFill>
            <a:srgbClr val="4C547C"/>
          </a:solidFill>
        </p:grpSpPr>
        <p:sp>
          <p:nvSpPr>
            <p:cNvPr id="114" name="Freeform 189"/>
            <p:cNvSpPr/>
            <p:nvPr/>
          </p:nvSpPr>
          <p:spPr bwMode="auto">
            <a:xfrm>
              <a:off x="8813801" y="3940175"/>
              <a:ext cx="346075" cy="334962"/>
            </a:xfrm>
            <a:custGeom>
              <a:avLst/>
              <a:gdLst>
                <a:gd name="T0" fmla="*/ 46 w 92"/>
                <a:gd name="T1" fmla="*/ 89 h 89"/>
                <a:gd name="T2" fmla="*/ 92 w 92"/>
                <a:gd name="T3" fmla="*/ 43 h 89"/>
                <a:gd name="T4" fmla="*/ 63 w 92"/>
                <a:gd name="T5" fmla="*/ 0 h 89"/>
                <a:gd name="T6" fmla="*/ 57 w 92"/>
                <a:gd name="T7" fmla="*/ 9 h 89"/>
                <a:gd name="T8" fmla="*/ 82 w 92"/>
                <a:gd name="T9" fmla="*/ 43 h 89"/>
                <a:gd name="T10" fmla="*/ 46 w 92"/>
                <a:gd name="T11" fmla="*/ 79 h 89"/>
                <a:gd name="T12" fmla="*/ 10 w 92"/>
                <a:gd name="T13" fmla="*/ 43 h 89"/>
                <a:gd name="T14" fmla="*/ 35 w 92"/>
                <a:gd name="T15" fmla="*/ 9 h 89"/>
                <a:gd name="T16" fmla="*/ 28 w 92"/>
                <a:gd name="T17" fmla="*/ 0 h 89"/>
                <a:gd name="T18" fmla="*/ 0 w 92"/>
                <a:gd name="T19" fmla="*/ 43 h 89"/>
                <a:gd name="T20" fmla="*/ 46 w 92"/>
                <a:gd name="T21"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89">
                  <a:moveTo>
                    <a:pt x="46" y="89"/>
                  </a:moveTo>
                  <a:cubicBezTo>
                    <a:pt x="71" y="89"/>
                    <a:pt x="92" y="68"/>
                    <a:pt x="92" y="43"/>
                  </a:cubicBezTo>
                  <a:cubicBezTo>
                    <a:pt x="92" y="24"/>
                    <a:pt x="80" y="7"/>
                    <a:pt x="63" y="0"/>
                  </a:cubicBezTo>
                  <a:cubicBezTo>
                    <a:pt x="57" y="9"/>
                    <a:pt x="57" y="9"/>
                    <a:pt x="57" y="9"/>
                  </a:cubicBezTo>
                  <a:cubicBezTo>
                    <a:pt x="71" y="13"/>
                    <a:pt x="82" y="27"/>
                    <a:pt x="82" y="43"/>
                  </a:cubicBezTo>
                  <a:cubicBezTo>
                    <a:pt x="82" y="63"/>
                    <a:pt x="66" y="79"/>
                    <a:pt x="46" y="79"/>
                  </a:cubicBezTo>
                  <a:cubicBezTo>
                    <a:pt x="26" y="79"/>
                    <a:pt x="10" y="63"/>
                    <a:pt x="10" y="43"/>
                  </a:cubicBezTo>
                  <a:cubicBezTo>
                    <a:pt x="10" y="27"/>
                    <a:pt x="20" y="13"/>
                    <a:pt x="35" y="9"/>
                  </a:cubicBezTo>
                  <a:cubicBezTo>
                    <a:pt x="28" y="0"/>
                    <a:pt x="28" y="0"/>
                    <a:pt x="28" y="0"/>
                  </a:cubicBezTo>
                  <a:cubicBezTo>
                    <a:pt x="12" y="7"/>
                    <a:pt x="0" y="24"/>
                    <a:pt x="0" y="43"/>
                  </a:cubicBezTo>
                  <a:cubicBezTo>
                    <a:pt x="0" y="68"/>
                    <a:pt x="20" y="89"/>
                    <a:pt x="46" y="89"/>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5" name="Freeform 190"/>
            <p:cNvSpPr/>
            <p:nvPr/>
          </p:nvSpPr>
          <p:spPr bwMode="auto">
            <a:xfrm>
              <a:off x="8904288" y="3865563"/>
              <a:ext cx="160338" cy="120650"/>
            </a:xfrm>
            <a:custGeom>
              <a:avLst/>
              <a:gdLst>
                <a:gd name="T0" fmla="*/ 33 w 101"/>
                <a:gd name="T1" fmla="*/ 66 h 76"/>
                <a:gd name="T2" fmla="*/ 40 w 101"/>
                <a:gd name="T3" fmla="*/ 76 h 76"/>
                <a:gd name="T4" fmla="*/ 52 w 101"/>
                <a:gd name="T5" fmla="*/ 76 h 76"/>
                <a:gd name="T6" fmla="*/ 61 w 101"/>
                <a:gd name="T7" fmla="*/ 76 h 76"/>
                <a:gd name="T8" fmla="*/ 71 w 101"/>
                <a:gd name="T9" fmla="*/ 66 h 76"/>
                <a:gd name="T10" fmla="*/ 85 w 101"/>
                <a:gd name="T11" fmla="*/ 45 h 76"/>
                <a:gd name="T12" fmla="*/ 101 w 101"/>
                <a:gd name="T13" fmla="*/ 21 h 76"/>
                <a:gd name="T14" fmla="*/ 85 w 101"/>
                <a:gd name="T15" fmla="*/ 0 h 76"/>
                <a:gd name="T16" fmla="*/ 52 w 101"/>
                <a:gd name="T17" fmla="*/ 0 h 76"/>
                <a:gd name="T18" fmla="*/ 16 w 101"/>
                <a:gd name="T19" fmla="*/ 0 h 76"/>
                <a:gd name="T20" fmla="*/ 0 w 101"/>
                <a:gd name="T21" fmla="*/ 21 h 76"/>
                <a:gd name="T22" fmla="*/ 19 w 101"/>
                <a:gd name="T23" fmla="*/ 45 h 76"/>
                <a:gd name="T24" fmla="*/ 33 w 101"/>
                <a:gd name="T25" fmla="*/ 6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76">
                  <a:moveTo>
                    <a:pt x="33" y="66"/>
                  </a:moveTo>
                  <a:lnTo>
                    <a:pt x="40" y="76"/>
                  </a:lnTo>
                  <a:lnTo>
                    <a:pt x="52" y="76"/>
                  </a:lnTo>
                  <a:lnTo>
                    <a:pt x="61" y="76"/>
                  </a:lnTo>
                  <a:lnTo>
                    <a:pt x="71" y="66"/>
                  </a:lnTo>
                  <a:lnTo>
                    <a:pt x="85" y="45"/>
                  </a:lnTo>
                  <a:lnTo>
                    <a:pt x="101" y="21"/>
                  </a:lnTo>
                  <a:lnTo>
                    <a:pt x="85" y="0"/>
                  </a:lnTo>
                  <a:lnTo>
                    <a:pt x="52" y="0"/>
                  </a:lnTo>
                  <a:lnTo>
                    <a:pt x="16" y="0"/>
                  </a:lnTo>
                  <a:lnTo>
                    <a:pt x="0" y="21"/>
                  </a:lnTo>
                  <a:lnTo>
                    <a:pt x="19" y="45"/>
                  </a:lnTo>
                  <a:lnTo>
                    <a:pt x="33"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grpSp>
        <p:nvGrpSpPr>
          <p:cNvPr id="116" name="Group 212"/>
          <p:cNvGrpSpPr/>
          <p:nvPr/>
        </p:nvGrpSpPr>
        <p:grpSpPr>
          <a:xfrm>
            <a:off x="1744762" y="1698058"/>
            <a:ext cx="147447" cy="244430"/>
            <a:chOff x="4019551" y="1633538"/>
            <a:chExt cx="296862" cy="492124"/>
          </a:xfrm>
          <a:solidFill>
            <a:srgbClr val="4C547C"/>
          </a:solidFill>
        </p:grpSpPr>
        <p:sp>
          <p:nvSpPr>
            <p:cNvPr id="117" name="Freeform 191"/>
            <p:cNvSpPr/>
            <p:nvPr/>
          </p:nvSpPr>
          <p:spPr bwMode="auto">
            <a:xfrm>
              <a:off x="4019551" y="1708150"/>
              <a:ext cx="255588" cy="417512"/>
            </a:xfrm>
            <a:custGeom>
              <a:avLst/>
              <a:gdLst>
                <a:gd name="T0" fmla="*/ 2 w 161"/>
                <a:gd name="T1" fmla="*/ 263 h 263"/>
                <a:gd name="T2" fmla="*/ 45 w 161"/>
                <a:gd name="T3" fmla="*/ 235 h 263"/>
                <a:gd name="T4" fmla="*/ 132 w 161"/>
                <a:gd name="T5" fmla="*/ 71 h 263"/>
                <a:gd name="T6" fmla="*/ 161 w 161"/>
                <a:gd name="T7" fmla="*/ 19 h 263"/>
                <a:gd name="T8" fmla="*/ 151 w 161"/>
                <a:gd name="T9" fmla="*/ 14 h 263"/>
                <a:gd name="T10" fmla="*/ 144 w 161"/>
                <a:gd name="T11" fmla="*/ 12 h 263"/>
                <a:gd name="T12" fmla="*/ 135 w 161"/>
                <a:gd name="T13" fmla="*/ 7 h 263"/>
                <a:gd name="T14" fmla="*/ 116 w 161"/>
                <a:gd name="T15" fmla="*/ 0 h 263"/>
                <a:gd name="T16" fmla="*/ 106 w 161"/>
                <a:gd name="T17" fmla="*/ 17 h 263"/>
                <a:gd name="T18" fmla="*/ 102 w 161"/>
                <a:gd name="T19" fmla="*/ 26 h 263"/>
                <a:gd name="T20" fmla="*/ 97 w 161"/>
                <a:gd name="T21" fmla="*/ 36 h 263"/>
                <a:gd name="T22" fmla="*/ 64 w 161"/>
                <a:gd name="T23" fmla="*/ 95 h 263"/>
                <a:gd name="T24" fmla="*/ 0 w 161"/>
                <a:gd name="T25" fmla="*/ 216 h 263"/>
                <a:gd name="T26" fmla="*/ 2 w 161"/>
                <a:gd name="T27" fmla="*/ 263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1" h="263">
                  <a:moveTo>
                    <a:pt x="2" y="263"/>
                  </a:moveTo>
                  <a:lnTo>
                    <a:pt x="45" y="235"/>
                  </a:lnTo>
                  <a:lnTo>
                    <a:pt x="132" y="71"/>
                  </a:lnTo>
                  <a:lnTo>
                    <a:pt x="161" y="19"/>
                  </a:lnTo>
                  <a:lnTo>
                    <a:pt x="151" y="14"/>
                  </a:lnTo>
                  <a:lnTo>
                    <a:pt x="144" y="12"/>
                  </a:lnTo>
                  <a:lnTo>
                    <a:pt x="135" y="7"/>
                  </a:lnTo>
                  <a:lnTo>
                    <a:pt x="116" y="0"/>
                  </a:lnTo>
                  <a:lnTo>
                    <a:pt x="106" y="17"/>
                  </a:lnTo>
                  <a:lnTo>
                    <a:pt x="102" y="26"/>
                  </a:lnTo>
                  <a:lnTo>
                    <a:pt x="97" y="36"/>
                  </a:lnTo>
                  <a:lnTo>
                    <a:pt x="64" y="95"/>
                  </a:lnTo>
                  <a:lnTo>
                    <a:pt x="0" y="216"/>
                  </a:lnTo>
                  <a:lnTo>
                    <a:pt x="2" y="2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18" name="Freeform 192"/>
            <p:cNvSpPr/>
            <p:nvPr/>
          </p:nvSpPr>
          <p:spPr bwMode="auto">
            <a:xfrm>
              <a:off x="4214813" y="1633538"/>
              <a:ext cx="101600" cy="82550"/>
            </a:xfrm>
            <a:custGeom>
              <a:avLst/>
              <a:gdLst>
                <a:gd name="T0" fmla="*/ 19 w 64"/>
                <a:gd name="T1" fmla="*/ 0 h 52"/>
                <a:gd name="T2" fmla="*/ 0 w 64"/>
                <a:gd name="T3" fmla="*/ 33 h 52"/>
                <a:gd name="T4" fmla="*/ 33 w 64"/>
                <a:gd name="T5" fmla="*/ 47 h 52"/>
                <a:gd name="T6" fmla="*/ 42 w 64"/>
                <a:gd name="T7" fmla="*/ 52 h 52"/>
                <a:gd name="T8" fmla="*/ 45 w 64"/>
                <a:gd name="T9" fmla="*/ 52 h 52"/>
                <a:gd name="T10" fmla="*/ 47 w 64"/>
                <a:gd name="T11" fmla="*/ 50 h 52"/>
                <a:gd name="T12" fmla="*/ 52 w 64"/>
                <a:gd name="T13" fmla="*/ 40 h 52"/>
                <a:gd name="T14" fmla="*/ 64 w 64"/>
                <a:gd name="T15" fmla="*/ 19 h 52"/>
                <a:gd name="T16" fmla="*/ 19 w 64"/>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52">
                  <a:moveTo>
                    <a:pt x="19" y="0"/>
                  </a:moveTo>
                  <a:lnTo>
                    <a:pt x="0" y="33"/>
                  </a:lnTo>
                  <a:lnTo>
                    <a:pt x="33" y="47"/>
                  </a:lnTo>
                  <a:lnTo>
                    <a:pt x="42" y="52"/>
                  </a:lnTo>
                  <a:lnTo>
                    <a:pt x="45" y="52"/>
                  </a:lnTo>
                  <a:lnTo>
                    <a:pt x="47" y="50"/>
                  </a:lnTo>
                  <a:lnTo>
                    <a:pt x="52" y="40"/>
                  </a:lnTo>
                  <a:lnTo>
                    <a:pt x="64" y="19"/>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19" name="Freeform 193"/>
          <p:cNvSpPr>
            <a:spLocks noEditPoints="1"/>
          </p:cNvSpPr>
          <p:nvPr/>
        </p:nvSpPr>
        <p:spPr bwMode="auto">
          <a:xfrm>
            <a:off x="3797243" y="3396247"/>
            <a:ext cx="207223" cy="205383"/>
          </a:xfrm>
          <a:custGeom>
            <a:avLst/>
            <a:gdLst>
              <a:gd name="T0" fmla="*/ 1859148538 w 111"/>
              <a:gd name="T1" fmla="*/ 0 h 110"/>
              <a:gd name="T2" fmla="*/ 1983091442 w 111"/>
              <a:gd name="T3" fmla="*/ 0 h 110"/>
              <a:gd name="T4" fmla="*/ 2147483647 w 111"/>
              <a:gd name="T5" fmla="*/ 1064028330 h 110"/>
              <a:gd name="T6" fmla="*/ 1636048324 w 111"/>
              <a:gd name="T7" fmla="*/ 1212496589 h 110"/>
              <a:gd name="T8" fmla="*/ 1462529254 w 111"/>
              <a:gd name="T9" fmla="*/ 1360964848 h 110"/>
              <a:gd name="T10" fmla="*/ 966757638 w 111"/>
              <a:gd name="T11" fmla="*/ 1855860704 h 110"/>
              <a:gd name="T12" fmla="*/ 1189852874 w 111"/>
              <a:gd name="T13" fmla="*/ 2103311121 h 110"/>
              <a:gd name="T14" fmla="*/ 1090700542 w 111"/>
              <a:gd name="T15" fmla="*/ 2147483647 h 110"/>
              <a:gd name="T16" fmla="*/ 966757638 w 111"/>
              <a:gd name="T17" fmla="*/ 2147483647 h 110"/>
              <a:gd name="T18" fmla="*/ 718871830 w 111"/>
              <a:gd name="T19" fmla="*/ 2103311121 h 110"/>
              <a:gd name="T20" fmla="*/ 570138354 w 111"/>
              <a:gd name="T21" fmla="*/ 2147483647 h 110"/>
              <a:gd name="T22" fmla="*/ 793238568 w 111"/>
              <a:gd name="T23" fmla="*/ 2147483647 h 110"/>
              <a:gd name="T24" fmla="*/ 718871830 w 111"/>
              <a:gd name="T25" fmla="*/ 2147483647 h 110"/>
              <a:gd name="T26" fmla="*/ 570138354 w 111"/>
              <a:gd name="T27" fmla="*/ 2147483647 h 110"/>
              <a:gd name="T28" fmla="*/ 371828712 w 111"/>
              <a:gd name="T29" fmla="*/ 2147483647 h 110"/>
              <a:gd name="T30" fmla="*/ 322252546 w 111"/>
              <a:gd name="T31" fmla="*/ 2147483647 h 110"/>
              <a:gd name="T32" fmla="*/ 223100214 w 111"/>
              <a:gd name="T33" fmla="*/ 2147483647 h 110"/>
              <a:gd name="T34" fmla="*/ 0 w 111"/>
              <a:gd name="T35" fmla="*/ 2147483647 h 110"/>
              <a:gd name="T36" fmla="*/ 0 w 111"/>
              <a:gd name="T37" fmla="*/ 2147483647 h 110"/>
              <a:gd name="T38" fmla="*/ 198309642 w 111"/>
              <a:gd name="T39" fmla="*/ 2103311121 h 110"/>
              <a:gd name="T40" fmla="*/ 1363376922 w 111"/>
              <a:gd name="T41" fmla="*/ 940300632 h 110"/>
              <a:gd name="T42" fmla="*/ 1289010184 w 111"/>
              <a:gd name="T43" fmla="*/ 692855194 h 110"/>
              <a:gd name="T44" fmla="*/ 1859148538 w 111"/>
              <a:gd name="T45" fmla="*/ 0 h 110"/>
              <a:gd name="T46" fmla="*/ 1660838896 w 111"/>
              <a:gd name="T47" fmla="*/ 643364115 h 110"/>
              <a:gd name="T48" fmla="*/ 2147483647 w 111"/>
              <a:gd name="T49" fmla="*/ 767086834 h 110"/>
              <a:gd name="T50" fmla="*/ 1883939109 w 111"/>
              <a:gd name="T51" fmla="*/ 371173137 h 110"/>
              <a:gd name="T52" fmla="*/ 1660838896 w 111"/>
              <a:gd name="T53" fmla="*/ 643364115 h 11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11" h="110">
                <a:moveTo>
                  <a:pt x="75" y="0"/>
                </a:moveTo>
                <a:cubicBezTo>
                  <a:pt x="77" y="0"/>
                  <a:pt x="79" y="0"/>
                  <a:pt x="80" y="0"/>
                </a:cubicBezTo>
                <a:cubicBezTo>
                  <a:pt x="100" y="1"/>
                  <a:pt x="111" y="28"/>
                  <a:pt x="97" y="43"/>
                </a:cubicBezTo>
                <a:cubicBezTo>
                  <a:pt x="91" y="50"/>
                  <a:pt x="77" y="55"/>
                  <a:pt x="66" y="49"/>
                </a:cubicBezTo>
                <a:cubicBezTo>
                  <a:pt x="63" y="50"/>
                  <a:pt x="61" y="52"/>
                  <a:pt x="59" y="55"/>
                </a:cubicBezTo>
                <a:cubicBezTo>
                  <a:pt x="53" y="61"/>
                  <a:pt x="46" y="68"/>
                  <a:pt x="39" y="75"/>
                </a:cubicBezTo>
                <a:cubicBezTo>
                  <a:pt x="40" y="78"/>
                  <a:pt x="48" y="81"/>
                  <a:pt x="48" y="85"/>
                </a:cubicBezTo>
                <a:cubicBezTo>
                  <a:pt x="48" y="88"/>
                  <a:pt x="44" y="91"/>
                  <a:pt x="44" y="91"/>
                </a:cubicBezTo>
                <a:cubicBezTo>
                  <a:pt x="44" y="91"/>
                  <a:pt x="41" y="94"/>
                  <a:pt x="39" y="94"/>
                </a:cubicBezTo>
                <a:cubicBezTo>
                  <a:pt x="35" y="94"/>
                  <a:pt x="32" y="87"/>
                  <a:pt x="29" y="85"/>
                </a:cubicBezTo>
                <a:cubicBezTo>
                  <a:pt x="27" y="87"/>
                  <a:pt x="25" y="89"/>
                  <a:pt x="23" y="90"/>
                </a:cubicBezTo>
                <a:cubicBezTo>
                  <a:pt x="25" y="94"/>
                  <a:pt x="32" y="96"/>
                  <a:pt x="32" y="101"/>
                </a:cubicBezTo>
                <a:cubicBezTo>
                  <a:pt x="32" y="103"/>
                  <a:pt x="29" y="106"/>
                  <a:pt x="29" y="106"/>
                </a:cubicBezTo>
                <a:cubicBezTo>
                  <a:pt x="29" y="106"/>
                  <a:pt x="26" y="110"/>
                  <a:pt x="23" y="110"/>
                </a:cubicBezTo>
                <a:cubicBezTo>
                  <a:pt x="20" y="110"/>
                  <a:pt x="15" y="103"/>
                  <a:pt x="15" y="103"/>
                </a:cubicBezTo>
                <a:cubicBezTo>
                  <a:pt x="13" y="101"/>
                  <a:pt x="13" y="101"/>
                  <a:pt x="13" y="101"/>
                </a:cubicBezTo>
                <a:cubicBezTo>
                  <a:pt x="13" y="101"/>
                  <a:pt x="10" y="103"/>
                  <a:pt x="9" y="103"/>
                </a:cubicBezTo>
                <a:cubicBezTo>
                  <a:pt x="4" y="104"/>
                  <a:pt x="1" y="100"/>
                  <a:pt x="0" y="97"/>
                </a:cubicBezTo>
                <a:cubicBezTo>
                  <a:pt x="0" y="96"/>
                  <a:pt x="0" y="95"/>
                  <a:pt x="0" y="95"/>
                </a:cubicBezTo>
                <a:cubicBezTo>
                  <a:pt x="2" y="91"/>
                  <a:pt x="5" y="88"/>
                  <a:pt x="8" y="85"/>
                </a:cubicBezTo>
                <a:cubicBezTo>
                  <a:pt x="24" y="69"/>
                  <a:pt x="40" y="53"/>
                  <a:pt x="55" y="38"/>
                </a:cubicBezTo>
                <a:cubicBezTo>
                  <a:pt x="54" y="35"/>
                  <a:pt x="53" y="32"/>
                  <a:pt x="52" y="28"/>
                </a:cubicBezTo>
                <a:cubicBezTo>
                  <a:pt x="51" y="12"/>
                  <a:pt x="62" y="3"/>
                  <a:pt x="75" y="0"/>
                </a:cubicBezTo>
                <a:close/>
                <a:moveTo>
                  <a:pt x="67" y="26"/>
                </a:moveTo>
                <a:cubicBezTo>
                  <a:pt x="67" y="38"/>
                  <a:pt x="83" y="40"/>
                  <a:pt x="88" y="31"/>
                </a:cubicBezTo>
                <a:cubicBezTo>
                  <a:pt x="92" y="22"/>
                  <a:pt x="84" y="14"/>
                  <a:pt x="76" y="15"/>
                </a:cubicBezTo>
                <a:cubicBezTo>
                  <a:pt x="71" y="16"/>
                  <a:pt x="67" y="20"/>
                  <a:pt x="67" y="26"/>
                </a:cubicBezTo>
                <a:close/>
              </a:path>
            </a:pathLst>
          </a:custGeom>
          <a:solidFill>
            <a:srgbClr val="4C547C"/>
          </a:solidFill>
          <a:ln>
            <a:noFill/>
          </a:ln>
        </p:spPr>
        <p:txBody>
          <a:bodyPr lIns="68566" tIns="34283" rIns="68566" bIns="34283"/>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94"/>
          <p:cNvSpPr>
            <a:spLocks noEditPoints="1"/>
          </p:cNvSpPr>
          <p:nvPr/>
        </p:nvSpPr>
        <p:spPr bwMode="auto">
          <a:xfrm>
            <a:off x="1447528" y="2349093"/>
            <a:ext cx="237592" cy="188714"/>
          </a:xfrm>
          <a:custGeom>
            <a:avLst/>
            <a:gdLst>
              <a:gd name="T0" fmla="*/ 110 w 127"/>
              <a:gd name="T1" fmla="*/ 9 h 101"/>
              <a:gd name="T2" fmla="*/ 107 w 127"/>
              <a:gd name="T3" fmla="*/ 7 h 101"/>
              <a:gd name="T4" fmla="*/ 57 w 127"/>
              <a:gd name="T5" fmla="*/ 0 h 101"/>
              <a:gd name="T6" fmla="*/ 18 w 127"/>
              <a:gd name="T7" fmla="*/ 15 h 101"/>
              <a:gd name="T8" fmla="*/ 18 w 127"/>
              <a:gd name="T9" fmla="*/ 15 h 101"/>
              <a:gd name="T10" fmla="*/ 17 w 127"/>
              <a:gd name="T11" fmla="*/ 16 h 101"/>
              <a:gd name="T12" fmla="*/ 0 w 127"/>
              <a:gd name="T13" fmla="*/ 38 h 101"/>
              <a:gd name="T14" fmla="*/ 2 w 127"/>
              <a:gd name="T15" fmla="*/ 43 h 101"/>
              <a:gd name="T16" fmla="*/ 16 w 127"/>
              <a:gd name="T17" fmla="*/ 82 h 101"/>
              <a:gd name="T18" fmla="*/ 71 w 127"/>
              <a:gd name="T19" fmla="*/ 101 h 101"/>
              <a:gd name="T20" fmla="*/ 72 w 127"/>
              <a:gd name="T21" fmla="*/ 101 h 101"/>
              <a:gd name="T22" fmla="*/ 72 w 127"/>
              <a:gd name="T23" fmla="*/ 101 h 101"/>
              <a:gd name="T24" fmla="*/ 73 w 127"/>
              <a:gd name="T25" fmla="*/ 101 h 101"/>
              <a:gd name="T26" fmla="*/ 112 w 127"/>
              <a:gd name="T27" fmla="*/ 77 h 101"/>
              <a:gd name="T28" fmla="*/ 125 w 127"/>
              <a:gd name="T29" fmla="*/ 36 h 101"/>
              <a:gd name="T30" fmla="*/ 126 w 127"/>
              <a:gd name="T31" fmla="*/ 31 h 101"/>
              <a:gd name="T32" fmla="*/ 21 w 127"/>
              <a:gd name="T33" fmla="*/ 21 h 101"/>
              <a:gd name="T34" fmla="*/ 53 w 127"/>
              <a:gd name="T35" fmla="*/ 50 h 101"/>
              <a:gd name="T36" fmla="*/ 68 w 127"/>
              <a:gd name="T37" fmla="*/ 93 h 101"/>
              <a:gd name="T38" fmla="*/ 23 w 127"/>
              <a:gd name="T39" fmla="*/ 48 h 101"/>
              <a:gd name="T40" fmla="*/ 54 w 127"/>
              <a:gd name="T41" fmla="*/ 56 h 101"/>
              <a:gd name="T42" fmla="*/ 68 w 127"/>
              <a:gd name="T43" fmla="*/ 38 h 101"/>
              <a:gd name="T44" fmla="*/ 71 w 127"/>
              <a:gd name="T45" fmla="*/ 24 h 101"/>
              <a:gd name="T46" fmla="*/ 58 w 127"/>
              <a:gd name="T47" fmla="*/ 7 h 101"/>
              <a:gd name="T48" fmla="*/ 71 w 127"/>
              <a:gd name="T49" fmla="*/ 24 h 101"/>
              <a:gd name="T50" fmla="*/ 75 w 127"/>
              <a:gd name="T51" fmla="*/ 42 h 101"/>
              <a:gd name="T52" fmla="*/ 82 w 127"/>
              <a:gd name="T53" fmla="*/ 55 h 101"/>
              <a:gd name="T54" fmla="*/ 85 w 127"/>
              <a:gd name="T55" fmla="*/ 55 h 101"/>
              <a:gd name="T56" fmla="*/ 106 w 127"/>
              <a:gd name="T57" fmla="*/ 75 h 101"/>
              <a:gd name="T58" fmla="*/ 75 w 127"/>
              <a:gd name="T59" fmla="*/ 92 h 101"/>
              <a:gd name="T60" fmla="*/ 76 w 127"/>
              <a:gd name="T61" fmla="*/ 29 h 101"/>
              <a:gd name="T62" fmla="*/ 118 w 127"/>
              <a:gd name="T63" fmla="*/ 3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01">
                <a:moveTo>
                  <a:pt x="126" y="31"/>
                </a:moveTo>
                <a:cubicBezTo>
                  <a:pt x="110" y="9"/>
                  <a:pt x="110" y="9"/>
                  <a:pt x="110" y="9"/>
                </a:cubicBezTo>
                <a:cubicBezTo>
                  <a:pt x="109" y="8"/>
                  <a:pt x="108" y="7"/>
                  <a:pt x="107" y="7"/>
                </a:cubicBezTo>
                <a:cubicBezTo>
                  <a:pt x="107" y="7"/>
                  <a:pt x="107" y="7"/>
                  <a:pt x="107" y="7"/>
                </a:cubicBezTo>
                <a:cubicBezTo>
                  <a:pt x="59" y="0"/>
                  <a:pt x="59" y="0"/>
                  <a:pt x="59" y="0"/>
                </a:cubicBezTo>
                <a:cubicBezTo>
                  <a:pt x="58" y="0"/>
                  <a:pt x="57" y="0"/>
                  <a:pt x="57" y="0"/>
                </a:cubicBezTo>
                <a:cubicBezTo>
                  <a:pt x="18" y="15"/>
                  <a:pt x="18" y="15"/>
                  <a:pt x="18" y="15"/>
                </a:cubicBezTo>
                <a:cubicBezTo>
                  <a:pt x="18" y="15"/>
                  <a:pt x="18" y="15"/>
                  <a:pt x="18" y="15"/>
                </a:cubicBezTo>
                <a:cubicBezTo>
                  <a:pt x="18" y="15"/>
                  <a:pt x="18" y="15"/>
                  <a:pt x="18" y="15"/>
                </a:cubicBezTo>
                <a:cubicBezTo>
                  <a:pt x="18" y="15"/>
                  <a:pt x="18" y="15"/>
                  <a:pt x="18" y="15"/>
                </a:cubicBezTo>
                <a:cubicBezTo>
                  <a:pt x="17" y="15"/>
                  <a:pt x="17" y="15"/>
                  <a:pt x="17" y="15"/>
                </a:cubicBezTo>
                <a:cubicBezTo>
                  <a:pt x="17" y="15"/>
                  <a:pt x="17" y="16"/>
                  <a:pt x="17" y="16"/>
                </a:cubicBezTo>
                <a:cubicBezTo>
                  <a:pt x="17" y="16"/>
                  <a:pt x="17" y="16"/>
                  <a:pt x="17" y="16"/>
                </a:cubicBezTo>
                <a:cubicBezTo>
                  <a:pt x="0" y="38"/>
                  <a:pt x="0" y="38"/>
                  <a:pt x="0" y="38"/>
                </a:cubicBezTo>
                <a:cubicBezTo>
                  <a:pt x="0" y="39"/>
                  <a:pt x="0" y="40"/>
                  <a:pt x="0" y="41"/>
                </a:cubicBezTo>
                <a:cubicBezTo>
                  <a:pt x="0" y="42"/>
                  <a:pt x="1" y="43"/>
                  <a:pt x="2" y="43"/>
                </a:cubicBezTo>
                <a:cubicBezTo>
                  <a:pt x="16" y="47"/>
                  <a:pt x="16" y="47"/>
                  <a:pt x="16" y="47"/>
                </a:cubicBezTo>
                <a:cubicBezTo>
                  <a:pt x="16" y="82"/>
                  <a:pt x="16" y="82"/>
                  <a:pt x="16" y="82"/>
                </a:cubicBezTo>
                <a:cubicBezTo>
                  <a:pt x="16" y="83"/>
                  <a:pt x="17" y="85"/>
                  <a:pt x="19" y="85"/>
                </a:cubicBezTo>
                <a:cubicBezTo>
                  <a:pt x="71" y="101"/>
                  <a:pt x="71" y="101"/>
                  <a:pt x="71" y="101"/>
                </a:cubicBezTo>
                <a:cubicBezTo>
                  <a:pt x="71" y="101"/>
                  <a:pt x="71" y="101"/>
                  <a:pt x="71" y="101"/>
                </a:cubicBezTo>
                <a:cubicBezTo>
                  <a:pt x="71" y="101"/>
                  <a:pt x="71" y="101"/>
                  <a:pt x="72" y="101"/>
                </a:cubicBezTo>
                <a:cubicBezTo>
                  <a:pt x="72" y="101"/>
                  <a:pt x="72" y="101"/>
                  <a:pt x="72" y="101"/>
                </a:cubicBezTo>
                <a:cubicBezTo>
                  <a:pt x="72" y="101"/>
                  <a:pt x="72" y="101"/>
                  <a:pt x="72" y="101"/>
                </a:cubicBezTo>
                <a:cubicBezTo>
                  <a:pt x="73" y="101"/>
                  <a:pt x="73" y="101"/>
                  <a:pt x="73" y="101"/>
                </a:cubicBezTo>
                <a:cubicBezTo>
                  <a:pt x="73" y="101"/>
                  <a:pt x="73" y="101"/>
                  <a:pt x="73" y="101"/>
                </a:cubicBezTo>
                <a:cubicBezTo>
                  <a:pt x="110" y="80"/>
                  <a:pt x="110" y="80"/>
                  <a:pt x="110" y="80"/>
                </a:cubicBezTo>
                <a:cubicBezTo>
                  <a:pt x="111" y="79"/>
                  <a:pt x="112" y="78"/>
                  <a:pt x="112" y="77"/>
                </a:cubicBezTo>
                <a:cubicBezTo>
                  <a:pt x="112" y="42"/>
                  <a:pt x="112" y="42"/>
                  <a:pt x="112" y="42"/>
                </a:cubicBezTo>
                <a:cubicBezTo>
                  <a:pt x="125" y="36"/>
                  <a:pt x="125" y="36"/>
                  <a:pt x="125" y="36"/>
                </a:cubicBezTo>
                <a:cubicBezTo>
                  <a:pt x="126" y="36"/>
                  <a:pt x="126" y="35"/>
                  <a:pt x="126" y="34"/>
                </a:cubicBezTo>
                <a:cubicBezTo>
                  <a:pt x="127" y="33"/>
                  <a:pt x="126" y="32"/>
                  <a:pt x="126" y="31"/>
                </a:cubicBezTo>
                <a:close/>
                <a:moveTo>
                  <a:pt x="8" y="38"/>
                </a:moveTo>
                <a:cubicBezTo>
                  <a:pt x="21" y="21"/>
                  <a:pt x="21" y="21"/>
                  <a:pt x="21" y="21"/>
                </a:cubicBezTo>
                <a:cubicBezTo>
                  <a:pt x="66" y="30"/>
                  <a:pt x="66" y="30"/>
                  <a:pt x="66" y="30"/>
                </a:cubicBezTo>
                <a:cubicBezTo>
                  <a:pt x="53" y="50"/>
                  <a:pt x="53" y="50"/>
                  <a:pt x="53" y="50"/>
                </a:cubicBezTo>
                <a:lnTo>
                  <a:pt x="8" y="38"/>
                </a:lnTo>
                <a:close/>
                <a:moveTo>
                  <a:pt x="68" y="93"/>
                </a:moveTo>
                <a:cubicBezTo>
                  <a:pt x="23" y="80"/>
                  <a:pt x="23" y="80"/>
                  <a:pt x="23" y="80"/>
                </a:cubicBezTo>
                <a:cubicBezTo>
                  <a:pt x="23" y="48"/>
                  <a:pt x="23" y="48"/>
                  <a:pt x="23" y="48"/>
                </a:cubicBezTo>
                <a:cubicBezTo>
                  <a:pt x="53" y="56"/>
                  <a:pt x="53" y="56"/>
                  <a:pt x="53" y="56"/>
                </a:cubicBezTo>
                <a:cubicBezTo>
                  <a:pt x="54" y="56"/>
                  <a:pt x="54" y="56"/>
                  <a:pt x="54" y="56"/>
                </a:cubicBezTo>
                <a:cubicBezTo>
                  <a:pt x="55" y="56"/>
                  <a:pt x="56" y="56"/>
                  <a:pt x="57" y="55"/>
                </a:cubicBezTo>
                <a:cubicBezTo>
                  <a:pt x="68" y="38"/>
                  <a:pt x="68" y="38"/>
                  <a:pt x="68" y="38"/>
                </a:cubicBezTo>
                <a:lnTo>
                  <a:pt x="68" y="93"/>
                </a:lnTo>
                <a:close/>
                <a:moveTo>
                  <a:pt x="71" y="24"/>
                </a:moveTo>
                <a:cubicBezTo>
                  <a:pt x="31" y="17"/>
                  <a:pt x="31" y="17"/>
                  <a:pt x="31" y="17"/>
                </a:cubicBezTo>
                <a:cubicBezTo>
                  <a:pt x="58" y="7"/>
                  <a:pt x="58" y="7"/>
                  <a:pt x="58" y="7"/>
                </a:cubicBezTo>
                <a:cubicBezTo>
                  <a:pt x="96" y="12"/>
                  <a:pt x="96" y="12"/>
                  <a:pt x="96" y="12"/>
                </a:cubicBezTo>
                <a:lnTo>
                  <a:pt x="71" y="24"/>
                </a:lnTo>
                <a:close/>
                <a:moveTo>
                  <a:pt x="75" y="92"/>
                </a:moveTo>
                <a:cubicBezTo>
                  <a:pt x="75" y="42"/>
                  <a:pt x="75" y="42"/>
                  <a:pt x="75" y="42"/>
                </a:cubicBezTo>
                <a:cubicBezTo>
                  <a:pt x="80" y="54"/>
                  <a:pt x="80" y="54"/>
                  <a:pt x="80" y="54"/>
                </a:cubicBezTo>
                <a:cubicBezTo>
                  <a:pt x="81" y="54"/>
                  <a:pt x="81" y="55"/>
                  <a:pt x="82" y="55"/>
                </a:cubicBezTo>
                <a:cubicBezTo>
                  <a:pt x="83" y="55"/>
                  <a:pt x="83" y="55"/>
                  <a:pt x="83" y="55"/>
                </a:cubicBezTo>
                <a:cubicBezTo>
                  <a:pt x="84" y="55"/>
                  <a:pt x="84" y="55"/>
                  <a:pt x="85" y="55"/>
                </a:cubicBezTo>
                <a:cubicBezTo>
                  <a:pt x="106" y="45"/>
                  <a:pt x="106" y="45"/>
                  <a:pt x="106" y="45"/>
                </a:cubicBezTo>
                <a:cubicBezTo>
                  <a:pt x="106" y="75"/>
                  <a:pt x="106" y="75"/>
                  <a:pt x="106" y="75"/>
                </a:cubicBezTo>
                <a:cubicBezTo>
                  <a:pt x="106" y="75"/>
                  <a:pt x="106" y="75"/>
                  <a:pt x="106" y="75"/>
                </a:cubicBezTo>
                <a:lnTo>
                  <a:pt x="75" y="92"/>
                </a:lnTo>
                <a:close/>
                <a:moveTo>
                  <a:pt x="85" y="48"/>
                </a:moveTo>
                <a:cubicBezTo>
                  <a:pt x="76" y="29"/>
                  <a:pt x="76" y="29"/>
                  <a:pt x="76" y="29"/>
                </a:cubicBezTo>
                <a:cubicBezTo>
                  <a:pt x="106" y="15"/>
                  <a:pt x="106" y="15"/>
                  <a:pt x="106" y="15"/>
                </a:cubicBezTo>
                <a:cubicBezTo>
                  <a:pt x="118" y="32"/>
                  <a:pt x="118" y="32"/>
                  <a:pt x="118" y="32"/>
                </a:cubicBezTo>
                <a:lnTo>
                  <a:pt x="85" y="48"/>
                </a:lnTo>
                <a:close/>
              </a:path>
            </a:pathLst>
          </a:custGeom>
          <a:solidFill>
            <a:srgbClr val="92AF27"/>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nvGrpSpPr>
          <p:cNvPr id="121" name="Group 217"/>
          <p:cNvGrpSpPr/>
          <p:nvPr/>
        </p:nvGrpSpPr>
        <p:grpSpPr>
          <a:xfrm>
            <a:off x="2108255" y="1322738"/>
            <a:ext cx="238912" cy="240488"/>
            <a:chOff x="4751388" y="877888"/>
            <a:chExt cx="481013" cy="484187"/>
          </a:xfrm>
          <a:solidFill>
            <a:srgbClr val="4C547C"/>
          </a:solidFill>
        </p:grpSpPr>
        <p:sp>
          <p:nvSpPr>
            <p:cNvPr id="122" name="Oval 195"/>
            <p:cNvSpPr>
              <a:spLocks noChangeArrowheads="1"/>
            </p:cNvSpPr>
            <p:nvPr/>
          </p:nvSpPr>
          <p:spPr bwMode="auto">
            <a:xfrm>
              <a:off x="4830763" y="960438"/>
              <a:ext cx="323850" cy="31908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3" name="Rectangle 196"/>
            <p:cNvSpPr>
              <a:spLocks noChangeArrowheads="1"/>
            </p:cNvSpPr>
            <p:nvPr/>
          </p:nvSpPr>
          <p:spPr bwMode="auto">
            <a:xfrm>
              <a:off x="4973638" y="877888"/>
              <a:ext cx="41275" cy="603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4" name="Rectangle 197"/>
            <p:cNvSpPr>
              <a:spLocks noChangeArrowheads="1"/>
            </p:cNvSpPr>
            <p:nvPr/>
          </p:nvSpPr>
          <p:spPr bwMode="auto">
            <a:xfrm>
              <a:off x="5176838" y="1100138"/>
              <a:ext cx="55563"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5" name="Rectangle 198"/>
            <p:cNvSpPr>
              <a:spLocks noChangeArrowheads="1"/>
            </p:cNvSpPr>
            <p:nvPr/>
          </p:nvSpPr>
          <p:spPr bwMode="auto">
            <a:xfrm>
              <a:off x="4973638" y="1303338"/>
              <a:ext cx="41275" cy="587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6" name="Rectangle 199"/>
            <p:cNvSpPr>
              <a:spLocks noChangeArrowheads="1"/>
            </p:cNvSpPr>
            <p:nvPr/>
          </p:nvSpPr>
          <p:spPr bwMode="auto">
            <a:xfrm>
              <a:off x="4751388" y="1100138"/>
              <a:ext cx="57150"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7" name="Freeform 200"/>
            <p:cNvSpPr/>
            <p:nvPr/>
          </p:nvSpPr>
          <p:spPr bwMode="auto">
            <a:xfrm>
              <a:off x="5108576" y="935038"/>
              <a:ext cx="68263" cy="71437"/>
            </a:xfrm>
            <a:custGeom>
              <a:avLst/>
              <a:gdLst>
                <a:gd name="T0" fmla="*/ 43 w 43"/>
                <a:gd name="T1" fmla="*/ 18 h 45"/>
                <a:gd name="T2" fmla="*/ 19 w 43"/>
                <a:gd name="T3" fmla="*/ 45 h 45"/>
                <a:gd name="T4" fmla="*/ 0 w 43"/>
                <a:gd name="T5" fmla="*/ 26 h 45"/>
                <a:gd name="T6" fmla="*/ 26 w 43"/>
                <a:gd name="T7" fmla="*/ 0 h 45"/>
                <a:gd name="T8" fmla="*/ 43 w 43"/>
                <a:gd name="T9" fmla="*/ 18 h 45"/>
              </a:gdLst>
              <a:ahLst/>
              <a:cxnLst>
                <a:cxn ang="0">
                  <a:pos x="T0" y="T1"/>
                </a:cxn>
                <a:cxn ang="0">
                  <a:pos x="T2" y="T3"/>
                </a:cxn>
                <a:cxn ang="0">
                  <a:pos x="T4" y="T5"/>
                </a:cxn>
                <a:cxn ang="0">
                  <a:pos x="T6" y="T7"/>
                </a:cxn>
                <a:cxn ang="0">
                  <a:pos x="T8" y="T9"/>
                </a:cxn>
              </a:cxnLst>
              <a:rect l="0" t="0" r="r" b="b"/>
              <a:pathLst>
                <a:path w="43" h="45">
                  <a:moveTo>
                    <a:pt x="43" y="18"/>
                  </a:moveTo>
                  <a:lnTo>
                    <a:pt x="19" y="45"/>
                  </a:lnTo>
                  <a:lnTo>
                    <a:pt x="0" y="26"/>
                  </a:lnTo>
                  <a:lnTo>
                    <a:pt x="26" y="0"/>
                  </a:lnTo>
                  <a:lnTo>
                    <a:pt x="43"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8" name="Freeform 201"/>
            <p:cNvSpPr/>
            <p:nvPr/>
          </p:nvSpPr>
          <p:spPr bwMode="auto">
            <a:xfrm>
              <a:off x="5108576" y="1235075"/>
              <a:ext cx="68263" cy="71437"/>
            </a:xfrm>
            <a:custGeom>
              <a:avLst/>
              <a:gdLst>
                <a:gd name="T0" fmla="*/ 19 w 43"/>
                <a:gd name="T1" fmla="*/ 0 h 45"/>
                <a:gd name="T2" fmla="*/ 43 w 43"/>
                <a:gd name="T3" fmla="*/ 26 h 45"/>
                <a:gd name="T4" fmla="*/ 26 w 43"/>
                <a:gd name="T5" fmla="*/ 45 h 45"/>
                <a:gd name="T6" fmla="*/ 0 w 43"/>
                <a:gd name="T7" fmla="*/ 19 h 45"/>
                <a:gd name="T8" fmla="*/ 19 w 43"/>
                <a:gd name="T9" fmla="*/ 0 h 45"/>
              </a:gdLst>
              <a:ahLst/>
              <a:cxnLst>
                <a:cxn ang="0">
                  <a:pos x="T0" y="T1"/>
                </a:cxn>
                <a:cxn ang="0">
                  <a:pos x="T2" y="T3"/>
                </a:cxn>
                <a:cxn ang="0">
                  <a:pos x="T4" y="T5"/>
                </a:cxn>
                <a:cxn ang="0">
                  <a:pos x="T6" y="T7"/>
                </a:cxn>
                <a:cxn ang="0">
                  <a:pos x="T8" y="T9"/>
                </a:cxn>
              </a:cxnLst>
              <a:rect l="0" t="0" r="r" b="b"/>
              <a:pathLst>
                <a:path w="43" h="45">
                  <a:moveTo>
                    <a:pt x="19" y="0"/>
                  </a:moveTo>
                  <a:lnTo>
                    <a:pt x="43" y="26"/>
                  </a:lnTo>
                  <a:lnTo>
                    <a:pt x="26" y="45"/>
                  </a:lnTo>
                  <a:lnTo>
                    <a:pt x="0" y="19"/>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29" name="Freeform 202"/>
            <p:cNvSpPr/>
            <p:nvPr/>
          </p:nvSpPr>
          <p:spPr bwMode="auto">
            <a:xfrm>
              <a:off x="4808538" y="1235075"/>
              <a:ext cx="66675" cy="71437"/>
            </a:xfrm>
            <a:custGeom>
              <a:avLst/>
              <a:gdLst>
                <a:gd name="T0" fmla="*/ 26 w 42"/>
                <a:gd name="T1" fmla="*/ 0 h 45"/>
                <a:gd name="T2" fmla="*/ 42 w 42"/>
                <a:gd name="T3" fmla="*/ 19 h 45"/>
                <a:gd name="T4" fmla="*/ 19 w 42"/>
                <a:gd name="T5" fmla="*/ 45 h 45"/>
                <a:gd name="T6" fmla="*/ 0 w 42"/>
                <a:gd name="T7" fmla="*/ 26 h 45"/>
                <a:gd name="T8" fmla="*/ 26 w 42"/>
                <a:gd name="T9" fmla="*/ 0 h 45"/>
              </a:gdLst>
              <a:ahLst/>
              <a:cxnLst>
                <a:cxn ang="0">
                  <a:pos x="T0" y="T1"/>
                </a:cxn>
                <a:cxn ang="0">
                  <a:pos x="T2" y="T3"/>
                </a:cxn>
                <a:cxn ang="0">
                  <a:pos x="T4" y="T5"/>
                </a:cxn>
                <a:cxn ang="0">
                  <a:pos x="T6" y="T7"/>
                </a:cxn>
                <a:cxn ang="0">
                  <a:pos x="T8" y="T9"/>
                </a:cxn>
              </a:cxnLst>
              <a:rect l="0" t="0" r="r" b="b"/>
              <a:pathLst>
                <a:path w="42" h="45">
                  <a:moveTo>
                    <a:pt x="26" y="0"/>
                  </a:moveTo>
                  <a:lnTo>
                    <a:pt x="42" y="19"/>
                  </a:lnTo>
                  <a:lnTo>
                    <a:pt x="19" y="45"/>
                  </a:lnTo>
                  <a:lnTo>
                    <a:pt x="0" y="26"/>
                  </a:ln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0" name="Freeform 203"/>
            <p:cNvSpPr/>
            <p:nvPr/>
          </p:nvSpPr>
          <p:spPr bwMode="auto">
            <a:xfrm>
              <a:off x="4808538" y="935038"/>
              <a:ext cx="66675" cy="71437"/>
            </a:xfrm>
            <a:custGeom>
              <a:avLst/>
              <a:gdLst>
                <a:gd name="T0" fmla="*/ 42 w 42"/>
                <a:gd name="T1" fmla="*/ 26 h 45"/>
                <a:gd name="T2" fmla="*/ 26 w 42"/>
                <a:gd name="T3" fmla="*/ 45 h 45"/>
                <a:gd name="T4" fmla="*/ 0 w 42"/>
                <a:gd name="T5" fmla="*/ 18 h 45"/>
                <a:gd name="T6" fmla="*/ 19 w 42"/>
                <a:gd name="T7" fmla="*/ 0 h 45"/>
                <a:gd name="T8" fmla="*/ 42 w 42"/>
                <a:gd name="T9" fmla="*/ 26 h 45"/>
              </a:gdLst>
              <a:ahLst/>
              <a:cxnLst>
                <a:cxn ang="0">
                  <a:pos x="T0" y="T1"/>
                </a:cxn>
                <a:cxn ang="0">
                  <a:pos x="T2" y="T3"/>
                </a:cxn>
                <a:cxn ang="0">
                  <a:pos x="T4" y="T5"/>
                </a:cxn>
                <a:cxn ang="0">
                  <a:pos x="T6" y="T7"/>
                </a:cxn>
                <a:cxn ang="0">
                  <a:pos x="T8" y="T9"/>
                </a:cxn>
              </a:cxnLst>
              <a:rect l="0" t="0" r="r" b="b"/>
              <a:pathLst>
                <a:path w="42" h="45">
                  <a:moveTo>
                    <a:pt x="42" y="26"/>
                  </a:moveTo>
                  <a:lnTo>
                    <a:pt x="26" y="45"/>
                  </a:lnTo>
                  <a:lnTo>
                    <a:pt x="0" y="18"/>
                  </a:lnTo>
                  <a:lnTo>
                    <a:pt x="19" y="0"/>
                  </a:lnTo>
                  <a:lnTo>
                    <a:pt x="4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1" name="Freeform 204"/>
            <p:cNvSpPr/>
            <p:nvPr/>
          </p:nvSpPr>
          <p:spPr bwMode="auto">
            <a:xfrm>
              <a:off x="5045076" y="889000"/>
              <a:ext cx="60325" cy="68262"/>
            </a:xfrm>
            <a:custGeom>
              <a:avLst/>
              <a:gdLst>
                <a:gd name="T0" fmla="*/ 38 w 38"/>
                <a:gd name="T1" fmla="*/ 10 h 43"/>
                <a:gd name="T2" fmla="*/ 24 w 38"/>
                <a:gd name="T3" fmla="*/ 43 h 43"/>
                <a:gd name="T4" fmla="*/ 0 w 38"/>
                <a:gd name="T5" fmla="*/ 33 h 43"/>
                <a:gd name="T6" fmla="*/ 12 w 38"/>
                <a:gd name="T7" fmla="*/ 0 h 43"/>
                <a:gd name="T8" fmla="*/ 38 w 38"/>
                <a:gd name="T9" fmla="*/ 10 h 43"/>
              </a:gdLst>
              <a:ahLst/>
              <a:cxnLst>
                <a:cxn ang="0">
                  <a:pos x="T0" y="T1"/>
                </a:cxn>
                <a:cxn ang="0">
                  <a:pos x="T2" y="T3"/>
                </a:cxn>
                <a:cxn ang="0">
                  <a:pos x="T4" y="T5"/>
                </a:cxn>
                <a:cxn ang="0">
                  <a:pos x="T6" y="T7"/>
                </a:cxn>
                <a:cxn ang="0">
                  <a:pos x="T8" y="T9"/>
                </a:cxn>
              </a:cxnLst>
              <a:rect l="0" t="0" r="r" b="b"/>
              <a:pathLst>
                <a:path w="38" h="43">
                  <a:moveTo>
                    <a:pt x="38" y="10"/>
                  </a:moveTo>
                  <a:lnTo>
                    <a:pt x="24" y="43"/>
                  </a:lnTo>
                  <a:lnTo>
                    <a:pt x="0" y="33"/>
                  </a:lnTo>
                  <a:lnTo>
                    <a:pt x="12" y="0"/>
                  </a:lnTo>
                  <a:lnTo>
                    <a:pt x="38"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2" name="Freeform 205"/>
            <p:cNvSpPr/>
            <p:nvPr/>
          </p:nvSpPr>
          <p:spPr bwMode="auto">
            <a:xfrm>
              <a:off x="5154613" y="1171575"/>
              <a:ext cx="71438" cy="60325"/>
            </a:xfrm>
            <a:custGeom>
              <a:avLst/>
              <a:gdLst>
                <a:gd name="T0" fmla="*/ 9 w 45"/>
                <a:gd name="T1" fmla="*/ 0 h 38"/>
                <a:gd name="T2" fmla="*/ 45 w 45"/>
                <a:gd name="T3" fmla="*/ 14 h 38"/>
                <a:gd name="T4" fmla="*/ 33 w 45"/>
                <a:gd name="T5" fmla="*/ 38 h 38"/>
                <a:gd name="T6" fmla="*/ 0 w 45"/>
                <a:gd name="T7" fmla="*/ 23 h 38"/>
                <a:gd name="T8" fmla="*/ 9 w 45"/>
                <a:gd name="T9" fmla="*/ 0 h 38"/>
              </a:gdLst>
              <a:ahLst/>
              <a:cxnLst>
                <a:cxn ang="0">
                  <a:pos x="T0" y="T1"/>
                </a:cxn>
                <a:cxn ang="0">
                  <a:pos x="T2" y="T3"/>
                </a:cxn>
                <a:cxn ang="0">
                  <a:pos x="T4" y="T5"/>
                </a:cxn>
                <a:cxn ang="0">
                  <a:pos x="T6" y="T7"/>
                </a:cxn>
                <a:cxn ang="0">
                  <a:pos x="T8" y="T9"/>
                </a:cxn>
              </a:cxnLst>
              <a:rect l="0" t="0" r="r" b="b"/>
              <a:pathLst>
                <a:path w="45" h="38">
                  <a:moveTo>
                    <a:pt x="9" y="0"/>
                  </a:moveTo>
                  <a:lnTo>
                    <a:pt x="45" y="14"/>
                  </a:lnTo>
                  <a:lnTo>
                    <a:pt x="33" y="38"/>
                  </a:lnTo>
                  <a:lnTo>
                    <a:pt x="0" y="23"/>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3" name="Freeform 206"/>
            <p:cNvSpPr/>
            <p:nvPr/>
          </p:nvSpPr>
          <p:spPr bwMode="auto">
            <a:xfrm>
              <a:off x="4883151" y="1284288"/>
              <a:ext cx="60325" cy="66675"/>
            </a:xfrm>
            <a:custGeom>
              <a:avLst/>
              <a:gdLst>
                <a:gd name="T0" fmla="*/ 38 w 38"/>
                <a:gd name="T1" fmla="*/ 9 h 42"/>
                <a:gd name="T2" fmla="*/ 24 w 38"/>
                <a:gd name="T3" fmla="*/ 42 h 42"/>
                <a:gd name="T4" fmla="*/ 0 w 38"/>
                <a:gd name="T5" fmla="*/ 33 h 42"/>
                <a:gd name="T6" fmla="*/ 14 w 38"/>
                <a:gd name="T7" fmla="*/ 0 h 42"/>
                <a:gd name="T8" fmla="*/ 38 w 38"/>
                <a:gd name="T9" fmla="*/ 9 h 42"/>
              </a:gdLst>
              <a:ahLst/>
              <a:cxnLst>
                <a:cxn ang="0">
                  <a:pos x="T0" y="T1"/>
                </a:cxn>
                <a:cxn ang="0">
                  <a:pos x="T2" y="T3"/>
                </a:cxn>
                <a:cxn ang="0">
                  <a:pos x="T4" y="T5"/>
                </a:cxn>
                <a:cxn ang="0">
                  <a:pos x="T6" y="T7"/>
                </a:cxn>
                <a:cxn ang="0">
                  <a:pos x="T8" y="T9"/>
                </a:cxn>
              </a:cxnLst>
              <a:rect l="0" t="0" r="r" b="b"/>
              <a:pathLst>
                <a:path w="38" h="42">
                  <a:moveTo>
                    <a:pt x="38" y="9"/>
                  </a:moveTo>
                  <a:lnTo>
                    <a:pt x="24" y="42"/>
                  </a:lnTo>
                  <a:lnTo>
                    <a:pt x="0" y="33"/>
                  </a:lnTo>
                  <a:lnTo>
                    <a:pt x="14" y="0"/>
                  </a:lnTo>
                  <a:lnTo>
                    <a:pt x="38"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4" name="Freeform 207"/>
            <p:cNvSpPr/>
            <p:nvPr/>
          </p:nvSpPr>
          <p:spPr bwMode="auto">
            <a:xfrm>
              <a:off x="4762501" y="1009650"/>
              <a:ext cx="68263" cy="60325"/>
            </a:xfrm>
            <a:custGeom>
              <a:avLst/>
              <a:gdLst>
                <a:gd name="T0" fmla="*/ 34 w 43"/>
                <a:gd name="T1" fmla="*/ 38 h 38"/>
                <a:gd name="T2" fmla="*/ 0 w 43"/>
                <a:gd name="T3" fmla="*/ 24 h 38"/>
                <a:gd name="T4" fmla="*/ 10 w 43"/>
                <a:gd name="T5" fmla="*/ 0 h 38"/>
                <a:gd name="T6" fmla="*/ 43 w 43"/>
                <a:gd name="T7" fmla="*/ 14 h 38"/>
                <a:gd name="T8" fmla="*/ 34 w 43"/>
                <a:gd name="T9" fmla="*/ 38 h 38"/>
              </a:gdLst>
              <a:ahLst/>
              <a:cxnLst>
                <a:cxn ang="0">
                  <a:pos x="T0" y="T1"/>
                </a:cxn>
                <a:cxn ang="0">
                  <a:pos x="T2" y="T3"/>
                </a:cxn>
                <a:cxn ang="0">
                  <a:pos x="T4" y="T5"/>
                </a:cxn>
                <a:cxn ang="0">
                  <a:pos x="T6" y="T7"/>
                </a:cxn>
                <a:cxn ang="0">
                  <a:pos x="T8" y="T9"/>
                </a:cxn>
              </a:cxnLst>
              <a:rect l="0" t="0" r="r" b="b"/>
              <a:pathLst>
                <a:path w="43" h="38">
                  <a:moveTo>
                    <a:pt x="34" y="38"/>
                  </a:moveTo>
                  <a:lnTo>
                    <a:pt x="0" y="24"/>
                  </a:lnTo>
                  <a:lnTo>
                    <a:pt x="10" y="0"/>
                  </a:lnTo>
                  <a:lnTo>
                    <a:pt x="43" y="14"/>
                  </a:lnTo>
                  <a:lnTo>
                    <a:pt x="34"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5" name="Freeform 208"/>
            <p:cNvSpPr/>
            <p:nvPr/>
          </p:nvSpPr>
          <p:spPr bwMode="auto">
            <a:xfrm>
              <a:off x="5154613" y="1009650"/>
              <a:ext cx="66675" cy="60325"/>
            </a:xfrm>
            <a:custGeom>
              <a:avLst/>
              <a:gdLst>
                <a:gd name="T0" fmla="*/ 0 w 42"/>
                <a:gd name="T1" fmla="*/ 14 h 38"/>
                <a:gd name="T2" fmla="*/ 33 w 42"/>
                <a:gd name="T3" fmla="*/ 0 h 38"/>
                <a:gd name="T4" fmla="*/ 42 w 42"/>
                <a:gd name="T5" fmla="*/ 24 h 38"/>
                <a:gd name="T6" fmla="*/ 9 w 42"/>
                <a:gd name="T7" fmla="*/ 38 h 38"/>
                <a:gd name="T8" fmla="*/ 0 w 42"/>
                <a:gd name="T9" fmla="*/ 14 h 38"/>
              </a:gdLst>
              <a:ahLst/>
              <a:cxnLst>
                <a:cxn ang="0">
                  <a:pos x="T0" y="T1"/>
                </a:cxn>
                <a:cxn ang="0">
                  <a:pos x="T2" y="T3"/>
                </a:cxn>
                <a:cxn ang="0">
                  <a:pos x="T4" y="T5"/>
                </a:cxn>
                <a:cxn ang="0">
                  <a:pos x="T6" y="T7"/>
                </a:cxn>
                <a:cxn ang="0">
                  <a:pos x="T8" y="T9"/>
                </a:cxn>
              </a:cxnLst>
              <a:rect l="0" t="0" r="r" b="b"/>
              <a:pathLst>
                <a:path w="42" h="38">
                  <a:moveTo>
                    <a:pt x="0" y="14"/>
                  </a:moveTo>
                  <a:lnTo>
                    <a:pt x="33" y="0"/>
                  </a:lnTo>
                  <a:lnTo>
                    <a:pt x="42" y="24"/>
                  </a:lnTo>
                  <a:lnTo>
                    <a:pt x="9" y="38"/>
                  </a:lnTo>
                  <a:lnTo>
                    <a:pt x="0"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6" name="Freeform 209"/>
            <p:cNvSpPr/>
            <p:nvPr/>
          </p:nvSpPr>
          <p:spPr bwMode="auto">
            <a:xfrm>
              <a:off x="5045076" y="1279525"/>
              <a:ext cx="60325" cy="71437"/>
            </a:xfrm>
            <a:custGeom>
              <a:avLst/>
              <a:gdLst>
                <a:gd name="T0" fmla="*/ 38 w 38"/>
                <a:gd name="T1" fmla="*/ 33 h 45"/>
                <a:gd name="T2" fmla="*/ 14 w 38"/>
                <a:gd name="T3" fmla="*/ 45 h 45"/>
                <a:gd name="T4" fmla="*/ 0 w 38"/>
                <a:gd name="T5" fmla="*/ 12 h 45"/>
                <a:gd name="T6" fmla="*/ 24 w 38"/>
                <a:gd name="T7" fmla="*/ 0 h 45"/>
                <a:gd name="T8" fmla="*/ 38 w 38"/>
                <a:gd name="T9" fmla="*/ 33 h 45"/>
              </a:gdLst>
              <a:ahLst/>
              <a:cxnLst>
                <a:cxn ang="0">
                  <a:pos x="T0" y="T1"/>
                </a:cxn>
                <a:cxn ang="0">
                  <a:pos x="T2" y="T3"/>
                </a:cxn>
                <a:cxn ang="0">
                  <a:pos x="T4" y="T5"/>
                </a:cxn>
                <a:cxn ang="0">
                  <a:pos x="T6" y="T7"/>
                </a:cxn>
                <a:cxn ang="0">
                  <a:pos x="T8" y="T9"/>
                </a:cxn>
              </a:cxnLst>
              <a:rect l="0" t="0" r="r" b="b"/>
              <a:pathLst>
                <a:path w="38" h="45">
                  <a:moveTo>
                    <a:pt x="38" y="33"/>
                  </a:moveTo>
                  <a:lnTo>
                    <a:pt x="14" y="45"/>
                  </a:lnTo>
                  <a:lnTo>
                    <a:pt x="0" y="12"/>
                  </a:lnTo>
                  <a:lnTo>
                    <a:pt x="24" y="0"/>
                  </a:lnTo>
                  <a:lnTo>
                    <a:pt x="3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7" name="Freeform 210"/>
            <p:cNvSpPr/>
            <p:nvPr/>
          </p:nvSpPr>
          <p:spPr bwMode="auto">
            <a:xfrm>
              <a:off x="4762501" y="1171575"/>
              <a:ext cx="68263" cy="60325"/>
            </a:xfrm>
            <a:custGeom>
              <a:avLst/>
              <a:gdLst>
                <a:gd name="T0" fmla="*/ 43 w 43"/>
                <a:gd name="T1" fmla="*/ 23 h 38"/>
                <a:gd name="T2" fmla="*/ 10 w 43"/>
                <a:gd name="T3" fmla="*/ 38 h 38"/>
                <a:gd name="T4" fmla="*/ 0 w 43"/>
                <a:gd name="T5" fmla="*/ 14 h 38"/>
                <a:gd name="T6" fmla="*/ 34 w 43"/>
                <a:gd name="T7" fmla="*/ 0 h 38"/>
                <a:gd name="T8" fmla="*/ 43 w 43"/>
                <a:gd name="T9" fmla="*/ 23 h 38"/>
              </a:gdLst>
              <a:ahLst/>
              <a:cxnLst>
                <a:cxn ang="0">
                  <a:pos x="T0" y="T1"/>
                </a:cxn>
                <a:cxn ang="0">
                  <a:pos x="T2" y="T3"/>
                </a:cxn>
                <a:cxn ang="0">
                  <a:pos x="T4" y="T5"/>
                </a:cxn>
                <a:cxn ang="0">
                  <a:pos x="T6" y="T7"/>
                </a:cxn>
                <a:cxn ang="0">
                  <a:pos x="T8" y="T9"/>
                </a:cxn>
              </a:cxnLst>
              <a:rect l="0" t="0" r="r" b="b"/>
              <a:pathLst>
                <a:path w="43" h="38">
                  <a:moveTo>
                    <a:pt x="43" y="23"/>
                  </a:moveTo>
                  <a:lnTo>
                    <a:pt x="10" y="38"/>
                  </a:lnTo>
                  <a:lnTo>
                    <a:pt x="0" y="14"/>
                  </a:lnTo>
                  <a:lnTo>
                    <a:pt x="34" y="0"/>
                  </a:lnTo>
                  <a:lnTo>
                    <a:pt x="4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38" name="Freeform 211"/>
            <p:cNvSpPr/>
            <p:nvPr/>
          </p:nvSpPr>
          <p:spPr bwMode="auto">
            <a:xfrm>
              <a:off x="4879976" y="889000"/>
              <a:ext cx="60325" cy="68262"/>
            </a:xfrm>
            <a:custGeom>
              <a:avLst/>
              <a:gdLst>
                <a:gd name="T0" fmla="*/ 38 w 38"/>
                <a:gd name="T1" fmla="*/ 33 h 43"/>
                <a:gd name="T2" fmla="*/ 14 w 38"/>
                <a:gd name="T3" fmla="*/ 43 h 43"/>
                <a:gd name="T4" fmla="*/ 0 w 38"/>
                <a:gd name="T5" fmla="*/ 10 h 43"/>
                <a:gd name="T6" fmla="*/ 23 w 38"/>
                <a:gd name="T7" fmla="*/ 0 h 43"/>
                <a:gd name="T8" fmla="*/ 38 w 38"/>
                <a:gd name="T9" fmla="*/ 33 h 43"/>
              </a:gdLst>
              <a:ahLst/>
              <a:cxnLst>
                <a:cxn ang="0">
                  <a:pos x="T0" y="T1"/>
                </a:cxn>
                <a:cxn ang="0">
                  <a:pos x="T2" y="T3"/>
                </a:cxn>
                <a:cxn ang="0">
                  <a:pos x="T4" y="T5"/>
                </a:cxn>
                <a:cxn ang="0">
                  <a:pos x="T6" y="T7"/>
                </a:cxn>
                <a:cxn ang="0">
                  <a:pos x="T8" y="T9"/>
                </a:cxn>
              </a:cxnLst>
              <a:rect l="0" t="0" r="r" b="b"/>
              <a:pathLst>
                <a:path w="38" h="43">
                  <a:moveTo>
                    <a:pt x="38" y="33"/>
                  </a:moveTo>
                  <a:lnTo>
                    <a:pt x="14" y="43"/>
                  </a:lnTo>
                  <a:lnTo>
                    <a:pt x="0" y="10"/>
                  </a:lnTo>
                  <a:lnTo>
                    <a:pt x="23" y="0"/>
                  </a:lnTo>
                  <a:lnTo>
                    <a:pt x="38"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grpSp>
      <p:sp>
        <p:nvSpPr>
          <p:cNvPr id="139" name="Freeform 212"/>
          <p:cNvSpPr/>
          <p:nvPr/>
        </p:nvSpPr>
        <p:spPr bwMode="auto">
          <a:xfrm>
            <a:off x="4262304" y="2277059"/>
            <a:ext cx="55974" cy="57150"/>
          </a:xfrm>
          <a:custGeom>
            <a:avLst/>
            <a:gdLst>
              <a:gd name="T0" fmla="*/ 27 w 30"/>
              <a:gd name="T1" fmla="*/ 25 h 31"/>
              <a:gd name="T2" fmla="*/ 7 w 30"/>
              <a:gd name="T3" fmla="*/ 1 h 31"/>
              <a:gd name="T4" fmla="*/ 7 w 30"/>
              <a:gd name="T5" fmla="*/ 12 h 31"/>
              <a:gd name="T6" fmla="*/ 17 w 30"/>
              <a:gd name="T7" fmla="*/ 22 h 31"/>
              <a:gd name="T8" fmla="*/ 27 w 30"/>
              <a:gd name="T9" fmla="*/ 25 h 31"/>
            </a:gdLst>
            <a:ahLst/>
            <a:cxnLst>
              <a:cxn ang="0">
                <a:pos x="T0" y="T1"/>
              </a:cxn>
              <a:cxn ang="0">
                <a:pos x="T2" y="T3"/>
              </a:cxn>
              <a:cxn ang="0">
                <a:pos x="T4" y="T5"/>
              </a:cxn>
              <a:cxn ang="0">
                <a:pos x="T6" y="T7"/>
              </a:cxn>
              <a:cxn ang="0">
                <a:pos x="T8" y="T9"/>
              </a:cxn>
            </a:cxnLst>
            <a:rect l="0" t="0" r="r" b="b"/>
            <a:pathLst>
              <a:path w="30" h="31">
                <a:moveTo>
                  <a:pt x="27" y="25"/>
                </a:moveTo>
                <a:cubicBezTo>
                  <a:pt x="30" y="12"/>
                  <a:pt x="20" y="0"/>
                  <a:pt x="7" y="1"/>
                </a:cubicBezTo>
                <a:cubicBezTo>
                  <a:pt x="0" y="2"/>
                  <a:pt x="0" y="12"/>
                  <a:pt x="7" y="12"/>
                </a:cubicBezTo>
                <a:cubicBezTo>
                  <a:pt x="13" y="11"/>
                  <a:pt x="18" y="15"/>
                  <a:pt x="17" y="22"/>
                </a:cubicBezTo>
                <a:cubicBezTo>
                  <a:pt x="16" y="29"/>
                  <a:pt x="26" y="31"/>
                  <a:pt x="27" y="25"/>
                </a:cubicBezTo>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0" name="Freeform 213"/>
          <p:cNvSpPr/>
          <p:nvPr/>
        </p:nvSpPr>
        <p:spPr bwMode="auto">
          <a:xfrm>
            <a:off x="4211689" y="2330638"/>
            <a:ext cx="201268" cy="161925"/>
          </a:xfrm>
          <a:custGeom>
            <a:avLst/>
            <a:gdLst>
              <a:gd name="T0" fmla="*/ 3 w 108"/>
              <a:gd name="T1" fmla="*/ 15 h 87"/>
              <a:gd name="T2" fmla="*/ 2 w 108"/>
              <a:gd name="T3" fmla="*/ 41 h 87"/>
              <a:gd name="T4" fmla="*/ 31 w 108"/>
              <a:gd name="T5" fmla="*/ 87 h 87"/>
              <a:gd name="T6" fmla="*/ 35 w 108"/>
              <a:gd name="T7" fmla="*/ 87 h 87"/>
              <a:gd name="T8" fmla="*/ 50 w 108"/>
              <a:gd name="T9" fmla="*/ 82 h 87"/>
              <a:gd name="T10" fmla="*/ 64 w 108"/>
              <a:gd name="T11" fmla="*/ 87 h 87"/>
              <a:gd name="T12" fmla="*/ 94 w 108"/>
              <a:gd name="T13" fmla="*/ 10 h 87"/>
              <a:gd name="T14" fmla="*/ 91 w 108"/>
              <a:gd name="T15" fmla="*/ 7 h 87"/>
              <a:gd name="T16" fmla="*/ 70 w 108"/>
              <a:gd name="T17" fmla="*/ 0 h 87"/>
              <a:gd name="T18" fmla="*/ 50 w 108"/>
              <a:gd name="T19" fmla="*/ 4 h 87"/>
              <a:gd name="T20" fmla="*/ 50 w 108"/>
              <a:gd name="T21" fmla="*/ 4 h 87"/>
              <a:gd name="T22" fmla="*/ 45 w 108"/>
              <a:gd name="T23" fmla="*/ 2 h 87"/>
              <a:gd name="T24" fmla="*/ 31 w 108"/>
              <a:gd name="T25" fmla="*/ 0 h 87"/>
              <a:gd name="T26" fmla="*/ 30 w 108"/>
              <a:gd name="T27" fmla="*/ 0 h 87"/>
              <a:gd name="T28" fmla="*/ 3 w 108"/>
              <a:gd name="T29" fmla="*/ 1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8" h="87">
                <a:moveTo>
                  <a:pt x="3" y="15"/>
                </a:moveTo>
                <a:cubicBezTo>
                  <a:pt x="0" y="23"/>
                  <a:pt x="1" y="33"/>
                  <a:pt x="2" y="41"/>
                </a:cubicBezTo>
                <a:cubicBezTo>
                  <a:pt x="5" y="57"/>
                  <a:pt x="13" y="82"/>
                  <a:pt x="31" y="87"/>
                </a:cubicBezTo>
                <a:cubicBezTo>
                  <a:pt x="32" y="87"/>
                  <a:pt x="34" y="87"/>
                  <a:pt x="35" y="87"/>
                </a:cubicBezTo>
                <a:cubicBezTo>
                  <a:pt x="40" y="87"/>
                  <a:pt x="45" y="85"/>
                  <a:pt x="50" y="82"/>
                </a:cubicBezTo>
                <a:cubicBezTo>
                  <a:pt x="54" y="86"/>
                  <a:pt x="59" y="87"/>
                  <a:pt x="64" y="87"/>
                </a:cubicBezTo>
                <a:cubicBezTo>
                  <a:pt x="90" y="87"/>
                  <a:pt x="108" y="29"/>
                  <a:pt x="94" y="10"/>
                </a:cubicBezTo>
                <a:cubicBezTo>
                  <a:pt x="93" y="9"/>
                  <a:pt x="92" y="8"/>
                  <a:pt x="91" y="7"/>
                </a:cubicBezTo>
                <a:cubicBezTo>
                  <a:pt x="86" y="2"/>
                  <a:pt x="78" y="0"/>
                  <a:pt x="70" y="0"/>
                </a:cubicBezTo>
                <a:cubicBezTo>
                  <a:pt x="63" y="0"/>
                  <a:pt x="55" y="2"/>
                  <a:pt x="50" y="4"/>
                </a:cubicBezTo>
                <a:cubicBezTo>
                  <a:pt x="50" y="4"/>
                  <a:pt x="50" y="4"/>
                  <a:pt x="50" y="4"/>
                </a:cubicBezTo>
                <a:cubicBezTo>
                  <a:pt x="49" y="4"/>
                  <a:pt x="45" y="3"/>
                  <a:pt x="45" y="2"/>
                </a:cubicBezTo>
                <a:cubicBezTo>
                  <a:pt x="40" y="1"/>
                  <a:pt x="36" y="0"/>
                  <a:pt x="31" y="0"/>
                </a:cubicBezTo>
                <a:cubicBezTo>
                  <a:pt x="31" y="0"/>
                  <a:pt x="30" y="0"/>
                  <a:pt x="30" y="0"/>
                </a:cubicBezTo>
                <a:cubicBezTo>
                  <a:pt x="19" y="0"/>
                  <a:pt x="7" y="4"/>
                  <a:pt x="3" y="15"/>
                </a:cubicBezTo>
              </a:path>
            </a:pathLst>
          </a:custGeom>
          <a:solidFill>
            <a:srgbClr val="38B28A"/>
          </a:solidFill>
          <a:ln>
            <a:noFill/>
          </a:ln>
        </p:spPr>
        <p:txBody>
          <a:bodyPr lIns="68566" tIns="34283" rIns="68566" bIns="34283"/>
          <a:lstStyle/>
          <a:p>
            <a:pPr marL="0" marR="0" lvl="0" indent="0" defTabSz="685165" eaLnBrk="1" fontAlgn="auto" latinLnBrk="0" hangingPunct="1">
              <a:lnSpc>
                <a:spcPct val="100000"/>
              </a:lnSpc>
              <a:spcBef>
                <a:spcPts val="0"/>
              </a:spcBef>
              <a:spcAft>
                <a:spcPts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Raleway Black"/>
              <a:ea typeface="+mn-ea"/>
              <a:cs typeface="Raleway Black"/>
            </a:endParaRPr>
          </a:p>
        </p:txBody>
      </p:sp>
      <p:sp>
        <p:nvSpPr>
          <p:cNvPr id="141" name="Freeform 6"/>
          <p:cNvSpPr>
            <a:spLocks noEditPoints="1"/>
          </p:cNvSpPr>
          <p:nvPr/>
        </p:nvSpPr>
        <p:spPr bwMode="auto">
          <a:xfrm>
            <a:off x="2289519" y="3323024"/>
            <a:ext cx="1307052" cy="1393031"/>
          </a:xfrm>
          <a:custGeom>
            <a:avLst/>
            <a:gdLst>
              <a:gd name="T0" fmla="*/ 2147483647 w 957"/>
              <a:gd name="T1" fmla="*/ 2147483647 h 1020"/>
              <a:gd name="T2" fmla="*/ 2147483647 w 957"/>
              <a:gd name="T3" fmla="*/ 2147483647 h 1020"/>
              <a:gd name="T4" fmla="*/ 2147483647 w 957"/>
              <a:gd name="T5" fmla="*/ 2147483647 h 1020"/>
              <a:gd name="T6" fmla="*/ 2147483647 w 957"/>
              <a:gd name="T7" fmla="*/ 2147483647 h 1020"/>
              <a:gd name="T8" fmla="*/ 2147483647 w 957"/>
              <a:gd name="T9" fmla="*/ 2015739891 h 1020"/>
              <a:gd name="T10" fmla="*/ 2147483647 w 957"/>
              <a:gd name="T11" fmla="*/ 2147483647 h 1020"/>
              <a:gd name="T12" fmla="*/ 2147483647 w 957"/>
              <a:gd name="T13" fmla="*/ 2147483647 h 1020"/>
              <a:gd name="T14" fmla="*/ 2147483647 w 957"/>
              <a:gd name="T15" fmla="*/ 212181421 h 1020"/>
              <a:gd name="T16" fmla="*/ 2147483647 w 957"/>
              <a:gd name="T17" fmla="*/ 2147483647 h 1020"/>
              <a:gd name="T18" fmla="*/ 2147483647 w 957"/>
              <a:gd name="T19" fmla="*/ 2147483647 h 1020"/>
              <a:gd name="T20" fmla="*/ 2147483647 w 957"/>
              <a:gd name="T21" fmla="*/ 2147483647 h 1020"/>
              <a:gd name="T22" fmla="*/ 2147483647 w 957"/>
              <a:gd name="T23" fmla="*/ 2147483647 h 1020"/>
              <a:gd name="T24" fmla="*/ 2147483647 w 957"/>
              <a:gd name="T25" fmla="*/ 2147483647 h 1020"/>
              <a:gd name="T26" fmla="*/ 2147483647 w 957"/>
              <a:gd name="T27" fmla="*/ 2147483647 h 1020"/>
              <a:gd name="T28" fmla="*/ 2147483647 w 957"/>
              <a:gd name="T29" fmla="*/ 2147483647 h 1020"/>
              <a:gd name="T30" fmla="*/ 2147483647 w 957"/>
              <a:gd name="T31" fmla="*/ 2147483647 h 1020"/>
              <a:gd name="T32" fmla="*/ 2147483647 w 957"/>
              <a:gd name="T33" fmla="*/ 2147483647 h 1020"/>
              <a:gd name="T34" fmla="*/ 2147483647 w 957"/>
              <a:gd name="T35" fmla="*/ 2147483647 h 1020"/>
              <a:gd name="T36" fmla="*/ 2147483647 w 957"/>
              <a:gd name="T37" fmla="*/ 2147483647 h 1020"/>
              <a:gd name="T38" fmla="*/ 2147483647 w 957"/>
              <a:gd name="T39" fmla="*/ 2147483647 h 1020"/>
              <a:gd name="T40" fmla="*/ 2147483647 w 957"/>
              <a:gd name="T41" fmla="*/ 2147483647 h 1020"/>
              <a:gd name="T42" fmla="*/ 2147483647 w 957"/>
              <a:gd name="T43" fmla="*/ 2147483647 h 1020"/>
              <a:gd name="T44" fmla="*/ 2147483647 w 957"/>
              <a:gd name="T45" fmla="*/ 2147483647 h 1020"/>
              <a:gd name="T46" fmla="*/ 2147483647 w 957"/>
              <a:gd name="T47" fmla="*/ 2147483647 h 1020"/>
              <a:gd name="T48" fmla="*/ 2147483647 w 957"/>
              <a:gd name="T49" fmla="*/ 2147483647 h 1020"/>
              <a:gd name="T50" fmla="*/ 2147483647 w 957"/>
              <a:gd name="T51" fmla="*/ 2147483647 h 1020"/>
              <a:gd name="T52" fmla="*/ 2147483647 w 957"/>
              <a:gd name="T53" fmla="*/ 2147483647 h 1020"/>
              <a:gd name="T54" fmla="*/ 2147483647 w 957"/>
              <a:gd name="T55" fmla="*/ 212181421 h 1020"/>
              <a:gd name="T56" fmla="*/ 2147483647 w 957"/>
              <a:gd name="T57" fmla="*/ 464150729 h 1020"/>
              <a:gd name="T58" fmla="*/ 2147483647 w 957"/>
              <a:gd name="T59" fmla="*/ 212181421 h 1020"/>
              <a:gd name="T60" fmla="*/ 2147483647 w 957"/>
              <a:gd name="T61" fmla="*/ 2147483647 h 1020"/>
              <a:gd name="T62" fmla="*/ 2147483647 w 957"/>
              <a:gd name="T63" fmla="*/ 2147483647 h 1020"/>
              <a:gd name="T64" fmla="*/ 2147483647 w 957"/>
              <a:gd name="T65" fmla="*/ 2147483647 h 1020"/>
              <a:gd name="T66" fmla="*/ 2147483647 w 957"/>
              <a:gd name="T67" fmla="*/ 2147483647 h 1020"/>
              <a:gd name="T68" fmla="*/ 2147483647 w 957"/>
              <a:gd name="T69" fmla="*/ 2147483647 h 1020"/>
              <a:gd name="T70" fmla="*/ 2147483647 w 957"/>
              <a:gd name="T71" fmla="*/ 2147483647 h 1020"/>
              <a:gd name="T72" fmla="*/ 2147483647 w 957"/>
              <a:gd name="T73" fmla="*/ 2147483647 h 1020"/>
              <a:gd name="T74" fmla="*/ 2147483647 w 957"/>
              <a:gd name="T75" fmla="*/ 2147483647 h 1020"/>
              <a:gd name="T76" fmla="*/ 2147483647 w 957"/>
              <a:gd name="T77" fmla="*/ 2147483647 h 1020"/>
              <a:gd name="T78" fmla="*/ 2147483647 w 957"/>
              <a:gd name="T79" fmla="*/ 2147483647 h 1020"/>
              <a:gd name="T80" fmla="*/ 2147483647 w 957"/>
              <a:gd name="T81" fmla="*/ 2147483647 h 1020"/>
              <a:gd name="T82" fmla="*/ 2147483647 w 957"/>
              <a:gd name="T83" fmla="*/ 2147483647 h 1020"/>
              <a:gd name="T84" fmla="*/ 2147483647 w 957"/>
              <a:gd name="T85" fmla="*/ 2147483647 h 1020"/>
              <a:gd name="T86" fmla="*/ 2147483647 w 957"/>
              <a:gd name="T87" fmla="*/ 2147483647 h 1020"/>
              <a:gd name="T88" fmla="*/ 2147483647 w 957"/>
              <a:gd name="T89" fmla="*/ 2147483647 h 1020"/>
              <a:gd name="T90" fmla="*/ 2147483647 w 957"/>
              <a:gd name="T91" fmla="*/ 2147483647 h 1020"/>
              <a:gd name="T92" fmla="*/ 2147483647 w 957"/>
              <a:gd name="T93" fmla="*/ 2147483647 h 1020"/>
              <a:gd name="T94" fmla="*/ 2147483647 w 957"/>
              <a:gd name="T95" fmla="*/ 2147483647 h 1020"/>
              <a:gd name="T96" fmla="*/ 2147483647 w 957"/>
              <a:gd name="T97" fmla="*/ 1896387159 h 1020"/>
              <a:gd name="T98" fmla="*/ 2147483647 w 957"/>
              <a:gd name="T99" fmla="*/ 2147483647 h 1020"/>
              <a:gd name="T100" fmla="*/ 2147483647 w 957"/>
              <a:gd name="T101" fmla="*/ 2147483647 h 1020"/>
              <a:gd name="T102" fmla="*/ 2147483647 w 957"/>
              <a:gd name="T103" fmla="*/ 2147483647 h 1020"/>
              <a:gd name="T104" fmla="*/ 2147483647 w 957"/>
              <a:gd name="T105" fmla="*/ 2147483647 h 1020"/>
              <a:gd name="T106" fmla="*/ 2147483647 w 957"/>
              <a:gd name="T107" fmla="*/ 2147483647 h 1020"/>
              <a:gd name="T108" fmla="*/ 2147483647 w 957"/>
              <a:gd name="T109" fmla="*/ 2147483647 h 1020"/>
              <a:gd name="T110" fmla="*/ 39768440 w 957"/>
              <a:gd name="T111" fmla="*/ 2147483647 h 1020"/>
              <a:gd name="T112" fmla="*/ 2147483647 w 957"/>
              <a:gd name="T113" fmla="*/ 2147483647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A1835E"/>
          </a:solidFill>
          <a:ln>
            <a:noFill/>
          </a:ln>
        </p:spPr>
        <p:txBody>
          <a:bodyPr lIns="91422" tIns="45711" rIns="91422" bIns="4571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矩形 142"/>
          <p:cNvSpPr/>
          <p:nvPr/>
        </p:nvSpPr>
        <p:spPr>
          <a:xfrm>
            <a:off x="5456755" y="1861153"/>
            <a:ext cx="2622256" cy="461665"/>
          </a:xfrm>
          <a:prstGeom prst="rect">
            <a:avLst/>
          </a:prstGeom>
        </p:spPr>
        <p:txBody>
          <a:bodyPr wrap="none">
            <a:spAutoFit/>
          </a:bodyPr>
          <a:lstStyle/>
          <a:p>
            <a:r>
              <a:rPr lang="zh-CN" altLang="zh-CN" sz="2400" b="1" dirty="0">
                <a:solidFill>
                  <a:srgbClr val="635858"/>
                </a:solidFill>
                <a:latin typeface="微软雅黑" panose="020B0503020204020204" pitchFamily="34" charset="-122"/>
                <a:ea typeface="微软雅黑" panose="020B0503020204020204" pitchFamily="34" charset="-122"/>
              </a:rPr>
              <a:t>品牌</a:t>
            </a:r>
            <a:r>
              <a:rPr lang="en-US" altLang="zh-CN" sz="2400" b="1" dirty="0">
                <a:solidFill>
                  <a:srgbClr val="635858"/>
                </a:solidFill>
                <a:latin typeface="微软雅黑" panose="020B0503020204020204" pitchFamily="34" charset="-122"/>
                <a:ea typeface="微软雅黑" panose="020B0503020204020204" pitchFamily="34" charset="-122"/>
              </a:rPr>
              <a:t>LOGO</a:t>
            </a:r>
            <a:r>
              <a:rPr lang="zh-CN" altLang="zh-CN" sz="2400" b="1" dirty="0">
                <a:solidFill>
                  <a:srgbClr val="635858"/>
                </a:solidFill>
                <a:latin typeface="微软雅黑" panose="020B0503020204020204" pitchFamily="34" charset="-122"/>
                <a:ea typeface="微软雅黑" panose="020B0503020204020204" pitchFamily="34" charset="-122"/>
              </a:rPr>
              <a:t>的解读</a:t>
            </a:r>
            <a:endParaRPr lang="zh-CN" altLang="en-US" sz="2400" b="1" dirty="0">
              <a:solidFill>
                <a:srgbClr val="635858"/>
              </a:solidFill>
              <a:latin typeface="微软雅黑" panose="020B0503020204020204" pitchFamily="34" charset="-122"/>
              <a:ea typeface="微软雅黑" panose="020B0503020204020204" pitchFamily="34" charset="-122"/>
            </a:endParaRPr>
          </a:p>
        </p:txBody>
      </p:sp>
      <p:sp>
        <p:nvSpPr>
          <p:cNvPr id="145" name="矩形 144"/>
          <p:cNvSpPr/>
          <p:nvPr/>
        </p:nvSpPr>
        <p:spPr>
          <a:xfrm>
            <a:off x="5456755" y="2516890"/>
            <a:ext cx="2944350" cy="553998"/>
          </a:xfrm>
          <a:prstGeom prst="rect">
            <a:avLst/>
          </a:prstGeom>
        </p:spPr>
        <p:txBody>
          <a:bodyPr wrap="square">
            <a:spAutoFit/>
          </a:bodyPr>
          <a:lstStyle/>
          <a:p>
            <a:r>
              <a:rPr lang="zh-CN" altLang="en-US" sz="1000" dirty="0" smtClean="0">
                <a:solidFill>
                  <a:srgbClr val="635858"/>
                </a:solidFill>
                <a:latin typeface="微软雅黑" panose="020B0503020204020204" pitchFamily="34" charset="-122"/>
                <a:ea typeface="微软雅黑" panose="020B0503020204020204" pitchFamily="34" charset="-122"/>
              </a:rPr>
              <a:t>每一个人都生活在自己的圈子中，想让自己的生活和工作有所上升，必须走出自己的圈子，才能求得突破和创新，人生才得以改变</a:t>
            </a:r>
            <a:r>
              <a:rPr lang="en-US" altLang="zh-CN" sz="1000" dirty="0" smtClean="0">
                <a:solidFill>
                  <a:srgbClr val="635858"/>
                </a:solidFill>
                <a:latin typeface="微软雅黑" panose="020B0503020204020204" pitchFamily="34" charset="-122"/>
                <a:ea typeface="微软雅黑" panose="020B0503020204020204" pitchFamily="34" charset="-122"/>
              </a:rPr>
              <a:t>……</a:t>
            </a:r>
            <a:endParaRPr lang="zh-CN" altLang="en-US" sz="1000" dirty="0">
              <a:solidFill>
                <a:srgbClr val="635858"/>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4374919" y="2424562"/>
            <a:ext cx="669235" cy="669235"/>
            <a:chOff x="4374919" y="2424562"/>
            <a:chExt cx="669235" cy="669235"/>
          </a:xfrm>
        </p:grpSpPr>
        <p:sp>
          <p:nvSpPr>
            <p:cNvPr id="142" name="椭圆 141"/>
            <p:cNvSpPr/>
            <p:nvPr/>
          </p:nvSpPr>
          <p:spPr>
            <a:xfrm>
              <a:off x="4374919" y="2424562"/>
              <a:ext cx="669235" cy="669235"/>
            </a:xfrm>
            <a:prstGeom prst="ellipse">
              <a:avLst/>
            </a:prstGeom>
            <a:solidFill>
              <a:srgbClr val="4C547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KSO_Shape"/>
            <p:cNvSpPr/>
            <p:nvPr/>
          </p:nvSpPr>
          <p:spPr bwMode="auto">
            <a:xfrm>
              <a:off x="4485941" y="2566575"/>
              <a:ext cx="411438" cy="454628"/>
            </a:xfrm>
            <a:custGeom>
              <a:avLst/>
              <a:gdLst>
                <a:gd name="T0" fmla="*/ 2147483646 w 5875"/>
                <a:gd name="T1" fmla="*/ 2147483646 h 6492"/>
                <a:gd name="T2" fmla="*/ 2147483646 w 5875"/>
                <a:gd name="T3" fmla="*/ 2147483646 h 6492"/>
                <a:gd name="T4" fmla="*/ 2147483646 w 5875"/>
                <a:gd name="T5" fmla="*/ 2147483646 h 6492"/>
                <a:gd name="T6" fmla="*/ 2147483646 w 5875"/>
                <a:gd name="T7" fmla="*/ 2147483646 h 6492"/>
                <a:gd name="T8" fmla="*/ 2147483646 w 5875"/>
                <a:gd name="T9" fmla="*/ 2147483646 h 6492"/>
                <a:gd name="T10" fmla="*/ 2147483646 w 5875"/>
                <a:gd name="T11" fmla="*/ 2147483646 h 6492"/>
                <a:gd name="T12" fmla="*/ 2147483646 w 5875"/>
                <a:gd name="T13" fmla="*/ 2147483646 h 6492"/>
                <a:gd name="T14" fmla="*/ 2147483646 w 5875"/>
                <a:gd name="T15" fmla="*/ 2147483646 h 6492"/>
                <a:gd name="T16" fmla="*/ 2147483646 w 5875"/>
                <a:gd name="T17" fmla="*/ 2147483646 h 6492"/>
                <a:gd name="T18" fmla="*/ 2147483646 w 5875"/>
                <a:gd name="T19" fmla="*/ 2147483646 h 6492"/>
                <a:gd name="T20" fmla="*/ 2147483646 w 5875"/>
                <a:gd name="T21" fmla="*/ 2147483646 h 6492"/>
                <a:gd name="T22" fmla="*/ 2147483646 w 5875"/>
                <a:gd name="T23" fmla="*/ 2147483646 h 6492"/>
                <a:gd name="T24" fmla="*/ 2147483646 w 5875"/>
                <a:gd name="T25" fmla="*/ 2147483646 h 6492"/>
                <a:gd name="T26" fmla="*/ 2147483646 w 5875"/>
                <a:gd name="T27" fmla="*/ 2147483646 h 6492"/>
                <a:gd name="T28" fmla="*/ 2147483646 w 5875"/>
                <a:gd name="T29" fmla="*/ 2147483646 h 6492"/>
                <a:gd name="T30" fmla="*/ 2147483646 w 5875"/>
                <a:gd name="T31" fmla="*/ 2147483646 h 6492"/>
                <a:gd name="T32" fmla="*/ 2147483646 w 5875"/>
                <a:gd name="T33" fmla="*/ 2147483646 h 6492"/>
                <a:gd name="T34" fmla="*/ 2147483646 w 5875"/>
                <a:gd name="T35" fmla="*/ 2147483646 h 6492"/>
                <a:gd name="T36" fmla="*/ 2147483646 w 5875"/>
                <a:gd name="T37" fmla="*/ 2147483646 h 6492"/>
                <a:gd name="T38" fmla="*/ 2147483646 w 5875"/>
                <a:gd name="T39" fmla="*/ 2147483646 h 6492"/>
                <a:gd name="T40" fmla="*/ 2147483646 w 5875"/>
                <a:gd name="T41" fmla="*/ 2147483646 h 6492"/>
                <a:gd name="T42" fmla="*/ 2147483646 w 5875"/>
                <a:gd name="T43" fmla="*/ 2147483646 h 6492"/>
                <a:gd name="T44" fmla="*/ 2147483646 w 5875"/>
                <a:gd name="T45" fmla="*/ 2147483646 h 6492"/>
                <a:gd name="T46" fmla="*/ 2147483646 w 5875"/>
                <a:gd name="T47" fmla="*/ 2147483646 h 6492"/>
                <a:gd name="T48" fmla="*/ 2147483646 w 5875"/>
                <a:gd name="T49" fmla="*/ 2147483646 h 6492"/>
                <a:gd name="T50" fmla="*/ 2147483646 w 5875"/>
                <a:gd name="T51" fmla="*/ 2147483646 h 6492"/>
                <a:gd name="T52" fmla="*/ 2147483646 w 5875"/>
                <a:gd name="T53" fmla="*/ 2147483646 h 6492"/>
                <a:gd name="T54" fmla="*/ 2147483646 w 5875"/>
                <a:gd name="T55" fmla="*/ 2147483646 h 6492"/>
                <a:gd name="T56" fmla="*/ 2147483646 w 5875"/>
                <a:gd name="T57" fmla="*/ 2147483646 h 6492"/>
                <a:gd name="T58" fmla="*/ 2147483646 w 5875"/>
                <a:gd name="T59" fmla="*/ 2147483646 h 6492"/>
                <a:gd name="T60" fmla="*/ 2147483646 w 5875"/>
                <a:gd name="T61" fmla="*/ 2147483646 h 6492"/>
                <a:gd name="T62" fmla="*/ 2147483646 w 5875"/>
                <a:gd name="T63" fmla="*/ 2147483646 h 6492"/>
                <a:gd name="T64" fmla="*/ 2147483646 w 5875"/>
                <a:gd name="T65" fmla="*/ 2147483646 h 6492"/>
                <a:gd name="T66" fmla="*/ 2147483646 w 5875"/>
                <a:gd name="T67" fmla="*/ 2147483646 h 6492"/>
                <a:gd name="T68" fmla="*/ 2147483646 w 5875"/>
                <a:gd name="T69" fmla="*/ 2147483646 h 6492"/>
                <a:gd name="T70" fmla="*/ 2147483646 w 5875"/>
                <a:gd name="T71" fmla="*/ 2147483646 h 6492"/>
                <a:gd name="T72" fmla="*/ 2147483646 w 5875"/>
                <a:gd name="T73" fmla="*/ 2147483646 h 6492"/>
                <a:gd name="T74" fmla="*/ 2147483646 w 5875"/>
                <a:gd name="T75" fmla="*/ 2147483646 h 6492"/>
                <a:gd name="T76" fmla="*/ 2147483646 w 5875"/>
                <a:gd name="T77" fmla="*/ 2147483646 h 6492"/>
                <a:gd name="T78" fmla="*/ 2147483646 w 5875"/>
                <a:gd name="T79" fmla="*/ 2147483646 h 6492"/>
                <a:gd name="T80" fmla="*/ 2147483646 w 5875"/>
                <a:gd name="T81" fmla="*/ 2147483646 h 6492"/>
                <a:gd name="T82" fmla="*/ 2147483646 w 5875"/>
                <a:gd name="T83" fmla="*/ 2147483646 h 6492"/>
                <a:gd name="T84" fmla="*/ 2147483646 w 5875"/>
                <a:gd name="T85" fmla="*/ 2147483646 h 6492"/>
                <a:gd name="T86" fmla="*/ 2147483646 w 5875"/>
                <a:gd name="T87" fmla="*/ 2147483646 h 6492"/>
                <a:gd name="T88" fmla="*/ 2147483646 w 5875"/>
                <a:gd name="T89" fmla="*/ 2147483646 h 6492"/>
                <a:gd name="T90" fmla="*/ 2147483646 w 5875"/>
                <a:gd name="T91" fmla="*/ 2147483646 h 6492"/>
                <a:gd name="T92" fmla="*/ 2147483646 w 5875"/>
                <a:gd name="T93" fmla="*/ 2147483646 h 6492"/>
                <a:gd name="T94" fmla="*/ 2147483646 w 5875"/>
                <a:gd name="T95" fmla="*/ 2147483646 h 6492"/>
                <a:gd name="T96" fmla="*/ 2147483646 w 5875"/>
                <a:gd name="T97" fmla="*/ 2147483646 h 6492"/>
                <a:gd name="T98" fmla="*/ 2147483646 w 5875"/>
                <a:gd name="T99" fmla="*/ 2147483646 h 6492"/>
                <a:gd name="T100" fmla="*/ 2147483646 w 5875"/>
                <a:gd name="T101" fmla="*/ 2147483646 h 6492"/>
                <a:gd name="T102" fmla="*/ 2147483646 w 5875"/>
                <a:gd name="T103" fmla="*/ 2147483646 h 6492"/>
                <a:gd name="T104" fmla="*/ 2147483646 w 5875"/>
                <a:gd name="T105" fmla="*/ 2147483646 h 6492"/>
                <a:gd name="T106" fmla="*/ 2147483646 w 5875"/>
                <a:gd name="T107" fmla="*/ 2147483646 h 6492"/>
                <a:gd name="T108" fmla="*/ 2147483646 w 5875"/>
                <a:gd name="T109" fmla="*/ 2147483646 h 6492"/>
                <a:gd name="T110" fmla="*/ 2147483646 w 5875"/>
                <a:gd name="T111" fmla="*/ 2147483646 h 6492"/>
                <a:gd name="T112" fmla="*/ 2147483646 w 5875"/>
                <a:gd name="T113" fmla="*/ 0 h 64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875" h="6492">
                  <a:moveTo>
                    <a:pt x="4359" y="5798"/>
                  </a:moveTo>
                  <a:lnTo>
                    <a:pt x="4257" y="5369"/>
                  </a:lnTo>
                  <a:lnTo>
                    <a:pt x="4271" y="5361"/>
                  </a:lnTo>
                  <a:lnTo>
                    <a:pt x="4284" y="5354"/>
                  </a:lnTo>
                  <a:lnTo>
                    <a:pt x="4298" y="5346"/>
                  </a:lnTo>
                  <a:lnTo>
                    <a:pt x="4310" y="5336"/>
                  </a:lnTo>
                  <a:lnTo>
                    <a:pt x="4321" y="5326"/>
                  </a:lnTo>
                  <a:lnTo>
                    <a:pt x="4332" y="5315"/>
                  </a:lnTo>
                  <a:lnTo>
                    <a:pt x="4342" y="5303"/>
                  </a:lnTo>
                  <a:lnTo>
                    <a:pt x="4352" y="5291"/>
                  </a:lnTo>
                  <a:lnTo>
                    <a:pt x="4361" y="5277"/>
                  </a:lnTo>
                  <a:lnTo>
                    <a:pt x="4369" y="5264"/>
                  </a:lnTo>
                  <a:lnTo>
                    <a:pt x="4377" y="5250"/>
                  </a:lnTo>
                  <a:lnTo>
                    <a:pt x="4385" y="5234"/>
                  </a:lnTo>
                  <a:lnTo>
                    <a:pt x="4398" y="5202"/>
                  </a:lnTo>
                  <a:lnTo>
                    <a:pt x="4410" y="5168"/>
                  </a:lnTo>
                  <a:lnTo>
                    <a:pt x="4420" y="5131"/>
                  </a:lnTo>
                  <a:lnTo>
                    <a:pt x="4430" y="5093"/>
                  </a:lnTo>
                  <a:lnTo>
                    <a:pt x="4438" y="5052"/>
                  </a:lnTo>
                  <a:lnTo>
                    <a:pt x="4446" y="5010"/>
                  </a:lnTo>
                  <a:lnTo>
                    <a:pt x="4460" y="4919"/>
                  </a:lnTo>
                  <a:lnTo>
                    <a:pt x="4474" y="4825"/>
                  </a:lnTo>
                  <a:lnTo>
                    <a:pt x="4490" y="4726"/>
                  </a:lnTo>
                  <a:lnTo>
                    <a:pt x="4499" y="4675"/>
                  </a:lnTo>
                  <a:lnTo>
                    <a:pt x="4509" y="4624"/>
                  </a:lnTo>
                  <a:lnTo>
                    <a:pt x="4521" y="4572"/>
                  </a:lnTo>
                  <a:lnTo>
                    <a:pt x="4533" y="4520"/>
                  </a:lnTo>
                  <a:lnTo>
                    <a:pt x="4548" y="4468"/>
                  </a:lnTo>
                  <a:lnTo>
                    <a:pt x="4565" y="4416"/>
                  </a:lnTo>
                  <a:lnTo>
                    <a:pt x="4584" y="4364"/>
                  </a:lnTo>
                  <a:lnTo>
                    <a:pt x="4605" y="4312"/>
                  </a:lnTo>
                  <a:lnTo>
                    <a:pt x="4617" y="4287"/>
                  </a:lnTo>
                  <a:lnTo>
                    <a:pt x="4629" y="4260"/>
                  </a:lnTo>
                  <a:lnTo>
                    <a:pt x="4642" y="4235"/>
                  </a:lnTo>
                  <a:lnTo>
                    <a:pt x="4656" y="4211"/>
                  </a:lnTo>
                  <a:lnTo>
                    <a:pt x="4671" y="4185"/>
                  </a:lnTo>
                  <a:lnTo>
                    <a:pt x="4687" y="4160"/>
                  </a:lnTo>
                  <a:lnTo>
                    <a:pt x="4702" y="4136"/>
                  </a:lnTo>
                  <a:lnTo>
                    <a:pt x="4720" y="4111"/>
                  </a:lnTo>
                  <a:lnTo>
                    <a:pt x="4737" y="4087"/>
                  </a:lnTo>
                  <a:lnTo>
                    <a:pt x="4756" y="4064"/>
                  </a:lnTo>
                  <a:lnTo>
                    <a:pt x="4776" y="4039"/>
                  </a:lnTo>
                  <a:lnTo>
                    <a:pt x="4797" y="4016"/>
                  </a:lnTo>
                  <a:lnTo>
                    <a:pt x="4253" y="4016"/>
                  </a:lnTo>
                  <a:lnTo>
                    <a:pt x="4218" y="4034"/>
                  </a:lnTo>
                  <a:lnTo>
                    <a:pt x="4184" y="4053"/>
                  </a:lnTo>
                  <a:lnTo>
                    <a:pt x="4152" y="4074"/>
                  </a:lnTo>
                  <a:lnTo>
                    <a:pt x="4121" y="4095"/>
                  </a:lnTo>
                  <a:lnTo>
                    <a:pt x="4092" y="4117"/>
                  </a:lnTo>
                  <a:lnTo>
                    <a:pt x="4063" y="4141"/>
                  </a:lnTo>
                  <a:lnTo>
                    <a:pt x="4037" y="4165"/>
                  </a:lnTo>
                  <a:lnTo>
                    <a:pt x="4010" y="4191"/>
                  </a:lnTo>
                  <a:lnTo>
                    <a:pt x="3986" y="4216"/>
                  </a:lnTo>
                  <a:lnTo>
                    <a:pt x="3960" y="4242"/>
                  </a:lnTo>
                  <a:lnTo>
                    <a:pt x="3913" y="4295"/>
                  </a:lnTo>
                  <a:lnTo>
                    <a:pt x="3865" y="4348"/>
                  </a:lnTo>
                  <a:lnTo>
                    <a:pt x="3818" y="4400"/>
                  </a:lnTo>
                  <a:lnTo>
                    <a:pt x="3794" y="4424"/>
                  </a:lnTo>
                  <a:lnTo>
                    <a:pt x="3768" y="4448"/>
                  </a:lnTo>
                  <a:lnTo>
                    <a:pt x="3743" y="4473"/>
                  </a:lnTo>
                  <a:lnTo>
                    <a:pt x="3716" y="4495"/>
                  </a:lnTo>
                  <a:lnTo>
                    <a:pt x="3689" y="4517"/>
                  </a:lnTo>
                  <a:lnTo>
                    <a:pt x="3660" y="4537"/>
                  </a:lnTo>
                  <a:lnTo>
                    <a:pt x="3629" y="4556"/>
                  </a:lnTo>
                  <a:lnTo>
                    <a:pt x="3598" y="4573"/>
                  </a:lnTo>
                  <a:lnTo>
                    <a:pt x="3565" y="4589"/>
                  </a:lnTo>
                  <a:lnTo>
                    <a:pt x="3529" y="4602"/>
                  </a:lnTo>
                  <a:lnTo>
                    <a:pt x="3492" y="4614"/>
                  </a:lnTo>
                  <a:lnTo>
                    <a:pt x="3453" y="4624"/>
                  </a:lnTo>
                  <a:lnTo>
                    <a:pt x="3432" y="4629"/>
                  </a:lnTo>
                  <a:lnTo>
                    <a:pt x="3411" y="4632"/>
                  </a:lnTo>
                  <a:lnTo>
                    <a:pt x="3389" y="4634"/>
                  </a:lnTo>
                  <a:lnTo>
                    <a:pt x="3367" y="4637"/>
                  </a:lnTo>
                  <a:lnTo>
                    <a:pt x="3345" y="4638"/>
                  </a:lnTo>
                  <a:lnTo>
                    <a:pt x="3320" y="4640"/>
                  </a:lnTo>
                  <a:lnTo>
                    <a:pt x="3296" y="4640"/>
                  </a:lnTo>
                  <a:lnTo>
                    <a:pt x="3272" y="4640"/>
                  </a:lnTo>
                  <a:lnTo>
                    <a:pt x="3231" y="4638"/>
                  </a:lnTo>
                  <a:lnTo>
                    <a:pt x="3190" y="4636"/>
                  </a:lnTo>
                  <a:lnTo>
                    <a:pt x="3149" y="4632"/>
                  </a:lnTo>
                  <a:lnTo>
                    <a:pt x="3106" y="4627"/>
                  </a:lnTo>
                  <a:lnTo>
                    <a:pt x="3064" y="4622"/>
                  </a:lnTo>
                  <a:lnTo>
                    <a:pt x="3021" y="4615"/>
                  </a:lnTo>
                  <a:lnTo>
                    <a:pt x="2977" y="4608"/>
                  </a:lnTo>
                  <a:lnTo>
                    <a:pt x="2931" y="4599"/>
                  </a:lnTo>
                  <a:lnTo>
                    <a:pt x="2885" y="4589"/>
                  </a:lnTo>
                  <a:lnTo>
                    <a:pt x="2839" y="4578"/>
                  </a:lnTo>
                  <a:lnTo>
                    <a:pt x="2791" y="4566"/>
                  </a:lnTo>
                  <a:lnTo>
                    <a:pt x="2742" y="4552"/>
                  </a:lnTo>
                  <a:lnTo>
                    <a:pt x="2693" y="4537"/>
                  </a:lnTo>
                  <a:lnTo>
                    <a:pt x="2642" y="4521"/>
                  </a:lnTo>
                  <a:lnTo>
                    <a:pt x="2590" y="4505"/>
                  </a:lnTo>
                  <a:lnTo>
                    <a:pt x="2537" y="4486"/>
                  </a:lnTo>
                  <a:lnTo>
                    <a:pt x="2483" y="4466"/>
                  </a:lnTo>
                  <a:lnTo>
                    <a:pt x="2427" y="4446"/>
                  </a:lnTo>
                  <a:lnTo>
                    <a:pt x="2371" y="4424"/>
                  </a:lnTo>
                  <a:lnTo>
                    <a:pt x="2312" y="4401"/>
                  </a:lnTo>
                  <a:lnTo>
                    <a:pt x="2192" y="4350"/>
                  </a:lnTo>
                  <a:lnTo>
                    <a:pt x="2065" y="4295"/>
                  </a:lnTo>
                  <a:lnTo>
                    <a:pt x="1931" y="4233"/>
                  </a:lnTo>
                  <a:lnTo>
                    <a:pt x="1791" y="4166"/>
                  </a:lnTo>
                  <a:lnTo>
                    <a:pt x="1644" y="4095"/>
                  </a:lnTo>
                  <a:lnTo>
                    <a:pt x="1488" y="4016"/>
                  </a:lnTo>
                  <a:lnTo>
                    <a:pt x="746" y="4016"/>
                  </a:lnTo>
                  <a:lnTo>
                    <a:pt x="798" y="4059"/>
                  </a:lnTo>
                  <a:lnTo>
                    <a:pt x="852" y="4101"/>
                  </a:lnTo>
                  <a:lnTo>
                    <a:pt x="909" y="4143"/>
                  </a:lnTo>
                  <a:lnTo>
                    <a:pt x="966" y="4185"/>
                  </a:lnTo>
                  <a:lnTo>
                    <a:pt x="1025" y="4227"/>
                  </a:lnTo>
                  <a:lnTo>
                    <a:pt x="1086" y="4269"/>
                  </a:lnTo>
                  <a:lnTo>
                    <a:pt x="1146" y="4310"/>
                  </a:lnTo>
                  <a:lnTo>
                    <a:pt x="1209" y="4351"/>
                  </a:lnTo>
                  <a:lnTo>
                    <a:pt x="1336" y="4433"/>
                  </a:lnTo>
                  <a:lnTo>
                    <a:pt x="1468" y="4515"/>
                  </a:lnTo>
                  <a:lnTo>
                    <a:pt x="1601" y="4595"/>
                  </a:lnTo>
                  <a:lnTo>
                    <a:pt x="1733" y="4676"/>
                  </a:lnTo>
                  <a:lnTo>
                    <a:pt x="1867" y="4758"/>
                  </a:lnTo>
                  <a:lnTo>
                    <a:pt x="2000" y="4839"/>
                  </a:lnTo>
                  <a:lnTo>
                    <a:pt x="2130" y="4920"/>
                  </a:lnTo>
                  <a:lnTo>
                    <a:pt x="2258" y="5002"/>
                  </a:lnTo>
                  <a:lnTo>
                    <a:pt x="2321" y="5044"/>
                  </a:lnTo>
                  <a:lnTo>
                    <a:pt x="2382" y="5086"/>
                  </a:lnTo>
                  <a:lnTo>
                    <a:pt x="2443" y="5127"/>
                  </a:lnTo>
                  <a:lnTo>
                    <a:pt x="2501" y="5169"/>
                  </a:lnTo>
                  <a:lnTo>
                    <a:pt x="2559" y="5212"/>
                  </a:lnTo>
                  <a:lnTo>
                    <a:pt x="2614" y="5254"/>
                  </a:lnTo>
                  <a:lnTo>
                    <a:pt x="2668" y="5297"/>
                  </a:lnTo>
                  <a:lnTo>
                    <a:pt x="2721" y="5340"/>
                  </a:lnTo>
                  <a:lnTo>
                    <a:pt x="3052" y="5798"/>
                  </a:lnTo>
                  <a:lnTo>
                    <a:pt x="2687" y="5798"/>
                  </a:lnTo>
                  <a:lnTo>
                    <a:pt x="2687" y="6492"/>
                  </a:lnTo>
                  <a:lnTo>
                    <a:pt x="4845" y="6492"/>
                  </a:lnTo>
                  <a:lnTo>
                    <a:pt x="4845" y="5798"/>
                  </a:lnTo>
                  <a:lnTo>
                    <a:pt x="4359" y="5798"/>
                  </a:lnTo>
                  <a:close/>
                  <a:moveTo>
                    <a:pt x="2572" y="0"/>
                  </a:moveTo>
                  <a:lnTo>
                    <a:pt x="3265" y="0"/>
                  </a:lnTo>
                  <a:lnTo>
                    <a:pt x="3265" y="745"/>
                  </a:lnTo>
                  <a:lnTo>
                    <a:pt x="3319" y="754"/>
                  </a:lnTo>
                  <a:lnTo>
                    <a:pt x="3372" y="763"/>
                  </a:lnTo>
                  <a:lnTo>
                    <a:pt x="3424" y="774"/>
                  </a:lnTo>
                  <a:lnTo>
                    <a:pt x="3477" y="785"/>
                  </a:lnTo>
                  <a:lnTo>
                    <a:pt x="3529" y="798"/>
                  </a:lnTo>
                  <a:lnTo>
                    <a:pt x="3580" y="812"/>
                  </a:lnTo>
                  <a:lnTo>
                    <a:pt x="3631" y="827"/>
                  </a:lnTo>
                  <a:lnTo>
                    <a:pt x="3682" y="843"/>
                  </a:lnTo>
                  <a:lnTo>
                    <a:pt x="3732" y="859"/>
                  </a:lnTo>
                  <a:lnTo>
                    <a:pt x="3781" y="878"/>
                  </a:lnTo>
                  <a:lnTo>
                    <a:pt x="3831" y="897"/>
                  </a:lnTo>
                  <a:lnTo>
                    <a:pt x="3880" y="917"/>
                  </a:lnTo>
                  <a:lnTo>
                    <a:pt x="3927" y="938"/>
                  </a:lnTo>
                  <a:lnTo>
                    <a:pt x="3975" y="960"/>
                  </a:lnTo>
                  <a:lnTo>
                    <a:pt x="4022" y="982"/>
                  </a:lnTo>
                  <a:lnTo>
                    <a:pt x="4069" y="1006"/>
                  </a:lnTo>
                  <a:lnTo>
                    <a:pt x="4114" y="1031"/>
                  </a:lnTo>
                  <a:lnTo>
                    <a:pt x="4159" y="1056"/>
                  </a:lnTo>
                  <a:lnTo>
                    <a:pt x="4205" y="1082"/>
                  </a:lnTo>
                  <a:lnTo>
                    <a:pt x="4249" y="1110"/>
                  </a:lnTo>
                  <a:lnTo>
                    <a:pt x="4292" y="1139"/>
                  </a:lnTo>
                  <a:lnTo>
                    <a:pt x="4335" y="1168"/>
                  </a:lnTo>
                  <a:lnTo>
                    <a:pt x="4377" y="1197"/>
                  </a:lnTo>
                  <a:lnTo>
                    <a:pt x="4419" y="1228"/>
                  </a:lnTo>
                  <a:lnTo>
                    <a:pt x="4460" y="1260"/>
                  </a:lnTo>
                  <a:lnTo>
                    <a:pt x="4500" y="1292"/>
                  </a:lnTo>
                  <a:lnTo>
                    <a:pt x="4540" y="1327"/>
                  </a:lnTo>
                  <a:lnTo>
                    <a:pt x="4578" y="1360"/>
                  </a:lnTo>
                  <a:lnTo>
                    <a:pt x="4617" y="1395"/>
                  </a:lnTo>
                  <a:lnTo>
                    <a:pt x="4655" y="1431"/>
                  </a:lnTo>
                  <a:lnTo>
                    <a:pt x="4691" y="1467"/>
                  </a:lnTo>
                  <a:lnTo>
                    <a:pt x="4726" y="1505"/>
                  </a:lnTo>
                  <a:lnTo>
                    <a:pt x="4762" y="1542"/>
                  </a:lnTo>
                  <a:lnTo>
                    <a:pt x="4796" y="1581"/>
                  </a:lnTo>
                  <a:lnTo>
                    <a:pt x="4830" y="1621"/>
                  </a:lnTo>
                  <a:lnTo>
                    <a:pt x="4862" y="1661"/>
                  </a:lnTo>
                  <a:lnTo>
                    <a:pt x="4894" y="1701"/>
                  </a:lnTo>
                  <a:lnTo>
                    <a:pt x="4925" y="1742"/>
                  </a:lnTo>
                  <a:lnTo>
                    <a:pt x="4956" y="1784"/>
                  </a:lnTo>
                  <a:lnTo>
                    <a:pt x="4986" y="1827"/>
                  </a:lnTo>
                  <a:lnTo>
                    <a:pt x="5014" y="1871"/>
                  </a:lnTo>
                  <a:lnTo>
                    <a:pt x="5043" y="1915"/>
                  </a:lnTo>
                  <a:lnTo>
                    <a:pt x="5069" y="1959"/>
                  </a:lnTo>
                  <a:lnTo>
                    <a:pt x="5095" y="2004"/>
                  </a:lnTo>
                  <a:lnTo>
                    <a:pt x="5120" y="2050"/>
                  </a:lnTo>
                  <a:lnTo>
                    <a:pt x="5144" y="2096"/>
                  </a:lnTo>
                  <a:lnTo>
                    <a:pt x="5167" y="2143"/>
                  </a:lnTo>
                  <a:lnTo>
                    <a:pt x="5190" y="2190"/>
                  </a:lnTo>
                  <a:lnTo>
                    <a:pt x="5211" y="2238"/>
                  </a:lnTo>
                  <a:lnTo>
                    <a:pt x="5230" y="2286"/>
                  </a:lnTo>
                  <a:lnTo>
                    <a:pt x="5250" y="2336"/>
                  </a:lnTo>
                  <a:lnTo>
                    <a:pt x="5269" y="2385"/>
                  </a:lnTo>
                  <a:lnTo>
                    <a:pt x="5286" y="2434"/>
                  </a:lnTo>
                  <a:lnTo>
                    <a:pt x="5302" y="2485"/>
                  </a:lnTo>
                  <a:lnTo>
                    <a:pt x="5318" y="2536"/>
                  </a:lnTo>
                  <a:lnTo>
                    <a:pt x="5331" y="2587"/>
                  </a:lnTo>
                  <a:lnTo>
                    <a:pt x="5344" y="2639"/>
                  </a:lnTo>
                  <a:lnTo>
                    <a:pt x="5356" y="2691"/>
                  </a:lnTo>
                  <a:lnTo>
                    <a:pt x="5368" y="2744"/>
                  </a:lnTo>
                  <a:lnTo>
                    <a:pt x="5377" y="2797"/>
                  </a:lnTo>
                  <a:lnTo>
                    <a:pt x="5386" y="2850"/>
                  </a:lnTo>
                  <a:lnTo>
                    <a:pt x="5394" y="2904"/>
                  </a:lnTo>
                  <a:lnTo>
                    <a:pt x="5401" y="2957"/>
                  </a:lnTo>
                  <a:lnTo>
                    <a:pt x="5406" y="3012"/>
                  </a:lnTo>
                  <a:lnTo>
                    <a:pt x="1758" y="3012"/>
                  </a:lnTo>
                  <a:lnTo>
                    <a:pt x="1756" y="2954"/>
                  </a:lnTo>
                  <a:lnTo>
                    <a:pt x="1755" y="2896"/>
                  </a:lnTo>
                  <a:lnTo>
                    <a:pt x="1756" y="2839"/>
                  </a:lnTo>
                  <a:lnTo>
                    <a:pt x="1759" y="2781"/>
                  </a:lnTo>
                  <a:lnTo>
                    <a:pt x="1763" y="2724"/>
                  </a:lnTo>
                  <a:lnTo>
                    <a:pt x="1769" y="2666"/>
                  </a:lnTo>
                  <a:lnTo>
                    <a:pt x="1775" y="2610"/>
                  </a:lnTo>
                  <a:lnTo>
                    <a:pt x="1783" y="2553"/>
                  </a:lnTo>
                  <a:lnTo>
                    <a:pt x="1792" y="2496"/>
                  </a:lnTo>
                  <a:lnTo>
                    <a:pt x="1802" y="2440"/>
                  </a:lnTo>
                  <a:lnTo>
                    <a:pt x="1814" y="2384"/>
                  </a:lnTo>
                  <a:lnTo>
                    <a:pt x="1827" y="2327"/>
                  </a:lnTo>
                  <a:lnTo>
                    <a:pt x="1840" y="2272"/>
                  </a:lnTo>
                  <a:lnTo>
                    <a:pt x="1856" y="2215"/>
                  </a:lnTo>
                  <a:lnTo>
                    <a:pt x="1873" y="2160"/>
                  </a:lnTo>
                  <a:lnTo>
                    <a:pt x="1890" y="2105"/>
                  </a:lnTo>
                  <a:lnTo>
                    <a:pt x="1909" y="2050"/>
                  </a:lnTo>
                  <a:lnTo>
                    <a:pt x="1929" y="1994"/>
                  </a:lnTo>
                  <a:lnTo>
                    <a:pt x="1950" y="1940"/>
                  </a:lnTo>
                  <a:lnTo>
                    <a:pt x="1972" y="1885"/>
                  </a:lnTo>
                  <a:lnTo>
                    <a:pt x="1995" y="1831"/>
                  </a:lnTo>
                  <a:lnTo>
                    <a:pt x="2020" y="1776"/>
                  </a:lnTo>
                  <a:lnTo>
                    <a:pt x="2045" y="1721"/>
                  </a:lnTo>
                  <a:lnTo>
                    <a:pt x="2071" y="1667"/>
                  </a:lnTo>
                  <a:lnTo>
                    <a:pt x="2098" y="1613"/>
                  </a:lnTo>
                  <a:lnTo>
                    <a:pt x="2127" y="1559"/>
                  </a:lnTo>
                  <a:lnTo>
                    <a:pt x="2155" y="1505"/>
                  </a:lnTo>
                  <a:lnTo>
                    <a:pt x="2185" y="1452"/>
                  </a:lnTo>
                  <a:lnTo>
                    <a:pt x="2216" y="1398"/>
                  </a:lnTo>
                  <a:lnTo>
                    <a:pt x="2248" y="1344"/>
                  </a:lnTo>
                  <a:lnTo>
                    <a:pt x="2280" y="1291"/>
                  </a:lnTo>
                  <a:lnTo>
                    <a:pt x="2315" y="1238"/>
                  </a:lnTo>
                  <a:lnTo>
                    <a:pt x="2239" y="1275"/>
                  </a:lnTo>
                  <a:lnTo>
                    <a:pt x="2167" y="1312"/>
                  </a:lnTo>
                  <a:lnTo>
                    <a:pt x="2096" y="1351"/>
                  </a:lnTo>
                  <a:lnTo>
                    <a:pt x="2026" y="1391"/>
                  </a:lnTo>
                  <a:lnTo>
                    <a:pt x="1959" y="1433"/>
                  </a:lnTo>
                  <a:lnTo>
                    <a:pt x="1894" y="1475"/>
                  </a:lnTo>
                  <a:lnTo>
                    <a:pt x="1829" y="1519"/>
                  </a:lnTo>
                  <a:lnTo>
                    <a:pt x="1768" y="1563"/>
                  </a:lnTo>
                  <a:lnTo>
                    <a:pt x="1708" y="1610"/>
                  </a:lnTo>
                  <a:lnTo>
                    <a:pt x="1649" y="1656"/>
                  </a:lnTo>
                  <a:lnTo>
                    <a:pt x="1593" y="1705"/>
                  </a:lnTo>
                  <a:lnTo>
                    <a:pt x="1539" y="1755"/>
                  </a:lnTo>
                  <a:lnTo>
                    <a:pt x="1486" y="1805"/>
                  </a:lnTo>
                  <a:lnTo>
                    <a:pt x="1435" y="1857"/>
                  </a:lnTo>
                  <a:lnTo>
                    <a:pt x="1386" y="1910"/>
                  </a:lnTo>
                  <a:lnTo>
                    <a:pt x="1340" y="1966"/>
                  </a:lnTo>
                  <a:lnTo>
                    <a:pt x="1296" y="2021"/>
                  </a:lnTo>
                  <a:lnTo>
                    <a:pt x="1252" y="2078"/>
                  </a:lnTo>
                  <a:lnTo>
                    <a:pt x="1212" y="2136"/>
                  </a:lnTo>
                  <a:lnTo>
                    <a:pt x="1173" y="2196"/>
                  </a:lnTo>
                  <a:lnTo>
                    <a:pt x="1136" y="2256"/>
                  </a:lnTo>
                  <a:lnTo>
                    <a:pt x="1101" y="2319"/>
                  </a:lnTo>
                  <a:lnTo>
                    <a:pt x="1069" y="2382"/>
                  </a:lnTo>
                  <a:lnTo>
                    <a:pt x="1038" y="2447"/>
                  </a:lnTo>
                  <a:lnTo>
                    <a:pt x="1009" y="2513"/>
                  </a:lnTo>
                  <a:lnTo>
                    <a:pt x="983" y="2580"/>
                  </a:lnTo>
                  <a:lnTo>
                    <a:pt x="958" y="2649"/>
                  </a:lnTo>
                  <a:lnTo>
                    <a:pt x="935" y="2718"/>
                  </a:lnTo>
                  <a:lnTo>
                    <a:pt x="915" y="2790"/>
                  </a:lnTo>
                  <a:lnTo>
                    <a:pt x="897" y="2863"/>
                  </a:lnTo>
                  <a:lnTo>
                    <a:pt x="881" y="2937"/>
                  </a:lnTo>
                  <a:lnTo>
                    <a:pt x="867" y="3012"/>
                  </a:lnTo>
                  <a:lnTo>
                    <a:pt x="398" y="3012"/>
                  </a:lnTo>
                  <a:lnTo>
                    <a:pt x="404" y="2957"/>
                  </a:lnTo>
                  <a:lnTo>
                    <a:pt x="410" y="2903"/>
                  </a:lnTo>
                  <a:lnTo>
                    <a:pt x="418" y="2849"/>
                  </a:lnTo>
                  <a:lnTo>
                    <a:pt x="427" y="2795"/>
                  </a:lnTo>
                  <a:lnTo>
                    <a:pt x="437" y="2742"/>
                  </a:lnTo>
                  <a:lnTo>
                    <a:pt x="448" y="2689"/>
                  </a:lnTo>
                  <a:lnTo>
                    <a:pt x="460" y="2636"/>
                  </a:lnTo>
                  <a:lnTo>
                    <a:pt x="473" y="2584"/>
                  </a:lnTo>
                  <a:lnTo>
                    <a:pt x="488" y="2532"/>
                  </a:lnTo>
                  <a:lnTo>
                    <a:pt x="503" y="2481"/>
                  </a:lnTo>
                  <a:lnTo>
                    <a:pt x="520" y="2430"/>
                  </a:lnTo>
                  <a:lnTo>
                    <a:pt x="537" y="2379"/>
                  </a:lnTo>
                  <a:lnTo>
                    <a:pt x="556" y="2329"/>
                  </a:lnTo>
                  <a:lnTo>
                    <a:pt x="576" y="2280"/>
                  </a:lnTo>
                  <a:lnTo>
                    <a:pt x="596" y="2231"/>
                  </a:lnTo>
                  <a:lnTo>
                    <a:pt x="618" y="2182"/>
                  </a:lnTo>
                  <a:lnTo>
                    <a:pt x="640" y="2135"/>
                  </a:lnTo>
                  <a:lnTo>
                    <a:pt x="664" y="2087"/>
                  </a:lnTo>
                  <a:lnTo>
                    <a:pt x="689" y="2041"/>
                  </a:lnTo>
                  <a:lnTo>
                    <a:pt x="714" y="1996"/>
                  </a:lnTo>
                  <a:lnTo>
                    <a:pt x="741" y="1950"/>
                  </a:lnTo>
                  <a:lnTo>
                    <a:pt x="768" y="1905"/>
                  </a:lnTo>
                  <a:lnTo>
                    <a:pt x="796" y="1861"/>
                  </a:lnTo>
                  <a:lnTo>
                    <a:pt x="825" y="1818"/>
                  </a:lnTo>
                  <a:lnTo>
                    <a:pt x="856" y="1774"/>
                  </a:lnTo>
                  <a:lnTo>
                    <a:pt x="885" y="1731"/>
                  </a:lnTo>
                  <a:lnTo>
                    <a:pt x="918" y="1690"/>
                  </a:lnTo>
                  <a:lnTo>
                    <a:pt x="951" y="1650"/>
                  </a:lnTo>
                  <a:lnTo>
                    <a:pt x="984" y="1609"/>
                  </a:lnTo>
                  <a:lnTo>
                    <a:pt x="1018" y="1570"/>
                  </a:lnTo>
                  <a:lnTo>
                    <a:pt x="1052" y="1531"/>
                  </a:lnTo>
                  <a:lnTo>
                    <a:pt x="1089" y="1493"/>
                  </a:lnTo>
                  <a:lnTo>
                    <a:pt x="1125" y="1455"/>
                  </a:lnTo>
                  <a:lnTo>
                    <a:pt x="1162" y="1419"/>
                  </a:lnTo>
                  <a:lnTo>
                    <a:pt x="1201" y="1383"/>
                  </a:lnTo>
                  <a:lnTo>
                    <a:pt x="1239" y="1348"/>
                  </a:lnTo>
                  <a:lnTo>
                    <a:pt x="1279" y="1313"/>
                  </a:lnTo>
                  <a:lnTo>
                    <a:pt x="1319" y="1280"/>
                  </a:lnTo>
                  <a:lnTo>
                    <a:pt x="1360" y="1248"/>
                  </a:lnTo>
                  <a:lnTo>
                    <a:pt x="1402" y="1216"/>
                  </a:lnTo>
                  <a:lnTo>
                    <a:pt x="1444" y="1185"/>
                  </a:lnTo>
                  <a:lnTo>
                    <a:pt x="1487" y="1155"/>
                  </a:lnTo>
                  <a:lnTo>
                    <a:pt x="1530" y="1127"/>
                  </a:lnTo>
                  <a:lnTo>
                    <a:pt x="1574" y="1098"/>
                  </a:lnTo>
                  <a:lnTo>
                    <a:pt x="1619" y="1071"/>
                  </a:lnTo>
                  <a:lnTo>
                    <a:pt x="1665" y="1045"/>
                  </a:lnTo>
                  <a:lnTo>
                    <a:pt x="1711" y="1019"/>
                  </a:lnTo>
                  <a:lnTo>
                    <a:pt x="1758" y="995"/>
                  </a:lnTo>
                  <a:lnTo>
                    <a:pt x="1805" y="971"/>
                  </a:lnTo>
                  <a:lnTo>
                    <a:pt x="1853" y="949"/>
                  </a:lnTo>
                  <a:lnTo>
                    <a:pt x="1900" y="927"/>
                  </a:lnTo>
                  <a:lnTo>
                    <a:pt x="1950" y="907"/>
                  </a:lnTo>
                  <a:lnTo>
                    <a:pt x="1999" y="887"/>
                  </a:lnTo>
                  <a:lnTo>
                    <a:pt x="2048" y="868"/>
                  </a:lnTo>
                  <a:lnTo>
                    <a:pt x="2099" y="850"/>
                  </a:lnTo>
                  <a:lnTo>
                    <a:pt x="2150" y="834"/>
                  </a:lnTo>
                  <a:lnTo>
                    <a:pt x="2201" y="818"/>
                  </a:lnTo>
                  <a:lnTo>
                    <a:pt x="2253" y="804"/>
                  </a:lnTo>
                  <a:lnTo>
                    <a:pt x="2305" y="791"/>
                  </a:lnTo>
                  <a:lnTo>
                    <a:pt x="2358" y="778"/>
                  </a:lnTo>
                  <a:lnTo>
                    <a:pt x="2411" y="767"/>
                  </a:lnTo>
                  <a:lnTo>
                    <a:pt x="2464" y="757"/>
                  </a:lnTo>
                  <a:lnTo>
                    <a:pt x="2518" y="749"/>
                  </a:lnTo>
                  <a:lnTo>
                    <a:pt x="2572" y="741"/>
                  </a:lnTo>
                  <a:lnTo>
                    <a:pt x="2572" y="0"/>
                  </a:lnTo>
                  <a:close/>
                  <a:moveTo>
                    <a:pt x="0" y="3318"/>
                  </a:moveTo>
                  <a:lnTo>
                    <a:pt x="5875" y="3318"/>
                  </a:lnTo>
                  <a:lnTo>
                    <a:pt x="5875" y="3838"/>
                  </a:lnTo>
                  <a:lnTo>
                    <a:pt x="0" y="3838"/>
                  </a:lnTo>
                  <a:lnTo>
                    <a:pt x="0" y="3318"/>
                  </a:lnTo>
                  <a:close/>
                </a:path>
              </a:pathLst>
            </a:custGeom>
            <a:solidFill>
              <a:srgbClr val="262A3E"/>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48" name="椭圆 147"/>
          <p:cNvSpPr/>
          <p:nvPr/>
        </p:nvSpPr>
        <p:spPr>
          <a:xfrm>
            <a:off x="934278" y="1655397"/>
            <a:ext cx="636105" cy="6361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6" name="图片 15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14782" y="1722260"/>
            <a:ext cx="508924" cy="486306"/>
          </a:xfrm>
          <a:prstGeom prst="rect">
            <a:avLst/>
          </a:prstGeom>
        </p:spPr>
      </p:pic>
      <p:sp>
        <p:nvSpPr>
          <p:cNvPr id="157" name="椭圆 156"/>
          <p:cNvSpPr/>
          <p:nvPr/>
        </p:nvSpPr>
        <p:spPr>
          <a:xfrm>
            <a:off x="823336" y="2417936"/>
            <a:ext cx="669235" cy="669235"/>
          </a:xfrm>
          <a:prstGeom prst="ellipse">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1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4253" y="2492563"/>
            <a:ext cx="412608" cy="473379"/>
          </a:xfrm>
          <a:prstGeom prst="rect">
            <a:avLst/>
          </a:prstGeom>
        </p:spPr>
      </p:pic>
      <p:sp>
        <p:nvSpPr>
          <p:cNvPr id="160" name="矩形 159"/>
          <p:cNvSpPr/>
          <p:nvPr/>
        </p:nvSpPr>
        <p:spPr>
          <a:xfrm>
            <a:off x="5436096" y="3349038"/>
            <a:ext cx="3132589" cy="923330"/>
          </a:xfrm>
          <a:prstGeom prst="rect">
            <a:avLst/>
          </a:prstGeom>
        </p:spPr>
        <p:txBody>
          <a:bodyPr wrap="none">
            <a:spAutoFit/>
            <a:scene3d>
              <a:camera prst="perspectiveFront"/>
              <a:lightRig rig="threePt" dir="t"/>
            </a:scene3d>
            <a:sp3d extrusionH="177800">
              <a:extrusionClr>
                <a:srgbClr val="A1835E"/>
              </a:extrusionClr>
            </a:sp3d>
          </a:bodyPr>
          <a:lstStyle/>
          <a:p>
            <a:r>
              <a:rPr lang="en-US" altLang="zh-CN" sz="5400" dirty="0" smtClean="0">
                <a:blipFill>
                  <a:blip r:embed="rId3"/>
                  <a:stretch>
                    <a:fillRect/>
                  </a:stretch>
                </a:blipFill>
                <a:latin typeface="Impact" panose="020B0806030902050204" pitchFamily="34" charset="0"/>
              </a:rPr>
              <a:t>FREE●FUN</a:t>
            </a:r>
            <a:endParaRPr lang="zh-CN" altLang="en-US" sz="5400" dirty="0">
              <a:blipFill>
                <a:blip r:embed="rId3"/>
                <a:stretch>
                  <a:fillRect/>
                </a:stretch>
              </a:blipFill>
              <a:latin typeface="Impact" panose="020B0806030902050204" pitchFamily="34" charset="0"/>
            </a:endParaRPr>
          </a:p>
        </p:txBody>
      </p:sp>
      <p:pic>
        <p:nvPicPr>
          <p:cNvPr id="149" name="图片 14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43628" y="1375024"/>
            <a:ext cx="2500671" cy="4263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down)">
                                      <p:cBhvr>
                                        <p:cTn id="7" dur="500"/>
                                        <p:tgtEl>
                                          <p:spTgt spid="141"/>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53" presetClass="entr" presetSubtype="16"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53" presetClass="entr" presetSubtype="16"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par>
                                <p:cTn id="44" presetID="53" presetClass="entr" presetSubtype="16"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p:cTn id="46" dur="500" fill="hold"/>
                                        <p:tgtEl>
                                          <p:spTgt spid="28"/>
                                        </p:tgtEl>
                                        <p:attrNameLst>
                                          <p:attrName>ppt_w</p:attrName>
                                        </p:attrNameLst>
                                      </p:cBhvr>
                                      <p:tavLst>
                                        <p:tav tm="0">
                                          <p:val>
                                            <p:fltVal val="0"/>
                                          </p:val>
                                        </p:tav>
                                        <p:tav tm="100000">
                                          <p:val>
                                            <p:strVal val="#ppt_w"/>
                                          </p:val>
                                        </p:tav>
                                      </p:tavLst>
                                    </p:anim>
                                    <p:anim calcmode="lin" valueType="num">
                                      <p:cBhvr>
                                        <p:cTn id="47" dur="500" fill="hold"/>
                                        <p:tgtEl>
                                          <p:spTgt spid="28"/>
                                        </p:tgtEl>
                                        <p:attrNameLst>
                                          <p:attrName>ppt_h</p:attrName>
                                        </p:attrNameLst>
                                      </p:cBhvr>
                                      <p:tavLst>
                                        <p:tav tm="0">
                                          <p:val>
                                            <p:fltVal val="0"/>
                                          </p:val>
                                        </p:tav>
                                        <p:tav tm="100000">
                                          <p:val>
                                            <p:strVal val="#ppt_h"/>
                                          </p:val>
                                        </p:tav>
                                      </p:tavLst>
                                    </p:anim>
                                    <p:animEffect transition="in" filter="fade">
                                      <p:cBhvr>
                                        <p:cTn id="48" dur="500"/>
                                        <p:tgtEl>
                                          <p:spTgt spid="28"/>
                                        </p:tgtEl>
                                      </p:cBhvr>
                                    </p:animEffect>
                                  </p:childTnLst>
                                </p:cTn>
                              </p:par>
                              <p:par>
                                <p:cTn id="49" presetID="53" presetClass="entr" presetSubtype="16"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p:cTn id="56" dur="500" fill="hold"/>
                                        <p:tgtEl>
                                          <p:spTgt spid="33"/>
                                        </p:tgtEl>
                                        <p:attrNameLst>
                                          <p:attrName>ppt_w</p:attrName>
                                        </p:attrNameLst>
                                      </p:cBhvr>
                                      <p:tavLst>
                                        <p:tav tm="0">
                                          <p:val>
                                            <p:fltVal val="0"/>
                                          </p:val>
                                        </p:tav>
                                        <p:tav tm="100000">
                                          <p:val>
                                            <p:strVal val="#ppt_w"/>
                                          </p:val>
                                        </p:tav>
                                      </p:tavLst>
                                    </p:anim>
                                    <p:anim calcmode="lin" valueType="num">
                                      <p:cBhvr>
                                        <p:cTn id="57" dur="500" fill="hold"/>
                                        <p:tgtEl>
                                          <p:spTgt spid="33"/>
                                        </p:tgtEl>
                                        <p:attrNameLst>
                                          <p:attrName>ppt_h</p:attrName>
                                        </p:attrNameLst>
                                      </p:cBhvr>
                                      <p:tavLst>
                                        <p:tav tm="0">
                                          <p:val>
                                            <p:fltVal val="0"/>
                                          </p:val>
                                        </p:tav>
                                        <p:tav tm="100000">
                                          <p:val>
                                            <p:strVal val="#ppt_h"/>
                                          </p:val>
                                        </p:tav>
                                      </p:tavLst>
                                    </p:anim>
                                    <p:animEffect transition="in" filter="fade">
                                      <p:cBhvr>
                                        <p:cTn id="58" dur="500"/>
                                        <p:tgtEl>
                                          <p:spTgt spid="33"/>
                                        </p:tgtEl>
                                      </p:cBhvr>
                                    </p:animEffect>
                                  </p:childTnLst>
                                </p:cTn>
                              </p:par>
                              <p:par>
                                <p:cTn id="59" presetID="53" presetClass="entr" presetSubtype="16" fill="hold" nodeType="with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p:cTn id="61" dur="500" fill="hold"/>
                                        <p:tgtEl>
                                          <p:spTgt spid="36"/>
                                        </p:tgtEl>
                                        <p:attrNameLst>
                                          <p:attrName>ppt_w</p:attrName>
                                        </p:attrNameLst>
                                      </p:cBhvr>
                                      <p:tavLst>
                                        <p:tav tm="0">
                                          <p:val>
                                            <p:fltVal val="0"/>
                                          </p:val>
                                        </p:tav>
                                        <p:tav tm="100000">
                                          <p:val>
                                            <p:strVal val="#ppt_w"/>
                                          </p:val>
                                        </p:tav>
                                      </p:tavLst>
                                    </p:anim>
                                    <p:anim calcmode="lin" valueType="num">
                                      <p:cBhvr>
                                        <p:cTn id="62" dur="500" fill="hold"/>
                                        <p:tgtEl>
                                          <p:spTgt spid="36"/>
                                        </p:tgtEl>
                                        <p:attrNameLst>
                                          <p:attrName>ppt_h</p:attrName>
                                        </p:attrNameLst>
                                      </p:cBhvr>
                                      <p:tavLst>
                                        <p:tav tm="0">
                                          <p:val>
                                            <p:fltVal val="0"/>
                                          </p:val>
                                        </p:tav>
                                        <p:tav tm="100000">
                                          <p:val>
                                            <p:strVal val="#ppt_h"/>
                                          </p:val>
                                        </p:tav>
                                      </p:tavLst>
                                    </p:anim>
                                    <p:animEffect transition="in" filter="fade">
                                      <p:cBhvr>
                                        <p:cTn id="63" dur="500"/>
                                        <p:tgtEl>
                                          <p:spTgt spid="36"/>
                                        </p:tgtEl>
                                      </p:cBhvr>
                                    </p:animEffect>
                                  </p:childTnLst>
                                </p:cTn>
                              </p:par>
                              <p:par>
                                <p:cTn id="64" presetID="53" presetClass="entr" presetSubtype="16" fill="hold" nodeType="withEffect">
                                  <p:stCondLst>
                                    <p:cond delay="0"/>
                                  </p:stCondLst>
                                  <p:childTnLst>
                                    <p:set>
                                      <p:cBhvr>
                                        <p:cTn id="65" dur="1" fill="hold">
                                          <p:stCondLst>
                                            <p:cond delay="0"/>
                                          </p:stCondLst>
                                        </p:cTn>
                                        <p:tgtEl>
                                          <p:spTgt spid="39"/>
                                        </p:tgtEl>
                                        <p:attrNameLst>
                                          <p:attrName>style.visibility</p:attrName>
                                        </p:attrNameLst>
                                      </p:cBhvr>
                                      <p:to>
                                        <p:strVal val="visible"/>
                                      </p:to>
                                    </p:set>
                                    <p:anim calcmode="lin" valueType="num">
                                      <p:cBhvr>
                                        <p:cTn id="66" dur="500" fill="hold"/>
                                        <p:tgtEl>
                                          <p:spTgt spid="39"/>
                                        </p:tgtEl>
                                        <p:attrNameLst>
                                          <p:attrName>ppt_w</p:attrName>
                                        </p:attrNameLst>
                                      </p:cBhvr>
                                      <p:tavLst>
                                        <p:tav tm="0">
                                          <p:val>
                                            <p:fltVal val="0"/>
                                          </p:val>
                                        </p:tav>
                                        <p:tav tm="100000">
                                          <p:val>
                                            <p:strVal val="#ppt_w"/>
                                          </p:val>
                                        </p:tav>
                                      </p:tavLst>
                                    </p:anim>
                                    <p:anim calcmode="lin" valueType="num">
                                      <p:cBhvr>
                                        <p:cTn id="67" dur="500" fill="hold"/>
                                        <p:tgtEl>
                                          <p:spTgt spid="39"/>
                                        </p:tgtEl>
                                        <p:attrNameLst>
                                          <p:attrName>ppt_h</p:attrName>
                                        </p:attrNameLst>
                                      </p:cBhvr>
                                      <p:tavLst>
                                        <p:tav tm="0">
                                          <p:val>
                                            <p:fltVal val="0"/>
                                          </p:val>
                                        </p:tav>
                                        <p:tav tm="100000">
                                          <p:val>
                                            <p:strVal val="#ppt_h"/>
                                          </p:val>
                                        </p:tav>
                                      </p:tavLst>
                                    </p:anim>
                                    <p:animEffect transition="in" filter="fade">
                                      <p:cBhvr>
                                        <p:cTn id="68" dur="500"/>
                                        <p:tgtEl>
                                          <p:spTgt spid="39"/>
                                        </p:tgtEl>
                                      </p:cBhvr>
                                    </p:animEffect>
                                  </p:childTnLst>
                                </p:cTn>
                              </p:par>
                              <p:par>
                                <p:cTn id="69" presetID="53" presetClass="entr" presetSubtype="16" fill="hold" nodeType="with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Effect transition="in" filter="fade">
                                      <p:cBhvr>
                                        <p:cTn id="73" dur="500"/>
                                        <p:tgtEl>
                                          <p:spTgt spid="43"/>
                                        </p:tgtEl>
                                      </p:cBhvr>
                                    </p:animEffect>
                                  </p:childTnLst>
                                </p:cTn>
                              </p:par>
                              <p:par>
                                <p:cTn id="74" presetID="53" presetClass="entr" presetSubtype="16" fill="hold" nodeType="withEffect">
                                  <p:stCondLst>
                                    <p:cond delay="0"/>
                                  </p:stCondLst>
                                  <p:childTnLst>
                                    <p:set>
                                      <p:cBhvr>
                                        <p:cTn id="75" dur="1" fill="hold">
                                          <p:stCondLst>
                                            <p:cond delay="0"/>
                                          </p:stCondLst>
                                        </p:cTn>
                                        <p:tgtEl>
                                          <p:spTgt spid="44"/>
                                        </p:tgtEl>
                                        <p:attrNameLst>
                                          <p:attrName>style.visibility</p:attrName>
                                        </p:attrNameLst>
                                      </p:cBhvr>
                                      <p:to>
                                        <p:strVal val="visible"/>
                                      </p:to>
                                    </p:set>
                                    <p:anim calcmode="lin" valueType="num">
                                      <p:cBhvr>
                                        <p:cTn id="76" dur="500" fill="hold"/>
                                        <p:tgtEl>
                                          <p:spTgt spid="44"/>
                                        </p:tgtEl>
                                        <p:attrNameLst>
                                          <p:attrName>ppt_w</p:attrName>
                                        </p:attrNameLst>
                                      </p:cBhvr>
                                      <p:tavLst>
                                        <p:tav tm="0">
                                          <p:val>
                                            <p:fltVal val="0"/>
                                          </p:val>
                                        </p:tav>
                                        <p:tav tm="100000">
                                          <p:val>
                                            <p:strVal val="#ppt_w"/>
                                          </p:val>
                                        </p:tav>
                                      </p:tavLst>
                                    </p:anim>
                                    <p:anim calcmode="lin" valueType="num">
                                      <p:cBhvr>
                                        <p:cTn id="77" dur="500" fill="hold"/>
                                        <p:tgtEl>
                                          <p:spTgt spid="44"/>
                                        </p:tgtEl>
                                        <p:attrNameLst>
                                          <p:attrName>ppt_h</p:attrName>
                                        </p:attrNameLst>
                                      </p:cBhvr>
                                      <p:tavLst>
                                        <p:tav tm="0">
                                          <p:val>
                                            <p:fltVal val="0"/>
                                          </p:val>
                                        </p:tav>
                                        <p:tav tm="100000">
                                          <p:val>
                                            <p:strVal val="#ppt_h"/>
                                          </p:val>
                                        </p:tav>
                                      </p:tavLst>
                                    </p:anim>
                                    <p:animEffect transition="in" filter="fade">
                                      <p:cBhvr>
                                        <p:cTn id="78" dur="500"/>
                                        <p:tgtEl>
                                          <p:spTgt spid="44"/>
                                        </p:tgtEl>
                                      </p:cBhvr>
                                    </p:animEffect>
                                  </p:childTnLst>
                                </p:cTn>
                              </p:par>
                              <p:par>
                                <p:cTn id="79" presetID="53" presetClass="entr" presetSubtype="16" fill="hold" nodeType="withEffect">
                                  <p:stCondLst>
                                    <p:cond delay="0"/>
                                  </p:stCondLst>
                                  <p:childTnLst>
                                    <p:set>
                                      <p:cBhvr>
                                        <p:cTn id="80" dur="1" fill="hold">
                                          <p:stCondLst>
                                            <p:cond delay="0"/>
                                          </p:stCondLst>
                                        </p:cTn>
                                        <p:tgtEl>
                                          <p:spTgt spid="45"/>
                                        </p:tgtEl>
                                        <p:attrNameLst>
                                          <p:attrName>style.visibility</p:attrName>
                                        </p:attrNameLst>
                                      </p:cBhvr>
                                      <p:to>
                                        <p:strVal val="visible"/>
                                      </p:to>
                                    </p:set>
                                    <p:anim calcmode="lin" valueType="num">
                                      <p:cBhvr>
                                        <p:cTn id="81" dur="500" fill="hold"/>
                                        <p:tgtEl>
                                          <p:spTgt spid="45"/>
                                        </p:tgtEl>
                                        <p:attrNameLst>
                                          <p:attrName>ppt_w</p:attrName>
                                        </p:attrNameLst>
                                      </p:cBhvr>
                                      <p:tavLst>
                                        <p:tav tm="0">
                                          <p:val>
                                            <p:fltVal val="0"/>
                                          </p:val>
                                        </p:tav>
                                        <p:tav tm="100000">
                                          <p:val>
                                            <p:strVal val="#ppt_w"/>
                                          </p:val>
                                        </p:tav>
                                      </p:tavLst>
                                    </p:anim>
                                    <p:anim calcmode="lin" valueType="num">
                                      <p:cBhvr>
                                        <p:cTn id="82" dur="500" fill="hold"/>
                                        <p:tgtEl>
                                          <p:spTgt spid="45"/>
                                        </p:tgtEl>
                                        <p:attrNameLst>
                                          <p:attrName>ppt_h</p:attrName>
                                        </p:attrNameLst>
                                      </p:cBhvr>
                                      <p:tavLst>
                                        <p:tav tm="0">
                                          <p:val>
                                            <p:fltVal val="0"/>
                                          </p:val>
                                        </p:tav>
                                        <p:tav tm="100000">
                                          <p:val>
                                            <p:strVal val="#ppt_h"/>
                                          </p:val>
                                        </p:tav>
                                      </p:tavLst>
                                    </p:anim>
                                    <p:animEffect transition="in" filter="fade">
                                      <p:cBhvr>
                                        <p:cTn id="83" dur="500"/>
                                        <p:tgtEl>
                                          <p:spTgt spid="45"/>
                                        </p:tgtEl>
                                      </p:cBhvr>
                                    </p:animEffect>
                                  </p:childTnLst>
                                </p:cTn>
                              </p:par>
                              <p:par>
                                <p:cTn id="84" presetID="53" presetClass="entr" presetSubtype="16" fill="hold" nodeType="withEffect">
                                  <p:stCondLst>
                                    <p:cond delay="0"/>
                                  </p:stCondLst>
                                  <p:childTnLst>
                                    <p:set>
                                      <p:cBhvr>
                                        <p:cTn id="85" dur="1" fill="hold">
                                          <p:stCondLst>
                                            <p:cond delay="0"/>
                                          </p:stCondLst>
                                        </p:cTn>
                                        <p:tgtEl>
                                          <p:spTgt spid="56"/>
                                        </p:tgtEl>
                                        <p:attrNameLst>
                                          <p:attrName>style.visibility</p:attrName>
                                        </p:attrNameLst>
                                      </p:cBhvr>
                                      <p:to>
                                        <p:strVal val="visible"/>
                                      </p:to>
                                    </p:set>
                                    <p:anim calcmode="lin" valueType="num">
                                      <p:cBhvr>
                                        <p:cTn id="86" dur="500" fill="hold"/>
                                        <p:tgtEl>
                                          <p:spTgt spid="56"/>
                                        </p:tgtEl>
                                        <p:attrNameLst>
                                          <p:attrName>ppt_w</p:attrName>
                                        </p:attrNameLst>
                                      </p:cBhvr>
                                      <p:tavLst>
                                        <p:tav tm="0">
                                          <p:val>
                                            <p:fltVal val="0"/>
                                          </p:val>
                                        </p:tav>
                                        <p:tav tm="100000">
                                          <p:val>
                                            <p:strVal val="#ppt_w"/>
                                          </p:val>
                                        </p:tav>
                                      </p:tavLst>
                                    </p:anim>
                                    <p:anim calcmode="lin" valueType="num">
                                      <p:cBhvr>
                                        <p:cTn id="87" dur="500" fill="hold"/>
                                        <p:tgtEl>
                                          <p:spTgt spid="56"/>
                                        </p:tgtEl>
                                        <p:attrNameLst>
                                          <p:attrName>ppt_h</p:attrName>
                                        </p:attrNameLst>
                                      </p:cBhvr>
                                      <p:tavLst>
                                        <p:tav tm="0">
                                          <p:val>
                                            <p:fltVal val="0"/>
                                          </p:val>
                                        </p:tav>
                                        <p:tav tm="100000">
                                          <p:val>
                                            <p:strVal val="#ppt_h"/>
                                          </p:val>
                                        </p:tav>
                                      </p:tavLst>
                                    </p:anim>
                                    <p:animEffect transition="in" filter="fade">
                                      <p:cBhvr>
                                        <p:cTn id="88" dur="500"/>
                                        <p:tgtEl>
                                          <p:spTgt spid="56"/>
                                        </p:tgtEl>
                                      </p:cBhvr>
                                    </p:animEffect>
                                  </p:childTnLst>
                                </p:cTn>
                              </p:par>
                              <p:par>
                                <p:cTn id="89" presetID="53" presetClass="entr" presetSubtype="16" fill="hold" nodeType="withEffect">
                                  <p:stCondLst>
                                    <p:cond delay="0"/>
                                  </p:stCondLst>
                                  <p:childTnLst>
                                    <p:set>
                                      <p:cBhvr>
                                        <p:cTn id="90" dur="1" fill="hold">
                                          <p:stCondLst>
                                            <p:cond delay="0"/>
                                          </p:stCondLst>
                                        </p:cTn>
                                        <p:tgtEl>
                                          <p:spTgt spid="59"/>
                                        </p:tgtEl>
                                        <p:attrNameLst>
                                          <p:attrName>style.visibility</p:attrName>
                                        </p:attrNameLst>
                                      </p:cBhvr>
                                      <p:to>
                                        <p:strVal val="visible"/>
                                      </p:to>
                                    </p:set>
                                    <p:anim calcmode="lin" valueType="num">
                                      <p:cBhvr>
                                        <p:cTn id="91" dur="500" fill="hold"/>
                                        <p:tgtEl>
                                          <p:spTgt spid="59"/>
                                        </p:tgtEl>
                                        <p:attrNameLst>
                                          <p:attrName>ppt_w</p:attrName>
                                        </p:attrNameLst>
                                      </p:cBhvr>
                                      <p:tavLst>
                                        <p:tav tm="0">
                                          <p:val>
                                            <p:fltVal val="0"/>
                                          </p:val>
                                        </p:tav>
                                        <p:tav tm="100000">
                                          <p:val>
                                            <p:strVal val="#ppt_w"/>
                                          </p:val>
                                        </p:tav>
                                      </p:tavLst>
                                    </p:anim>
                                    <p:anim calcmode="lin" valueType="num">
                                      <p:cBhvr>
                                        <p:cTn id="92" dur="500" fill="hold"/>
                                        <p:tgtEl>
                                          <p:spTgt spid="59"/>
                                        </p:tgtEl>
                                        <p:attrNameLst>
                                          <p:attrName>ppt_h</p:attrName>
                                        </p:attrNameLst>
                                      </p:cBhvr>
                                      <p:tavLst>
                                        <p:tav tm="0">
                                          <p:val>
                                            <p:fltVal val="0"/>
                                          </p:val>
                                        </p:tav>
                                        <p:tav tm="100000">
                                          <p:val>
                                            <p:strVal val="#ppt_h"/>
                                          </p:val>
                                        </p:tav>
                                      </p:tavLst>
                                    </p:anim>
                                    <p:animEffect transition="in" filter="fade">
                                      <p:cBhvr>
                                        <p:cTn id="93" dur="500"/>
                                        <p:tgtEl>
                                          <p:spTgt spid="59"/>
                                        </p:tgtEl>
                                      </p:cBhvr>
                                    </p:animEffect>
                                  </p:childTnLst>
                                </p:cTn>
                              </p:par>
                              <p:par>
                                <p:cTn id="94" presetID="53" presetClass="entr" presetSubtype="16" fill="hold" nodeType="withEffect">
                                  <p:stCondLst>
                                    <p:cond delay="0"/>
                                  </p:stCondLst>
                                  <p:childTnLst>
                                    <p:set>
                                      <p:cBhvr>
                                        <p:cTn id="95" dur="1" fill="hold">
                                          <p:stCondLst>
                                            <p:cond delay="0"/>
                                          </p:stCondLst>
                                        </p:cTn>
                                        <p:tgtEl>
                                          <p:spTgt spid="63"/>
                                        </p:tgtEl>
                                        <p:attrNameLst>
                                          <p:attrName>style.visibility</p:attrName>
                                        </p:attrNameLst>
                                      </p:cBhvr>
                                      <p:to>
                                        <p:strVal val="visible"/>
                                      </p:to>
                                    </p:set>
                                    <p:anim calcmode="lin" valueType="num">
                                      <p:cBhvr>
                                        <p:cTn id="96" dur="500" fill="hold"/>
                                        <p:tgtEl>
                                          <p:spTgt spid="63"/>
                                        </p:tgtEl>
                                        <p:attrNameLst>
                                          <p:attrName>ppt_w</p:attrName>
                                        </p:attrNameLst>
                                      </p:cBhvr>
                                      <p:tavLst>
                                        <p:tav tm="0">
                                          <p:val>
                                            <p:fltVal val="0"/>
                                          </p:val>
                                        </p:tav>
                                        <p:tav tm="100000">
                                          <p:val>
                                            <p:strVal val="#ppt_w"/>
                                          </p:val>
                                        </p:tav>
                                      </p:tavLst>
                                    </p:anim>
                                    <p:anim calcmode="lin" valueType="num">
                                      <p:cBhvr>
                                        <p:cTn id="97" dur="500" fill="hold"/>
                                        <p:tgtEl>
                                          <p:spTgt spid="63"/>
                                        </p:tgtEl>
                                        <p:attrNameLst>
                                          <p:attrName>ppt_h</p:attrName>
                                        </p:attrNameLst>
                                      </p:cBhvr>
                                      <p:tavLst>
                                        <p:tav tm="0">
                                          <p:val>
                                            <p:fltVal val="0"/>
                                          </p:val>
                                        </p:tav>
                                        <p:tav tm="100000">
                                          <p:val>
                                            <p:strVal val="#ppt_h"/>
                                          </p:val>
                                        </p:tav>
                                      </p:tavLst>
                                    </p:anim>
                                    <p:animEffect transition="in" filter="fade">
                                      <p:cBhvr>
                                        <p:cTn id="98" dur="500"/>
                                        <p:tgtEl>
                                          <p:spTgt spid="63"/>
                                        </p:tgtEl>
                                      </p:cBhvr>
                                    </p:animEffect>
                                  </p:childTnLst>
                                </p:cTn>
                              </p:par>
                              <p:par>
                                <p:cTn id="99" presetID="53" presetClass="entr" presetSubtype="16" fill="hold" nodeType="withEffect">
                                  <p:stCondLst>
                                    <p:cond delay="0"/>
                                  </p:stCondLst>
                                  <p:childTnLst>
                                    <p:set>
                                      <p:cBhvr>
                                        <p:cTn id="100" dur="1" fill="hold">
                                          <p:stCondLst>
                                            <p:cond delay="0"/>
                                          </p:stCondLst>
                                        </p:cTn>
                                        <p:tgtEl>
                                          <p:spTgt spid="64"/>
                                        </p:tgtEl>
                                        <p:attrNameLst>
                                          <p:attrName>style.visibility</p:attrName>
                                        </p:attrNameLst>
                                      </p:cBhvr>
                                      <p:to>
                                        <p:strVal val="visible"/>
                                      </p:to>
                                    </p:set>
                                    <p:anim calcmode="lin" valueType="num">
                                      <p:cBhvr>
                                        <p:cTn id="101" dur="500" fill="hold"/>
                                        <p:tgtEl>
                                          <p:spTgt spid="64"/>
                                        </p:tgtEl>
                                        <p:attrNameLst>
                                          <p:attrName>ppt_w</p:attrName>
                                        </p:attrNameLst>
                                      </p:cBhvr>
                                      <p:tavLst>
                                        <p:tav tm="0">
                                          <p:val>
                                            <p:fltVal val="0"/>
                                          </p:val>
                                        </p:tav>
                                        <p:tav tm="100000">
                                          <p:val>
                                            <p:strVal val="#ppt_w"/>
                                          </p:val>
                                        </p:tav>
                                      </p:tavLst>
                                    </p:anim>
                                    <p:anim calcmode="lin" valueType="num">
                                      <p:cBhvr>
                                        <p:cTn id="102" dur="500" fill="hold"/>
                                        <p:tgtEl>
                                          <p:spTgt spid="64"/>
                                        </p:tgtEl>
                                        <p:attrNameLst>
                                          <p:attrName>ppt_h</p:attrName>
                                        </p:attrNameLst>
                                      </p:cBhvr>
                                      <p:tavLst>
                                        <p:tav tm="0">
                                          <p:val>
                                            <p:fltVal val="0"/>
                                          </p:val>
                                        </p:tav>
                                        <p:tav tm="100000">
                                          <p:val>
                                            <p:strVal val="#ppt_h"/>
                                          </p:val>
                                        </p:tav>
                                      </p:tavLst>
                                    </p:anim>
                                    <p:animEffect transition="in" filter="fade">
                                      <p:cBhvr>
                                        <p:cTn id="103" dur="500"/>
                                        <p:tgtEl>
                                          <p:spTgt spid="64"/>
                                        </p:tgtEl>
                                      </p:cBhvr>
                                    </p:animEffect>
                                  </p:childTnLst>
                                </p:cTn>
                              </p:par>
                              <p:par>
                                <p:cTn id="104" presetID="53" presetClass="entr" presetSubtype="16" fill="hold" nodeType="withEffect">
                                  <p:stCondLst>
                                    <p:cond delay="0"/>
                                  </p:stCondLst>
                                  <p:childTnLst>
                                    <p:set>
                                      <p:cBhvr>
                                        <p:cTn id="105" dur="1" fill="hold">
                                          <p:stCondLst>
                                            <p:cond delay="0"/>
                                          </p:stCondLst>
                                        </p:cTn>
                                        <p:tgtEl>
                                          <p:spTgt spid="70"/>
                                        </p:tgtEl>
                                        <p:attrNameLst>
                                          <p:attrName>style.visibility</p:attrName>
                                        </p:attrNameLst>
                                      </p:cBhvr>
                                      <p:to>
                                        <p:strVal val="visible"/>
                                      </p:to>
                                    </p:set>
                                    <p:anim calcmode="lin" valueType="num">
                                      <p:cBhvr>
                                        <p:cTn id="106" dur="500" fill="hold"/>
                                        <p:tgtEl>
                                          <p:spTgt spid="70"/>
                                        </p:tgtEl>
                                        <p:attrNameLst>
                                          <p:attrName>ppt_w</p:attrName>
                                        </p:attrNameLst>
                                      </p:cBhvr>
                                      <p:tavLst>
                                        <p:tav tm="0">
                                          <p:val>
                                            <p:fltVal val="0"/>
                                          </p:val>
                                        </p:tav>
                                        <p:tav tm="100000">
                                          <p:val>
                                            <p:strVal val="#ppt_w"/>
                                          </p:val>
                                        </p:tav>
                                      </p:tavLst>
                                    </p:anim>
                                    <p:anim calcmode="lin" valueType="num">
                                      <p:cBhvr>
                                        <p:cTn id="107" dur="500" fill="hold"/>
                                        <p:tgtEl>
                                          <p:spTgt spid="70"/>
                                        </p:tgtEl>
                                        <p:attrNameLst>
                                          <p:attrName>ppt_h</p:attrName>
                                        </p:attrNameLst>
                                      </p:cBhvr>
                                      <p:tavLst>
                                        <p:tav tm="0">
                                          <p:val>
                                            <p:fltVal val="0"/>
                                          </p:val>
                                        </p:tav>
                                        <p:tav tm="100000">
                                          <p:val>
                                            <p:strVal val="#ppt_h"/>
                                          </p:val>
                                        </p:tav>
                                      </p:tavLst>
                                    </p:anim>
                                    <p:animEffect transition="in" filter="fade">
                                      <p:cBhvr>
                                        <p:cTn id="108" dur="500"/>
                                        <p:tgtEl>
                                          <p:spTgt spid="70"/>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73"/>
                                        </p:tgtEl>
                                        <p:attrNameLst>
                                          <p:attrName>style.visibility</p:attrName>
                                        </p:attrNameLst>
                                      </p:cBhvr>
                                      <p:to>
                                        <p:strVal val="visible"/>
                                      </p:to>
                                    </p:set>
                                    <p:anim calcmode="lin" valueType="num">
                                      <p:cBhvr>
                                        <p:cTn id="111" dur="500" fill="hold"/>
                                        <p:tgtEl>
                                          <p:spTgt spid="73"/>
                                        </p:tgtEl>
                                        <p:attrNameLst>
                                          <p:attrName>ppt_w</p:attrName>
                                        </p:attrNameLst>
                                      </p:cBhvr>
                                      <p:tavLst>
                                        <p:tav tm="0">
                                          <p:val>
                                            <p:fltVal val="0"/>
                                          </p:val>
                                        </p:tav>
                                        <p:tav tm="100000">
                                          <p:val>
                                            <p:strVal val="#ppt_w"/>
                                          </p:val>
                                        </p:tav>
                                      </p:tavLst>
                                    </p:anim>
                                    <p:anim calcmode="lin" valueType="num">
                                      <p:cBhvr>
                                        <p:cTn id="112" dur="500" fill="hold"/>
                                        <p:tgtEl>
                                          <p:spTgt spid="73"/>
                                        </p:tgtEl>
                                        <p:attrNameLst>
                                          <p:attrName>ppt_h</p:attrName>
                                        </p:attrNameLst>
                                      </p:cBhvr>
                                      <p:tavLst>
                                        <p:tav tm="0">
                                          <p:val>
                                            <p:fltVal val="0"/>
                                          </p:val>
                                        </p:tav>
                                        <p:tav tm="100000">
                                          <p:val>
                                            <p:strVal val="#ppt_h"/>
                                          </p:val>
                                        </p:tav>
                                      </p:tavLst>
                                    </p:anim>
                                    <p:animEffect transition="in" filter="fade">
                                      <p:cBhvr>
                                        <p:cTn id="113" dur="500"/>
                                        <p:tgtEl>
                                          <p:spTgt spid="73"/>
                                        </p:tgtEl>
                                      </p:cBhvr>
                                    </p:animEffect>
                                  </p:childTnLst>
                                </p:cTn>
                              </p:par>
                            </p:childTnLst>
                          </p:cTn>
                        </p:par>
                        <p:par>
                          <p:cTn id="114" fill="hold">
                            <p:stCondLst>
                              <p:cond delay="1000"/>
                            </p:stCondLst>
                            <p:childTnLst>
                              <p:par>
                                <p:cTn id="115" presetID="53" presetClass="entr" presetSubtype="16" fill="hold" nodeType="afterEffect">
                                  <p:stCondLst>
                                    <p:cond delay="0"/>
                                  </p:stCondLst>
                                  <p:childTnLst>
                                    <p:set>
                                      <p:cBhvr>
                                        <p:cTn id="116" dur="1" fill="hold">
                                          <p:stCondLst>
                                            <p:cond delay="0"/>
                                          </p:stCondLst>
                                        </p:cTn>
                                        <p:tgtEl>
                                          <p:spTgt spid="74"/>
                                        </p:tgtEl>
                                        <p:attrNameLst>
                                          <p:attrName>style.visibility</p:attrName>
                                        </p:attrNameLst>
                                      </p:cBhvr>
                                      <p:to>
                                        <p:strVal val="visible"/>
                                      </p:to>
                                    </p:set>
                                    <p:anim calcmode="lin" valueType="num">
                                      <p:cBhvr>
                                        <p:cTn id="117" dur="500" fill="hold"/>
                                        <p:tgtEl>
                                          <p:spTgt spid="74"/>
                                        </p:tgtEl>
                                        <p:attrNameLst>
                                          <p:attrName>ppt_w</p:attrName>
                                        </p:attrNameLst>
                                      </p:cBhvr>
                                      <p:tavLst>
                                        <p:tav tm="0">
                                          <p:val>
                                            <p:fltVal val="0"/>
                                          </p:val>
                                        </p:tav>
                                        <p:tav tm="100000">
                                          <p:val>
                                            <p:strVal val="#ppt_w"/>
                                          </p:val>
                                        </p:tav>
                                      </p:tavLst>
                                    </p:anim>
                                    <p:anim calcmode="lin" valueType="num">
                                      <p:cBhvr>
                                        <p:cTn id="118" dur="500" fill="hold"/>
                                        <p:tgtEl>
                                          <p:spTgt spid="74"/>
                                        </p:tgtEl>
                                        <p:attrNameLst>
                                          <p:attrName>ppt_h</p:attrName>
                                        </p:attrNameLst>
                                      </p:cBhvr>
                                      <p:tavLst>
                                        <p:tav tm="0">
                                          <p:val>
                                            <p:fltVal val="0"/>
                                          </p:val>
                                        </p:tav>
                                        <p:tav tm="100000">
                                          <p:val>
                                            <p:strVal val="#ppt_h"/>
                                          </p:val>
                                        </p:tav>
                                      </p:tavLst>
                                    </p:anim>
                                    <p:animEffect transition="in" filter="fade">
                                      <p:cBhvr>
                                        <p:cTn id="119" dur="500"/>
                                        <p:tgtEl>
                                          <p:spTgt spid="74"/>
                                        </p:tgtEl>
                                      </p:cBhvr>
                                    </p:animEffect>
                                  </p:childTnLst>
                                </p:cTn>
                              </p:par>
                              <p:par>
                                <p:cTn id="120" presetID="53" presetClass="entr" presetSubtype="16" fill="hold" nodeType="withEffect">
                                  <p:stCondLst>
                                    <p:cond delay="0"/>
                                  </p:stCondLst>
                                  <p:childTnLst>
                                    <p:set>
                                      <p:cBhvr>
                                        <p:cTn id="121" dur="1" fill="hold">
                                          <p:stCondLst>
                                            <p:cond delay="0"/>
                                          </p:stCondLst>
                                        </p:cTn>
                                        <p:tgtEl>
                                          <p:spTgt spid="77"/>
                                        </p:tgtEl>
                                        <p:attrNameLst>
                                          <p:attrName>style.visibility</p:attrName>
                                        </p:attrNameLst>
                                      </p:cBhvr>
                                      <p:to>
                                        <p:strVal val="visible"/>
                                      </p:to>
                                    </p:set>
                                    <p:anim calcmode="lin" valueType="num">
                                      <p:cBhvr>
                                        <p:cTn id="122" dur="500" fill="hold"/>
                                        <p:tgtEl>
                                          <p:spTgt spid="77"/>
                                        </p:tgtEl>
                                        <p:attrNameLst>
                                          <p:attrName>ppt_w</p:attrName>
                                        </p:attrNameLst>
                                      </p:cBhvr>
                                      <p:tavLst>
                                        <p:tav tm="0">
                                          <p:val>
                                            <p:fltVal val="0"/>
                                          </p:val>
                                        </p:tav>
                                        <p:tav tm="100000">
                                          <p:val>
                                            <p:strVal val="#ppt_w"/>
                                          </p:val>
                                        </p:tav>
                                      </p:tavLst>
                                    </p:anim>
                                    <p:anim calcmode="lin" valueType="num">
                                      <p:cBhvr>
                                        <p:cTn id="123" dur="500" fill="hold"/>
                                        <p:tgtEl>
                                          <p:spTgt spid="77"/>
                                        </p:tgtEl>
                                        <p:attrNameLst>
                                          <p:attrName>ppt_h</p:attrName>
                                        </p:attrNameLst>
                                      </p:cBhvr>
                                      <p:tavLst>
                                        <p:tav tm="0">
                                          <p:val>
                                            <p:fltVal val="0"/>
                                          </p:val>
                                        </p:tav>
                                        <p:tav tm="100000">
                                          <p:val>
                                            <p:strVal val="#ppt_h"/>
                                          </p:val>
                                        </p:tav>
                                      </p:tavLst>
                                    </p:anim>
                                    <p:animEffect transition="in" filter="fade">
                                      <p:cBhvr>
                                        <p:cTn id="124" dur="500"/>
                                        <p:tgtEl>
                                          <p:spTgt spid="77"/>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0"/>
                                        </p:tgtEl>
                                        <p:attrNameLst>
                                          <p:attrName>style.visibility</p:attrName>
                                        </p:attrNameLst>
                                      </p:cBhvr>
                                      <p:to>
                                        <p:strVal val="visible"/>
                                      </p:to>
                                    </p:set>
                                    <p:anim calcmode="lin" valueType="num">
                                      <p:cBhvr>
                                        <p:cTn id="127" dur="500" fill="hold"/>
                                        <p:tgtEl>
                                          <p:spTgt spid="80"/>
                                        </p:tgtEl>
                                        <p:attrNameLst>
                                          <p:attrName>ppt_w</p:attrName>
                                        </p:attrNameLst>
                                      </p:cBhvr>
                                      <p:tavLst>
                                        <p:tav tm="0">
                                          <p:val>
                                            <p:fltVal val="0"/>
                                          </p:val>
                                        </p:tav>
                                        <p:tav tm="100000">
                                          <p:val>
                                            <p:strVal val="#ppt_w"/>
                                          </p:val>
                                        </p:tav>
                                      </p:tavLst>
                                    </p:anim>
                                    <p:anim calcmode="lin" valueType="num">
                                      <p:cBhvr>
                                        <p:cTn id="128" dur="500" fill="hold"/>
                                        <p:tgtEl>
                                          <p:spTgt spid="80"/>
                                        </p:tgtEl>
                                        <p:attrNameLst>
                                          <p:attrName>ppt_h</p:attrName>
                                        </p:attrNameLst>
                                      </p:cBhvr>
                                      <p:tavLst>
                                        <p:tav tm="0">
                                          <p:val>
                                            <p:fltVal val="0"/>
                                          </p:val>
                                        </p:tav>
                                        <p:tav tm="100000">
                                          <p:val>
                                            <p:strVal val="#ppt_h"/>
                                          </p:val>
                                        </p:tav>
                                      </p:tavLst>
                                    </p:anim>
                                    <p:animEffect transition="in" filter="fade">
                                      <p:cBhvr>
                                        <p:cTn id="129" dur="500"/>
                                        <p:tgtEl>
                                          <p:spTgt spid="80"/>
                                        </p:tgtEl>
                                      </p:cBhvr>
                                    </p:animEffect>
                                  </p:childTnLst>
                                </p:cTn>
                              </p:par>
                              <p:par>
                                <p:cTn id="130" presetID="53" presetClass="entr" presetSubtype="16" fill="hold" nodeType="withEffect">
                                  <p:stCondLst>
                                    <p:cond delay="0"/>
                                  </p:stCondLst>
                                  <p:childTnLst>
                                    <p:set>
                                      <p:cBhvr>
                                        <p:cTn id="131" dur="1" fill="hold">
                                          <p:stCondLst>
                                            <p:cond delay="0"/>
                                          </p:stCondLst>
                                        </p:cTn>
                                        <p:tgtEl>
                                          <p:spTgt spid="81"/>
                                        </p:tgtEl>
                                        <p:attrNameLst>
                                          <p:attrName>style.visibility</p:attrName>
                                        </p:attrNameLst>
                                      </p:cBhvr>
                                      <p:to>
                                        <p:strVal val="visible"/>
                                      </p:to>
                                    </p:set>
                                    <p:anim calcmode="lin" valueType="num">
                                      <p:cBhvr>
                                        <p:cTn id="132" dur="500" fill="hold"/>
                                        <p:tgtEl>
                                          <p:spTgt spid="81"/>
                                        </p:tgtEl>
                                        <p:attrNameLst>
                                          <p:attrName>ppt_w</p:attrName>
                                        </p:attrNameLst>
                                      </p:cBhvr>
                                      <p:tavLst>
                                        <p:tav tm="0">
                                          <p:val>
                                            <p:fltVal val="0"/>
                                          </p:val>
                                        </p:tav>
                                        <p:tav tm="100000">
                                          <p:val>
                                            <p:strVal val="#ppt_w"/>
                                          </p:val>
                                        </p:tav>
                                      </p:tavLst>
                                    </p:anim>
                                    <p:anim calcmode="lin" valueType="num">
                                      <p:cBhvr>
                                        <p:cTn id="133" dur="500" fill="hold"/>
                                        <p:tgtEl>
                                          <p:spTgt spid="81"/>
                                        </p:tgtEl>
                                        <p:attrNameLst>
                                          <p:attrName>ppt_h</p:attrName>
                                        </p:attrNameLst>
                                      </p:cBhvr>
                                      <p:tavLst>
                                        <p:tav tm="0">
                                          <p:val>
                                            <p:fltVal val="0"/>
                                          </p:val>
                                        </p:tav>
                                        <p:tav tm="100000">
                                          <p:val>
                                            <p:strVal val="#ppt_h"/>
                                          </p:val>
                                        </p:tav>
                                      </p:tavLst>
                                    </p:anim>
                                    <p:animEffect transition="in" filter="fade">
                                      <p:cBhvr>
                                        <p:cTn id="134" dur="500"/>
                                        <p:tgtEl>
                                          <p:spTgt spid="81"/>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85"/>
                                        </p:tgtEl>
                                        <p:attrNameLst>
                                          <p:attrName>style.visibility</p:attrName>
                                        </p:attrNameLst>
                                      </p:cBhvr>
                                      <p:to>
                                        <p:strVal val="visible"/>
                                      </p:to>
                                    </p:set>
                                    <p:anim calcmode="lin" valueType="num">
                                      <p:cBhvr>
                                        <p:cTn id="137" dur="500" fill="hold"/>
                                        <p:tgtEl>
                                          <p:spTgt spid="85"/>
                                        </p:tgtEl>
                                        <p:attrNameLst>
                                          <p:attrName>ppt_w</p:attrName>
                                        </p:attrNameLst>
                                      </p:cBhvr>
                                      <p:tavLst>
                                        <p:tav tm="0">
                                          <p:val>
                                            <p:fltVal val="0"/>
                                          </p:val>
                                        </p:tav>
                                        <p:tav tm="100000">
                                          <p:val>
                                            <p:strVal val="#ppt_w"/>
                                          </p:val>
                                        </p:tav>
                                      </p:tavLst>
                                    </p:anim>
                                    <p:anim calcmode="lin" valueType="num">
                                      <p:cBhvr>
                                        <p:cTn id="138" dur="500" fill="hold"/>
                                        <p:tgtEl>
                                          <p:spTgt spid="85"/>
                                        </p:tgtEl>
                                        <p:attrNameLst>
                                          <p:attrName>ppt_h</p:attrName>
                                        </p:attrNameLst>
                                      </p:cBhvr>
                                      <p:tavLst>
                                        <p:tav tm="0">
                                          <p:val>
                                            <p:fltVal val="0"/>
                                          </p:val>
                                        </p:tav>
                                        <p:tav tm="100000">
                                          <p:val>
                                            <p:strVal val="#ppt_h"/>
                                          </p:val>
                                        </p:tav>
                                      </p:tavLst>
                                    </p:anim>
                                    <p:animEffect transition="in" filter="fade">
                                      <p:cBhvr>
                                        <p:cTn id="139" dur="500"/>
                                        <p:tgtEl>
                                          <p:spTgt spid="85"/>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86"/>
                                        </p:tgtEl>
                                        <p:attrNameLst>
                                          <p:attrName>style.visibility</p:attrName>
                                        </p:attrNameLst>
                                      </p:cBhvr>
                                      <p:to>
                                        <p:strVal val="visible"/>
                                      </p:to>
                                    </p:set>
                                    <p:anim calcmode="lin" valueType="num">
                                      <p:cBhvr>
                                        <p:cTn id="142" dur="500" fill="hold"/>
                                        <p:tgtEl>
                                          <p:spTgt spid="86"/>
                                        </p:tgtEl>
                                        <p:attrNameLst>
                                          <p:attrName>ppt_w</p:attrName>
                                        </p:attrNameLst>
                                      </p:cBhvr>
                                      <p:tavLst>
                                        <p:tav tm="0">
                                          <p:val>
                                            <p:fltVal val="0"/>
                                          </p:val>
                                        </p:tav>
                                        <p:tav tm="100000">
                                          <p:val>
                                            <p:strVal val="#ppt_w"/>
                                          </p:val>
                                        </p:tav>
                                      </p:tavLst>
                                    </p:anim>
                                    <p:anim calcmode="lin" valueType="num">
                                      <p:cBhvr>
                                        <p:cTn id="143" dur="500" fill="hold"/>
                                        <p:tgtEl>
                                          <p:spTgt spid="86"/>
                                        </p:tgtEl>
                                        <p:attrNameLst>
                                          <p:attrName>ppt_h</p:attrName>
                                        </p:attrNameLst>
                                      </p:cBhvr>
                                      <p:tavLst>
                                        <p:tav tm="0">
                                          <p:val>
                                            <p:fltVal val="0"/>
                                          </p:val>
                                        </p:tav>
                                        <p:tav tm="100000">
                                          <p:val>
                                            <p:strVal val="#ppt_h"/>
                                          </p:val>
                                        </p:tav>
                                      </p:tavLst>
                                    </p:anim>
                                    <p:animEffect transition="in" filter="fade">
                                      <p:cBhvr>
                                        <p:cTn id="144" dur="500"/>
                                        <p:tgtEl>
                                          <p:spTgt spid="86"/>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87"/>
                                        </p:tgtEl>
                                        <p:attrNameLst>
                                          <p:attrName>style.visibility</p:attrName>
                                        </p:attrNameLst>
                                      </p:cBhvr>
                                      <p:to>
                                        <p:strVal val="visible"/>
                                      </p:to>
                                    </p:set>
                                    <p:anim calcmode="lin" valueType="num">
                                      <p:cBhvr>
                                        <p:cTn id="147" dur="500" fill="hold"/>
                                        <p:tgtEl>
                                          <p:spTgt spid="87"/>
                                        </p:tgtEl>
                                        <p:attrNameLst>
                                          <p:attrName>ppt_w</p:attrName>
                                        </p:attrNameLst>
                                      </p:cBhvr>
                                      <p:tavLst>
                                        <p:tav tm="0">
                                          <p:val>
                                            <p:fltVal val="0"/>
                                          </p:val>
                                        </p:tav>
                                        <p:tav tm="100000">
                                          <p:val>
                                            <p:strVal val="#ppt_w"/>
                                          </p:val>
                                        </p:tav>
                                      </p:tavLst>
                                    </p:anim>
                                    <p:anim calcmode="lin" valueType="num">
                                      <p:cBhvr>
                                        <p:cTn id="148" dur="500" fill="hold"/>
                                        <p:tgtEl>
                                          <p:spTgt spid="87"/>
                                        </p:tgtEl>
                                        <p:attrNameLst>
                                          <p:attrName>ppt_h</p:attrName>
                                        </p:attrNameLst>
                                      </p:cBhvr>
                                      <p:tavLst>
                                        <p:tav tm="0">
                                          <p:val>
                                            <p:fltVal val="0"/>
                                          </p:val>
                                        </p:tav>
                                        <p:tav tm="100000">
                                          <p:val>
                                            <p:strVal val="#ppt_h"/>
                                          </p:val>
                                        </p:tav>
                                      </p:tavLst>
                                    </p:anim>
                                    <p:animEffect transition="in" filter="fade">
                                      <p:cBhvr>
                                        <p:cTn id="149" dur="500"/>
                                        <p:tgtEl>
                                          <p:spTgt spid="87"/>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88"/>
                                        </p:tgtEl>
                                        <p:attrNameLst>
                                          <p:attrName>style.visibility</p:attrName>
                                        </p:attrNameLst>
                                      </p:cBhvr>
                                      <p:to>
                                        <p:strVal val="visible"/>
                                      </p:to>
                                    </p:set>
                                    <p:anim calcmode="lin" valueType="num">
                                      <p:cBhvr>
                                        <p:cTn id="152" dur="500" fill="hold"/>
                                        <p:tgtEl>
                                          <p:spTgt spid="88"/>
                                        </p:tgtEl>
                                        <p:attrNameLst>
                                          <p:attrName>ppt_w</p:attrName>
                                        </p:attrNameLst>
                                      </p:cBhvr>
                                      <p:tavLst>
                                        <p:tav tm="0">
                                          <p:val>
                                            <p:fltVal val="0"/>
                                          </p:val>
                                        </p:tav>
                                        <p:tav tm="100000">
                                          <p:val>
                                            <p:strVal val="#ppt_w"/>
                                          </p:val>
                                        </p:tav>
                                      </p:tavLst>
                                    </p:anim>
                                    <p:anim calcmode="lin" valueType="num">
                                      <p:cBhvr>
                                        <p:cTn id="153" dur="500" fill="hold"/>
                                        <p:tgtEl>
                                          <p:spTgt spid="88"/>
                                        </p:tgtEl>
                                        <p:attrNameLst>
                                          <p:attrName>ppt_h</p:attrName>
                                        </p:attrNameLst>
                                      </p:cBhvr>
                                      <p:tavLst>
                                        <p:tav tm="0">
                                          <p:val>
                                            <p:fltVal val="0"/>
                                          </p:val>
                                        </p:tav>
                                        <p:tav tm="100000">
                                          <p:val>
                                            <p:strVal val="#ppt_h"/>
                                          </p:val>
                                        </p:tav>
                                      </p:tavLst>
                                    </p:anim>
                                    <p:animEffect transition="in" filter="fade">
                                      <p:cBhvr>
                                        <p:cTn id="154" dur="500"/>
                                        <p:tgtEl>
                                          <p:spTgt spid="88"/>
                                        </p:tgtEl>
                                      </p:cBhvr>
                                    </p:animEffect>
                                  </p:childTnLst>
                                </p:cTn>
                              </p:par>
                            </p:childTnLst>
                          </p:cTn>
                        </p:par>
                        <p:par>
                          <p:cTn id="155" fill="hold">
                            <p:stCondLst>
                              <p:cond delay="1500"/>
                            </p:stCondLst>
                            <p:childTnLst>
                              <p:par>
                                <p:cTn id="156" presetID="53" presetClass="entr" presetSubtype="16" fill="hold" nodeType="after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p:cTn id="158" dur="500" fill="hold"/>
                                        <p:tgtEl>
                                          <p:spTgt spid="89"/>
                                        </p:tgtEl>
                                        <p:attrNameLst>
                                          <p:attrName>ppt_w</p:attrName>
                                        </p:attrNameLst>
                                      </p:cBhvr>
                                      <p:tavLst>
                                        <p:tav tm="0">
                                          <p:val>
                                            <p:fltVal val="0"/>
                                          </p:val>
                                        </p:tav>
                                        <p:tav tm="100000">
                                          <p:val>
                                            <p:strVal val="#ppt_w"/>
                                          </p:val>
                                        </p:tav>
                                      </p:tavLst>
                                    </p:anim>
                                    <p:anim calcmode="lin" valueType="num">
                                      <p:cBhvr>
                                        <p:cTn id="159" dur="500" fill="hold"/>
                                        <p:tgtEl>
                                          <p:spTgt spid="89"/>
                                        </p:tgtEl>
                                        <p:attrNameLst>
                                          <p:attrName>ppt_h</p:attrName>
                                        </p:attrNameLst>
                                      </p:cBhvr>
                                      <p:tavLst>
                                        <p:tav tm="0">
                                          <p:val>
                                            <p:fltVal val="0"/>
                                          </p:val>
                                        </p:tav>
                                        <p:tav tm="100000">
                                          <p:val>
                                            <p:strVal val="#ppt_h"/>
                                          </p:val>
                                        </p:tav>
                                      </p:tavLst>
                                    </p:anim>
                                    <p:animEffect transition="in" filter="fade">
                                      <p:cBhvr>
                                        <p:cTn id="160" dur="500"/>
                                        <p:tgtEl>
                                          <p:spTgt spid="89"/>
                                        </p:tgtEl>
                                      </p:cBhvr>
                                    </p:animEffect>
                                  </p:childTnLst>
                                </p:cTn>
                              </p:par>
                              <p:par>
                                <p:cTn id="161" presetID="53" presetClass="entr" presetSubtype="16" fill="hold" nodeType="withEffect">
                                  <p:stCondLst>
                                    <p:cond delay="0"/>
                                  </p:stCondLst>
                                  <p:childTnLst>
                                    <p:set>
                                      <p:cBhvr>
                                        <p:cTn id="162" dur="1" fill="hold">
                                          <p:stCondLst>
                                            <p:cond delay="0"/>
                                          </p:stCondLst>
                                        </p:cTn>
                                        <p:tgtEl>
                                          <p:spTgt spid="98"/>
                                        </p:tgtEl>
                                        <p:attrNameLst>
                                          <p:attrName>style.visibility</p:attrName>
                                        </p:attrNameLst>
                                      </p:cBhvr>
                                      <p:to>
                                        <p:strVal val="visible"/>
                                      </p:to>
                                    </p:set>
                                    <p:anim calcmode="lin" valueType="num">
                                      <p:cBhvr>
                                        <p:cTn id="163" dur="500" fill="hold"/>
                                        <p:tgtEl>
                                          <p:spTgt spid="98"/>
                                        </p:tgtEl>
                                        <p:attrNameLst>
                                          <p:attrName>ppt_w</p:attrName>
                                        </p:attrNameLst>
                                      </p:cBhvr>
                                      <p:tavLst>
                                        <p:tav tm="0">
                                          <p:val>
                                            <p:fltVal val="0"/>
                                          </p:val>
                                        </p:tav>
                                        <p:tav tm="100000">
                                          <p:val>
                                            <p:strVal val="#ppt_w"/>
                                          </p:val>
                                        </p:tav>
                                      </p:tavLst>
                                    </p:anim>
                                    <p:anim calcmode="lin" valueType="num">
                                      <p:cBhvr>
                                        <p:cTn id="164" dur="500" fill="hold"/>
                                        <p:tgtEl>
                                          <p:spTgt spid="98"/>
                                        </p:tgtEl>
                                        <p:attrNameLst>
                                          <p:attrName>ppt_h</p:attrName>
                                        </p:attrNameLst>
                                      </p:cBhvr>
                                      <p:tavLst>
                                        <p:tav tm="0">
                                          <p:val>
                                            <p:fltVal val="0"/>
                                          </p:val>
                                        </p:tav>
                                        <p:tav tm="100000">
                                          <p:val>
                                            <p:strVal val="#ppt_h"/>
                                          </p:val>
                                        </p:tav>
                                      </p:tavLst>
                                    </p:anim>
                                    <p:animEffect transition="in" filter="fade">
                                      <p:cBhvr>
                                        <p:cTn id="165" dur="500"/>
                                        <p:tgtEl>
                                          <p:spTgt spid="98"/>
                                        </p:tgtEl>
                                      </p:cBhvr>
                                    </p:animEffect>
                                  </p:childTnLst>
                                </p:cTn>
                              </p:par>
                              <p:par>
                                <p:cTn id="166" presetID="53" presetClass="entr" presetSubtype="16" fill="hold" nodeType="withEffect">
                                  <p:stCondLst>
                                    <p:cond delay="0"/>
                                  </p:stCondLst>
                                  <p:childTnLst>
                                    <p:set>
                                      <p:cBhvr>
                                        <p:cTn id="167" dur="1" fill="hold">
                                          <p:stCondLst>
                                            <p:cond delay="0"/>
                                          </p:stCondLst>
                                        </p:cTn>
                                        <p:tgtEl>
                                          <p:spTgt spid="99"/>
                                        </p:tgtEl>
                                        <p:attrNameLst>
                                          <p:attrName>style.visibility</p:attrName>
                                        </p:attrNameLst>
                                      </p:cBhvr>
                                      <p:to>
                                        <p:strVal val="visible"/>
                                      </p:to>
                                    </p:set>
                                    <p:anim calcmode="lin" valueType="num">
                                      <p:cBhvr>
                                        <p:cTn id="168" dur="500" fill="hold"/>
                                        <p:tgtEl>
                                          <p:spTgt spid="99"/>
                                        </p:tgtEl>
                                        <p:attrNameLst>
                                          <p:attrName>ppt_w</p:attrName>
                                        </p:attrNameLst>
                                      </p:cBhvr>
                                      <p:tavLst>
                                        <p:tav tm="0">
                                          <p:val>
                                            <p:fltVal val="0"/>
                                          </p:val>
                                        </p:tav>
                                        <p:tav tm="100000">
                                          <p:val>
                                            <p:strVal val="#ppt_w"/>
                                          </p:val>
                                        </p:tav>
                                      </p:tavLst>
                                    </p:anim>
                                    <p:anim calcmode="lin" valueType="num">
                                      <p:cBhvr>
                                        <p:cTn id="169" dur="500" fill="hold"/>
                                        <p:tgtEl>
                                          <p:spTgt spid="99"/>
                                        </p:tgtEl>
                                        <p:attrNameLst>
                                          <p:attrName>ppt_h</p:attrName>
                                        </p:attrNameLst>
                                      </p:cBhvr>
                                      <p:tavLst>
                                        <p:tav tm="0">
                                          <p:val>
                                            <p:fltVal val="0"/>
                                          </p:val>
                                        </p:tav>
                                        <p:tav tm="100000">
                                          <p:val>
                                            <p:strVal val="#ppt_h"/>
                                          </p:val>
                                        </p:tav>
                                      </p:tavLst>
                                    </p:anim>
                                    <p:animEffect transition="in" filter="fade">
                                      <p:cBhvr>
                                        <p:cTn id="170" dur="500"/>
                                        <p:tgtEl>
                                          <p:spTgt spid="99"/>
                                        </p:tgtEl>
                                      </p:cBhvr>
                                    </p:animEffect>
                                  </p:childTnLst>
                                </p:cTn>
                              </p:par>
                              <p:par>
                                <p:cTn id="171" presetID="53" presetClass="entr" presetSubtype="16" fill="hold" grpId="0" nodeType="withEffect">
                                  <p:stCondLst>
                                    <p:cond delay="0"/>
                                  </p:stCondLst>
                                  <p:childTnLst>
                                    <p:set>
                                      <p:cBhvr>
                                        <p:cTn id="172" dur="1" fill="hold">
                                          <p:stCondLst>
                                            <p:cond delay="0"/>
                                          </p:stCondLst>
                                        </p:cTn>
                                        <p:tgtEl>
                                          <p:spTgt spid="102"/>
                                        </p:tgtEl>
                                        <p:attrNameLst>
                                          <p:attrName>style.visibility</p:attrName>
                                        </p:attrNameLst>
                                      </p:cBhvr>
                                      <p:to>
                                        <p:strVal val="visible"/>
                                      </p:to>
                                    </p:set>
                                    <p:anim calcmode="lin" valueType="num">
                                      <p:cBhvr>
                                        <p:cTn id="173" dur="500" fill="hold"/>
                                        <p:tgtEl>
                                          <p:spTgt spid="102"/>
                                        </p:tgtEl>
                                        <p:attrNameLst>
                                          <p:attrName>ppt_w</p:attrName>
                                        </p:attrNameLst>
                                      </p:cBhvr>
                                      <p:tavLst>
                                        <p:tav tm="0">
                                          <p:val>
                                            <p:fltVal val="0"/>
                                          </p:val>
                                        </p:tav>
                                        <p:tav tm="100000">
                                          <p:val>
                                            <p:strVal val="#ppt_w"/>
                                          </p:val>
                                        </p:tav>
                                      </p:tavLst>
                                    </p:anim>
                                    <p:anim calcmode="lin" valueType="num">
                                      <p:cBhvr>
                                        <p:cTn id="174" dur="500" fill="hold"/>
                                        <p:tgtEl>
                                          <p:spTgt spid="102"/>
                                        </p:tgtEl>
                                        <p:attrNameLst>
                                          <p:attrName>ppt_h</p:attrName>
                                        </p:attrNameLst>
                                      </p:cBhvr>
                                      <p:tavLst>
                                        <p:tav tm="0">
                                          <p:val>
                                            <p:fltVal val="0"/>
                                          </p:val>
                                        </p:tav>
                                        <p:tav tm="100000">
                                          <p:val>
                                            <p:strVal val="#ppt_h"/>
                                          </p:val>
                                        </p:tav>
                                      </p:tavLst>
                                    </p:anim>
                                    <p:animEffect transition="in" filter="fade">
                                      <p:cBhvr>
                                        <p:cTn id="175" dur="500"/>
                                        <p:tgtEl>
                                          <p:spTgt spid="102"/>
                                        </p:tgtEl>
                                      </p:cBhvr>
                                    </p:animEffect>
                                  </p:childTnLst>
                                </p:cTn>
                              </p:par>
                              <p:par>
                                <p:cTn id="176" presetID="53" presetClass="entr" presetSubtype="16" fill="hold" nodeType="withEffect">
                                  <p:stCondLst>
                                    <p:cond delay="0"/>
                                  </p:stCondLst>
                                  <p:childTnLst>
                                    <p:set>
                                      <p:cBhvr>
                                        <p:cTn id="177" dur="1" fill="hold">
                                          <p:stCondLst>
                                            <p:cond delay="0"/>
                                          </p:stCondLst>
                                        </p:cTn>
                                        <p:tgtEl>
                                          <p:spTgt spid="103"/>
                                        </p:tgtEl>
                                        <p:attrNameLst>
                                          <p:attrName>style.visibility</p:attrName>
                                        </p:attrNameLst>
                                      </p:cBhvr>
                                      <p:to>
                                        <p:strVal val="visible"/>
                                      </p:to>
                                    </p:set>
                                    <p:anim calcmode="lin" valueType="num">
                                      <p:cBhvr>
                                        <p:cTn id="178" dur="500" fill="hold"/>
                                        <p:tgtEl>
                                          <p:spTgt spid="103"/>
                                        </p:tgtEl>
                                        <p:attrNameLst>
                                          <p:attrName>ppt_w</p:attrName>
                                        </p:attrNameLst>
                                      </p:cBhvr>
                                      <p:tavLst>
                                        <p:tav tm="0">
                                          <p:val>
                                            <p:fltVal val="0"/>
                                          </p:val>
                                        </p:tav>
                                        <p:tav tm="100000">
                                          <p:val>
                                            <p:strVal val="#ppt_w"/>
                                          </p:val>
                                        </p:tav>
                                      </p:tavLst>
                                    </p:anim>
                                    <p:anim calcmode="lin" valueType="num">
                                      <p:cBhvr>
                                        <p:cTn id="179" dur="500" fill="hold"/>
                                        <p:tgtEl>
                                          <p:spTgt spid="103"/>
                                        </p:tgtEl>
                                        <p:attrNameLst>
                                          <p:attrName>ppt_h</p:attrName>
                                        </p:attrNameLst>
                                      </p:cBhvr>
                                      <p:tavLst>
                                        <p:tav tm="0">
                                          <p:val>
                                            <p:fltVal val="0"/>
                                          </p:val>
                                        </p:tav>
                                        <p:tav tm="100000">
                                          <p:val>
                                            <p:strVal val="#ppt_h"/>
                                          </p:val>
                                        </p:tav>
                                      </p:tavLst>
                                    </p:anim>
                                    <p:animEffect transition="in" filter="fade">
                                      <p:cBhvr>
                                        <p:cTn id="180" dur="500"/>
                                        <p:tgtEl>
                                          <p:spTgt spid="103"/>
                                        </p:tgtEl>
                                      </p:cBhvr>
                                    </p:animEffect>
                                  </p:childTnLst>
                                </p:cTn>
                              </p:par>
                              <p:par>
                                <p:cTn id="181" presetID="53" presetClass="entr" presetSubtype="16" fill="hold" nodeType="withEffect">
                                  <p:stCondLst>
                                    <p:cond delay="0"/>
                                  </p:stCondLst>
                                  <p:childTnLst>
                                    <p:set>
                                      <p:cBhvr>
                                        <p:cTn id="182" dur="1" fill="hold">
                                          <p:stCondLst>
                                            <p:cond delay="0"/>
                                          </p:stCondLst>
                                        </p:cTn>
                                        <p:tgtEl>
                                          <p:spTgt spid="106"/>
                                        </p:tgtEl>
                                        <p:attrNameLst>
                                          <p:attrName>style.visibility</p:attrName>
                                        </p:attrNameLst>
                                      </p:cBhvr>
                                      <p:to>
                                        <p:strVal val="visible"/>
                                      </p:to>
                                    </p:set>
                                    <p:anim calcmode="lin" valueType="num">
                                      <p:cBhvr>
                                        <p:cTn id="183" dur="500" fill="hold"/>
                                        <p:tgtEl>
                                          <p:spTgt spid="106"/>
                                        </p:tgtEl>
                                        <p:attrNameLst>
                                          <p:attrName>ppt_w</p:attrName>
                                        </p:attrNameLst>
                                      </p:cBhvr>
                                      <p:tavLst>
                                        <p:tav tm="0">
                                          <p:val>
                                            <p:fltVal val="0"/>
                                          </p:val>
                                        </p:tav>
                                        <p:tav tm="100000">
                                          <p:val>
                                            <p:strVal val="#ppt_w"/>
                                          </p:val>
                                        </p:tav>
                                      </p:tavLst>
                                    </p:anim>
                                    <p:anim calcmode="lin" valueType="num">
                                      <p:cBhvr>
                                        <p:cTn id="184" dur="500" fill="hold"/>
                                        <p:tgtEl>
                                          <p:spTgt spid="106"/>
                                        </p:tgtEl>
                                        <p:attrNameLst>
                                          <p:attrName>ppt_h</p:attrName>
                                        </p:attrNameLst>
                                      </p:cBhvr>
                                      <p:tavLst>
                                        <p:tav tm="0">
                                          <p:val>
                                            <p:fltVal val="0"/>
                                          </p:val>
                                        </p:tav>
                                        <p:tav tm="100000">
                                          <p:val>
                                            <p:strVal val="#ppt_h"/>
                                          </p:val>
                                        </p:tav>
                                      </p:tavLst>
                                    </p:anim>
                                    <p:animEffect transition="in" filter="fade">
                                      <p:cBhvr>
                                        <p:cTn id="185" dur="500"/>
                                        <p:tgtEl>
                                          <p:spTgt spid="106"/>
                                        </p:tgtEl>
                                      </p:cBhvr>
                                    </p:animEffect>
                                  </p:childTnLst>
                                </p:cTn>
                              </p:par>
                              <p:par>
                                <p:cTn id="186" presetID="53" presetClass="entr" presetSubtype="16" fill="hold" grpId="0" nodeType="withEffect">
                                  <p:stCondLst>
                                    <p:cond delay="0"/>
                                  </p:stCondLst>
                                  <p:childTnLst>
                                    <p:set>
                                      <p:cBhvr>
                                        <p:cTn id="187" dur="1" fill="hold">
                                          <p:stCondLst>
                                            <p:cond delay="0"/>
                                          </p:stCondLst>
                                        </p:cTn>
                                        <p:tgtEl>
                                          <p:spTgt spid="112"/>
                                        </p:tgtEl>
                                        <p:attrNameLst>
                                          <p:attrName>style.visibility</p:attrName>
                                        </p:attrNameLst>
                                      </p:cBhvr>
                                      <p:to>
                                        <p:strVal val="visible"/>
                                      </p:to>
                                    </p:set>
                                    <p:anim calcmode="lin" valueType="num">
                                      <p:cBhvr>
                                        <p:cTn id="188" dur="500" fill="hold"/>
                                        <p:tgtEl>
                                          <p:spTgt spid="112"/>
                                        </p:tgtEl>
                                        <p:attrNameLst>
                                          <p:attrName>ppt_w</p:attrName>
                                        </p:attrNameLst>
                                      </p:cBhvr>
                                      <p:tavLst>
                                        <p:tav tm="0">
                                          <p:val>
                                            <p:fltVal val="0"/>
                                          </p:val>
                                        </p:tav>
                                        <p:tav tm="100000">
                                          <p:val>
                                            <p:strVal val="#ppt_w"/>
                                          </p:val>
                                        </p:tav>
                                      </p:tavLst>
                                    </p:anim>
                                    <p:anim calcmode="lin" valueType="num">
                                      <p:cBhvr>
                                        <p:cTn id="189" dur="500" fill="hold"/>
                                        <p:tgtEl>
                                          <p:spTgt spid="112"/>
                                        </p:tgtEl>
                                        <p:attrNameLst>
                                          <p:attrName>ppt_h</p:attrName>
                                        </p:attrNameLst>
                                      </p:cBhvr>
                                      <p:tavLst>
                                        <p:tav tm="0">
                                          <p:val>
                                            <p:fltVal val="0"/>
                                          </p:val>
                                        </p:tav>
                                        <p:tav tm="100000">
                                          <p:val>
                                            <p:strVal val="#ppt_h"/>
                                          </p:val>
                                        </p:tav>
                                      </p:tavLst>
                                    </p:anim>
                                    <p:animEffect transition="in" filter="fade">
                                      <p:cBhvr>
                                        <p:cTn id="190" dur="500"/>
                                        <p:tgtEl>
                                          <p:spTgt spid="112"/>
                                        </p:tgtEl>
                                      </p:cBhvr>
                                    </p:animEffect>
                                  </p:childTnLst>
                                </p:cTn>
                              </p:par>
                              <p:par>
                                <p:cTn id="191" presetID="53" presetClass="entr" presetSubtype="16" fill="hold" nodeType="withEffect">
                                  <p:stCondLst>
                                    <p:cond delay="0"/>
                                  </p:stCondLst>
                                  <p:childTnLst>
                                    <p:set>
                                      <p:cBhvr>
                                        <p:cTn id="192" dur="1" fill="hold">
                                          <p:stCondLst>
                                            <p:cond delay="0"/>
                                          </p:stCondLst>
                                        </p:cTn>
                                        <p:tgtEl>
                                          <p:spTgt spid="113"/>
                                        </p:tgtEl>
                                        <p:attrNameLst>
                                          <p:attrName>style.visibility</p:attrName>
                                        </p:attrNameLst>
                                      </p:cBhvr>
                                      <p:to>
                                        <p:strVal val="visible"/>
                                      </p:to>
                                    </p:set>
                                    <p:anim calcmode="lin" valueType="num">
                                      <p:cBhvr>
                                        <p:cTn id="193" dur="500" fill="hold"/>
                                        <p:tgtEl>
                                          <p:spTgt spid="113"/>
                                        </p:tgtEl>
                                        <p:attrNameLst>
                                          <p:attrName>ppt_w</p:attrName>
                                        </p:attrNameLst>
                                      </p:cBhvr>
                                      <p:tavLst>
                                        <p:tav tm="0">
                                          <p:val>
                                            <p:fltVal val="0"/>
                                          </p:val>
                                        </p:tav>
                                        <p:tav tm="100000">
                                          <p:val>
                                            <p:strVal val="#ppt_w"/>
                                          </p:val>
                                        </p:tav>
                                      </p:tavLst>
                                    </p:anim>
                                    <p:anim calcmode="lin" valueType="num">
                                      <p:cBhvr>
                                        <p:cTn id="194" dur="500" fill="hold"/>
                                        <p:tgtEl>
                                          <p:spTgt spid="113"/>
                                        </p:tgtEl>
                                        <p:attrNameLst>
                                          <p:attrName>ppt_h</p:attrName>
                                        </p:attrNameLst>
                                      </p:cBhvr>
                                      <p:tavLst>
                                        <p:tav tm="0">
                                          <p:val>
                                            <p:fltVal val="0"/>
                                          </p:val>
                                        </p:tav>
                                        <p:tav tm="100000">
                                          <p:val>
                                            <p:strVal val="#ppt_h"/>
                                          </p:val>
                                        </p:tav>
                                      </p:tavLst>
                                    </p:anim>
                                    <p:animEffect transition="in" filter="fade">
                                      <p:cBhvr>
                                        <p:cTn id="195" dur="500"/>
                                        <p:tgtEl>
                                          <p:spTgt spid="113"/>
                                        </p:tgtEl>
                                      </p:cBhvr>
                                    </p:animEffect>
                                  </p:childTnLst>
                                </p:cTn>
                              </p:par>
                            </p:childTnLst>
                          </p:cTn>
                        </p:par>
                        <p:par>
                          <p:cTn id="196" fill="hold">
                            <p:stCondLst>
                              <p:cond delay="2000"/>
                            </p:stCondLst>
                            <p:childTnLst>
                              <p:par>
                                <p:cTn id="197" presetID="53" presetClass="entr" presetSubtype="16" fill="hold" nodeType="afterEffect">
                                  <p:stCondLst>
                                    <p:cond delay="0"/>
                                  </p:stCondLst>
                                  <p:childTnLst>
                                    <p:set>
                                      <p:cBhvr>
                                        <p:cTn id="198" dur="1" fill="hold">
                                          <p:stCondLst>
                                            <p:cond delay="0"/>
                                          </p:stCondLst>
                                        </p:cTn>
                                        <p:tgtEl>
                                          <p:spTgt spid="116"/>
                                        </p:tgtEl>
                                        <p:attrNameLst>
                                          <p:attrName>style.visibility</p:attrName>
                                        </p:attrNameLst>
                                      </p:cBhvr>
                                      <p:to>
                                        <p:strVal val="visible"/>
                                      </p:to>
                                    </p:set>
                                    <p:anim calcmode="lin" valueType="num">
                                      <p:cBhvr>
                                        <p:cTn id="199" dur="500" fill="hold"/>
                                        <p:tgtEl>
                                          <p:spTgt spid="116"/>
                                        </p:tgtEl>
                                        <p:attrNameLst>
                                          <p:attrName>ppt_w</p:attrName>
                                        </p:attrNameLst>
                                      </p:cBhvr>
                                      <p:tavLst>
                                        <p:tav tm="0">
                                          <p:val>
                                            <p:fltVal val="0"/>
                                          </p:val>
                                        </p:tav>
                                        <p:tav tm="100000">
                                          <p:val>
                                            <p:strVal val="#ppt_w"/>
                                          </p:val>
                                        </p:tav>
                                      </p:tavLst>
                                    </p:anim>
                                    <p:anim calcmode="lin" valueType="num">
                                      <p:cBhvr>
                                        <p:cTn id="200" dur="500" fill="hold"/>
                                        <p:tgtEl>
                                          <p:spTgt spid="116"/>
                                        </p:tgtEl>
                                        <p:attrNameLst>
                                          <p:attrName>ppt_h</p:attrName>
                                        </p:attrNameLst>
                                      </p:cBhvr>
                                      <p:tavLst>
                                        <p:tav tm="0">
                                          <p:val>
                                            <p:fltVal val="0"/>
                                          </p:val>
                                        </p:tav>
                                        <p:tav tm="100000">
                                          <p:val>
                                            <p:strVal val="#ppt_h"/>
                                          </p:val>
                                        </p:tav>
                                      </p:tavLst>
                                    </p:anim>
                                    <p:animEffect transition="in" filter="fade">
                                      <p:cBhvr>
                                        <p:cTn id="201" dur="500"/>
                                        <p:tgtEl>
                                          <p:spTgt spid="116"/>
                                        </p:tgtEl>
                                      </p:cBhvr>
                                    </p:animEffect>
                                  </p:childTnLst>
                                </p:cTn>
                              </p:par>
                              <p:par>
                                <p:cTn id="202" presetID="53" presetClass="entr" presetSubtype="16" fill="hold" grpId="0" nodeType="withEffect">
                                  <p:stCondLst>
                                    <p:cond delay="0"/>
                                  </p:stCondLst>
                                  <p:childTnLst>
                                    <p:set>
                                      <p:cBhvr>
                                        <p:cTn id="203" dur="1" fill="hold">
                                          <p:stCondLst>
                                            <p:cond delay="0"/>
                                          </p:stCondLst>
                                        </p:cTn>
                                        <p:tgtEl>
                                          <p:spTgt spid="119"/>
                                        </p:tgtEl>
                                        <p:attrNameLst>
                                          <p:attrName>style.visibility</p:attrName>
                                        </p:attrNameLst>
                                      </p:cBhvr>
                                      <p:to>
                                        <p:strVal val="visible"/>
                                      </p:to>
                                    </p:set>
                                    <p:anim calcmode="lin" valueType="num">
                                      <p:cBhvr>
                                        <p:cTn id="204" dur="500" fill="hold"/>
                                        <p:tgtEl>
                                          <p:spTgt spid="119"/>
                                        </p:tgtEl>
                                        <p:attrNameLst>
                                          <p:attrName>ppt_w</p:attrName>
                                        </p:attrNameLst>
                                      </p:cBhvr>
                                      <p:tavLst>
                                        <p:tav tm="0">
                                          <p:val>
                                            <p:fltVal val="0"/>
                                          </p:val>
                                        </p:tav>
                                        <p:tav tm="100000">
                                          <p:val>
                                            <p:strVal val="#ppt_w"/>
                                          </p:val>
                                        </p:tav>
                                      </p:tavLst>
                                    </p:anim>
                                    <p:anim calcmode="lin" valueType="num">
                                      <p:cBhvr>
                                        <p:cTn id="205" dur="500" fill="hold"/>
                                        <p:tgtEl>
                                          <p:spTgt spid="119"/>
                                        </p:tgtEl>
                                        <p:attrNameLst>
                                          <p:attrName>ppt_h</p:attrName>
                                        </p:attrNameLst>
                                      </p:cBhvr>
                                      <p:tavLst>
                                        <p:tav tm="0">
                                          <p:val>
                                            <p:fltVal val="0"/>
                                          </p:val>
                                        </p:tav>
                                        <p:tav tm="100000">
                                          <p:val>
                                            <p:strVal val="#ppt_h"/>
                                          </p:val>
                                        </p:tav>
                                      </p:tavLst>
                                    </p:anim>
                                    <p:animEffect transition="in" filter="fade">
                                      <p:cBhvr>
                                        <p:cTn id="206" dur="500"/>
                                        <p:tgtEl>
                                          <p:spTgt spid="119"/>
                                        </p:tgtEl>
                                      </p:cBhvr>
                                    </p:animEffect>
                                  </p:childTnLst>
                                </p:cTn>
                              </p:par>
                              <p:par>
                                <p:cTn id="207" presetID="53" presetClass="entr" presetSubtype="16" fill="hold" nodeType="withEffect">
                                  <p:stCondLst>
                                    <p:cond delay="0"/>
                                  </p:stCondLst>
                                  <p:childTnLst>
                                    <p:set>
                                      <p:cBhvr>
                                        <p:cTn id="208" dur="1" fill="hold">
                                          <p:stCondLst>
                                            <p:cond delay="0"/>
                                          </p:stCondLst>
                                        </p:cTn>
                                        <p:tgtEl>
                                          <p:spTgt spid="120"/>
                                        </p:tgtEl>
                                        <p:attrNameLst>
                                          <p:attrName>style.visibility</p:attrName>
                                        </p:attrNameLst>
                                      </p:cBhvr>
                                      <p:to>
                                        <p:strVal val="visible"/>
                                      </p:to>
                                    </p:set>
                                    <p:anim calcmode="lin" valueType="num">
                                      <p:cBhvr>
                                        <p:cTn id="209" dur="500" fill="hold"/>
                                        <p:tgtEl>
                                          <p:spTgt spid="120"/>
                                        </p:tgtEl>
                                        <p:attrNameLst>
                                          <p:attrName>ppt_w</p:attrName>
                                        </p:attrNameLst>
                                      </p:cBhvr>
                                      <p:tavLst>
                                        <p:tav tm="0">
                                          <p:val>
                                            <p:fltVal val="0"/>
                                          </p:val>
                                        </p:tav>
                                        <p:tav tm="100000">
                                          <p:val>
                                            <p:strVal val="#ppt_w"/>
                                          </p:val>
                                        </p:tav>
                                      </p:tavLst>
                                    </p:anim>
                                    <p:anim calcmode="lin" valueType="num">
                                      <p:cBhvr>
                                        <p:cTn id="210" dur="500" fill="hold"/>
                                        <p:tgtEl>
                                          <p:spTgt spid="120"/>
                                        </p:tgtEl>
                                        <p:attrNameLst>
                                          <p:attrName>ppt_h</p:attrName>
                                        </p:attrNameLst>
                                      </p:cBhvr>
                                      <p:tavLst>
                                        <p:tav tm="0">
                                          <p:val>
                                            <p:fltVal val="0"/>
                                          </p:val>
                                        </p:tav>
                                        <p:tav tm="100000">
                                          <p:val>
                                            <p:strVal val="#ppt_h"/>
                                          </p:val>
                                        </p:tav>
                                      </p:tavLst>
                                    </p:anim>
                                    <p:animEffect transition="in" filter="fade">
                                      <p:cBhvr>
                                        <p:cTn id="211" dur="500"/>
                                        <p:tgtEl>
                                          <p:spTgt spid="120"/>
                                        </p:tgtEl>
                                      </p:cBhvr>
                                    </p:animEffect>
                                  </p:childTnLst>
                                </p:cTn>
                              </p:par>
                              <p:par>
                                <p:cTn id="212" presetID="53" presetClass="entr" presetSubtype="16" fill="hold" nodeType="withEffect">
                                  <p:stCondLst>
                                    <p:cond delay="0"/>
                                  </p:stCondLst>
                                  <p:childTnLst>
                                    <p:set>
                                      <p:cBhvr>
                                        <p:cTn id="213" dur="1" fill="hold">
                                          <p:stCondLst>
                                            <p:cond delay="0"/>
                                          </p:stCondLst>
                                        </p:cTn>
                                        <p:tgtEl>
                                          <p:spTgt spid="121"/>
                                        </p:tgtEl>
                                        <p:attrNameLst>
                                          <p:attrName>style.visibility</p:attrName>
                                        </p:attrNameLst>
                                      </p:cBhvr>
                                      <p:to>
                                        <p:strVal val="visible"/>
                                      </p:to>
                                    </p:set>
                                    <p:anim calcmode="lin" valueType="num">
                                      <p:cBhvr>
                                        <p:cTn id="214" dur="500" fill="hold"/>
                                        <p:tgtEl>
                                          <p:spTgt spid="121"/>
                                        </p:tgtEl>
                                        <p:attrNameLst>
                                          <p:attrName>ppt_w</p:attrName>
                                        </p:attrNameLst>
                                      </p:cBhvr>
                                      <p:tavLst>
                                        <p:tav tm="0">
                                          <p:val>
                                            <p:fltVal val="0"/>
                                          </p:val>
                                        </p:tav>
                                        <p:tav tm="100000">
                                          <p:val>
                                            <p:strVal val="#ppt_w"/>
                                          </p:val>
                                        </p:tav>
                                      </p:tavLst>
                                    </p:anim>
                                    <p:anim calcmode="lin" valueType="num">
                                      <p:cBhvr>
                                        <p:cTn id="215" dur="500" fill="hold"/>
                                        <p:tgtEl>
                                          <p:spTgt spid="121"/>
                                        </p:tgtEl>
                                        <p:attrNameLst>
                                          <p:attrName>ppt_h</p:attrName>
                                        </p:attrNameLst>
                                      </p:cBhvr>
                                      <p:tavLst>
                                        <p:tav tm="0">
                                          <p:val>
                                            <p:fltVal val="0"/>
                                          </p:val>
                                        </p:tav>
                                        <p:tav tm="100000">
                                          <p:val>
                                            <p:strVal val="#ppt_h"/>
                                          </p:val>
                                        </p:tav>
                                      </p:tavLst>
                                    </p:anim>
                                    <p:animEffect transition="in" filter="fade">
                                      <p:cBhvr>
                                        <p:cTn id="216" dur="500"/>
                                        <p:tgtEl>
                                          <p:spTgt spid="121"/>
                                        </p:tgtEl>
                                      </p:cBhvr>
                                    </p:animEffect>
                                  </p:childTnLst>
                                </p:cTn>
                              </p:par>
                              <p:par>
                                <p:cTn id="217" presetID="53" presetClass="entr" presetSubtype="16" fill="hold" nodeType="withEffect">
                                  <p:stCondLst>
                                    <p:cond delay="0"/>
                                  </p:stCondLst>
                                  <p:childTnLst>
                                    <p:set>
                                      <p:cBhvr>
                                        <p:cTn id="218" dur="1" fill="hold">
                                          <p:stCondLst>
                                            <p:cond delay="0"/>
                                          </p:stCondLst>
                                        </p:cTn>
                                        <p:tgtEl>
                                          <p:spTgt spid="139"/>
                                        </p:tgtEl>
                                        <p:attrNameLst>
                                          <p:attrName>style.visibility</p:attrName>
                                        </p:attrNameLst>
                                      </p:cBhvr>
                                      <p:to>
                                        <p:strVal val="visible"/>
                                      </p:to>
                                    </p:set>
                                    <p:anim calcmode="lin" valueType="num">
                                      <p:cBhvr>
                                        <p:cTn id="219" dur="500" fill="hold"/>
                                        <p:tgtEl>
                                          <p:spTgt spid="139"/>
                                        </p:tgtEl>
                                        <p:attrNameLst>
                                          <p:attrName>ppt_w</p:attrName>
                                        </p:attrNameLst>
                                      </p:cBhvr>
                                      <p:tavLst>
                                        <p:tav tm="0">
                                          <p:val>
                                            <p:fltVal val="0"/>
                                          </p:val>
                                        </p:tav>
                                        <p:tav tm="100000">
                                          <p:val>
                                            <p:strVal val="#ppt_w"/>
                                          </p:val>
                                        </p:tav>
                                      </p:tavLst>
                                    </p:anim>
                                    <p:anim calcmode="lin" valueType="num">
                                      <p:cBhvr>
                                        <p:cTn id="220" dur="500" fill="hold"/>
                                        <p:tgtEl>
                                          <p:spTgt spid="139"/>
                                        </p:tgtEl>
                                        <p:attrNameLst>
                                          <p:attrName>ppt_h</p:attrName>
                                        </p:attrNameLst>
                                      </p:cBhvr>
                                      <p:tavLst>
                                        <p:tav tm="0">
                                          <p:val>
                                            <p:fltVal val="0"/>
                                          </p:val>
                                        </p:tav>
                                        <p:tav tm="100000">
                                          <p:val>
                                            <p:strVal val="#ppt_h"/>
                                          </p:val>
                                        </p:tav>
                                      </p:tavLst>
                                    </p:anim>
                                    <p:animEffect transition="in" filter="fade">
                                      <p:cBhvr>
                                        <p:cTn id="221" dur="500"/>
                                        <p:tgtEl>
                                          <p:spTgt spid="139"/>
                                        </p:tgtEl>
                                      </p:cBhvr>
                                    </p:animEffect>
                                  </p:childTnLst>
                                </p:cTn>
                              </p:par>
                              <p:par>
                                <p:cTn id="222" presetID="53" presetClass="entr" presetSubtype="16" fill="hold" nodeType="withEffect">
                                  <p:stCondLst>
                                    <p:cond delay="0"/>
                                  </p:stCondLst>
                                  <p:childTnLst>
                                    <p:set>
                                      <p:cBhvr>
                                        <p:cTn id="223" dur="1" fill="hold">
                                          <p:stCondLst>
                                            <p:cond delay="0"/>
                                          </p:stCondLst>
                                        </p:cTn>
                                        <p:tgtEl>
                                          <p:spTgt spid="140"/>
                                        </p:tgtEl>
                                        <p:attrNameLst>
                                          <p:attrName>style.visibility</p:attrName>
                                        </p:attrNameLst>
                                      </p:cBhvr>
                                      <p:to>
                                        <p:strVal val="visible"/>
                                      </p:to>
                                    </p:set>
                                    <p:anim calcmode="lin" valueType="num">
                                      <p:cBhvr>
                                        <p:cTn id="224" dur="500" fill="hold"/>
                                        <p:tgtEl>
                                          <p:spTgt spid="140"/>
                                        </p:tgtEl>
                                        <p:attrNameLst>
                                          <p:attrName>ppt_w</p:attrName>
                                        </p:attrNameLst>
                                      </p:cBhvr>
                                      <p:tavLst>
                                        <p:tav tm="0">
                                          <p:val>
                                            <p:fltVal val="0"/>
                                          </p:val>
                                        </p:tav>
                                        <p:tav tm="100000">
                                          <p:val>
                                            <p:strVal val="#ppt_w"/>
                                          </p:val>
                                        </p:tav>
                                      </p:tavLst>
                                    </p:anim>
                                    <p:anim calcmode="lin" valueType="num">
                                      <p:cBhvr>
                                        <p:cTn id="225" dur="500" fill="hold"/>
                                        <p:tgtEl>
                                          <p:spTgt spid="140"/>
                                        </p:tgtEl>
                                        <p:attrNameLst>
                                          <p:attrName>ppt_h</p:attrName>
                                        </p:attrNameLst>
                                      </p:cBhvr>
                                      <p:tavLst>
                                        <p:tav tm="0">
                                          <p:val>
                                            <p:fltVal val="0"/>
                                          </p:val>
                                        </p:tav>
                                        <p:tav tm="100000">
                                          <p:val>
                                            <p:strVal val="#ppt_h"/>
                                          </p:val>
                                        </p:tav>
                                      </p:tavLst>
                                    </p:anim>
                                    <p:animEffect transition="in" filter="fade">
                                      <p:cBhvr>
                                        <p:cTn id="226" dur="500"/>
                                        <p:tgtEl>
                                          <p:spTgt spid="140"/>
                                        </p:tgtEl>
                                      </p:cBhvr>
                                    </p:animEffect>
                                  </p:childTnLst>
                                </p:cTn>
                              </p:par>
                            </p:childTnLst>
                          </p:cTn>
                        </p:par>
                        <p:par>
                          <p:cTn id="227" fill="hold">
                            <p:stCondLst>
                              <p:cond delay="2500"/>
                            </p:stCondLst>
                            <p:childTnLst>
                              <p:par>
                                <p:cTn id="228" presetID="10" presetClass="entr" presetSubtype="0" fill="hold" nodeType="afterEffect">
                                  <p:stCondLst>
                                    <p:cond delay="0"/>
                                  </p:stCondLst>
                                  <p:childTnLst>
                                    <p:set>
                                      <p:cBhvr>
                                        <p:cTn id="229" dur="1" fill="hold">
                                          <p:stCondLst>
                                            <p:cond delay="0"/>
                                          </p:stCondLst>
                                        </p:cTn>
                                        <p:tgtEl>
                                          <p:spTgt spid="2"/>
                                        </p:tgtEl>
                                        <p:attrNameLst>
                                          <p:attrName>style.visibility</p:attrName>
                                        </p:attrNameLst>
                                      </p:cBhvr>
                                      <p:to>
                                        <p:strVal val="visible"/>
                                      </p:to>
                                    </p:set>
                                    <p:animEffect transition="in" filter="fade">
                                      <p:cBhvr>
                                        <p:cTn id="230" dur="500"/>
                                        <p:tgtEl>
                                          <p:spTgt spid="2"/>
                                        </p:tgtEl>
                                      </p:cBhvr>
                                    </p:animEffect>
                                  </p:childTnLst>
                                </p:cTn>
                              </p:par>
                            </p:childTnLst>
                          </p:cTn>
                        </p:par>
                        <p:par>
                          <p:cTn id="231" fill="hold">
                            <p:stCondLst>
                              <p:cond delay="3000"/>
                            </p:stCondLst>
                            <p:childTnLst>
                              <p:par>
                                <p:cTn id="232" presetID="10" presetClass="entr" presetSubtype="0" fill="hold" nodeType="afterEffect">
                                  <p:stCondLst>
                                    <p:cond delay="0"/>
                                  </p:stCondLst>
                                  <p:childTnLst>
                                    <p:set>
                                      <p:cBhvr>
                                        <p:cTn id="233" dur="1" fill="hold">
                                          <p:stCondLst>
                                            <p:cond delay="0"/>
                                          </p:stCondLst>
                                        </p:cTn>
                                        <p:tgtEl>
                                          <p:spTgt spid="149"/>
                                        </p:tgtEl>
                                        <p:attrNameLst>
                                          <p:attrName>style.visibility</p:attrName>
                                        </p:attrNameLst>
                                      </p:cBhvr>
                                      <p:to>
                                        <p:strVal val="visible"/>
                                      </p:to>
                                    </p:set>
                                    <p:animEffect transition="in" filter="fade">
                                      <p:cBhvr>
                                        <p:cTn id="234" dur="500"/>
                                        <p:tgtEl>
                                          <p:spTgt spid="149"/>
                                        </p:tgtEl>
                                      </p:cBhvr>
                                    </p:animEffect>
                                  </p:childTnLst>
                                </p:cTn>
                              </p:par>
                            </p:childTnLst>
                          </p:cTn>
                        </p:par>
                        <p:par>
                          <p:cTn id="235" fill="hold">
                            <p:stCondLst>
                              <p:cond delay="3500"/>
                            </p:stCondLst>
                            <p:childTnLst>
                              <p:par>
                                <p:cTn id="236" presetID="22" presetClass="entr" presetSubtype="8" fill="hold" grpId="0" nodeType="afterEffect">
                                  <p:stCondLst>
                                    <p:cond delay="0"/>
                                  </p:stCondLst>
                                  <p:childTnLst>
                                    <p:set>
                                      <p:cBhvr>
                                        <p:cTn id="237" dur="1" fill="hold">
                                          <p:stCondLst>
                                            <p:cond delay="0"/>
                                          </p:stCondLst>
                                        </p:cTn>
                                        <p:tgtEl>
                                          <p:spTgt spid="143"/>
                                        </p:tgtEl>
                                        <p:attrNameLst>
                                          <p:attrName>style.visibility</p:attrName>
                                        </p:attrNameLst>
                                      </p:cBhvr>
                                      <p:to>
                                        <p:strVal val="visible"/>
                                      </p:to>
                                    </p:set>
                                    <p:animEffect transition="in" filter="wipe(left)">
                                      <p:cBhvr>
                                        <p:cTn id="238" dur="1000"/>
                                        <p:tgtEl>
                                          <p:spTgt spid="143"/>
                                        </p:tgtEl>
                                      </p:cBhvr>
                                    </p:animEffect>
                                  </p:childTnLst>
                                </p:cTn>
                              </p:par>
                            </p:childTnLst>
                          </p:cTn>
                        </p:par>
                        <p:par>
                          <p:cTn id="239" fill="hold">
                            <p:stCondLst>
                              <p:cond delay="4500"/>
                            </p:stCondLst>
                            <p:childTnLst>
                              <p:par>
                                <p:cTn id="240" presetID="56" presetClass="entr" presetSubtype="0" fill="hold" grpId="0" nodeType="afterEffect">
                                  <p:stCondLst>
                                    <p:cond delay="0"/>
                                  </p:stCondLst>
                                  <p:iterate type="lt">
                                    <p:tmPct val="10000"/>
                                  </p:iterate>
                                  <p:childTnLst>
                                    <p:set>
                                      <p:cBhvr>
                                        <p:cTn id="241" dur="1" fill="hold">
                                          <p:stCondLst>
                                            <p:cond delay="0"/>
                                          </p:stCondLst>
                                        </p:cTn>
                                        <p:tgtEl>
                                          <p:spTgt spid="145"/>
                                        </p:tgtEl>
                                        <p:attrNameLst>
                                          <p:attrName>style.visibility</p:attrName>
                                        </p:attrNameLst>
                                      </p:cBhvr>
                                      <p:to>
                                        <p:strVal val="visible"/>
                                      </p:to>
                                    </p:set>
                                    <p:anim by="(-#ppt_w*2)" calcmode="lin" valueType="num">
                                      <p:cBhvr rctx="PPT">
                                        <p:cTn id="242" dur="500" autoRev="1" fill="hold">
                                          <p:stCondLst>
                                            <p:cond delay="0"/>
                                          </p:stCondLst>
                                        </p:cTn>
                                        <p:tgtEl>
                                          <p:spTgt spid="145"/>
                                        </p:tgtEl>
                                        <p:attrNameLst>
                                          <p:attrName>ppt_w</p:attrName>
                                        </p:attrNameLst>
                                      </p:cBhvr>
                                    </p:anim>
                                    <p:anim by="(#ppt_w*0.50)" calcmode="lin" valueType="num">
                                      <p:cBhvr>
                                        <p:cTn id="243" dur="500" decel="50000" autoRev="1" fill="hold">
                                          <p:stCondLst>
                                            <p:cond delay="0"/>
                                          </p:stCondLst>
                                        </p:cTn>
                                        <p:tgtEl>
                                          <p:spTgt spid="145"/>
                                        </p:tgtEl>
                                        <p:attrNameLst>
                                          <p:attrName>ppt_x</p:attrName>
                                        </p:attrNameLst>
                                      </p:cBhvr>
                                    </p:anim>
                                    <p:anim from="(-#ppt_h/2)" to="(#ppt_y)" calcmode="lin" valueType="num">
                                      <p:cBhvr>
                                        <p:cTn id="244" dur="1000" fill="hold">
                                          <p:stCondLst>
                                            <p:cond delay="0"/>
                                          </p:stCondLst>
                                        </p:cTn>
                                        <p:tgtEl>
                                          <p:spTgt spid="145"/>
                                        </p:tgtEl>
                                        <p:attrNameLst>
                                          <p:attrName>ppt_y</p:attrName>
                                        </p:attrNameLst>
                                      </p:cBhvr>
                                    </p:anim>
                                    <p:animRot by="21600000">
                                      <p:cBhvr>
                                        <p:cTn id="245" dur="1000" fill="hold">
                                          <p:stCondLst>
                                            <p:cond delay="0"/>
                                          </p:stCondLst>
                                        </p:cTn>
                                        <p:tgtEl>
                                          <p:spTgt spid="145"/>
                                        </p:tgtEl>
                                        <p:attrNameLst>
                                          <p:attrName>r</p:attrName>
                                        </p:attrNameLst>
                                      </p:cBhvr>
                                    </p:animRot>
                                  </p:childTnLst>
                                </p:cTn>
                              </p:par>
                            </p:childTnLst>
                          </p:cTn>
                        </p:par>
                        <p:par>
                          <p:cTn id="246" fill="hold">
                            <p:stCondLst>
                              <p:cond delay="11300"/>
                            </p:stCondLst>
                            <p:childTnLst>
                              <p:par>
                                <p:cTn id="247" presetID="53" presetClass="entr" presetSubtype="16" fill="hold" grpId="0" nodeType="afterEffect">
                                  <p:stCondLst>
                                    <p:cond delay="0"/>
                                  </p:stCondLst>
                                  <p:childTnLst>
                                    <p:set>
                                      <p:cBhvr>
                                        <p:cTn id="248" dur="1" fill="hold">
                                          <p:stCondLst>
                                            <p:cond delay="0"/>
                                          </p:stCondLst>
                                        </p:cTn>
                                        <p:tgtEl>
                                          <p:spTgt spid="160"/>
                                        </p:tgtEl>
                                        <p:attrNameLst>
                                          <p:attrName>style.visibility</p:attrName>
                                        </p:attrNameLst>
                                      </p:cBhvr>
                                      <p:to>
                                        <p:strVal val="visible"/>
                                      </p:to>
                                    </p:set>
                                    <p:anim calcmode="lin" valueType="num">
                                      <p:cBhvr>
                                        <p:cTn id="249" dur="500" fill="hold"/>
                                        <p:tgtEl>
                                          <p:spTgt spid="160"/>
                                        </p:tgtEl>
                                        <p:attrNameLst>
                                          <p:attrName>ppt_w</p:attrName>
                                        </p:attrNameLst>
                                      </p:cBhvr>
                                      <p:tavLst>
                                        <p:tav tm="0">
                                          <p:val>
                                            <p:fltVal val="0"/>
                                          </p:val>
                                        </p:tav>
                                        <p:tav tm="100000">
                                          <p:val>
                                            <p:strVal val="#ppt_w"/>
                                          </p:val>
                                        </p:tav>
                                      </p:tavLst>
                                    </p:anim>
                                    <p:anim calcmode="lin" valueType="num">
                                      <p:cBhvr>
                                        <p:cTn id="250" dur="500" fill="hold"/>
                                        <p:tgtEl>
                                          <p:spTgt spid="160"/>
                                        </p:tgtEl>
                                        <p:attrNameLst>
                                          <p:attrName>ppt_h</p:attrName>
                                        </p:attrNameLst>
                                      </p:cBhvr>
                                      <p:tavLst>
                                        <p:tav tm="0">
                                          <p:val>
                                            <p:fltVal val="0"/>
                                          </p:val>
                                        </p:tav>
                                        <p:tav tm="100000">
                                          <p:val>
                                            <p:strVal val="#ppt_h"/>
                                          </p:val>
                                        </p:tav>
                                      </p:tavLst>
                                    </p:anim>
                                    <p:animEffect transition="in" filter="fade">
                                      <p:cBhvr>
                                        <p:cTn id="251"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3" grpId="0" animBg="1"/>
      <p:bldP spid="80" grpId="0" animBg="1"/>
      <p:bldP spid="85" grpId="0" animBg="1"/>
      <p:bldP spid="86" grpId="0" animBg="1"/>
      <p:bldP spid="87" grpId="0" animBg="1"/>
      <p:bldP spid="88" grpId="0" animBg="1"/>
      <p:bldP spid="102" grpId="0" animBg="1"/>
      <p:bldP spid="112" grpId="0" animBg="1"/>
      <p:bldP spid="119" grpId="0" animBg="1"/>
      <p:bldP spid="141" grpId="0" animBg="1"/>
      <p:bldP spid="143" grpId="0"/>
      <p:bldP spid="145" grpId="0"/>
      <p:bldP spid="1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流程图: 文档 5"/>
          <p:cNvSpPr/>
          <p:nvPr/>
        </p:nvSpPr>
        <p:spPr>
          <a:xfrm>
            <a:off x="4613788" y="0"/>
            <a:ext cx="1788565" cy="3318957"/>
          </a:xfrm>
          <a:prstGeom prst="flowChartDocument">
            <a:avLst/>
          </a:prstGeom>
          <a:blipFill>
            <a:blip r:embed="rId1"/>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流程图: 文档 4"/>
          <p:cNvSpPr/>
          <p:nvPr/>
        </p:nvSpPr>
        <p:spPr>
          <a:xfrm flipH="1">
            <a:off x="6506889" y="0"/>
            <a:ext cx="1788565" cy="3318956"/>
          </a:xfrm>
          <a:prstGeom prst="flowChartDocument">
            <a:avLst/>
          </a:prstGeom>
          <a:blipFill>
            <a:blip r:embed="rId2"/>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流程图: 文档 3"/>
          <p:cNvSpPr/>
          <p:nvPr/>
        </p:nvSpPr>
        <p:spPr>
          <a:xfrm>
            <a:off x="827584" y="-1"/>
            <a:ext cx="1788565" cy="3318957"/>
          </a:xfrm>
          <a:prstGeom prst="flowChartDocument">
            <a:avLst/>
          </a:prstGeom>
          <a:blipFill>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流程图: 文档 9"/>
          <p:cNvSpPr/>
          <p:nvPr/>
        </p:nvSpPr>
        <p:spPr>
          <a:xfrm flipH="1">
            <a:off x="2720686" y="0"/>
            <a:ext cx="1788565" cy="3318957"/>
          </a:xfrm>
          <a:prstGeom prst="flowChartDocument">
            <a:avLst/>
          </a:prstGeom>
          <a:blipFill>
            <a:blip r:embed="rId4"/>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2" name="组合 1"/>
          <p:cNvGrpSpPr/>
          <p:nvPr/>
        </p:nvGrpSpPr>
        <p:grpSpPr>
          <a:xfrm>
            <a:off x="827584" y="3467784"/>
            <a:ext cx="7467870" cy="400110"/>
            <a:chOff x="827584" y="3467784"/>
            <a:chExt cx="7467870" cy="400110"/>
          </a:xfrm>
        </p:grpSpPr>
        <p:sp>
          <p:nvSpPr>
            <p:cNvPr id="13" name="矩形 12"/>
            <p:cNvSpPr/>
            <p:nvPr/>
          </p:nvSpPr>
          <p:spPr>
            <a:xfrm>
              <a:off x="3936731" y="3467784"/>
              <a:ext cx="1210588" cy="400110"/>
            </a:xfrm>
            <a:prstGeom prst="rect">
              <a:avLst/>
            </a:prstGeom>
          </p:spPr>
          <p:txBody>
            <a:bodyPr wrap="none">
              <a:spAutoFit/>
            </a:bodyPr>
            <a:lstStyle/>
            <a:p>
              <a:r>
                <a:rPr lang="zh-CN" altLang="zh-CN" sz="2000" dirty="0">
                  <a:solidFill>
                    <a:srgbClr val="635858"/>
                  </a:solidFill>
                  <a:latin typeface="微软雅黑" panose="020B0503020204020204" pitchFamily="34" charset="-122"/>
                  <a:ea typeface="微软雅黑" panose="020B0503020204020204" pitchFamily="34" charset="-122"/>
                </a:rPr>
                <a:t>定位人群</a:t>
              </a:r>
              <a:endParaRPr lang="zh-CN" altLang="en-US" sz="2000" dirty="0">
                <a:solidFill>
                  <a:srgbClr val="635858"/>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5147319" y="3654587"/>
              <a:ext cx="3148135"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27584" y="3654587"/>
              <a:ext cx="3109892" cy="0"/>
            </a:xfrm>
            <a:prstGeom prst="line">
              <a:avLst/>
            </a:prstGeom>
            <a:ln>
              <a:solidFill>
                <a:srgbClr val="635858"/>
              </a:solidFill>
              <a:tailEnd type="ova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1729563" y="3867894"/>
            <a:ext cx="5624923" cy="692497"/>
          </a:xfrm>
          <a:prstGeom prst="rect">
            <a:avLst/>
          </a:prstGeom>
        </p:spPr>
        <p:txBody>
          <a:bodyPr wrap="square">
            <a:spAutoFit/>
          </a:bodyPr>
          <a:lstStyle/>
          <a:p>
            <a:pPr algn="ctr"/>
            <a:r>
              <a:rPr lang="zh-CN" altLang="en-US" dirty="0" smtClean="0">
                <a:solidFill>
                  <a:srgbClr val="635858"/>
                </a:solidFill>
                <a:latin typeface="微软雅黑" panose="020B0503020204020204" pitchFamily="34" charset="-122"/>
                <a:ea typeface="微软雅黑" panose="020B0503020204020204" pitchFamily="34" charset="-122"/>
              </a:rPr>
              <a:t>更改图片方法讲解</a:t>
            </a:r>
            <a:endParaRPr lang="en-US" altLang="zh-CN"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单击选中图片，右键，设置图片格式，填充，图片或文理填充，文件，选择你要的图片即可</a:t>
            </a:r>
            <a:endParaRPr lang="en-US" altLang="zh-CN" sz="1050"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50" dirty="0" smtClean="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50" dirty="0">
              <a:solidFill>
                <a:srgbClr val="63585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6" presetClass="entr" presetSubtype="37"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barn(outVertical)">
                                      <p:cBhvr>
                                        <p:cTn id="23" dur="1000"/>
                                        <p:tgtEl>
                                          <p:spTgt spid="2"/>
                                        </p:tgtEl>
                                      </p:cBhvr>
                                    </p:animEffect>
                                  </p:childTnLst>
                                </p:cTn>
                              </p:par>
                            </p:childTnLst>
                          </p:cTn>
                        </p:par>
                        <p:par>
                          <p:cTn id="24" fill="hold">
                            <p:stCondLst>
                              <p:cond delay="30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8"/>
                                        </p:tgtEl>
                                        <p:attrNameLst>
                                          <p:attrName>ppt_y</p:attrName>
                                        </p:attrNameLst>
                                      </p:cBhvr>
                                      <p:tavLst>
                                        <p:tav tm="0">
                                          <p:val>
                                            <p:strVal val="#ppt_y"/>
                                          </p:val>
                                        </p:tav>
                                        <p:tav tm="100000">
                                          <p:val>
                                            <p:strVal val="#ppt_y"/>
                                          </p:val>
                                        </p:tav>
                                      </p:tavLst>
                                    </p:anim>
                                    <p:anim calcmode="lin" valueType="num">
                                      <p:cBhvr>
                                        <p:cTn id="2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4" grpId="0" animBg="1"/>
      <p:bldP spid="10" grpId="0" animBg="1"/>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1" cstate="print">
            <a:extLst>
              <a:ext uri="{28A0092B-C50C-407E-A947-70E740481C1C}">
                <a14:useLocalDpi xmlns:a14="http://schemas.microsoft.com/office/drawing/2010/main" val="0"/>
              </a:ext>
            </a:extLst>
          </a:blip>
          <a:srcRect l="13578" r="55824"/>
          <a:stretch>
            <a:fillRect/>
          </a:stretch>
        </p:blipFill>
        <p:spPr>
          <a:xfrm>
            <a:off x="22196" y="0"/>
            <a:ext cx="2506980" cy="5121786"/>
          </a:xfrm>
          <a:prstGeom prst="rect">
            <a:avLst/>
          </a:prstGeom>
          <a:ln>
            <a:noFill/>
          </a:ln>
        </p:spPr>
      </p:pic>
      <p:pic>
        <p:nvPicPr>
          <p:cNvPr id="4098" name="Picture 2" descr="e:\program files\360se6\User Data\temp\6599-110PQ502406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2548"/>
            <a:ext cx="3347863" cy="512095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367538" y="0"/>
            <a:ext cx="3456384" cy="5143500"/>
          </a:xfrm>
          <a:prstGeom prst="rect">
            <a:avLst/>
          </a:pr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 name="椭圆 3"/>
          <p:cNvSpPr/>
          <p:nvPr/>
        </p:nvSpPr>
        <p:spPr>
          <a:xfrm>
            <a:off x="1762100" y="195486"/>
            <a:ext cx="4610100" cy="4610100"/>
          </a:xfrm>
          <a:prstGeom prst="ellipse">
            <a:avLst/>
          </a:prstGeom>
          <a:solidFill>
            <a:srgbClr val="262A3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a:xfrm>
            <a:off x="2140607" y="573993"/>
            <a:ext cx="3853086" cy="3853086"/>
          </a:xfrm>
          <a:prstGeom prst="ellipse">
            <a:avLst/>
          </a:prstGeom>
          <a:solidFill>
            <a:srgbClr val="A1835E"/>
          </a:solidFill>
          <a:ln w="76200">
            <a:solidFill>
              <a:srgbClr val="A1835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矩形 5"/>
          <p:cNvSpPr/>
          <p:nvPr/>
        </p:nvSpPr>
        <p:spPr>
          <a:xfrm>
            <a:off x="2295530" y="1419622"/>
            <a:ext cx="3600400" cy="1015663"/>
          </a:xfrm>
          <a:prstGeom prst="rect">
            <a:avLst/>
          </a:prstGeom>
        </p:spPr>
        <p:txBody>
          <a:bodyPr wrap="square">
            <a:spAutoFit/>
          </a:bodyPr>
          <a:lstStyle/>
          <a:p>
            <a:pPr algn="ctr"/>
            <a:r>
              <a:rPr lang="zh-CN" altLang="en-US" sz="2400" b="1" dirty="0" smtClean="0">
                <a:solidFill>
                  <a:srgbClr val="262A3E"/>
                </a:solidFill>
                <a:latin typeface="微软雅黑" panose="020B0503020204020204" pitchFamily="34" charset="-122"/>
                <a:ea typeface="微软雅黑" panose="020B0503020204020204" pitchFamily="34" charset="-122"/>
              </a:rPr>
              <a:t>引用一句话</a:t>
            </a:r>
            <a:endParaRPr lang="en-US" altLang="zh-CN" sz="2400" b="1" dirty="0" smtClean="0">
              <a:solidFill>
                <a:srgbClr val="262A3E"/>
              </a:solidFill>
              <a:latin typeface="微软雅黑" panose="020B0503020204020204" pitchFamily="34" charset="-122"/>
              <a:ea typeface="微软雅黑" panose="020B0503020204020204" pitchFamily="34" charset="-122"/>
            </a:endParaRPr>
          </a:p>
          <a:p>
            <a:r>
              <a:rPr lang="zh-CN" altLang="en-US" sz="1200" dirty="0" smtClean="0">
                <a:latin typeface="微软雅黑" panose="020B0503020204020204" pitchFamily="34" charset="-122"/>
                <a:ea typeface="微软雅黑" panose="020B0503020204020204" pitchFamily="34" charset="-122"/>
              </a:rPr>
              <a:t>生活是一种绵延不绝的渴望，渴望不断上升，变得更伟大而高贵 </a:t>
            </a:r>
            <a:endParaRPr lang="en-US" altLang="zh-CN" sz="1200" dirty="0" smtClean="0">
              <a:latin typeface="微软雅黑" panose="020B0503020204020204" pitchFamily="34" charset="-122"/>
              <a:ea typeface="微软雅黑" panose="020B0503020204020204" pitchFamily="34" charset="-122"/>
            </a:endParaRPr>
          </a:p>
          <a:p>
            <a:pPr algn="r"/>
            <a:r>
              <a:rPr lang="en-US" altLang="zh-CN" sz="1200" dirty="0" smtClean="0">
                <a:latin typeface="微软雅黑" panose="020B0503020204020204" pitchFamily="34" charset="-122"/>
                <a:ea typeface="微软雅黑" panose="020B0503020204020204" pitchFamily="34" charset="-122"/>
              </a:rPr>
              <a:t>---------</a:t>
            </a:r>
            <a:r>
              <a:rPr lang="zh-CN" altLang="en-US" sz="1200" dirty="0" smtClean="0">
                <a:latin typeface="微软雅黑" panose="020B0503020204020204" pitchFamily="34" charset="-122"/>
                <a:ea typeface="微软雅黑" panose="020B0503020204020204" pitchFamily="34" charset="-122"/>
              </a:rPr>
              <a:t>杜迦尔（</a:t>
            </a:r>
            <a:r>
              <a:rPr lang="en-US" altLang="zh-CN" sz="1200" dirty="0" smtClean="0">
                <a:latin typeface="微软雅黑" panose="020B0503020204020204" pitchFamily="34" charset="-122"/>
                <a:ea typeface="微软雅黑" panose="020B0503020204020204" pitchFamily="34" charset="-122"/>
              </a:rPr>
              <a:t>1937</a:t>
            </a:r>
            <a:r>
              <a:rPr lang="zh-CN" altLang="en-US" sz="1200" dirty="0" smtClean="0">
                <a:latin typeface="微软雅黑" panose="020B0503020204020204" pitchFamily="34" charset="-122"/>
                <a:ea typeface="微软雅黑" panose="020B0503020204020204" pitchFamily="34" charset="-122"/>
              </a:rPr>
              <a:t>年诺贝尔文学奖获得者）</a:t>
            </a:r>
            <a:endParaRPr lang="zh-CN" altLang="en-US" sz="1200" dirty="0">
              <a:latin typeface="微软雅黑" panose="020B0503020204020204" pitchFamily="34" charset="-122"/>
              <a:ea typeface="微软雅黑" panose="020B0503020204020204" pitchFamily="34" charset="-122"/>
            </a:endParaRPr>
          </a:p>
        </p:txBody>
      </p:sp>
      <p:sp>
        <p:nvSpPr>
          <p:cNvPr id="7" name="矩形 6"/>
          <p:cNvSpPr/>
          <p:nvPr/>
        </p:nvSpPr>
        <p:spPr>
          <a:xfrm>
            <a:off x="2223522" y="2499742"/>
            <a:ext cx="3672408" cy="1015663"/>
          </a:xfrm>
          <a:prstGeom prst="rect">
            <a:avLst/>
          </a:prstGeom>
        </p:spPr>
        <p:txBody>
          <a:bodyPr wrap="square">
            <a:spAutoFit/>
          </a:bodyPr>
          <a:lstStyle/>
          <a:p>
            <a:r>
              <a:rPr lang="zh-CN" altLang="en-US" sz="1200" dirty="0" smtClean="0">
                <a:latin typeface="微软雅黑" panose="020B0503020204020204" pitchFamily="34" charset="-122"/>
                <a:ea typeface="微软雅黑" panose="020B0503020204020204" pitchFamily="34" charset="-122"/>
              </a:rPr>
              <a:t>每一位对生活有追求，对工作有要求，对美食有追逐，希望不断上升的人，我们称之为</a:t>
            </a:r>
            <a:endParaRPr lang="en-US" altLang="zh-CN" sz="1200" dirty="0" smtClean="0">
              <a:latin typeface="微软雅黑" panose="020B0503020204020204" pitchFamily="34" charset="-122"/>
              <a:ea typeface="微软雅黑" panose="020B0503020204020204" pitchFamily="34" charset="-122"/>
            </a:endParaRPr>
          </a:p>
          <a:p>
            <a:pPr algn="ctr"/>
            <a:r>
              <a:rPr lang="zh-CN" altLang="en-US" sz="3600" b="1" dirty="0" smtClean="0">
                <a:solidFill>
                  <a:srgbClr val="262A3E"/>
                </a:solidFill>
                <a:latin typeface="微软雅黑" panose="020B0503020204020204" pitchFamily="34" charset="-122"/>
                <a:ea typeface="微软雅黑" panose="020B0503020204020204" pitchFamily="34" charset="-122"/>
              </a:rPr>
              <a:t>“升活家” </a:t>
            </a:r>
            <a:endParaRPr lang="zh-CN" altLang="en-US" sz="3600" b="1" dirty="0">
              <a:solidFill>
                <a:srgbClr val="262A3E"/>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68146" y="3223597"/>
            <a:ext cx="1510542" cy="2136686"/>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79294" y="883532"/>
            <a:ext cx="2088246" cy="35604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746908" y="293549"/>
            <a:ext cx="1820421" cy="3596148"/>
          </a:xfrm>
          <a:prstGeom prst="rect">
            <a:avLst/>
          </a:prstGeom>
          <a:blipFill>
            <a:blip r:embed="rId1"/>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66232" y="293549"/>
            <a:ext cx="1820421" cy="3596148"/>
          </a:xfrm>
          <a:prstGeom prst="rect">
            <a:avLst/>
          </a:prstGeom>
          <a:blipFill>
            <a:blip r:embed="rId2"/>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flipH="1" flipV="1">
            <a:off x="827584" y="293549"/>
            <a:ext cx="1820421" cy="3596148"/>
          </a:xfrm>
          <a:prstGeom prst="rect">
            <a:avLst/>
          </a:prstGeom>
          <a:blipFill dpi="0" rotWithShape="0">
            <a:blip r:embed="rId3"/>
            <a:srcRect/>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504" y="1211158"/>
            <a:ext cx="2216588" cy="3932342"/>
          </a:xfrm>
          <a:prstGeom prst="rect">
            <a:avLst/>
          </a:prstGeom>
        </p:spPr>
      </p:pic>
      <p:sp>
        <p:nvSpPr>
          <p:cNvPr id="11" name="矩形 10"/>
          <p:cNvSpPr/>
          <p:nvPr/>
        </p:nvSpPr>
        <p:spPr>
          <a:xfrm>
            <a:off x="2324873" y="4155251"/>
            <a:ext cx="6045146" cy="461665"/>
          </a:xfrm>
          <a:prstGeom prst="rect">
            <a:avLst/>
          </a:prstGeom>
        </p:spPr>
        <p:txBody>
          <a:bodyPr wrap="square">
            <a:spAutoFit/>
          </a:bodyPr>
          <a:lstStyle/>
          <a:p>
            <a:r>
              <a:rPr lang="zh-CN" altLang="en-US" sz="1200" dirty="0" smtClean="0">
                <a:solidFill>
                  <a:srgbClr val="635858"/>
                </a:solidFill>
                <a:latin typeface="方正中倩简体" panose="03000509000000000000" pitchFamily="65" charset="-122"/>
                <a:ea typeface="方正中倩简体" panose="03000509000000000000" pitchFamily="65" charset="-122"/>
              </a:rPr>
              <a:t>我们的厨师长</a:t>
            </a:r>
            <a:r>
              <a:rPr lang="en-US" altLang="zh-CN" sz="1200" dirty="0" smtClean="0">
                <a:solidFill>
                  <a:srgbClr val="635858"/>
                </a:solidFill>
                <a:latin typeface="方正中倩简体" panose="03000509000000000000" pitchFamily="65" charset="-122"/>
                <a:ea typeface="方正中倩简体" panose="03000509000000000000" pitchFamily="65" charset="-122"/>
              </a:rPr>
              <a:t>Ice  </a:t>
            </a:r>
            <a:r>
              <a:rPr lang="zh-CN" altLang="en-US" sz="1200" dirty="0" smtClean="0">
                <a:solidFill>
                  <a:srgbClr val="635858"/>
                </a:solidFill>
                <a:latin typeface="方正中倩简体" panose="03000509000000000000" pitchFamily="65" charset="-122"/>
                <a:ea typeface="方正中倩简体" panose="03000509000000000000" pitchFamily="65" charset="-122"/>
              </a:rPr>
              <a:t>是国内第一个提出“</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a:t>
            </a:r>
            <a:r>
              <a:rPr lang="en-US" altLang="zh-CN" sz="1200" dirty="0" smtClean="0">
                <a:solidFill>
                  <a:srgbClr val="635858"/>
                </a:solidFill>
                <a:latin typeface="方正中倩简体" panose="03000509000000000000" pitchFamily="65" charset="-122"/>
                <a:ea typeface="方正中倩简体" panose="03000509000000000000" pitchFamily="65" charset="-122"/>
              </a:rPr>
              <a:t>85</a:t>
            </a:r>
            <a:r>
              <a:rPr lang="zh-CN" altLang="en-US" sz="1200" dirty="0" smtClean="0">
                <a:solidFill>
                  <a:srgbClr val="635858"/>
                </a:solidFill>
                <a:latin typeface="方正中倩简体" panose="03000509000000000000" pitchFamily="65" charset="-122"/>
                <a:ea typeface="方正中倩简体" panose="03000509000000000000" pitchFamily="65" charset="-122"/>
              </a:rPr>
              <a:t>后新贵厨师，经历了新加坡，香港，三亚，成都各类中西文化的交流与冲击，希望在“</a:t>
            </a:r>
            <a:r>
              <a:rPr lang="en-US" altLang="zh-CN" sz="1200" dirty="0" smtClean="0">
                <a:solidFill>
                  <a:srgbClr val="635858"/>
                </a:solidFill>
                <a:latin typeface="方正中倩简体" panose="03000509000000000000" pitchFamily="65" charset="-122"/>
                <a:ea typeface="方正中倩简体" panose="03000509000000000000" pitchFamily="65" charset="-122"/>
              </a:rPr>
              <a:t>localism”</a:t>
            </a:r>
            <a:r>
              <a:rPr lang="zh-CN" altLang="en-US" sz="1200" dirty="0" smtClean="0">
                <a:solidFill>
                  <a:srgbClr val="635858"/>
                </a:solidFill>
                <a:latin typeface="方正中倩简体" panose="03000509000000000000" pitchFamily="65" charset="-122"/>
                <a:ea typeface="方正中倩简体" panose="03000509000000000000" pitchFamily="65" charset="-122"/>
              </a:rPr>
              <a:t>的技法上推陈出新</a:t>
            </a:r>
            <a:endParaRPr lang="zh-CN" altLang="en-US" sz="1200" dirty="0">
              <a:solidFill>
                <a:srgbClr val="635858"/>
              </a:solidFill>
              <a:latin typeface="方正中倩简体" panose="03000509000000000000" pitchFamily="65" charset="-122"/>
              <a:ea typeface="方正中倩简体" panose="03000509000000000000" pitchFamily="65" charset="-122"/>
            </a:endParaRPr>
          </a:p>
        </p:txBody>
      </p:sp>
      <p:sp>
        <p:nvSpPr>
          <p:cNvPr id="12" name="矩形 11"/>
          <p:cNvSpPr/>
          <p:nvPr/>
        </p:nvSpPr>
        <p:spPr>
          <a:xfrm>
            <a:off x="6585555" y="293549"/>
            <a:ext cx="1820421" cy="3596148"/>
          </a:xfrm>
          <a:prstGeom prst="rect">
            <a:avLst/>
          </a:prstGeom>
          <a:blipFill>
            <a:blip r:embed="rId5"/>
            <a:stretch>
              <a:fillRect/>
            </a:stretch>
          </a:bli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750" fill="hold"/>
                                        <p:tgtEl>
                                          <p:spTgt spid="7"/>
                                        </p:tgtEl>
                                        <p:attrNameLst>
                                          <p:attrName>ppt_x</p:attrName>
                                        </p:attrNameLst>
                                      </p:cBhvr>
                                      <p:tavLst>
                                        <p:tav tm="0">
                                          <p:val>
                                            <p:strVal val="#ppt_x"/>
                                          </p:val>
                                        </p:tav>
                                        <p:tav tm="100000">
                                          <p:val>
                                            <p:strVal val="#ppt_x"/>
                                          </p:val>
                                        </p:tav>
                                      </p:tavLst>
                                    </p:anim>
                                    <p:anim calcmode="lin" valueType="num">
                                      <p:cBhvr additive="base">
                                        <p:cTn id="18" dur="75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750" fill="hold"/>
                                        <p:tgtEl>
                                          <p:spTgt spid="12"/>
                                        </p:tgtEl>
                                        <p:attrNameLst>
                                          <p:attrName>ppt_x</p:attrName>
                                        </p:attrNameLst>
                                      </p:cBhvr>
                                      <p:tavLst>
                                        <p:tav tm="0">
                                          <p:val>
                                            <p:strVal val="#ppt_x"/>
                                          </p:val>
                                        </p:tav>
                                        <p:tav tm="100000">
                                          <p:val>
                                            <p:strVal val="#ppt_x"/>
                                          </p:val>
                                        </p:tav>
                                      </p:tavLst>
                                    </p:anim>
                                    <p:anim calcmode="lin" valueType="num">
                                      <p:cBhvr additive="base">
                                        <p:cTn id="26" dur="750" fill="hold"/>
                                        <p:tgtEl>
                                          <p:spTgt spid="1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11"/>
                                        </p:tgtEl>
                                        <p:attrNameLst>
                                          <p:attrName>style.visibility</p:attrName>
                                        </p:attrNameLst>
                                      </p:cBhvr>
                                      <p:to>
                                        <p:strVal val="visible"/>
                                      </p:to>
                                    </p:set>
                                    <p:anim by="(-#ppt_w*2)" calcmode="lin" valueType="num">
                                      <p:cBhvr rctx="PPT">
                                        <p:cTn id="30" dur="500" autoRev="1" fill="hold">
                                          <p:stCondLst>
                                            <p:cond delay="0"/>
                                          </p:stCondLst>
                                        </p:cTn>
                                        <p:tgtEl>
                                          <p:spTgt spid="11"/>
                                        </p:tgtEl>
                                        <p:attrNameLst>
                                          <p:attrName>ppt_w</p:attrName>
                                        </p:attrNameLst>
                                      </p:cBhvr>
                                    </p:anim>
                                    <p:anim by="(#ppt_w*0.50)" calcmode="lin" valueType="num">
                                      <p:cBhvr>
                                        <p:cTn id="31" dur="500" decel="50000" autoRev="1" fill="hold">
                                          <p:stCondLst>
                                            <p:cond delay="0"/>
                                          </p:stCondLst>
                                        </p:cTn>
                                        <p:tgtEl>
                                          <p:spTgt spid="11"/>
                                        </p:tgtEl>
                                        <p:attrNameLst>
                                          <p:attrName>ppt_x</p:attrName>
                                        </p:attrNameLst>
                                      </p:cBhvr>
                                    </p:anim>
                                    <p:anim from="(-#ppt_h/2)" to="(#ppt_y)" calcmode="lin" valueType="num">
                                      <p:cBhvr>
                                        <p:cTn id="32" dur="1000" fill="hold">
                                          <p:stCondLst>
                                            <p:cond delay="0"/>
                                          </p:stCondLst>
                                        </p:cTn>
                                        <p:tgtEl>
                                          <p:spTgt spid="11"/>
                                        </p:tgtEl>
                                        <p:attrNameLst>
                                          <p:attrName>ppt_y</p:attrName>
                                        </p:attrNameLst>
                                      </p:cBhvr>
                                    </p:anim>
                                    <p:animRot by="21600000">
                                      <p:cBhvr>
                                        <p:cTn id="33"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2" grpId="0" animBg="1"/>
      <p:bldP spid="11" grpId="0"/>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1419622"/>
            <a:ext cx="9180512" cy="21602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826026" y="712511"/>
            <a:ext cx="3182118" cy="542545"/>
          </a:xfrm>
          <a:prstGeom prst="rect">
            <a:avLst/>
          </a:prstGeom>
        </p:spPr>
      </p:pic>
      <p:pic>
        <p:nvPicPr>
          <p:cNvPr id="1030" name="Picture 6" descr="e:\program files\360se6\User Data\temp\193601_130106932810000000_5327.jpg"/>
          <p:cNvPicPr>
            <a:picLocks noChangeAspect="1" noChangeArrowheads="1"/>
          </p:cNvPicPr>
          <p:nvPr/>
        </p:nvPicPr>
        <p:blipFill rotWithShape="1">
          <a:blip r:embed="rId2">
            <a:extLst>
              <a:ext uri="{28A0092B-C50C-407E-A947-70E740481C1C}">
                <a14:useLocalDpi xmlns:a14="http://schemas.microsoft.com/office/drawing/2010/main" val="0"/>
              </a:ext>
            </a:extLst>
          </a:blip>
          <a:srcRect b="12886"/>
          <a:stretch>
            <a:fillRect/>
          </a:stretch>
        </p:blipFill>
        <p:spPr bwMode="auto">
          <a:xfrm>
            <a:off x="159672" y="1725654"/>
            <a:ext cx="2863954" cy="1552382"/>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program files\360se6\User Data\temp\0130053482605613604942807075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1954" y="1719130"/>
            <a:ext cx="2860225" cy="156543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e:\program files\360se6\User Data\temp\4886_129581634740000000_5036.jpg"/>
          <p:cNvPicPr>
            <a:picLocks noChangeAspect="1" noChangeArrowheads="1"/>
          </p:cNvPicPr>
          <p:nvPr/>
        </p:nvPicPr>
        <p:blipFill rotWithShape="1">
          <a:blip r:embed="rId4">
            <a:extLst>
              <a:ext uri="{28A0092B-C50C-407E-A947-70E740481C1C}">
                <a14:useLocalDpi xmlns:a14="http://schemas.microsoft.com/office/drawing/2010/main" val="0"/>
              </a:ext>
            </a:extLst>
          </a:blip>
          <a:srcRect b="13971"/>
          <a:stretch>
            <a:fillRect/>
          </a:stretch>
        </p:blipFill>
        <p:spPr bwMode="auto">
          <a:xfrm>
            <a:off x="6044001" y="1714924"/>
            <a:ext cx="2920139" cy="1563112"/>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4054644" y="3866687"/>
            <a:ext cx="3816424" cy="523220"/>
          </a:xfrm>
          <a:prstGeom prst="rect">
            <a:avLst/>
          </a:prstGeom>
        </p:spPr>
        <p:txBody>
          <a:bodyPr wrap="square">
            <a:spAutoFit/>
          </a:bodyPr>
          <a:lstStyle/>
          <a:p>
            <a:pPr lvl="0"/>
            <a:r>
              <a:rPr lang="zh-CN" altLang="zh-CN" sz="1200" dirty="0">
                <a:solidFill>
                  <a:srgbClr val="635858"/>
                </a:solidFill>
                <a:latin typeface="微软雅黑" panose="020B0503020204020204" pitchFamily="34" charset="-122"/>
                <a:ea typeface="微软雅黑" panose="020B0503020204020204" pitchFamily="34" charset="-122"/>
              </a:rPr>
              <a:t>我们餐厅隶属于”仟吉“集团旗下</a:t>
            </a:r>
            <a:r>
              <a:rPr lang="zh-CN" altLang="zh-CN" sz="1200" dirty="0" smtClean="0">
                <a:solidFill>
                  <a:srgbClr val="635858"/>
                </a:solidFill>
                <a:latin typeface="微软雅黑" panose="020B0503020204020204" pitchFamily="34" charset="-122"/>
                <a:ea typeface="微软雅黑" panose="020B0503020204020204" pitchFamily="34" charset="-122"/>
              </a:rPr>
              <a:t>，</a:t>
            </a:r>
            <a:endParaRPr lang="en-US" altLang="zh-CN" sz="1200" dirty="0" smtClean="0">
              <a:solidFill>
                <a:srgbClr val="635858"/>
              </a:solidFill>
              <a:latin typeface="微软雅黑" panose="020B0503020204020204" pitchFamily="34" charset="-122"/>
              <a:ea typeface="微软雅黑" panose="020B0503020204020204" pitchFamily="34" charset="-122"/>
            </a:endParaRPr>
          </a:p>
          <a:p>
            <a:pPr lvl="0"/>
            <a:r>
              <a:rPr lang="zh-CN" altLang="zh-CN" sz="1600" b="1" dirty="0" smtClean="0">
                <a:solidFill>
                  <a:srgbClr val="635858"/>
                </a:solidFill>
                <a:latin typeface="微软雅黑" panose="020B0503020204020204" pitchFamily="34" charset="-122"/>
                <a:ea typeface="微软雅黑" panose="020B0503020204020204" pitchFamily="34" charset="-122"/>
              </a:rPr>
              <a:t>仟</a:t>
            </a:r>
            <a:r>
              <a:rPr lang="zh-CN" altLang="zh-CN" sz="1600" b="1" dirty="0">
                <a:solidFill>
                  <a:srgbClr val="635858"/>
                </a:solidFill>
                <a:latin typeface="微软雅黑" panose="020B0503020204020204" pitchFamily="34" charset="-122"/>
                <a:ea typeface="微软雅黑" panose="020B0503020204020204" pitchFamily="34" charset="-122"/>
              </a:rPr>
              <a:t>吉集团是华中区最大的烘焙连锁品牌</a:t>
            </a:r>
            <a:endParaRPr lang="zh-CN" altLang="zh-CN" sz="1600" b="1" dirty="0">
              <a:solidFill>
                <a:srgbClr val="635858"/>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63688" y="3848731"/>
            <a:ext cx="2178589" cy="497579"/>
          </a:xfrm>
          <a:prstGeom prst="rect">
            <a:avLst/>
          </a:prstGeom>
        </p:spPr>
      </p:pic>
      <p:cxnSp>
        <p:nvCxnSpPr>
          <p:cNvPr id="7" name="直接连接符 6"/>
          <p:cNvCxnSpPr/>
          <p:nvPr/>
        </p:nvCxnSpPr>
        <p:spPr>
          <a:xfrm>
            <a:off x="4047788" y="3848731"/>
            <a:ext cx="0" cy="523220"/>
          </a:xfrm>
          <a:prstGeom prst="line">
            <a:avLst/>
          </a:prstGeom>
          <a:ln>
            <a:solidFill>
              <a:srgbClr val="B59D8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30"/>
                                        </p:tgtEl>
                                        <p:attrNameLst>
                                          <p:attrName>style.visibility</p:attrName>
                                        </p:attrNameLst>
                                      </p:cBhvr>
                                      <p:to>
                                        <p:strVal val="visible"/>
                                      </p:to>
                                    </p:set>
                                    <p:animEffect transition="in" filter="fade">
                                      <p:cBhvr>
                                        <p:cTn id="11" dur="500"/>
                                        <p:tgtEl>
                                          <p:spTgt spid="103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32"/>
                                        </p:tgtEl>
                                        <p:attrNameLst>
                                          <p:attrName>style.visibility</p:attrName>
                                        </p:attrNameLst>
                                      </p:cBhvr>
                                      <p:to>
                                        <p:strVal val="visible"/>
                                      </p:to>
                                    </p:set>
                                    <p:animEffect transition="in" filter="fade">
                                      <p:cBhvr>
                                        <p:cTn id="15" dur="500"/>
                                        <p:tgtEl>
                                          <p:spTgt spid="1032"/>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34"/>
                                        </p:tgtEl>
                                        <p:attrNameLst>
                                          <p:attrName>style.visibility</p:attrName>
                                        </p:attrNameLst>
                                      </p:cBhvr>
                                      <p:to>
                                        <p:strVal val="visible"/>
                                      </p:to>
                                    </p:set>
                                    <p:animEffect transition="in" filter="fade">
                                      <p:cBhvr>
                                        <p:cTn id="19" dur="500"/>
                                        <p:tgtEl>
                                          <p:spTgt spid="1034"/>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30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5"/>
                                        </p:tgtEl>
                                        <p:attrNameLst>
                                          <p:attrName>ppt_y</p:attrName>
                                        </p:attrNameLst>
                                      </p:cBhvr>
                                      <p:tavLst>
                                        <p:tav tm="0">
                                          <p:val>
                                            <p:strVal val="#ppt_y"/>
                                          </p:val>
                                        </p:tav>
                                        <p:tav tm="100000">
                                          <p:val>
                                            <p:strVal val="#ppt_y"/>
                                          </p:val>
                                        </p:tav>
                                      </p:tavLst>
                                    </p:anim>
                                    <p:anim calcmode="lin" valueType="num">
                                      <p:cBhvr>
                                        <p:cTn id="3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5715" y="1864648"/>
            <a:ext cx="1240631" cy="1664494"/>
          </a:xfrm>
          <a:custGeom>
            <a:avLst/>
            <a:gdLst>
              <a:gd name="connsiteX0" fmla="*/ 0 w 1240631"/>
              <a:gd name="connsiteY0" fmla="*/ 0 h 1664494"/>
              <a:gd name="connsiteX1" fmla="*/ 2381 w 1240631"/>
              <a:gd name="connsiteY1" fmla="*/ 1664494 h 1664494"/>
              <a:gd name="connsiteX2" fmla="*/ 390525 w 1240631"/>
              <a:gd name="connsiteY2" fmla="*/ 1466850 h 1664494"/>
              <a:gd name="connsiteX3" fmla="*/ 576262 w 1240631"/>
              <a:gd name="connsiteY3" fmla="*/ 1362075 h 1664494"/>
              <a:gd name="connsiteX4" fmla="*/ 754856 w 1240631"/>
              <a:gd name="connsiteY4" fmla="*/ 1240631 h 1664494"/>
              <a:gd name="connsiteX5" fmla="*/ 921544 w 1240631"/>
              <a:gd name="connsiteY5" fmla="*/ 1112044 h 1664494"/>
              <a:gd name="connsiteX6" fmla="*/ 1071562 w 1240631"/>
              <a:gd name="connsiteY6" fmla="*/ 981075 h 1664494"/>
              <a:gd name="connsiteX7" fmla="*/ 1240631 w 1240631"/>
              <a:gd name="connsiteY7" fmla="*/ 823913 h 1664494"/>
              <a:gd name="connsiteX8" fmla="*/ 1126331 w 1240631"/>
              <a:gd name="connsiteY8" fmla="*/ 711994 h 1664494"/>
              <a:gd name="connsiteX9" fmla="*/ 992981 w 1240631"/>
              <a:gd name="connsiteY9" fmla="*/ 590550 h 1664494"/>
              <a:gd name="connsiteX10" fmla="*/ 828675 w 1240631"/>
              <a:gd name="connsiteY10" fmla="*/ 469106 h 1664494"/>
              <a:gd name="connsiteX11" fmla="*/ 635794 w 1240631"/>
              <a:gd name="connsiteY11" fmla="*/ 340519 h 1664494"/>
              <a:gd name="connsiteX12" fmla="*/ 376237 w 1240631"/>
              <a:gd name="connsiteY12" fmla="*/ 185738 h 1664494"/>
              <a:gd name="connsiteX13" fmla="*/ 176212 w 1240631"/>
              <a:gd name="connsiteY13" fmla="*/ 78581 h 1664494"/>
              <a:gd name="connsiteX14" fmla="*/ 0 w 1240631"/>
              <a:gd name="connsiteY14" fmla="*/ 0 h 166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631" h="1664494">
                <a:moveTo>
                  <a:pt x="0" y="0"/>
                </a:moveTo>
                <a:cubicBezTo>
                  <a:pt x="794" y="554831"/>
                  <a:pt x="1587" y="1109663"/>
                  <a:pt x="2381" y="1664494"/>
                </a:cubicBezTo>
                <a:lnTo>
                  <a:pt x="390525" y="1466850"/>
                </a:lnTo>
                <a:lnTo>
                  <a:pt x="576262" y="1362075"/>
                </a:lnTo>
                <a:lnTo>
                  <a:pt x="754856" y="1240631"/>
                </a:lnTo>
                <a:lnTo>
                  <a:pt x="921544" y="1112044"/>
                </a:lnTo>
                <a:lnTo>
                  <a:pt x="1071562" y="981075"/>
                </a:lnTo>
                <a:lnTo>
                  <a:pt x="1240631" y="823913"/>
                </a:lnTo>
                <a:lnTo>
                  <a:pt x="1126331" y="711994"/>
                </a:lnTo>
                <a:lnTo>
                  <a:pt x="992981" y="590550"/>
                </a:lnTo>
                <a:lnTo>
                  <a:pt x="828675" y="469106"/>
                </a:lnTo>
                <a:lnTo>
                  <a:pt x="635794" y="340519"/>
                </a:lnTo>
                <a:lnTo>
                  <a:pt x="376237" y="185738"/>
                </a:lnTo>
                <a:lnTo>
                  <a:pt x="176212" y="78581"/>
                </a:lnTo>
                <a:lnTo>
                  <a:pt x="0" y="0"/>
                </a:ln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2"/>
          <p:cNvSpPr/>
          <p:nvPr/>
        </p:nvSpPr>
        <p:spPr>
          <a:xfrm>
            <a:off x="48577" y="2743329"/>
            <a:ext cx="2274094" cy="907257"/>
          </a:xfrm>
          <a:custGeom>
            <a:avLst/>
            <a:gdLst>
              <a:gd name="connsiteX0" fmla="*/ 0 w 2274094"/>
              <a:gd name="connsiteY0" fmla="*/ 821532 h 907257"/>
              <a:gd name="connsiteX1" fmla="*/ 157163 w 2274094"/>
              <a:gd name="connsiteY1" fmla="*/ 757238 h 907257"/>
              <a:gd name="connsiteX2" fmla="*/ 314325 w 2274094"/>
              <a:gd name="connsiteY2" fmla="*/ 678657 h 907257"/>
              <a:gd name="connsiteX3" fmla="*/ 431007 w 2274094"/>
              <a:gd name="connsiteY3" fmla="*/ 611982 h 907257"/>
              <a:gd name="connsiteX4" fmla="*/ 550069 w 2274094"/>
              <a:gd name="connsiteY4" fmla="*/ 540544 h 907257"/>
              <a:gd name="connsiteX5" fmla="*/ 676275 w 2274094"/>
              <a:gd name="connsiteY5" fmla="*/ 459582 h 907257"/>
              <a:gd name="connsiteX6" fmla="*/ 778669 w 2274094"/>
              <a:gd name="connsiteY6" fmla="*/ 378619 h 907257"/>
              <a:gd name="connsiteX7" fmla="*/ 885825 w 2274094"/>
              <a:gd name="connsiteY7" fmla="*/ 290513 h 907257"/>
              <a:gd name="connsiteX8" fmla="*/ 1019175 w 2274094"/>
              <a:gd name="connsiteY8" fmla="*/ 180975 h 907257"/>
              <a:gd name="connsiteX9" fmla="*/ 1116807 w 2274094"/>
              <a:gd name="connsiteY9" fmla="*/ 95250 h 907257"/>
              <a:gd name="connsiteX10" fmla="*/ 1216819 w 2274094"/>
              <a:gd name="connsiteY10" fmla="*/ 0 h 907257"/>
              <a:gd name="connsiteX11" fmla="*/ 1312069 w 2274094"/>
              <a:gd name="connsiteY11" fmla="*/ 71438 h 907257"/>
              <a:gd name="connsiteX12" fmla="*/ 1473994 w 2274094"/>
              <a:gd name="connsiteY12" fmla="*/ 190500 h 907257"/>
              <a:gd name="connsiteX13" fmla="*/ 1595438 w 2274094"/>
              <a:gd name="connsiteY13" fmla="*/ 273844 h 907257"/>
              <a:gd name="connsiteX14" fmla="*/ 1704975 w 2274094"/>
              <a:gd name="connsiteY14" fmla="*/ 340519 h 907257"/>
              <a:gd name="connsiteX15" fmla="*/ 1800225 w 2274094"/>
              <a:gd name="connsiteY15" fmla="*/ 400050 h 907257"/>
              <a:gd name="connsiteX16" fmla="*/ 1940719 w 2274094"/>
              <a:gd name="connsiteY16" fmla="*/ 478632 h 907257"/>
              <a:gd name="connsiteX17" fmla="*/ 2109788 w 2274094"/>
              <a:gd name="connsiteY17" fmla="*/ 561975 h 907257"/>
              <a:gd name="connsiteX18" fmla="*/ 2274094 w 2274094"/>
              <a:gd name="connsiteY18" fmla="*/ 640557 h 907257"/>
              <a:gd name="connsiteX19" fmla="*/ 2176463 w 2274094"/>
              <a:gd name="connsiteY19" fmla="*/ 683419 h 907257"/>
              <a:gd name="connsiteX20" fmla="*/ 2071688 w 2274094"/>
              <a:gd name="connsiteY20" fmla="*/ 719138 h 907257"/>
              <a:gd name="connsiteX21" fmla="*/ 1957388 w 2274094"/>
              <a:gd name="connsiteY21" fmla="*/ 754857 h 907257"/>
              <a:gd name="connsiteX22" fmla="*/ 1819275 w 2274094"/>
              <a:gd name="connsiteY22" fmla="*/ 788194 h 907257"/>
              <a:gd name="connsiteX23" fmla="*/ 1693069 w 2274094"/>
              <a:gd name="connsiteY23" fmla="*/ 823913 h 907257"/>
              <a:gd name="connsiteX24" fmla="*/ 1550194 w 2274094"/>
              <a:gd name="connsiteY24" fmla="*/ 852488 h 907257"/>
              <a:gd name="connsiteX25" fmla="*/ 1426369 w 2274094"/>
              <a:gd name="connsiteY25" fmla="*/ 871538 h 907257"/>
              <a:gd name="connsiteX26" fmla="*/ 1254919 w 2274094"/>
              <a:gd name="connsiteY26" fmla="*/ 892969 h 907257"/>
              <a:gd name="connsiteX27" fmla="*/ 1083469 w 2274094"/>
              <a:gd name="connsiteY27" fmla="*/ 904875 h 907257"/>
              <a:gd name="connsiteX28" fmla="*/ 907257 w 2274094"/>
              <a:gd name="connsiteY28" fmla="*/ 907257 h 907257"/>
              <a:gd name="connsiteX29" fmla="*/ 769144 w 2274094"/>
              <a:gd name="connsiteY29" fmla="*/ 907257 h 907257"/>
              <a:gd name="connsiteX30" fmla="*/ 645319 w 2274094"/>
              <a:gd name="connsiteY30" fmla="*/ 907257 h 907257"/>
              <a:gd name="connsiteX31" fmla="*/ 419100 w 2274094"/>
              <a:gd name="connsiteY31" fmla="*/ 885825 h 907257"/>
              <a:gd name="connsiteX32" fmla="*/ 211932 w 2274094"/>
              <a:gd name="connsiteY32" fmla="*/ 859632 h 907257"/>
              <a:gd name="connsiteX33" fmla="*/ 80963 w 2274094"/>
              <a:gd name="connsiteY33" fmla="*/ 840582 h 907257"/>
              <a:gd name="connsiteX34" fmla="*/ 0 w 2274094"/>
              <a:gd name="connsiteY34" fmla="*/ 821532 h 907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274094" h="907257">
                <a:moveTo>
                  <a:pt x="0" y="821532"/>
                </a:moveTo>
                <a:lnTo>
                  <a:pt x="157163" y="757238"/>
                </a:lnTo>
                <a:lnTo>
                  <a:pt x="314325" y="678657"/>
                </a:lnTo>
                <a:lnTo>
                  <a:pt x="431007" y="611982"/>
                </a:lnTo>
                <a:lnTo>
                  <a:pt x="550069" y="540544"/>
                </a:lnTo>
                <a:lnTo>
                  <a:pt x="676275" y="459582"/>
                </a:lnTo>
                <a:lnTo>
                  <a:pt x="778669" y="378619"/>
                </a:lnTo>
                <a:lnTo>
                  <a:pt x="885825" y="290513"/>
                </a:lnTo>
                <a:lnTo>
                  <a:pt x="1019175" y="180975"/>
                </a:lnTo>
                <a:lnTo>
                  <a:pt x="1116807" y="95250"/>
                </a:lnTo>
                <a:lnTo>
                  <a:pt x="1216819" y="0"/>
                </a:lnTo>
                <a:lnTo>
                  <a:pt x="1312069" y="71438"/>
                </a:lnTo>
                <a:lnTo>
                  <a:pt x="1473994" y="190500"/>
                </a:lnTo>
                <a:lnTo>
                  <a:pt x="1595438" y="273844"/>
                </a:lnTo>
                <a:lnTo>
                  <a:pt x="1704975" y="340519"/>
                </a:lnTo>
                <a:lnTo>
                  <a:pt x="1800225" y="400050"/>
                </a:lnTo>
                <a:lnTo>
                  <a:pt x="1940719" y="478632"/>
                </a:lnTo>
                <a:lnTo>
                  <a:pt x="2109788" y="561975"/>
                </a:lnTo>
                <a:lnTo>
                  <a:pt x="2274094" y="640557"/>
                </a:lnTo>
                <a:lnTo>
                  <a:pt x="2176463" y="683419"/>
                </a:lnTo>
                <a:lnTo>
                  <a:pt x="2071688" y="719138"/>
                </a:lnTo>
                <a:lnTo>
                  <a:pt x="1957388" y="754857"/>
                </a:lnTo>
                <a:lnTo>
                  <a:pt x="1819275" y="788194"/>
                </a:lnTo>
                <a:lnTo>
                  <a:pt x="1693069" y="823913"/>
                </a:lnTo>
                <a:lnTo>
                  <a:pt x="1550194" y="852488"/>
                </a:lnTo>
                <a:lnTo>
                  <a:pt x="1426369" y="871538"/>
                </a:lnTo>
                <a:lnTo>
                  <a:pt x="1254919" y="892969"/>
                </a:lnTo>
                <a:lnTo>
                  <a:pt x="1083469" y="904875"/>
                </a:lnTo>
                <a:lnTo>
                  <a:pt x="907257" y="907257"/>
                </a:lnTo>
                <a:lnTo>
                  <a:pt x="769144" y="907257"/>
                </a:lnTo>
                <a:lnTo>
                  <a:pt x="645319" y="907257"/>
                </a:lnTo>
                <a:lnTo>
                  <a:pt x="419100" y="885825"/>
                </a:lnTo>
                <a:lnTo>
                  <a:pt x="211932" y="859632"/>
                </a:lnTo>
                <a:lnTo>
                  <a:pt x="80963" y="840582"/>
                </a:lnTo>
                <a:lnTo>
                  <a:pt x="0" y="821532"/>
                </a:ln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291590" y="2048004"/>
            <a:ext cx="1964531" cy="1312069"/>
          </a:xfrm>
          <a:custGeom>
            <a:avLst/>
            <a:gdLst>
              <a:gd name="connsiteX0" fmla="*/ 0 w 1964531"/>
              <a:gd name="connsiteY0" fmla="*/ 647700 h 1312069"/>
              <a:gd name="connsiteX1" fmla="*/ 133350 w 1964531"/>
              <a:gd name="connsiteY1" fmla="*/ 545307 h 1312069"/>
              <a:gd name="connsiteX2" fmla="*/ 271462 w 1964531"/>
              <a:gd name="connsiteY2" fmla="*/ 447675 h 1312069"/>
              <a:gd name="connsiteX3" fmla="*/ 395287 w 1964531"/>
              <a:gd name="connsiteY3" fmla="*/ 364332 h 1312069"/>
              <a:gd name="connsiteX4" fmla="*/ 557212 w 1964531"/>
              <a:gd name="connsiteY4" fmla="*/ 264319 h 1312069"/>
              <a:gd name="connsiteX5" fmla="*/ 690562 w 1964531"/>
              <a:gd name="connsiteY5" fmla="*/ 188119 h 1312069"/>
              <a:gd name="connsiteX6" fmla="*/ 842962 w 1964531"/>
              <a:gd name="connsiteY6" fmla="*/ 114300 h 1312069"/>
              <a:gd name="connsiteX7" fmla="*/ 1000125 w 1964531"/>
              <a:gd name="connsiteY7" fmla="*/ 38100 h 1312069"/>
              <a:gd name="connsiteX8" fmla="*/ 1097756 w 1964531"/>
              <a:gd name="connsiteY8" fmla="*/ 0 h 1312069"/>
              <a:gd name="connsiteX9" fmla="*/ 1300162 w 1964531"/>
              <a:gd name="connsiteY9" fmla="*/ 114300 h 1312069"/>
              <a:gd name="connsiteX10" fmla="*/ 1521619 w 1964531"/>
              <a:gd name="connsiteY10" fmla="*/ 266700 h 1312069"/>
              <a:gd name="connsiteX11" fmla="*/ 1633537 w 1964531"/>
              <a:gd name="connsiteY11" fmla="*/ 352425 h 1312069"/>
              <a:gd name="connsiteX12" fmla="*/ 1785937 w 1964531"/>
              <a:gd name="connsiteY12" fmla="*/ 485775 h 1312069"/>
              <a:gd name="connsiteX13" fmla="*/ 1964531 w 1964531"/>
              <a:gd name="connsiteY13" fmla="*/ 647700 h 1312069"/>
              <a:gd name="connsiteX14" fmla="*/ 1964531 w 1964531"/>
              <a:gd name="connsiteY14" fmla="*/ 647700 h 1312069"/>
              <a:gd name="connsiteX15" fmla="*/ 1862137 w 1964531"/>
              <a:gd name="connsiteY15" fmla="*/ 747713 h 1312069"/>
              <a:gd name="connsiteX16" fmla="*/ 1754981 w 1964531"/>
              <a:gd name="connsiteY16" fmla="*/ 845344 h 1312069"/>
              <a:gd name="connsiteX17" fmla="*/ 1640681 w 1964531"/>
              <a:gd name="connsiteY17" fmla="*/ 940594 h 1312069"/>
              <a:gd name="connsiteX18" fmla="*/ 1521619 w 1964531"/>
              <a:gd name="connsiteY18" fmla="*/ 1033463 h 1312069"/>
              <a:gd name="connsiteX19" fmla="*/ 1214437 w 1964531"/>
              <a:gd name="connsiteY19" fmla="*/ 1252538 h 1312069"/>
              <a:gd name="connsiteX20" fmla="*/ 1102519 w 1964531"/>
              <a:gd name="connsiteY20" fmla="*/ 1312069 h 1312069"/>
              <a:gd name="connsiteX21" fmla="*/ 873919 w 1964531"/>
              <a:gd name="connsiteY21" fmla="*/ 1207294 h 1312069"/>
              <a:gd name="connsiteX22" fmla="*/ 619125 w 1964531"/>
              <a:gd name="connsiteY22" fmla="*/ 1069182 h 1312069"/>
              <a:gd name="connsiteX23" fmla="*/ 423862 w 1964531"/>
              <a:gd name="connsiteY23" fmla="*/ 950119 h 1312069"/>
              <a:gd name="connsiteX24" fmla="*/ 269081 w 1964531"/>
              <a:gd name="connsiteY24" fmla="*/ 845344 h 1312069"/>
              <a:gd name="connsiteX25" fmla="*/ 114300 w 1964531"/>
              <a:gd name="connsiteY25" fmla="*/ 731044 h 1312069"/>
              <a:gd name="connsiteX26" fmla="*/ 0 w 1964531"/>
              <a:gd name="connsiteY26" fmla="*/ 647700 h 1312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64531" h="1312069">
                <a:moveTo>
                  <a:pt x="0" y="647700"/>
                </a:moveTo>
                <a:lnTo>
                  <a:pt x="133350" y="545307"/>
                </a:lnTo>
                <a:lnTo>
                  <a:pt x="271462" y="447675"/>
                </a:lnTo>
                <a:lnTo>
                  <a:pt x="395287" y="364332"/>
                </a:lnTo>
                <a:lnTo>
                  <a:pt x="557212" y="264319"/>
                </a:lnTo>
                <a:lnTo>
                  <a:pt x="690562" y="188119"/>
                </a:lnTo>
                <a:lnTo>
                  <a:pt x="842962" y="114300"/>
                </a:lnTo>
                <a:lnTo>
                  <a:pt x="1000125" y="38100"/>
                </a:lnTo>
                <a:lnTo>
                  <a:pt x="1097756" y="0"/>
                </a:lnTo>
                <a:lnTo>
                  <a:pt x="1300162" y="114300"/>
                </a:lnTo>
                <a:lnTo>
                  <a:pt x="1521619" y="266700"/>
                </a:lnTo>
                <a:lnTo>
                  <a:pt x="1633537" y="352425"/>
                </a:lnTo>
                <a:lnTo>
                  <a:pt x="1785937" y="485775"/>
                </a:lnTo>
                <a:lnTo>
                  <a:pt x="1964531" y="647700"/>
                </a:lnTo>
                <a:lnTo>
                  <a:pt x="1964531" y="647700"/>
                </a:lnTo>
                <a:lnTo>
                  <a:pt x="1862137" y="747713"/>
                </a:lnTo>
                <a:lnTo>
                  <a:pt x="1754981" y="845344"/>
                </a:lnTo>
                <a:lnTo>
                  <a:pt x="1640681" y="940594"/>
                </a:lnTo>
                <a:lnTo>
                  <a:pt x="1521619" y="1033463"/>
                </a:lnTo>
                <a:lnTo>
                  <a:pt x="1214437" y="1252538"/>
                </a:lnTo>
                <a:lnTo>
                  <a:pt x="1102519" y="1312069"/>
                </a:lnTo>
                <a:lnTo>
                  <a:pt x="873919" y="1207294"/>
                </a:lnTo>
                <a:lnTo>
                  <a:pt x="619125" y="1069182"/>
                </a:lnTo>
                <a:lnTo>
                  <a:pt x="423862" y="950119"/>
                </a:lnTo>
                <a:lnTo>
                  <a:pt x="269081" y="845344"/>
                </a:lnTo>
                <a:lnTo>
                  <a:pt x="114300" y="731044"/>
                </a:lnTo>
                <a:lnTo>
                  <a:pt x="0" y="647700"/>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2460784" y="1807498"/>
            <a:ext cx="2055018" cy="864394"/>
          </a:xfrm>
          <a:custGeom>
            <a:avLst/>
            <a:gdLst>
              <a:gd name="connsiteX0" fmla="*/ 0 w 2055018"/>
              <a:gd name="connsiteY0" fmla="*/ 223838 h 864394"/>
              <a:gd name="connsiteX1" fmla="*/ 173831 w 2055018"/>
              <a:gd name="connsiteY1" fmla="*/ 164306 h 864394"/>
              <a:gd name="connsiteX2" fmla="*/ 350043 w 2055018"/>
              <a:gd name="connsiteY2" fmla="*/ 116681 h 864394"/>
              <a:gd name="connsiteX3" fmla="*/ 647700 w 2055018"/>
              <a:gd name="connsiteY3" fmla="*/ 50006 h 864394"/>
              <a:gd name="connsiteX4" fmla="*/ 840581 w 2055018"/>
              <a:gd name="connsiteY4" fmla="*/ 19050 h 864394"/>
              <a:gd name="connsiteX5" fmla="*/ 1073943 w 2055018"/>
              <a:gd name="connsiteY5" fmla="*/ 0 h 864394"/>
              <a:gd name="connsiteX6" fmla="*/ 1300162 w 2055018"/>
              <a:gd name="connsiteY6" fmla="*/ 4763 h 864394"/>
              <a:gd name="connsiteX7" fmla="*/ 1473993 w 2055018"/>
              <a:gd name="connsiteY7" fmla="*/ 26194 h 864394"/>
              <a:gd name="connsiteX8" fmla="*/ 1697831 w 2055018"/>
              <a:gd name="connsiteY8" fmla="*/ 59531 h 864394"/>
              <a:gd name="connsiteX9" fmla="*/ 1988343 w 2055018"/>
              <a:gd name="connsiteY9" fmla="*/ 135731 h 864394"/>
              <a:gd name="connsiteX10" fmla="*/ 2055018 w 2055018"/>
              <a:gd name="connsiteY10" fmla="*/ 161925 h 864394"/>
              <a:gd name="connsiteX11" fmla="*/ 1897856 w 2055018"/>
              <a:gd name="connsiteY11" fmla="*/ 219075 h 864394"/>
              <a:gd name="connsiteX12" fmla="*/ 1728787 w 2055018"/>
              <a:gd name="connsiteY12" fmla="*/ 288131 h 864394"/>
              <a:gd name="connsiteX13" fmla="*/ 1571625 w 2055018"/>
              <a:gd name="connsiteY13" fmla="*/ 359569 h 864394"/>
              <a:gd name="connsiteX14" fmla="*/ 1464468 w 2055018"/>
              <a:gd name="connsiteY14" fmla="*/ 426244 h 864394"/>
              <a:gd name="connsiteX15" fmla="*/ 1323975 w 2055018"/>
              <a:gd name="connsiteY15" fmla="*/ 509588 h 864394"/>
              <a:gd name="connsiteX16" fmla="*/ 1152525 w 2055018"/>
              <a:gd name="connsiteY16" fmla="*/ 621506 h 864394"/>
              <a:gd name="connsiteX17" fmla="*/ 976312 w 2055018"/>
              <a:gd name="connsiteY17" fmla="*/ 747713 h 864394"/>
              <a:gd name="connsiteX18" fmla="*/ 833437 w 2055018"/>
              <a:gd name="connsiteY18" fmla="*/ 864394 h 864394"/>
              <a:gd name="connsiteX19" fmla="*/ 685800 w 2055018"/>
              <a:gd name="connsiteY19" fmla="*/ 721519 h 864394"/>
              <a:gd name="connsiteX20" fmla="*/ 540543 w 2055018"/>
              <a:gd name="connsiteY20" fmla="*/ 590550 h 864394"/>
              <a:gd name="connsiteX21" fmla="*/ 452437 w 2055018"/>
              <a:gd name="connsiteY21" fmla="*/ 516731 h 864394"/>
              <a:gd name="connsiteX22" fmla="*/ 321468 w 2055018"/>
              <a:gd name="connsiteY22" fmla="*/ 416719 h 864394"/>
              <a:gd name="connsiteX23" fmla="*/ 202406 w 2055018"/>
              <a:gd name="connsiteY23" fmla="*/ 338138 h 864394"/>
              <a:gd name="connsiteX24" fmla="*/ 47625 w 2055018"/>
              <a:gd name="connsiteY24" fmla="*/ 245269 h 864394"/>
              <a:gd name="connsiteX25" fmla="*/ 0 w 2055018"/>
              <a:gd name="connsiteY25" fmla="*/ 223838 h 86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55018" h="864394">
                <a:moveTo>
                  <a:pt x="0" y="223838"/>
                </a:moveTo>
                <a:lnTo>
                  <a:pt x="173831" y="164306"/>
                </a:lnTo>
                <a:lnTo>
                  <a:pt x="350043" y="116681"/>
                </a:lnTo>
                <a:lnTo>
                  <a:pt x="647700" y="50006"/>
                </a:lnTo>
                <a:lnTo>
                  <a:pt x="840581" y="19050"/>
                </a:lnTo>
                <a:lnTo>
                  <a:pt x="1073943" y="0"/>
                </a:lnTo>
                <a:lnTo>
                  <a:pt x="1300162" y="4763"/>
                </a:lnTo>
                <a:lnTo>
                  <a:pt x="1473993" y="26194"/>
                </a:lnTo>
                <a:lnTo>
                  <a:pt x="1697831" y="59531"/>
                </a:lnTo>
                <a:lnTo>
                  <a:pt x="1988343" y="135731"/>
                </a:lnTo>
                <a:lnTo>
                  <a:pt x="2055018" y="161925"/>
                </a:lnTo>
                <a:lnTo>
                  <a:pt x="1897856" y="219075"/>
                </a:lnTo>
                <a:lnTo>
                  <a:pt x="1728787" y="288131"/>
                </a:lnTo>
                <a:lnTo>
                  <a:pt x="1571625" y="359569"/>
                </a:lnTo>
                <a:lnTo>
                  <a:pt x="1464468" y="426244"/>
                </a:lnTo>
                <a:lnTo>
                  <a:pt x="1323975" y="509588"/>
                </a:lnTo>
                <a:lnTo>
                  <a:pt x="1152525" y="621506"/>
                </a:lnTo>
                <a:lnTo>
                  <a:pt x="976312" y="747713"/>
                </a:lnTo>
                <a:lnTo>
                  <a:pt x="833437" y="864394"/>
                </a:lnTo>
                <a:lnTo>
                  <a:pt x="685800" y="721519"/>
                </a:lnTo>
                <a:lnTo>
                  <a:pt x="540543" y="590550"/>
                </a:lnTo>
                <a:lnTo>
                  <a:pt x="452437" y="516731"/>
                </a:lnTo>
                <a:lnTo>
                  <a:pt x="321468" y="416719"/>
                </a:lnTo>
                <a:lnTo>
                  <a:pt x="202406" y="338138"/>
                </a:lnTo>
                <a:lnTo>
                  <a:pt x="47625" y="245269"/>
                </a:lnTo>
                <a:lnTo>
                  <a:pt x="0" y="223838"/>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339465" y="2000379"/>
            <a:ext cx="2369344" cy="1412082"/>
          </a:xfrm>
          <a:custGeom>
            <a:avLst/>
            <a:gdLst>
              <a:gd name="connsiteX0" fmla="*/ 0 w 2369344"/>
              <a:gd name="connsiteY0" fmla="*/ 700088 h 1412082"/>
              <a:gd name="connsiteX1" fmla="*/ 197644 w 2369344"/>
              <a:gd name="connsiteY1" fmla="*/ 552450 h 1412082"/>
              <a:gd name="connsiteX2" fmla="*/ 330994 w 2369344"/>
              <a:gd name="connsiteY2" fmla="*/ 457200 h 1412082"/>
              <a:gd name="connsiteX3" fmla="*/ 514350 w 2369344"/>
              <a:gd name="connsiteY3" fmla="*/ 350044 h 1412082"/>
              <a:gd name="connsiteX4" fmla="*/ 661987 w 2369344"/>
              <a:gd name="connsiteY4" fmla="*/ 254794 h 1412082"/>
              <a:gd name="connsiteX5" fmla="*/ 802481 w 2369344"/>
              <a:gd name="connsiteY5" fmla="*/ 180975 h 1412082"/>
              <a:gd name="connsiteX6" fmla="*/ 957262 w 2369344"/>
              <a:gd name="connsiteY6" fmla="*/ 109538 h 1412082"/>
              <a:gd name="connsiteX7" fmla="*/ 1104900 w 2369344"/>
              <a:gd name="connsiteY7" fmla="*/ 45244 h 1412082"/>
              <a:gd name="connsiteX8" fmla="*/ 1250156 w 2369344"/>
              <a:gd name="connsiteY8" fmla="*/ 0 h 1412082"/>
              <a:gd name="connsiteX9" fmla="*/ 1450181 w 2369344"/>
              <a:gd name="connsiteY9" fmla="*/ 83344 h 1412082"/>
              <a:gd name="connsiteX10" fmla="*/ 1628775 w 2369344"/>
              <a:gd name="connsiteY10" fmla="*/ 176213 h 1412082"/>
              <a:gd name="connsiteX11" fmla="*/ 1776412 w 2369344"/>
              <a:gd name="connsiteY11" fmla="*/ 261938 h 1412082"/>
              <a:gd name="connsiteX12" fmla="*/ 1962150 w 2369344"/>
              <a:gd name="connsiteY12" fmla="*/ 376238 h 1412082"/>
              <a:gd name="connsiteX13" fmla="*/ 2121694 w 2369344"/>
              <a:gd name="connsiteY13" fmla="*/ 500063 h 1412082"/>
              <a:gd name="connsiteX14" fmla="*/ 2307431 w 2369344"/>
              <a:gd name="connsiteY14" fmla="*/ 652463 h 1412082"/>
              <a:gd name="connsiteX15" fmla="*/ 2369344 w 2369344"/>
              <a:gd name="connsiteY15" fmla="*/ 702469 h 1412082"/>
              <a:gd name="connsiteX16" fmla="*/ 2295525 w 2369344"/>
              <a:gd name="connsiteY16" fmla="*/ 766763 h 1412082"/>
              <a:gd name="connsiteX17" fmla="*/ 2195512 w 2369344"/>
              <a:gd name="connsiteY17" fmla="*/ 852488 h 1412082"/>
              <a:gd name="connsiteX18" fmla="*/ 2069306 w 2369344"/>
              <a:gd name="connsiteY18" fmla="*/ 950119 h 1412082"/>
              <a:gd name="connsiteX19" fmla="*/ 1952625 w 2369344"/>
              <a:gd name="connsiteY19" fmla="*/ 1038225 h 1412082"/>
              <a:gd name="connsiteX20" fmla="*/ 1840706 w 2369344"/>
              <a:gd name="connsiteY20" fmla="*/ 1109663 h 1412082"/>
              <a:gd name="connsiteX21" fmla="*/ 1721644 w 2369344"/>
              <a:gd name="connsiteY21" fmla="*/ 1188244 h 1412082"/>
              <a:gd name="connsiteX22" fmla="*/ 1566862 w 2369344"/>
              <a:gd name="connsiteY22" fmla="*/ 1271588 h 1412082"/>
              <a:gd name="connsiteX23" fmla="*/ 1388269 w 2369344"/>
              <a:gd name="connsiteY23" fmla="*/ 1347788 h 1412082"/>
              <a:gd name="connsiteX24" fmla="*/ 1247775 w 2369344"/>
              <a:gd name="connsiteY24" fmla="*/ 1412082 h 1412082"/>
              <a:gd name="connsiteX25" fmla="*/ 1035844 w 2369344"/>
              <a:gd name="connsiteY25" fmla="*/ 1335882 h 1412082"/>
              <a:gd name="connsiteX26" fmla="*/ 831056 w 2369344"/>
              <a:gd name="connsiteY26" fmla="*/ 1243013 h 1412082"/>
              <a:gd name="connsiteX27" fmla="*/ 604837 w 2369344"/>
              <a:gd name="connsiteY27" fmla="*/ 1112044 h 1412082"/>
              <a:gd name="connsiteX28" fmla="*/ 447675 w 2369344"/>
              <a:gd name="connsiteY28" fmla="*/ 1021557 h 1412082"/>
              <a:gd name="connsiteX29" fmla="*/ 250031 w 2369344"/>
              <a:gd name="connsiteY29" fmla="*/ 900113 h 1412082"/>
              <a:gd name="connsiteX30" fmla="*/ 102394 w 2369344"/>
              <a:gd name="connsiteY30" fmla="*/ 785813 h 1412082"/>
              <a:gd name="connsiteX31" fmla="*/ 0 w 2369344"/>
              <a:gd name="connsiteY31" fmla="*/ 700088 h 1412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69344" h="1412082">
                <a:moveTo>
                  <a:pt x="0" y="700088"/>
                </a:moveTo>
                <a:lnTo>
                  <a:pt x="197644" y="552450"/>
                </a:lnTo>
                <a:lnTo>
                  <a:pt x="330994" y="457200"/>
                </a:lnTo>
                <a:lnTo>
                  <a:pt x="514350" y="350044"/>
                </a:lnTo>
                <a:lnTo>
                  <a:pt x="661987" y="254794"/>
                </a:lnTo>
                <a:lnTo>
                  <a:pt x="802481" y="180975"/>
                </a:lnTo>
                <a:lnTo>
                  <a:pt x="957262" y="109538"/>
                </a:lnTo>
                <a:lnTo>
                  <a:pt x="1104900" y="45244"/>
                </a:lnTo>
                <a:lnTo>
                  <a:pt x="1250156" y="0"/>
                </a:lnTo>
                <a:lnTo>
                  <a:pt x="1450181" y="83344"/>
                </a:lnTo>
                <a:lnTo>
                  <a:pt x="1628775" y="176213"/>
                </a:lnTo>
                <a:lnTo>
                  <a:pt x="1776412" y="261938"/>
                </a:lnTo>
                <a:lnTo>
                  <a:pt x="1962150" y="376238"/>
                </a:lnTo>
                <a:lnTo>
                  <a:pt x="2121694" y="500063"/>
                </a:lnTo>
                <a:lnTo>
                  <a:pt x="2307431" y="652463"/>
                </a:lnTo>
                <a:lnTo>
                  <a:pt x="2369344" y="702469"/>
                </a:lnTo>
                <a:lnTo>
                  <a:pt x="2295525" y="766763"/>
                </a:lnTo>
                <a:lnTo>
                  <a:pt x="2195512" y="852488"/>
                </a:lnTo>
                <a:lnTo>
                  <a:pt x="2069306" y="950119"/>
                </a:lnTo>
                <a:lnTo>
                  <a:pt x="1952625" y="1038225"/>
                </a:lnTo>
                <a:lnTo>
                  <a:pt x="1840706" y="1109663"/>
                </a:lnTo>
                <a:lnTo>
                  <a:pt x="1721644" y="1188244"/>
                </a:lnTo>
                <a:lnTo>
                  <a:pt x="1566862" y="1271588"/>
                </a:lnTo>
                <a:lnTo>
                  <a:pt x="1388269" y="1347788"/>
                </a:lnTo>
                <a:lnTo>
                  <a:pt x="1247775" y="1412082"/>
                </a:lnTo>
                <a:lnTo>
                  <a:pt x="1035844" y="1335882"/>
                </a:lnTo>
                <a:lnTo>
                  <a:pt x="831056" y="1243013"/>
                </a:lnTo>
                <a:lnTo>
                  <a:pt x="604837" y="1112044"/>
                </a:lnTo>
                <a:lnTo>
                  <a:pt x="447675" y="1021557"/>
                </a:lnTo>
                <a:lnTo>
                  <a:pt x="250031" y="900113"/>
                </a:lnTo>
                <a:lnTo>
                  <a:pt x="102394" y="785813"/>
                </a:lnTo>
                <a:lnTo>
                  <a:pt x="0" y="700088"/>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651534" y="2752854"/>
            <a:ext cx="2014537" cy="838200"/>
          </a:xfrm>
          <a:custGeom>
            <a:avLst/>
            <a:gdLst>
              <a:gd name="connsiteX0" fmla="*/ 0 w 2014537"/>
              <a:gd name="connsiteY0" fmla="*/ 678657 h 838200"/>
              <a:gd name="connsiteX1" fmla="*/ 159543 w 2014537"/>
              <a:gd name="connsiteY1" fmla="*/ 621507 h 838200"/>
              <a:gd name="connsiteX2" fmla="*/ 288131 w 2014537"/>
              <a:gd name="connsiteY2" fmla="*/ 559594 h 838200"/>
              <a:gd name="connsiteX3" fmla="*/ 435768 w 2014537"/>
              <a:gd name="connsiteY3" fmla="*/ 481013 h 838200"/>
              <a:gd name="connsiteX4" fmla="*/ 554831 w 2014537"/>
              <a:gd name="connsiteY4" fmla="*/ 404813 h 838200"/>
              <a:gd name="connsiteX5" fmla="*/ 683418 w 2014537"/>
              <a:gd name="connsiteY5" fmla="*/ 323850 h 838200"/>
              <a:gd name="connsiteX6" fmla="*/ 816768 w 2014537"/>
              <a:gd name="connsiteY6" fmla="*/ 226219 h 838200"/>
              <a:gd name="connsiteX7" fmla="*/ 926306 w 2014537"/>
              <a:gd name="connsiteY7" fmla="*/ 138113 h 838200"/>
              <a:gd name="connsiteX8" fmla="*/ 1095375 w 2014537"/>
              <a:gd name="connsiteY8" fmla="*/ 0 h 838200"/>
              <a:gd name="connsiteX9" fmla="*/ 1219200 w 2014537"/>
              <a:gd name="connsiteY9" fmla="*/ 121444 h 838200"/>
              <a:gd name="connsiteX10" fmla="*/ 1366837 w 2014537"/>
              <a:gd name="connsiteY10" fmla="*/ 235744 h 838200"/>
              <a:gd name="connsiteX11" fmla="*/ 1504950 w 2014537"/>
              <a:gd name="connsiteY11" fmla="*/ 335757 h 838200"/>
              <a:gd name="connsiteX12" fmla="*/ 1662112 w 2014537"/>
              <a:gd name="connsiteY12" fmla="*/ 433388 h 838200"/>
              <a:gd name="connsiteX13" fmla="*/ 1821656 w 2014537"/>
              <a:gd name="connsiteY13" fmla="*/ 538163 h 838200"/>
              <a:gd name="connsiteX14" fmla="*/ 2014537 w 2014537"/>
              <a:gd name="connsiteY14" fmla="*/ 633413 h 838200"/>
              <a:gd name="connsiteX15" fmla="*/ 1893093 w 2014537"/>
              <a:gd name="connsiteY15" fmla="*/ 683419 h 838200"/>
              <a:gd name="connsiteX16" fmla="*/ 1795462 w 2014537"/>
              <a:gd name="connsiteY16" fmla="*/ 714375 h 838200"/>
              <a:gd name="connsiteX17" fmla="*/ 1650206 w 2014537"/>
              <a:gd name="connsiteY17" fmla="*/ 752475 h 838200"/>
              <a:gd name="connsiteX18" fmla="*/ 1531143 w 2014537"/>
              <a:gd name="connsiteY18" fmla="*/ 778669 h 838200"/>
              <a:gd name="connsiteX19" fmla="*/ 1400175 w 2014537"/>
              <a:gd name="connsiteY19" fmla="*/ 802482 h 838200"/>
              <a:gd name="connsiteX20" fmla="*/ 1202531 w 2014537"/>
              <a:gd name="connsiteY20" fmla="*/ 821532 h 838200"/>
              <a:gd name="connsiteX21" fmla="*/ 1069181 w 2014537"/>
              <a:gd name="connsiteY21" fmla="*/ 831057 h 838200"/>
              <a:gd name="connsiteX22" fmla="*/ 921543 w 2014537"/>
              <a:gd name="connsiteY22" fmla="*/ 838200 h 838200"/>
              <a:gd name="connsiteX23" fmla="*/ 762000 w 2014537"/>
              <a:gd name="connsiteY23" fmla="*/ 826294 h 838200"/>
              <a:gd name="connsiteX24" fmla="*/ 581025 w 2014537"/>
              <a:gd name="connsiteY24" fmla="*/ 814388 h 838200"/>
              <a:gd name="connsiteX25" fmla="*/ 423862 w 2014537"/>
              <a:gd name="connsiteY25" fmla="*/ 788194 h 838200"/>
              <a:gd name="connsiteX26" fmla="*/ 235743 w 2014537"/>
              <a:gd name="connsiteY26" fmla="*/ 747713 h 838200"/>
              <a:gd name="connsiteX27" fmla="*/ 92868 w 2014537"/>
              <a:gd name="connsiteY27" fmla="*/ 714375 h 838200"/>
              <a:gd name="connsiteX28" fmla="*/ 0 w 2014537"/>
              <a:gd name="connsiteY28" fmla="*/ 678657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014537" h="838200">
                <a:moveTo>
                  <a:pt x="0" y="678657"/>
                </a:moveTo>
                <a:lnTo>
                  <a:pt x="159543" y="621507"/>
                </a:lnTo>
                <a:lnTo>
                  <a:pt x="288131" y="559594"/>
                </a:lnTo>
                <a:lnTo>
                  <a:pt x="435768" y="481013"/>
                </a:lnTo>
                <a:lnTo>
                  <a:pt x="554831" y="404813"/>
                </a:lnTo>
                <a:lnTo>
                  <a:pt x="683418" y="323850"/>
                </a:lnTo>
                <a:lnTo>
                  <a:pt x="816768" y="226219"/>
                </a:lnTo>
                <a:lnTo>
                  <a:pt x="926306" y="138113"/>
                </a:lnTo>
                <a:lnTo>
                  <a:pt x="1095375" y="0"/>
                </a:lnTo>
                <a:lnTo>
                  <a:pt x="1219200" y="121444"/>
                </a:lnTo>
                <a:lnTo>
                  <a:pt x="1366837" y="235744"/>
                </a:lnTo>
                <a:lnTo>
                  <a:pt x="1504950" y="335757"/>
                </a:lnTo>
                <a:lnTo>
                  <a:pt x="1662112" y="433388"/>
                </a:lnTo>
                <a:lnTo>
                  <a:pt x="1821656" y="538163"/>
                </a:lnTo>
                <a:lnTo>
                  <a:pt x="2014537" y="633413"/>
                </a:lnTo>
                <a:lnTo>
                  <a:pt x="1893093" y="683419"/>
                </a:lnTo>
                <a:lnTo>
                  <a:pt x="1795462" y="714375"/>
                </a:lnTo>
                <a:lnTo>
                  <a:pt x="1650206" y="752475"/>
                </a:lnTo>
                <a:lnTo>
                  <a:pt x="1531143" y="778669"/>
                </a:lnTo>
                <a:lnTo>
                  <a:pt x="1400175" y="802482"/>
                </a:lnTo>
                <a:lnTo>
                  <a:pt x="1202531" y="821532"/>
                </a:lnTo>
                <a:lnTo>
                  <a:pt x="1069181" y="831057"/>
                </a:lnTo>
                <a:lnTo>
                  <a:pt x="921543" y="838200"/>
                </a:lnTo>
                <a:lnTo>
                  <a:pt x="762000" y="826294"/>
                </a:lnTo>
                <a:lnTo>
                  <a:pt x="581025" y="814388"/>
                </a:lnTo>
                <a:lnTo>
                  <a:pt x="423862" y="788194"/>
                </a:lnTo>
                <a:lnTo>
                  <a:pt x="235743" y="747713"/>
                </a:lnTo>
                <a:lnTo>
                  <a:pt x="92868" y="714375"/>
                </a:lnTo>
                <a:lnTo>
                  <a:pt x="0" y="678657"/>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5765959" y="2043242"/>
            <a:ext cx="1971675" cy="1321594"/>
          </a:xfrm>
          <a:custGeom>
            <a:avLst/>
            <a:gdLst>
              <a:gd name="connsiteX0" fmla="*/ 0 w 1971675"/>
              <a:gd name="connsiteY0" fmla="*/ 666750 h 1321594"/>
              <a:gd name="connsiteX1" fmla="*/ 109537 w 1971675"/>
              <a:gd name="connsiteY1" fmla="*/ 573881 h 1321594"/>
              <a:gd name="connsiteX2" fmla="*/ 252412 w 1971675"/>
              <a:gd name="connsiteY2" fmla="*/ 457200 h 1321594"/>
              <a:gd name="connsiteX3" fmla="*/ 390525 w 1971675"/>
              <a:gd name="connsiteY3" fmla="*/ 352425 h 1321594"/>
              <a:gd name="connsiteX4" fmla="*/ 559593 w 1971675"/>
              <a:gd name="connsiteY4" fmla="*/ 235744 h 1321594"/>
              <a:gd name="connsiteX5" fmla="*/ 728662 w 1971675"/>
              <a:gd name="connsiteY5" fmla="*/ 133350 h 1321594"/>
              <a:gd name="connsiteX6" fmla="*/ 904875 w 1971675"/>
              <a:gd name="connsiteY6" fmla="*/ 33337 h 1321594"/>
              <a:gd name="connsiteX7" fmla="*/ 971550 w 1971675"/>
              <a:gd name="connsiteY7" fmla="*/ 0 h 1321594"/>
              <a:gd name="connsiteX8" fmla="*/ 1116806 w 1971675"/>
              <a:gd name="connsiteY8" fmla="*/ 64294 h 1321594"/>
              <a:gd name="connsiteX9" fmla="*/ 1312068 w 1971675"/>
              <a:gd name="connsiteY9" fmla="*/ 161925 h 1321594"/>
              <a:gd name="connsiteX10" fmla="*/ 1554956 w 1971675"/>
              <a:gd name="connsiteY10" fmla="*/ 321469 h 1321594"/>
              <a:gd name="connsiteX11" fmla="*/ 1738312 w 1971675"/>
              <a:gd name="connsiteY11" fmla="*/ 452437 h 1321594"/>
              <a:gd name="connsiteX12" fmla="*/ 1971675 w 1971675"/>
              <a:gd name="connsiteY12" fmla="*/ 650081 h 1321594"/>
              <a:gd name="connsiteX13" fmla="*/ 1888331 w 1971675"/>
              <a:gd name="connsiteY13" fmla="*/ 735806 h 1321594"/>
              <a:gd name="connsiteX14" fmla="*/ 1776412 w 1971675"/>
              <a:gd name="connsiteY14" fmla="*/ 828675 h 1321594"/>
              <a:gd name="connsiteX15" fmla="*/ 1643062 w 1971675"/>
              <a:gd name="connsiteY15" fmla="*/ 928687 h 1321594"/>
              <a:gd name="connsiteX16" fmla="*/ 1512093 w 1971675"/>
              <a:gd name="connsiteY16" fmla="*/ 1019175 h 1321594"/>
              <a:gd name="connsiteX17" fmla="*/ 1376362 w 1971675"/>
              <a:gd name="connsiteY17" fmla="*/ 1102519 h 1321594"/>
              <a:gd name="connsiteX18" fmla="*/ 1228725 w 1971675"/>
              <a:gd name="connsiteY18" fmla="*/ 1190625 h 1321594"/>
              <a:gd name="connsiteX19" fmla="*/ 1081087 w 1971675"/>
              <a:gd name="connsiteY19" fmla="*/ 1269206 h 1321594"/>
              <a:gd name="connsiteX20" fmla="*/ 969168 w 1971675"/>
              <a:gd name="connsiteY20" fmla="*/ 1321594 h 1321594"/>
              <a:gd name="connsiteX21" fmla="*/ 795337 w 1971675"/>
              <a:gd name="connsiteY21" fmla="*/ 1231106 h 1321594"/>
              <a:gd name="connsiteX22" fmla="*/ 621506 w 1971675"/>
              <a:gd name="connsiteY22" fmla="*/ 1135856 h 1321594"/>
              <a:gd name="connsiteX23" fmla="*/ 457200 w 1971675"/>
              <a:gd name="connsiteY23" fmla="*/ 1028700 h 1321594"/>
              <a:gd name="connsiteX24" fmla="*/ 330993 w 1971675"/>
              <a:gd name="connsiteY24" fmla="*/ 945356 h 1321594"/>
              <a:gd name="connsiteX25" fmla="*/ 188118 w 1971675"/>
              <a:gd name="connsiteY25" fmla="*/ 828675 h 1321594"/>
              <a:gd name="connsiteX26" fmla="*/ 52387 w 1971675"/>
              <a:gd name="connsiteY26" fmla="*/ 707231 h 1321594"/>
              <a:gd name="connsiteX27" fmla="*/ 0 w 1971675"/>
              <a:gd name="connsiteY27" fmla="*/ 666750 h 132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71675" h="1321594">
                <a:moveTo>
                  <a:pt x="0" y="666750"/>
                </a:moveTo>
                <a:lnTo>
                  <a:pt x="109537" y="573881"/>
                </a:lnTo>
                <a:lnTo>
                  <a:pt x="252412" y="457200"/>
                </a:lnTo>
                <a:lnTo>
                  <a:pt x="390525" y="352425"/>
                </a:lnTo>
                <a:lnTo>
                  <a:pt x="559593" y="235744"/>
                </a:lnTo>
                <a:lnTo>
                  <a:pt x="728662" y="133350"/>
                </a:lnTo>
                <a:lnTo>
                  <a:pt x="904875" y="33337"/>
                </a:lnTo>
                <a:lnTo>
                  <a:pt x="971550" y="0"/>
                </a:lnTo>
                <a:lnTo>
                  <a:pt x="1116806" y="64294"/>
                </a:lnTo>
                <a:lnTo>
                  <a:pt x="1312068" y="161925"/>
                </a:lnTo>
                <a:lnTo>
                  <a:pt x="1554956" y="321469"/>
                </a:lnTo>
                <a:lnTo>
                  <a:pt x="1738312" y="452437"/>
                </a:lnTo>
                <a:lnTo>
                  <a:pt x="1971675" y="650081"/>
                </a:lnTo>
                <a:lnTo>
                  <a:pt x="1888331" y="735806"/>
                </a:lnTo>
                <a:lnTo>
                  <a:pt x="1776412" y="828675"/>
                </a:lnTo>
                <a:lnTo>
                  <a:pt x="1643062" y="928687"/>
                </a:lnTo>
                <a:lnTo>
                  <a:pt x="1512093" y="1019175"/>
                </a:lnTo>
                <a:lnTo>
                  <a:pt x="1376362" y="1102519"/>
                </a:lnTo>
                <a:lnTo>
                  <a:pt x="1228725" y="1190625"/>
                </a:lnTo>
                <a:lnTo>
                  <a:pt x="1081087" y="1269206"/>
                </a:lnTo>
                <a:lnTo>
                  <a:pt x="969168" y="1321594"/>
                </a:lnTo>
                <a:lnTo>
                  <a:pt x="795337" y="1231106"/>
                </a:lnTo>
                <a:lnTo>
                  <a:pt x="621506" y="1135856"/>
                </a:lnTo>
                <a:lnTo>
                  <a:pt x="457200" y="1028700"/>
                </a:lnTo>
                <a:lnTo>
                  <a:pt x="330993" y="945356"/>
                </a:lnTo>
                <a:lnTo>
                  <a:pt x="188118" y="828675"/>
                </a:lnTo>
                <a:lnTo>
                  <a:pt x="52387" y="707231"/>
                </a:lnTo>
                <a:lnTo>
                  <a:pt x="0" y="666750"/>
                </a:ln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6794659" y="1733679"/>
            <a:ext cx="2331243" cy="928688"/>
          </a:xfrm>
          <a:custGeom>
            <a:avLst/>
            <a:gdLst>
              <a:gd name="connsiteX0" fmla="*/ 0 w 2331243"/>
              <a:gd name="connsiteY0" fmla="*/ 278607 h 928688"/>
              <a:gd name="connsiteX1" fmla="*/ 204787 w 2331243"/>
              <a:gd name="connsiteY1" fmla="*/ 204788 h 928688"/>
              <a:gd name="connsiteX2" fmla="*/ 431006 w 2331243"/>
              <a:gd name="connsiteY2" fmla="*/ 142875 h 928688"/>
              <a:gd name="connsiteX3" fmla="*/ 650081 w 2331243"/>
              <a:gd name="connsiteY3" fmla="*/ 90488 h 928688"/>
              <a:gd name="connsiteX4" fmla="*/ 902493 w 2331243"/>
              <a:gd name="connsiteY4" fmla="*/ 42863 h 928688"/>
              <a:gd name="connsiteX5" fmla="*/ 1095375 w 2331243"/>
              <a:gd name="connsiteY5" fmla="*/ 21432 h 928688"/>
              <a:gd name="connsiteX6" fmla="*/ 1323975 w 2331243"/>
              <a:gd name="connsiteY6" fmla="*/ 4763 h 928688"/>
              <a:gd name="connsiteX7" fmla="*/ 1524000 w 2331243"/>
              <a:gd name="connsiteY7" fmla="*/ 0 h 928688"/>
              <a:gd name="connsiteX8" fmla="*/ 1774031 w 2331243"/>
              <a:gd name="connsiteY8" fmla="*/ 16669 h 928688"/>
              <a:gd name="connsiteX9" fmla="*/ 1997868 w 2331243"/>
              <a:gd name="connsiteY9" fmla="*/ 42863 h 928688"/>
              <a:gd name="connsiteX10" fmla="*/ 2262187 w 2331243"/>
              <a:gd name="connsiteY10" fmla="*/ 83344 h 928688"/>
              <a:gd name="connsiteX11" fmla="*/ 2331243 w 2331243"/>
              <a:gd name="connsiteY11" fmla="*/ 102394 h 928688"/>
              <a:gd name="connsiteX12" fmla="*/ 2193131 w 2331243"/>
              <a:gd name="connsiteY12" fmla="*/ 157163 h 928688"/>
              <a:gd name="connsiteX13" fmla="*/ 2033587 w 2331243"/>
              <a:gd name="connsiteY13" fmla="*/ 221457 h 928688"/>
              <a:gd name="connsiteX14" fmla="*/ 1883568 w 2331243"/>
              <a:gd name="connsiteY14" fmla="*/ 295275 h 928688"/>
              <a:gd name="connsiteX15" fmla="*/ 1733550 w 2331243"/>
              <a:gd name="connsiteY15" fmla="*/ 371475 h 928688"/>
              <a:gd name="connsiteX16" fmla="*/ 1593056 w 2331243"/>
              <a:gd name="connsiteY16" fmla="*/ 459582 h 928688"/>
              <a:gd name="connsiteX17" fmla="*/ 1412081 w 2331243"/>
              <a:gd name="connsiteY17" fmla="*/ 581025 h 928688"/>
              <a:gd name="connsiteX18" fmla="*/ 1269206 w 2331243"/>
              <a:gd name="connsiteY18" fmla="*/ 688182 h 928688"/>
              <a:gd name="connsiteX19" fmla="*/ 1126331 w 2331243"/>
              <a:gd name="connsiteY19" fmla="*/ 800100 h 928688"/>
              <a:gd name="connsiteX20" fmla="*/ 971550 w 2331243"/>
              <a:gd name="connsiteY20" fmla="*/ 928688 h 928688"/>
              <a:gd name="connsiteX21" fmla="*/ 850106 w 2331243"/>
              <a:gd name="connsiteY21" fmla="*/ 819150 h 928688"/>
              <a:gd name="connsiteX22" fmla="*/ 709612 w 2331243"/>
              <a:gd name="connsiteY22" fmla="*/ 697707 h 928688"/>
              <a:gd name="connsiteX23" fmla="*/ 588168 w 2331243"/>
              <a:gd name="connsiteY23" fmla="*/ 607219 h 928688"/>
              <a:gd name="connsiteX24" fmla="*/ 435768 w 2331243"/>
              <a:gd name="connsiteY24" fmla="*/ 500063 h 928688"/>
              <a:gd name="connsiteX25" fmla="*/ 280987 w 2331243"/>
              <a:gd name="connsiteY25" fmla="*/ 409575 h 928688"/>
              <a:gd name="connsiteX26" fmla="*/ 157162 w 2331243"/>
              <a:gd name="connsiteY26" fmla="*/ 345282 h 928688"/>
              <a:gd name="connsiteX27" fmla="*/ 0 w 2331243"/>
              <a:gd name="connsiteY27" fmla="*/ 278607 h 928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31243" h="928688">
                <a:moveTo>
                  <a:pt x="0" y="278607"/>
                </a:moveTo>
                <a:lnTo>
                  <a:pt x="204787" y="204788"/>
                </a:lnTo>
                <a:lnTo>
                  <a:pt x="431006" y="142875"/>
                </a:lnTo>
                <a:lnTo>
                  <a:pt x="650081" y="90488"/>
                </a:lnTo>
                <a:lnTo>
                  <a:pt x="902493" y="42863"/>
                </a:lnTo>
                <a:lnTo>
                  <a:pt x="1095375" y="21432"/>
                </a:lnTo>
                <a:lnTo>
                  <a:pt x="1323975" y="4763"/>
                </a:lnTo>
                <a:lnTo>
                  <a:pt x="1524000" y="0"/>
                </a:lnTo>
                <a:lnTo>
                  <a:pt x="1774031" y="16669"/>
                </a:lnTo>
                <a:lnTo>
                  <a:pt x="1997868" y="42863"/>
                </a:lnTo>
                <a:lnTo>
                  <a:pt x="2262187" y="83344"/>
                </a:lnTo>
                <a:lnTo>
                  <a:pt x="2331243" y="102394"/>
                </a:lnTo>
                <a:lnTo>
                  <a:pt x="2193131" y="157163"/>
                </a:lnTo>
                <a:lnTo>
                  <a:pt x="2033587" y="221457"/>
                </a:lnTo>
                <a:lnTo>
                  <a:pt x="1883568" y="295275"/>
                </a:lnTo>
                <a:lnTo>
                  <a:pt x="1733550" y="371475"/>
                </a:lnTo>
                <a:lnTo>
                  <a:pt x="1593056" y="459582"/>
                </a:lnTo>
                <a:lnTo>
                  <a:pt x="1412081" y="581025"/>
                </a:lnTo>
                <a:lnTo>
                  <a:pt x="1269206" y="688182"/>
                </a:lnTo>
                <a:lnTo>
                  <a:pt x="1126331" y="800100"/>
                </a:lnTo>
                <a:lnTo>
                  <a:pt x="971550" y="928688"/>
                </a:lnTo>
                <a:lnTo>
                  <a:pt x="850106" y="819150"/>
                </a:lnTo>
                <a:lnTo>
                  <a:pt x="709612" y="697707"/>
                </a:lnTo>
                <a:lnTo>
                  <a:pt x="588168" y="607219"/>
                </a:lnTo>
                <a:lnTo>
                  <a:pt x="435768" y="500063"/>
                </a:lnTo>
                <a:lnTo>
                  <a:pt x="280987" y="409575"/>
                </a:lnTo>
                <a:lnTo>
                  <a:pt x="157162" y="345282"/>
                </a:lnTo>
                <a:lnTo>
                  <a:pt x="0" y="278607"/>
                </a:ln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7801927" y="1876554"/>
            <a:ext cx="1357313" cy="1650207"/>
          </a:xfrm>
          <a:custGeom>
            <a:avLst/>
            <a:gdLst>
              <a:gd name="connsiteX0" fmla="*/ 0 w 1357313"/>
              <a:gd name="connsiteY0" fmla="*/ 816769 h 1650207"/>
              <a:gd name="connsiteX1" fmla="*/ 130969 w 1357313"/>
              <a:gd name="connsiteY1" fmla="*/ 940594 h 1650207"/>
              <a:gd name="connsiteX2" fmla="*/ 309563 w 1357313"/>
              <a:gd name="connsiteY2" fmla="*/ 1078707 h 1650207"/>
              <a:gd name="connsiteX3" fmla="*/ 450057 w 1357313"/>
              <a:gd name="connsiteY3" fmla="*/ 1181100 h 1650207"/>
              <a:gd name="connsiteX4" fmla="*/ 731044 w 1357313"/>
              <a:gd name="connsiteY4" fmla="*/ 1354932 h 1650207"/>
              <a:gd name="connsiteX5" fmla="*/ 921544 w 1357313"/>
              <a:gd name="connsiteY5" fmla="*/ 1462088 h 1650207"/>
              <a:gd name="connsiteX6" fmla="*/ 1066800 w 1357313"/>
              <a:gd name="connsiteY6" fmla="*/ 1528763 h 1650207"/>
              <a:gd name="connsiteX7" fmla="*/ 1231107 w 1357313"/>
              <a:gd name="connsiteY7" fmla="*/ 1602582 h 1650207"/>
              <a:gd name="connsiteX8" fmla="*/ 1354932 w 1357313"/>
              <a:gd name="connsiteY8" fmla="*/ 1650207 h 1650207"/>
              <a:gd name="connsiteX9" fmla="*/ 1357313 w 1357313"/>
              <a:gd name="connsiteY9" fmla="*/ 0 h 1650207"/>
              <a:gd name="connsiteX10" fmla="*/ 1257300 w 1357313"/>
              <a:gd name="connsiteY10" fmla="*/ 40482 h 1650207"/>
              <a:gd name="connsiteX11" fmla="*/ 1092994 w 1357313"/>
              <a:gd name="connsiteY11" fmla="*/ 114300 h 1650207"/>
              <a:gd name="connsiteX12" fmla="*/ 954882 w 1357313"/>
              <a:gd name="connsiteY12" fmla="*/ 178594 h 1650207"/>
              <a:gd name="connsiteX13" fmla="*/ 819150 w 1357313"/>
              <a:gd name="connsiteY13" fmla="*/ 254794 h 1650207"/>
              <a:gd name="connsiteX14" fmla="*/ 676275 w 1357313"/>
              <a:gd name="connsiteY14" fmla="*/ 328613 h 1650207"/>
              <a:gd name="connsiteX15" fmla="*/ 492919 w 1357313"/>
              <a:gd name="connsiteY15" fmla="*/ 445294 h 1650207"/>
              <a:gd name="connsiteX16" fmla="*/ 338138 w 1357313"/>
              <a:gd name="connsiteY16" fmla="*/ 557213 h 1650207"/>
              <a:gd name="connsiteX17" fmla="*/ 207169 w 1357313"/>
              <a:gd name="connsiteY17" fmla="*/ 652463 h 1650207"/>
              <a:gd name="connsiteX18" fmla="*/ 107157 w 1357313"/>
              <a:gd name="connsiteY18" fmla="*/ 733425 h 1650207"/>
              <a:gd name="connsiteX19" fmla="*/ 0 w 1357313"/>
              <a:gd name="connsiteY19" fmla="*/ 816769 h 165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57313" h="1650207">
                <a:moveTo>
                  <a:pt x="0" y="816769"/>
                </a:moveTo>
                <a:lnTo>
                  <a:pt x="130969" y="940594"/>
                </a:lnTo>
                <a:lnTo>
                  <a:pt x="309563" y="1078707"/>
                </a:lnTo>
                <a:lnTo>
                  <a:pt x="450057" y="1181100"/>
                </a:lnTo>
                <a:lnTo>
                  <a:pt x="731044" y="1354932"/>
                </a:lnTo>
                <a:lnTo>
                  <a:pt x="921544" y="1462088"/>
                </a:lnTo>
                <a:lnTo>
                  <a:pt x="1066800" y="1528763"/>
                </a:lnTo>
                <a:lnTo>
                  <a:pt x="1231107" y="1602582"/>
                </a:lnTo>
                <a:lnTo>
                  <a:pt x="1354932" y="1650207"/>
                </a:lnTo>
                <a:cubicBezTo>
                  <a:pt x="1355726" y="1100138"/>
                  <a:pt x="1356519" y="550069"/>
                  <a:pt x="1357313" y="0"/>
                </a:cubicBezTo>
                <a:lnTo>
                  <a:pt x="1257300" y="40482"/>
                </a:lnTo>
                <a:lnTo>
                  <a:pt x="1092994" y="114300"/>
                </a:lnTo>
                <a:lnTo>
                  <a:pt x="954882" y="178594"/>
                </a:lnTo>
                <a:lnTo>
                  <a:pt x="819150" y="254794"/>
                </a:lnTo>
                <a:lnTo>
                  <a:pt x="676275" y="328613"/>
                </a:lnTo>
                <a:lnTo>
                  <a:pt x="492919" y="445294"/>
                </a:lnTo>
                <a:lnTo>
                  <a:pt x="338138" y="557213"/>
                </a:lnTo>
                <a:lnTo>
                  <a:pt x="207169" y="652463"/>
                </a:lnTo>
                <a:lnTo>
                  <a:pt x="107157" y="733425"/>
                </a:lnTo>
                <a:lnTo>
                  <a:pt x="0" y="816769"/>
                </a:lnTo>
                <a:close/>
              </a:path>
            </a:pathLst>
          </a:custGeom>
          <a:blipFill dpi="0" rotWithShape="1">
            <a:blip r:embed="rId9"/>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6799421" y="2743329"/>
            <a:ext cx="2307431" cy="890588"/>
          </a:xfrm>
          <a:custGeom>
            <a:avLst/>
            <a:gdLst>
              <a:gd name="connsiteX0" fmla="*/ 0 w 2307431"/>
              <a:gd name="connsiteY0" fmla="*/ 642938 h 890588"/>
              <a:gd name="connsiteX1" fmla="*/ 135731 w 2307431"/>
              <a:gd name="connsiteY1" fmla="*/ 588169 h 890588"/>
              <a:gd name="connsiteX2" fmla="*/ 307181 w 2307431"/>
              <a:gd name="connsiteY2" fmla="*/ 497682 h 890588"/>
              <a:gd name="connsiteX3" fmla="*/ 464344 w 2307431"/>
              <a:gd name="connsiteY3" fmla="*/ 392907 h 890588"/>
              <a:gd name="connsiteX4" fmla="*/ 619125 w 2307431"/>
              <a:gd name="connsiteY4" fmla="*/ 288132 h 890588"/>
              <a:gd name="connsiteX5" fmla="*/ 781050 w 2307431"/>
              <a:gd name="connsiteY5" fmla="*/ 169069 h 890588"/>
              <a:gd name="connsiteX6" fmla="*/ 971550 w 2307431"/>
              <a:gd name="connsiteY6" fmla="*/ 0 h 890588"/>
              <a:gd name="connsiteX7" fmla="*/ 1116806 w 2307431"/>
              <a:gd name="connsiteY7" fmla="*/ 133350 h 890588"/>
              <a:gd name="connsiteX8" fmla="*/ 1295400 w 2307431"/>
              <a:gd name="connsiteY8" fmla="*/ 266700 h 890588"/>
              <a:gd name="connsiteX9" fmla="*/ 1459706 w 2307431"/>
              <a:gd name="connsiteY9" fmla="*/ 383382 h 890588"/>
              <a:gd name="connsiteX10" fmla="*/ 1607344 w 2307431"/>
              <a:gd name="connsiteY10" fmla="*/ 478632 h 890588"/>
              <a:gd name="connsiteX11" fmla="*/ 1814513 w 2307431"/>
              <a:gd name="connsiteY11" fmla="*/ 590550 h 890588"/>
              <a:gd name="connsiteX12" fmla="*/ 2016919 w 2307431"/>
              <a:gd name="connsiteY12" fmla="*/ 697707 h 890588"/>
              <a:gd name="connsiteX13" fmla="*/ 2307431 w 2307431"/>
              <a:gd name="connsiteY13" fmla="*/ 816769 h 890588"/>
              <a:gd name="connsiteX14" fmla="*/ 2145506 w 2307431"/>
              <a:gd name="connsiteY14" fmla="*/ 847725 h 890588"/>
              <a:gd name="connsiteX15" fmla="*/ 2000250 w 2307431"/>
              <a:gd name="connsiteY15" fmla="*/ 862013 h 890588"/>
              <a:gd name="connsiteX16" fmla="*/ 1840706 w 2307431"/>
              <a:gd name="connsiteY16" fmla="*/ 876300 h 890588"/>
              <a:gd name="connsiteX17" fmla="*/ 1678781 w 2307431"/>
              <a:gd name="connsiteY17" fmla="*/ 881063 h 890588"/>
              <a:gd name="connsiteX18" fmla="*/ 1469231 w 2307431"/>
              <a:gd name="connsiteY18" fmla="*/ 890588 h 890588"/>
              <a:gd name="connsiteX19" fmla="*/ 1221581 w 2307431"/>
              <a:gd name="connsiteY19" fmla="*/ 890588 h 890588"/>
              <a:gd name="connsiteX20" fmla="*/ 945356 w 2307431"/>
              <a:gd name="connsiteY20" fmla="*/ 864394 h 890588"/>
              <a:gd name="connsiteX21" fmla="*/ 742950 w 2307431"/>
              <a:gd name="connsiteY21" fmla="*/ 840582 h 890588"/>
              <a:gd name="connsiteX22" fmla="*/ 490538 w 2307431"/>
              <a:gd name="connsiteY22" fmla="*/ 790575 h 890588"/>
              <a:gd name="connsiteX23" fmla="*/ 269081 w 2307431"/>
              <a:gd name="connsiteY23" fmla="*/ 735807 h 890588"/>
              <a:gd name="connsiteX24" fmla="*/ 100013 w 2307431"/>
              <a:gd name="connsiteY24" fmla="*/ 673894 h 890588"/>
              <a:gd name="connsiteX25" fmla="*/ 0 w 2307431"/>
              <a:gd name="connsiteY25" fmla="*/ 642938 h 890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07431" h="890588">
                <a:moveTo>
                  <a:pt x="0" y="642938"/>
                </a:moveTo>
                <a:lnTo>
                  <a:pt x="135731" y="588169"/>
                </a:lnTo>
                <a:lnTo>
                  <a:pt x="307181" y="497682"/>
                </a:lnTo>
                <a:lnTo>
                  <a:pt x="464344" y="392907"/>
                </a:lnTo>
                <a:lnTo>
                  <a:pt x="619125" y="288132"/>
                </a:lnTo>
                <a:lnTo>
                  <a:pt x="781050" y="169069"/>
                </a:lnTo>
                <a:lnTo>
                  <a:pt x="971550" y="0"/>
                </a:lnTo>
                <a:lnTo>
                  <a:pt x="1116806" y="133350"/>
                </a:lnTo>
                <a:lnTo>
                  <a:pt x="1295400" y="266700"/>
                </a:lnTo>
                <a:lnTo>
                  <a:pt x="1459706" y="383382"/>
                </a:lnTo>
                <a:lnTo>
                  <a:pt x="1607344" y="478632"/>
                </a:lnTo>
                <a:lnTo>
                  <a:pt x="1814513" y="590550"/>
                </a:lnTo>
                <a:lnTo>
                  <a:pt x="2016919" y="697707"/>
                </a:lnTo>
                <a:lnTo>
                  <a:pt x="2307431" y="816769"/>
                </a:lnTo>
                <a:lnTo>
                  <a:pt x="2145506" y="847725"/>
                </a:lnTo>
                <a:lnTo>
                  <a:pt x="2000250" y="862013"/>
                </a:lnTo>
                <a:lnTo>
                  <a:pt x="1840706" y="876300"/>
                </a:lnTo>
                <a:lnTo>
                  <a:pt x="1678781" y="881063"/>
                </a:lnTo>
                <a:lnTo>
                  <a:pt x="1469231" y="890588"/>
                </a:lnTo>
                <a:lnTo>
                  <a:pt x="1221581" y="890588"/>
                </a:lnTo>
                <a:lnTo>
                  <a:pt x="945356" y="864394"/>
                </a:lnTo>
                <a:lnTo>
                  <a:pt x="742950" y="840582"/>
                </a:lnTo>
                <a:lnTo>
                  <a:pt x="490538" y="790575"/>
                </a:lnTo>
                <a:lnTo>
                  <a:pt x="269081" y="735807"/>
                </a:lnTo>
                <a:lnTo>
                  <a:pt x="100013" y="673894"/>
                </a:lnTo>
                <a:lnTo>
                  <a:pt x="0" y="642938"/>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4653915" y="1807498"/>
            <a:ext cx="2031206" cy="852488"/>
          </a:xfrm>
          <a:custGeom>
            <a:avLst/>
            <a:gdLst>
              <a:gd name="connsiteX0" fmla="*/ 0 w 2031206"/>
              <a:gd name="connsiteY0" fmla="*/ 157163 h 852488"/>
              <a:gd name="connsiteX1" fmla="*/ 135731 w 2031206"/>
              <a:gd name="connsiteY1" fmla="*/ 119063 h 852488"/>
              <a:gd name="connsiteX2" fmla="*/ 383381 w 2031206"/>
              <a:gd name="connsiteY2" fmla="*/ 59531 h 852488"/>
              <a:gd name="connsiteX3" fmla="*/ 642937 w 2031206"/>
              <a:gd name="connsiteY3" fmla="*/ 19050 h 852488"/>
              <a:gd name="connsiteX4" fmla="*/ 859631 w 2031206"/>
              <a:gd name="connsiteY4" fmla="*/ 2381 h 852488"/>
              <a:gd name="connsiteX5" fmla="*/ 1090612 w 2031206"/>
              <a:gd name="connsiteY5" fmla="*/ 0 h 852488"/>
              <a:gd name="connsiteX6" fmla="*/ 1304925 w 2031206"/>
              <a:gd name="connsiteY6" fmla="*/ 16669 h 852488"/>
              <a:gd name="connsiteX7" fmla="*/ 1512094 w 2031206"/>
              <a:gd name="connsiteY7" fmla="*/ 47625 h 852488"/>
              <a:gd name="connsiteX8" fmla="*/ 1754981 w 2031206"/>
              <a:gd name="connsiteY8" fmla="*/ 100013 h 852488"/>
              <a:gd name="connsiteX9" fmla="*/ 2031206 w 2031206"/>
              <a:gd name="connsiteY9" fmla="*/ 202406 h 852488"/>
              <a:gd name="connsiteX10" fmla="*/ 1926431 w 2031206"/>
              <a:gd name="connsiteY10" fmla="*/ 254794 h 852488"/>
              <a:gd name="connsiteX11" fmla="*/ 1747837 w 2031206"/>
              <a:gd name="connsiteY11" fmla="*/ 352425 h 852488"/>
              <a:gd name="connsiteX12" fmla="*/ 1612106 w 2031206"/>
              <a:gd name="connsiteY12" fmla="*/ 442913 h 852488"/>
              <a:gd name="connsiteX13" fmla="*/ 1459706 w 2031206"/>
              <a:gd name="connsiteY13" fmla="*/ 547688 h 852488"/>
              <a:gd name="connsiteX14" fmla="*/ 1323975 w 2031206"/>
              <a:gd name="connsiteY14" fmla="*/ 642938 h 852488"/>
              <a:gd name="connsiteX15" fmla="*/ 1185862 w 2031206"/>
              <a:gd name="connsiteY15" fmla="*/ 754856 h 852488"/>
              <a:gd name="connsiteX16" fmla="*/ 1088231 w 2031206"/>
              <a:gd name="connsiteY16" fmla="*/ 852488 h 852488"/>
              <a:gd name="connsiteX17" fmla="*/ 938212 w 2031206"/>
              <a:gd name="connsiteY17" fmla="*/ 726281 h 852488"/>
              <a:gd name="connsiteX18" fmla="*/ 754856 w 2031206"/>
              <a:gd name="connsiteY18" fmla="*/ 571500 h 852488"/>
              <a:gd name="connsiteX19" fmla="*/ 595312 w 2031206"/>
              <a:gd name="connsiteY19" fmla="*/ 459581 h 852488"/>
              <a:gd name="connsiteX20" fmla="*/ 450056 w 2031206"/>
              <a:gd name="connsiteY20" fmla="*/ 366713 h 852488"/>
              <a:gd name="connsiteX21" fmla="*/ 304800 w 2031206"/>
              <a:gd name="connsiteY21" fmla="*/ 292894 h 852488"/>
              <a:gd name="connsiteX22" fmla="*/ 154781 w 2031206"/>
              <a:gd name="connsiteY22" fmla="*/ 221456 h 852488"/>
              <a:gd name="connsiteX23" fmla="*/ 0 w 2031206"/>
              <a:gd name="connsiteY23" fmla="*/ 157163 h 85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31206" h="852488">
                <a:moveTo>
                  <a:pt x="0" y="157163"/>
                </a:moveTo>
                <a:lnTo>
                  <a:pt x="135731" y="119063"/>
                </a:lnTo>
                <a:lnTo>
                  <a:pt x="383381" y="59531"/>
                </a:lnTo>
                <a:lnTo>
                  <a:pt x="642937" y="19050"/>
                </a:lnTo>
                <a:lnTo>
                  <a:pt x="859631" y="2381"/>
                </a:lnTo>
                <a:lnTo>
                  <a:pt x="1090612" y="0"/>
                </a:lnTo>
                <a:lnTo>
                  <a:pt x="1304925" y="16669"/>
                </a:lnTo>
                <a:lnTo>
                  <a:pt x="1512094" y="47625"/>
                </a:lnTo>
                <a:lnTo>
                  <a:pt x="1754981" y="100013"/>
                </a:lnTo>
                <a:lnTo>
                  <a:pt x="2031206" y="202406"/>
                </a:lnTo>
                <a:lnTo>
                  <a:pt x="1926431" y="254794"/>
                </a:lnTo>
                <a:lnTo>
                  <a:pt x="1747837" y="352425"/>
                </a:lnTo>
                <a:lnTo>
                  <a:pt x="1612106" y="442913"/>
                </a:lnTo>
                <a:lnTo>
                  <a:pt x="1459706" y="547688"/>
                </a:lnTo>
                <a:lnTo>
                  <a:pt x="1323975" y="642938"/>
                </a:lnTo>
                <a:lnTo>
                  <a:pt x="1185862" y="754856"/>
                </a:lnTo>
                <a:lnTo>
                  <a:pt x="1088231" y="852488"/>
                </a:lnTo>
                <a:lnTo>
                  <a:pt x="938212" y="726281"/>
                </a:lnTo>
                <a:lnTo>
                  <a:pt x="754856" y="571500"/>
                </a:lnTo>
                <a:lnTo>
                  <a:pt x="595312" y="459581"/>
                </a:lnTo>
                <a:lnTo>
                  <a:pt x="450056" y="366713"/>
                </a:lnTo>
                <a:lnTo>
                  <a:pt x="304800" y="292894"/>
                </a:lnTo>
                <a:lnTo>
                  <a:pt x="154781" y="221456"/>
                </a:lnTo>
                <a:lnTo>
                  <a:pt x="0" y="157163"/>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463165" y="2731423"/>
            <a:ext cx="2045494" cy="873919"/>
          </a:xfrm>
          <a:custGeom>
            <a:avLst/>
            <a:gdLst>
              <a:gd name="connsiteX0" fmla="*/ 0 w 2045494"/>
              <a:gd name="connsiteY0" fmla="*/ 650081 h 873919"/>
              <a:gd name="connsiteX1" fmla="*/ 152400 w 2045494"/>
              <a:gd name="connsiteY1" fmla="*/ 561975 h 873919"/>
              <a:gd name="connsiteX2" fmla="*/ 290512 w 2045494"/>
              <a:gd name="connsiteY2" fmla="*/ 464344 h 873919"/>
              <a:gd name="connsiteX3" fmla="*/ 419100 w 2045494"/>
              <a:gd name="connsiteY3" fmla="*/ 369094 h 873919"/>
              <a:gd name="connsiteX4" fmla="*/ 538162 w 2045494"/>
              <a:gd name="connsiteY4" fmla="*/ 278606 h 873919"/>
              <a:gd name="connsiteX5" fmla="*/ 676275 w 2045494"/>
              <a:gd name="connsiteY5" fmla="*/ 154781 h 873919"/>
              <a:gd name="connsiteX6" fmla="*/ 835819 w 2045494"/>
              <a:gd name="connsiteY6" fmla="*/ 0 h 873919"/>
              <a:gd name="connsiteX7" fmla="*/ 976312 w 2045494"/>
              <a:gd name="connsiteY7" fmla="*/ 114300 h 873919"/>
              <a:gd name="connsiteX8" fmla="*/ 1147762 w 2045494"/>
              <a:gd name="connsiteY8" fmla="*/ 240506 h 873919"/>
              <a:gd name="connsiteX9" fmla="*/ 1323975 w 2045494"/>
              <a:gd name="connsiteY9" fmla="*/ 354806 h 873919"/>
              <a:gd name="connsiteX10" fmla="*/ 1500187 w 2045494"/>
              <a:gd name="connsiteY10" fmla="*/ 457200 h 873919"/>
              <a:gd name="connsiteX11" fmla="*/ 1671637 w 2045494"/>
              <a:gd name="connsiteY11" fmla="*/ 547688 h 873919"/>
              <a:gd name="connsiteX12" fmla="*/ 1905000 w 2045494"/>
              <a:gd name="connsiteY12" fmla="*/ 652463 h 873919"/>
              <a:gd name="connsiteX13" fmla="*/ 2045494 w 2045494"/>
              <a:gd name="connsiteY13" fmla="*/ 711994 h 873919"/>
              <a:gd name="connsiteX14" fmla="*/ 1916906 w 2045494"/>
              <a:gd name="connsiteY14" fmla="*/ 750094 h 873919"/>
              <a:gd name="connsiteX15" fmla="*/ 1745456 w 2045494"/>
              <a:gd name="connsiteY15" fmla="*/ 800100 h 873919"/>
              <a:gd name="connsiteX16" fmla="*/ 1519237 w 2045494"/>
              <a:gd name="connsiteY16" fmla="*/ 842963 h 873919"/>
              <a:gd name="connsiteX17" fmla="*/ 1309687 w 2045494"/>
              <a:gd name="connsiteY17" fmla="*/ 862013 h 873919"/>
              <a:gd name="connsiteX18" fmla="*/ 1062037 w 2045494"/>
              <a:gd name="connsiteY18" fmla="*/ 873919 h 873919"/>
              <a:gd name="connsiteX19" fmla="*/ 785812 w 2045494"/>
              <a:gd name="connsiteY19" fmla="*/ 854869 h 873919"/>
              <a:gd name="connsiteX20" fmla="*/ 554831 w 2045494"/>
              <a:gd name="connsiteY20" fmla="*/ 819150 h 873919"/>
              <a:gd name="connsiteX21" fmla="*/ 354806 w 2045494"/>
              <a:gd name="connsiteY21" fmla="*/ 771525 h 873919"/>
              <a:gd name="connsiteX22" fmla="*/ 121444 w 2045494"/>
              <a:gd name="connsiteY22" fmla="*/ 697706 h 873919"/>
              <a:gd name="connsiteX23" fmla="*/ 0 w 2045494"/>
              <a:gd name="connsiteY23" fmla="*/ 650081 h 87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45494" h="873919">
                <a:moveTo>
                  <a:pt x="0" y="650081"/>
                </a:moveTo>
                <a:lnTo>
                  <a:pt x="152400" y="561975"/>
                </a:lnTo>
                <a:lnTo>
                  <a:pt x="290512" y="464344"/>
                </a:lnTo>
                <a:lnTo>
                  <a:pt x="419100" y="369094"/>
                </a:lnTo>
                <a:lnTo>
                  <a:pt x="538162" y="278606"/>
                </a:lnTo>
                <a:lnTo>
                  <a:pt x="676275" y="154781"/>
                </a:lnTo>
                <a:lnTo>
                  <a:pt x="835819" y="0"/>
                </a:lnTo>
                <a:lnTo>
                  <a:pt x="976312" y="114300"/>
                </a:lnTo>
                <a:lnTo>
                  <a:pt x="1147762" y="240506"/>
                </a:lnTo>
                <a:lnTo>
                  <a:pt x="1323975" y="354806"/>
                </a:lnTo>
                <a:lnTo>
                  <a:pt x="1500187" y="457200"/>
                </a:lnTo>
                <a:lnTo>
                  <a:pt x="1671637" y="547688"/>
                </a:lnTo>
                <a:lnTo>
                  <a:pt x="1905000" y="652463"/>
                </a:lnTo>
                <a:lnTo>
                  <a:pt x="2045494" y="711994"/>
                </a:lnTo>
                <a:lnTo>
                  <a:pt x="1916906" y="750094"/>
                </a:lnTo>
                <a:lnTo>
                  <a:pt x="1745456" y="800100"/>
                </a:lnTo>
                <a:lnTo>
                  <a:pt x="1519237" y="842963"/>
                </a:lnTo>
                <a:lnTo>
                  <a:pt x="1309687" y="862013"/>
                </a:lnTo>
                <a:lnTo>
                  <a:pt x="1062037" y="873919"/>
                </a:lnTo>
                <a:lnTo>
                  <a:pt x="785812" y="854869"/>
                </a:lnTo>
                <a:lnTo>
                  <a:pt x="554831" y="819150"/>
                </a:lnTo>
                <a:lnTo>
                  <a:pt x="354806" y="771525"/>
                </a:lnTo>
                <a:lnTo>
                  <a:pt x="121444" y="697706"/>
                </a:lnTo>
                <a:lnTo>
                  <a:pt x="0" y="650081"/>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72390" y="1752729"/>
            <a:ext cx="2266950" cy="902494"/>
          </a:xfrm>
          <a:custGeom>
            <a:avLst/>
            <a:gdLst>
              <a:gd name="connsiteX0" fmla="*/ 0 w 2266950"/>
              <a:gd name="connsiteY0" fmla="*/ 88107 h 902494"/>
              <a:gd name="connsiteX1" fmla="*/ 288131 w 2266950"/>
              <a:gd name="connsiteY1" fmla="*/ 50007 h 902494"/>
              <a:gd name="connsiteX2" fmla="*/ 683419 w 2266950"/>
              <a:gd name="connsiteY2" fmla="*/ 11907 h 902494"/>
              <a:gd name="connsiteX3" fmla="*/ 1050131 w 2266950"/>
              <a:gd name="connsiteY3" fmla="*/ 0 h 902494"/>
              <a:gd name="connsiteX4" fmla="*/ 1397794 w 2266950"/>
              <a:gd name="connsiteY4" fmla="*/ 19050 h 902494"/>
              <a:gd name="connsiteX5" fmla="*/ 1721644 w 2266950"/>
              <a:gd name="connsiteY5" fmla="*/ 71438 h 902494"/>
              <a:gd name="connsiteX6" fmla="*/ 2016919 w 2266950"/>
              <a:gd name="connsiteY6" fmla="*/ 157163 h 902494"/>
              <a:gd name="connsiteX7" fmla="*/ 2266950 w 2266950"/>
              <a:gd name="connsiteY7" fmla="*/ 259557 h 902494"/>
              <a:gd name="connsiteX8" fmla="*/ 2081212 w 2266950"/>
              <a:gd name="connsiteY8" fmla="*/ 342900 h 902494"/>
              <a:gd name="connsiteX9" fmla="*/ 1914525 w 2266950"/>
              <a:gd name="connsiteY9" fmla="*/ 419100 h 902494"/>
              <a:gd name="connsiteX10" fmla="*/ 1707356 w 2266950"/>
              <a:gd name="connsiteY10" fmla="*/ 533400 h 902494"/>
              <a:gd name="connsiteX11" fmla="*/ 1521619 w 2266950"/>
              <a:gd name="connsiteY11" fmla="*/ 652463 h 902494"/>
              <a:gd name="connsiteX12" fmla="*/ 1338262 w 2266950"/>
              <a:gd name="connsiteY12" fmla="*/ 788194 h 902494"/>
              <a:gd name="connsiteX13" fmla="*/ 1202531 w 2266950"/>
              <a:gd name="connsiteY13" fmla="*/ 902494 h 902494"/>
              <a:gd name="connsiteX14" fmla="*/ 1097756 w 2266950"/>
              <a:gd name="connsiteY14" fmla="*/ 797719 h 902494"/>
              <a:gd name="connsiteX15" fmla="*/ 950119 w 2266950"/>
              <a:gd name="connsiteY15" fmla="*/ 673894 h 902494"/>
              <a:gd name="connsiteX16" fmla="*/ 752475 w 2266950"/>
              <a:gd name="connsiteY16" fmla="*/ 521494 h 902494"/>
              <a:gd name="connsiteX17" fmla="*/ 583406 w 2266950"/>
              <a:gd name="connsiteY17" fmla="*/ 390525 h 902494"/>
              <a:gd name="connsiteX18" fmla="*/ 445294 w 2266950"/>
              <a:gd name="connsiteY18" fmla="*/ 309563 h 902494"/>
              <a:gd name="connsiteX19" fmla="*/ 247650 w 2266950"/>
              <a:gd name="connsiteY19" fmla="*/ 207169 h 902494"/>
              <a:gd name="connsiteX20" fmla="*/ 0 w 2266950"/>
              <a:gd name="connsiteY20" fmla="*/ 88107 h 902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66950" h="902494">
                <a:moveTo>
                  <a:pt x="0" y="88107"/>
                </a:moveTo>
                <a:lnTo>
                  <a:pt x="288131" y="50007"/>
                </a:lnTo>
                <a:lnTo>
                  <a:pt x="683419" y="11907"/>
                </a:lnTo>
                <a:lnTo>
                  <a:pt x="1050131" y="0"/>
                </a:lnTo>
                <a:lnTo>
                  <a:pt x="1397794" y="19050"/>
                </a:lnTo>
                <a:lnTo>
                  <a:pt x="1721644" y="71438"/>
                </a:lnTo>
                <a:lnTo>
                  <a:pt x="2016919" y="157163"/>
                </a:lnTo>
                <a:lnTo>
                  <a:pt x="2266950" y="259557"/>
                </a:lnTo>
                <a:lnTo>
                  <a:pt x="2081212" y="342900"/>
                </a:lnTo>
                <a:lnTo>
                  <a:pt x="1914525" y="419100"/>
                </a:lnTo>
                <a:lnTo>
                  <a:pt x="1707356" y="533400"/>
                </a:lnTo>
                <a:lnTo>
                  <a:pt x="1521619" y="652463"/>
                </a:lnTo>
                <a:lnTo>
                  <a:pt x="1338262" y="788194"/>
                </a:lnTo>
                <a:lnTo>
                  <a:pt x="1202531" y="902494"/>
                </a:lnTo>
                <a:lnTo>
                  <a:pt x="1097756" y="797719"/>
                </a:lnTo>
                <a:lnTo>
                  <a:pt x="950119" y="673894"/>
                </a:lnTo>
                <a:lnTo>
                  <a:pt x="752475" y="521494"/>
                </a:lnTo>
                <a:lnTo>
                  <a:pt x="583406" y="390525"/>
                </a:lnTo>
                <a:lnTo>
                  <a:pt x="445294" y="309563"/>
                </a:lnTo>
                <a:lnTo>
                  <a:pt x="247650" y="207169"/>
                </a:lnTo>
                <a:lnTo>
                  <a:pt x="0" y="88107"/>
                </a:lnTo>
                <a:close/>
              </a:path>
            </a:pathLst>
          </a:custGeom>
          <a:solidFill>
            <a:srgbClr val="A183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3574" y="1067312"/>
            <a:ext cx="5620940" cy="692497"/>
          </a:xfrm>
          <a:prstGeom prst="rect">
            <a:avLst/>
          </a:prstGeom>
        </p:spPr>
        <p:txBody>
          <a:bodyPr wrap="square">
            <a:spAutoFit/>
          </a:bodyPr>
          <a:lstStyle/>
          <a:p>
            <a:pPr algn="ctr"/>
            <a:r>
              <a:rPr lang="zh-CN" altLang="en-US" b="1" dirty="0" smtClean="0">
                <a:solidFill>
                  <a:srgbClr val="635858"/>
                </a:solidFill>
                <a:latin typeface="微软雅黑" panose="020B0503020204020204" pitchFamily="34" charset="-122"/>
                <a:ea typeface="微软雅黑" panose="020B0503020204020204" pitchFamily="34" charset="-122"/>
              </a:rPr>
              <a:t>修改图片方法</a:t>
            </a:r>
            <a:endParaRPr lang="en-US" altLang="zh-CN" b="1" dirty="0" smtClean="0">
              <a:solidFill>
                <a:srgbClr val="635858"/>
              </a:solidFill>
              <a:latin typeface="微软雅黑" panose="020B0503020204020204" pitchFamily="34" charset="-122"/>
              <a:ea typeface="微软雅黑" panose="020B0503020204020204" pitchFamily="34" charset="-122"/>
            </a:endParaRPr>
          </a:p>
          <a:p>
            <a:pPr algn="ctr"/>
            <a:r>
              <a:rPr lang="zh-CN" altLang="en-US" sz="1000" dirty="0" smtClean="0">
                <a:solidFill>
                  <a:srgbClr val="635858"/>
                </a:solidFill>
                <a:latin typeface="微软雅黑" panose="020B0503020204020204" pitchFamily="34" charset="-122"/>
                <a:ea typeface="微软雅黑" panose="020B0503020204020204" pitchFamily="34" charset="-122"/>
              </a:rPr>
              <a:t>单击</a:t>
            </a:r>
            <a:r>
              <a:rPr lang="zh-CN" altLang="en-US" sz="1000" dirty="0">
                <a:solidFill>
                  <a:srgbClr val="635858"/>
                </a:solidFill>
                <a:latin typeface="微软雅黑" panose="020B0503020204020204" pitchFamily="34" charset="-122"/>
                <a:ea typeface="微软雅黑" panose="020B0503020204020204" pitchFamily="34" charset="-122"/>
              </a:rPr>
              <a:t>选中图片，右键，设置图片格式，填充，图片或文理填充，文件，选择你要的图片即可</a:t>
            </a:r>
            <a:endParaRPr lang="en-US" altLang="zh-CN" sz="1000" dirty="0">
              <a:solidFill>
                <a:srgbClr val="635858"/>
              </a:solidFill>
              <a:latin typeface="微软雅黑" panose="020B0503020204020204" pitchFamily="34" charset="-122"/>
              <a:ea typeface="微软雅黑" panose="020B0503020204020204" pitchFamily="34" charset="-122"/>
            </a:endParaRPr>
          </a:p>
          <a:p>
            <a:pPr algn="ctr"/>
            <a:r>
              <a:rPr lang="zh-CN" altLang="en-US" sz="1000" dirty="0">
                <a:solidFill>
                  <a:srgbClr val="635858"/>
                </a:solidFill>
                <a:latin typeface="微软雅黑" panose="020B0503020204020204" pitchFamily="34" charset="-122"/>
                <a:ea typeface="微软雅黑" panose="020B0503020204020204" pitchFamily="34" charset="-122"/>
              </a:rPr>
              <a:t>（备注，建议使用图片前先将图片裁剪成如图差不多的长方形，图片不会变形）</a:t>
            </a:r>
            <a:endParaRPr lang="zh-CN" altLang="en-US" sz="1000" dirty="0">
              <a:solidFill>
                <a:srgbClr val="635858"/>
              </a:solidFill>
              <a:latin typeface="微软雅黑" panose="020B0503020204020204" pitchFamily="34" charset="-122"/>
              <a:ea typeface="微软雅黑" panose="020B0503020204020204" pitchFamily="34" charset="-122"/>
            </a:endParaRPr>
          </a:p>
        </p:txBody>
      </p:sp>
      <p:pic>
        <p:nvPicPr>
          <p:cNvPr id="18" name="图片 1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093708" y="554052"/>
            <a:ext cx="3182118" cy="5425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55576" y="0"/>
            <a:ext cx="7776864" cy="4770542"/>
            <a:chOff x="755576" y="0"/>
            <a:chExt cx="7776864" cy="4770542"/>
          </a:xfrm>
        </p:grpSpPr>
        <p:sp>
          <p:nvSpPr>
            <p:cNvPr id="18" name="矩形 17"/>
            <p:cNvSpPr/>
            <p:nvPr/>
          </p:nvSpPr>
          <p:spPr>
            <a:xfrm>
              <a:off x="755576" y="666086"/>
              <a:ext cx="77768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21260" y="0"/>
              <a:ext cx="4709160" cy="739592"/>
              <a:chOff x="2221260" y="0"/>
              <a:chExt cx="4709160" cy="739592"/>
            </a:xfrm>
          </p:grpSpPr>
          <p:sp>
            <p:nvSpPr>
              <p:cNvPr id="19" name="椭圆 18"/>
              <p:cNvSpPr/>
              <p:nvPr/>
            </p:nvSpPr>
            <p:spPr>
              <a:xfrm>
                <a:off x="2221260" y="54147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739920" y="549092"/>
                <a:ext cx="190500" cy="1905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2316510" y="0"/>
                <a:ext cx="4518660" cy="541472"/>
                <a:chOff x="2316510" y="-164554"/>
                <a:chExt cx="4518660" cy="706026"/>
              </a:xfrm>
            </p:grpSpPr>
            <p:cxnSp>
              <p:nvCxnSpPr>
                <p:cNvPr id="22" name="直接连接符 21"/>
                <p:cNvCxnSpPr>
                  <a:stCxn id="19" idx="0"/>
                </p:cNvCxnSpPr>
                <p:nvPr/>
              </p:nvCxnSpPr>
              <p:spPr>
                <a:xfrm flipV="1">
                  <a:off x="2316510" y="-154016"/>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835170" y="-164554"/>
                  <a:ext cx="0" cy="6954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grpSp>
      <p:sp>
        <p:nvSpPr>
          <p:cNvPr id="12" name="矩形 11"/>
          <p:cNvSpPr/>
          <p:nvPr/>
        </p:nvSpPr>
        <p:spPr>
          <a:xfrm>
            <a:off x="971600" y="882110"/>
            <a:ext cx="2880320" cy="1800200"/>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3980" y="2741390"/>
            <a:ext cx="151978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84396" y="2741390"/>
            <a:ext cx="3201476" cy="1800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23928" y="889730"/>
            <a:ext cx="2525060" cy="18002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886500" y="2749010"/>
            <a:ext cx="2455088" cy="18002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518960" y="904970"/>
            <a:ext cx="1822628" cy="1800200"/>
          </a:xfrm>
          <a:prstGeom prst="rect">
            <a:avLst/>
          </a:prstGeom>
          <a:solidFill>
            <a:srgbClr val="A1835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8672" y="3497181"/>
            <a:ext cx="1330404" cy="303858"/>
          </a:xfrm>
          <a:prstGeom prst="rect">
            <a:avLst/>
          </a:prstGeom>
        </p:spPr>
      </p:pic>
      <p:sp>
        <p:nvSpPr>
          <p:cNvPr id="26" name="矩形 25"/>
          <p:cNvSpPr/>
          <p:nvPr/>
        </p:nvSpPr>
        <p:spPr>
          <a:xfrm>
            <a:off x="6544132" y="1347614"/>
            <a:ext cx="1797456" cy="1261884"/>
          </a:xfrm>
          <a:prstGeom prst="rect">
            <a:avLst/>
          </a:prstGeom>
        </p:spPr>
        <p:txBody>
          <a:bodyPr wrap="square">
            <a:spAutoFit/>
          </a:bodyPr>
          <a:lstStyle/>
          <a:p>
            <a:pPr algn="ctr"/>
            <a:r>
              <a:rPr lang="zh-CN" altLang="en-US" sz="1600" b="1" dirty="0" smtClean="0">
                <a:solidFill>
                  <a:srgbClr val="262A3E"/>
                </a:solidFill>
                <a:latin typeface="方正中倩简体" panose="03000509000000000000" pitchFamily="65" charset="-122"/>
                <a:ea typeface="方正中倩简体" panose="03000509000000000000" pitchFamily="65" charset="-122"/>
              </a:rPr>
              <a:t>烘焙面包 </a:t>
            </a:r>
            <a:r>
              <a:rPr lang="en-US" altLang="zh-CN" sz="1600" b="1" dirty="0" smtClean="0">
                <a:solidFill>
                  <a:srgbClr val="262A3E"/>
                </a:solidFill>
                <a:latin typeface="方正中倩简体" panose="03000509000000000000" pitchFamily="65" charset="-122"/>
                <a:ea typeface="方正中倩简体" panose="03000509000000000000" pitchFamily="65" charset="-122"/>
              </a:rPr>
              <a:t>/ BREAD</a:t>
            </a:r>
            <a:endParaRPr lang="en-US" altLang="zh-CN" sz="1600" b="1" dirty="0" smtClean="0">
              <a:solidFill>
                <a:srgbClr val="262A3E"/>
              </a:solidFill>
              <a:latin typeface="方正中倩简体" panose="03000509000000000000" pitchFamily="65" charset="-122"/>
              <a:ea typeface="方正中倩简体" panose="03000509000000000000" pitchFamily="65" charset="-122"/>
            </a:endParaRPr>
          </a:p>
          <a:p>
            <a:endParaRPr lang="en-US" altLang="zh-CN" sz="1200" dirty="0" smtClean="0">
              <a:solidFill>
                <a:srgbClr val="262A3E"/>
              </a:solidFill>
              <a:latin typeface="方正中倩简体" panose="03000509000000000000" pitchFamily="65" charset="-122"/>
              <a:ea typeface="方正中倩简体" panose="03000509000000000000" pitchFamily="65" charset="-122"/>
            </a:endParaRPr>
          </a:p>
          <a:p>
            <a:r>
              <a:rPr lang="zh-CN" altLang="en-US" sz="1200" dirty="0" smtClean="0">
                <a:solidFill>
                  <a:srgbClr val="262A3E"/>
                </a:solidFill>
                <a:latin typeface="方正中倩简体" panose="03000509000000000000" pitchFamily="65" charset="-122"/>
                <a:ea typeface="方正中倩简体" panose="03000509000000000000" pitchFamily="65" charset="-122"/>
              </a:rPr>
              <a:t>采用了纯欧的技法，融合日本极致烘焙技术，打造出餐厅类最好吃的甜点和面包</a:t>
            </a:r>
            <a:endParaRPr lang="zh-CN" altLang="en-US" sz="1200" dirty="0">
              <a:solidFill>
                <a:srgbClr val="262A3E"/>
              </a:solidFill>
              <a:latin typeface="方正中倩简体" panose="03000509000000000000" pitchFamily="65" charset="-122"/>
              <a:ea typeface="方正中倩简体" panose="03000509000000000000" pitchFamily="65"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500"/>
                                        <p:tgtEl>
                                          <p:spTgt spid="26"/>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26" grpId="0"/>
    </p:bldLst>
  </p:timing>
</p:sld>
</file>

<file path=ppt/theme/theme1.xml><?xml version="1.0" encoding="utf-8"?>
<a:theme xmlns:a="http://schemas.openxmlformats.org/drawingml/2006/main" name="半成品网络学院  https://tao13.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1979</Words>
  <Application>WPS 演示</Application>
  <PresentationFormat>全屏显示(16:9)</PresentationFormat>
  <Paragraphs>189</Paragraphs>
  <Slides>24</Slides>
  <Notes>24</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24</vt:i4>
      </vt:variant>
    </vt:vector>
  </HeadingPairs>
  <TitlesOfParts>
    <vt:vector size="47" baseType="lpstr">
      <vt:lpstr>Arial</vt:lpstr>
      <vt:lpstr>宋体</vt:lpstr>
      <vt:lpstr>Wingdings</vt:lpstr>
      <vt:lpstr>微软雅黑</vt:lpstr>
      <vt:lpstr>Raleway Black</vt:lpstr>
      <vt:lpstr>Impact</vt:lpstr>
      <vt:lpstr>方正中倩简体</vt:lpstr>
      <vt:lpstr>Lato Light</vt:lpstr>
      <vt:lpstr>MS PGothic</vt:lpstr>
      <vt:lpstr>Calibri</vt:lpstr>
      <vt:lpstr>나눔고딕</vt:lpstr>
      <vt:lpstr>Bernard MT Condensed</vt:lpstr>
      <vt:lpstr>Arial</vt:lpstr>
      <vt:lpstr>Aleo Regular</vt:lpstr>
      <vt:lpstr>Calibri</vt:lpstr>
      <vt:lpstr>Aleo</vt:lpstr>
      <vt:lpstr>Brush Script Std</vt:lpstr>
      <vt:lpstr>汉仪圆叠体简</vt:lpstr>
      <vt:lpstr>Book Antiqua</vt:lpstr>
      <vt:lpstr>Raleway</vt:lpstr>
      <vt:lpstr>Segoe Print</vt:lpstr>
      <vt:lpstr>Adobe Myungjo Std M</vt:lpstr>
      <vt:lpstr>半成品网络学院  https://tao13.taobao.com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lenovo</cp:lastModifiedBy>
  <cp:revision>94</cp:revision>
  <dcterms:created xsi:type="dcterms:W3CDTF">2015-07-23T01:26:00Z</dcterms:created>
  <dcterms:modified xsi:type="dcterms:W3CDTF">2017-04-26T09:26:40Z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