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xlsx" ContentType="application/vnd.openxmlformats-officedocument.spreadsheetml.sheet"/>
  <Override PartName="/ppt/charts/chart3.xml" ContentType="application/vnd.openxmlformats-officedocument.drawingml.chart+xml"/>
  <Override PartName="/ppt/charts/chart4.xml" ContentType="application/vnd.openxmlformats-officedocument.drawingml.char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diagrams/data1.xml" ContentType="application/vnd.openxmlformats-officedocument.drawingml.diagramData+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theme/themeOverride4.xml" ContentType="application/vnd.openxmlformats-officedocument.themeOverride+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2" r:id="rId2"/>
  </p:sldMasterIdLst>
  <p:notesMasterIdLst>
    <p:notesMasterId r:id="rId38"/>
  </p:notesMasterIdLst>
  <p:sldIdLst>
    <p:sldId id="256" r:id="rId3"/>
    <p:sldId id="257" r:id="rId4"/>
    <p:sldId id="258" r:id="rId5"/>
    <p:sldId id="259" r:id="rId6"/>
    <p:sldId id="263" r:id="rId7"/>
    <p:sldId id="266" r:id="rId8"/>
    <p:sldId id="275" r:id="rId9"/>
    <p:sldId id="268" r:id="rId10"/>
    <p:sldId id="276" r:id="rId11"/>
    <p:sldId id="292" r:id="rId12"/>
    <p:sldId id="282" r:id="rId13"/>
    <p:sldId id="260" r:id="rId14"/>
    <p:sldId id="271" r:id="rId15"/>
    <p:sldId id="291" r:id="rId16"/>
    <p:sldId id="272" r:id="rId17"/>
    <p:sldId id="273" r:id="rId18"/>
    <p:sldId id="269" r:id="rId19"/>
    <p:sldId id="267" r:id="rId20"/>
    <p:sldId id="270" r:id="rId21"/>
    <p:sldId id="265" r:id="rId22"/>
    <p:sldId id="277" r:id="rId23"/>
    <p:sldId id="278" r:id="rId24"/>
    <p:sldId id="285" r:id="rId25"/>
    <p:sldId id="287" r:id="rId26"/>
    <p:sldId id="284" r:id="rId27"/>
    <p:sldId id="290" r:id="rId28"/>
    <p:sldId id="274" r:id="rId29"/>
    <p:sldId id="262" r:id="rId30"/>
    <p:sldId id="283" r:id="rId31"/>
    <p:sldId id="281" r:id="rId32"/>
    <p:sldId id="279" r:id="rId33"/>
    <p:sldId id="286" r:id="rId34"/>
    <p:sldId id="288" r:id="rId35"/>
    <p:sldId id="280" r:id="rId36"/>
    <p:sldId id="289" r:id="rId3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8254" autoAdjust="0"/>
    <p:restoredTop sz="94660"/>
  </p:normalViewPr>
  <p:slideViewPr>
    <p:cSldViewPr>
      <p:cViewPr varScale="1">
        <p:scale>
          <a:sx n="136" d="100"/>
          <a:sy n="136" d="100"/>
        </p:scale>
        <p:origin x="-798" y="-78"/>
      </p:cViewPr>
      <p:guideLst>
        <p:guide orient="horz" pos="1620"/>
        <p:guide pos="2880"/>
      </p:guideLst>
    </p:cSldViewPr>
  </p:slideViewPr>
  <p:notesTextViewPr>
    <p:cViewPr>
      <p:scale>
        <a:sx n="1" d="1"/>
        <a:sy n="1" d="1"/>
      </p:scale>
      <p:origin x="0" y="0"/>
    </p:cViewPr>
  </p:notesTextViewPr>
  <p:sorterViewPr>
    <p:cViewPr>
      <p:scale>
        <a:sx n="100" d="100"/>
        <a:sy n="100" d="100"/>
      </p:scale>
      <p:origin x="0" y="3972"/>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Office_Excel____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Office_Excel____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Office_Excel____3.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Office_Excel____4.xlsx"/><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c:lang val="zh-CN"/>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spPr>
              <a:solidFill>
                <a:srgbClr val="92D050"/>
              </a:solidFill>
            </c:spPr>
          </c:dPt>
          <c:dPt>
            <c:idx val="1"/>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55</c:v>
                </c:pt>
                <c:pt idx="1">
                  <c:v>45</c:v>
                </c:pt>
              </c:numCache>
            </c:numRef>
          </c:val>
        </c:ser>
        <c:dLbls/>
        <c:firstSliceAng val="0"/>
        <c:holeSize val="82"/>
      </c:doughnutChart>
    </c:plotArea>
    <c:plotVisOnly val="1"/>
    <c:dispBlanksAs val="zero"/>
  </c:chart>
  <c:txPr>
    <a:bodyPr/>
    <a:lstStyle/>
    <a:p>
      <a:pPr>
        <a:defRPr sz="1800"/>
      </a:pPr>
      <a:endParaRPr lang="zh-CN"/>
    </a:p>
  </c:txPr>
  <c:externalData r:id="rId2"/>
</c:chartSpace>
</file>

<file path=ppt/charts/chart2.xml><?xml version="1.0" encoding="utf-8"?>
<c:chartSpace xmlns:c="http://schemas.openxmlformats.org/drawingml/2006/chart" xmlns:a="http://schemas.openxmlformats.org/drawingml/2006/main" xmlns:r="http://schemas.openxmlformats.org/officeDocument/2006/relationships">
  <c:lang val="zh-CN"/>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spPr>
              <a:solidFill>
                <a:srgbClr val="92D050"/>
              </a:solidFill>
            </c:spPr>
          </c:dPt>
          <c:dPt>
            <c:idx val="1"/>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45</c:v>
                </c:pt>
                <c:pt idx="1">
                  <c:v>55</c:v>
                </c:pt>
              </c:numCache>
            </c:numRef>
          </c:val>
        </c:ser>
        <c:dLbls/>
        <c:firstSliceAng val="0"/>
        <c:holeSize val="82"/>
      </c:doughnutChart>
    </c:plotArea>
    <c:plotVisOnly val="1"/>
    <c:dispBlanksAs val="zero"/>
  </c:chart>
  <c:txPr>
    <a:bodyPr/>
    <a:lstStyle/>
    <a:p>
      <a:pPr>
        <a:defRPr sz="1800"/>
      </a:pPr>
      <a:endParaRPr lang="zh-CN"/>
    </a:p>
  </c:txPr>
  <c:externalData r:id="rId2"/>
</c:chartSpace>
</file>

<file path=ppt/charts/chart3.xml><?xml version="1.0" encoding="utf-8"?>
<c:chartSpace xmlns:c="http://schemas.openxmlformats.org/drawingml/2006/chart" xmlns:a="http://schemas.openxmlformats.org/drawingml/2006/main" xmlns:r="http://schemas.openxmlformats.org/officeDocument/2006/relationships">
  <c:lang val="zh-CN"/>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spPr>
              <a:solidFill>
                <a:srgbClr val="92D050"/>
              </a:solidFill>
            </c:spPr>
          </c:dPt>
          <c:dPt>
            <c:idx val="1"/>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75</c:v>
                </c:pt>
                <c:pt idx="1">
                  <c:v>25</c:v>
                </c:pt>
              </c:numCache>
            </c:numRef>
          </c:val>
        </c:ser>
        <c:dLbls/>
        <c:firstSliceAng val="0"/>
        <c:holeSize val="82"/>
      </c:doughnutChart>
    </c:plotArea>
    <c:plotVisOnly val="1"/>
    <c:dispBlanksAs val="zero"/>
  </c:chart>
  <c:txPr>
    <a:bodyPr/>
    <a:lstStyle/>
    <a:p>
      <a:pPr>
        <a:defRPr sz="1800"/>
      </a:pPr>
      <a:endParaRPr lang="zh-CN"/>
    </a:p>
  </c:txPr>
  <c:externalData r:id="rId2"/>
</c:chartSpace>
</file>

<file path=ppt/charts/chart4.xml><?xml version="1.0" encoding="utf-8"?>
<c:chartSpace xmlns:c="http://schemas.openxmlformats.org/drawingml/2006/chart" xmlns:a="http://schemas.openxmlformats.org/drawingml/2006/main" xmlns:r="http://schemas.openxmlformats.org/officeDocument/2006/relationships">
  <c:lang val="zh-CN"/>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spPr>
              <a:solidFill>
                <a:srgbClr val="92D050"/>
              </a:solidFill>
            </c:spPr>
          </c:dPt>
          <c:dPt>
            <c:idx val="1"/>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60</c:v>
                </c:pt>
                <c:pt idx="1">
                  <c:v>40</c:v>
                </c:pt>
              </c:numCache>
            </c:numRef>
          </c:val>
        </c:ser>
        <c:dLbls/>
        <c:firstSliceAng val="0"/>
        <c:holeSize val="82"/>
      </c:doughnutChart>
    </c:plotArea>
    <c:plotVisOnly val="1"/>
    <c:dispBlanksAs val="zero"/>
  </c:chart>
  <c:txPr>
    <a:bodyPr/>
    <a:lstStyle/>
    <a:p>
      <a:pPr>
        <a:defRPr sz="1800"/>
      </a:pPr>
      <a:endParaRPr lang="zh-CN"/>
    </a:p>
  </c:txPr>
  <c:externalData r:id="rId2"/>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CDFD29-5600-451F-91B5-2109C28768B9}"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en-US"/>
        </a:p>
      </dgm:t>
    </dgm:pt>
    <dgm:pt modelId="{8F50B8B5-888D-4864-9E59-5AE47A8EC6C0}">
      <dgm:prSet phldrT="[Text]" custT="1"/>
      <dgm:spPr>
        <a:xfrm>
          <a:off x="962277" y="198565"/>
          <a:ext cx="1221940" cy="1221940"/>
        </a:xfrm>
        <a:solidFill>
          <a:srgbClr val="92D050"/>
        </a:solidFill>
        <a:ln w="25400" cap="flat" cmpd="sng" algn="ctr">
          <a:solidFill>
            <a:sysClr val="window" lastClr="FFFFFF">
              <a:hueOff val="0"/>
              <a:satOff val="0"/>
              <a:lumOff val="0"/>
              <a:alphaOff val="0"/>
            </a:sysClr>
          </a:solidFill>
          <a:prstDash val="solid"/>
        </a:ln>
        <a:effectLst/>
      </dgm:spPr>
      <dgm:t>
        <a:bodyPr/>
        <a:lstStyle/>
        <a:p>
          <a:r>
            <a:rPr lang="en-US" sz="1000" dirty="0" smtClean="0">
              <a:solidFill>
                <a:sysClr val="window" lastClr="FFFFFF"/>
              </a:solidFill>
              <a:latin typeface="微软雅黑"/>
              <a:ea typeface="微软雅黑"/>
              <a:cs typeface="+mn-cs"/>
            </a:rPr>
            <a:t> </a:t>
          </a:r>
          <a:endParaRPr lang="en-US" sz="1000" dirty="0">
            <a:solidFill>
              <a:sysClr val="window" lastClr="FFFFFF"/>
            </a:solidFill>
            <a:latin typeface="微软雅黑"/>
            <a:ea typeface="微软雅黑"/>
            <a:cs typeface="+mn-cs"/>
          </a:endParaRPr>
        </a:p>
      </dgm:t>
    </dgm:pt>
    <dgm:pt modelId="{2C53C54F-5B24-4F71-A2BF-9FBAE97FE0CD}" type="parTrans" cxnId="{068110C7-7222-49FE-9C8C-014EBE9A1707}">
      <dgm:prSet/>
      <dgm:spPr/>
      <dgm:t>
        <a:bodyPr/>
        <a:lstStyle/>
        <a:p>
          <a:endParaRPr lang="en-US"/>
        </a:p>
      </dgm:t>
    </dgm:pt>
    <dgm:pt modelId="{60BC0E20-D399-476A-9392-464DF2C45E71}" type="sibTrans" cxnId="{068110C7-7222-49FE-9C8C-014EBE9A1707}">
      <dgm:prSet/>
      <dgm:spPr/>
      <dgm:t>
        <a:bodyPr/>
        <a:lstStyle/>
        <a:p>
          <a:endParaRPr lang="en-US"/>
        </a:p>
      </dgm:t>
    </dgm:pt>
    <dgm:pt modelId="{0C90414D-D9D7-4FE1-A564-EA9D368CF73D}">
      <dgm:prSet phldrT="[Text]" custT="1"/>
      <dgm:spPr>
        <a:xfrm>
          <a:off x="2398056" y="198565"/>
          <a:ext cx="1221940" cy="1221940"/>
        </a:xfrm>
        <a:solidFill>
          <a:srgbClr val="92D050"/>
        </a:solidFill>
        <a:ln w="25400" cap="flat" cmpd="sng" algn="ctr">
          <a:solidFill>
            <a:sysClr val="window" lastClr="FFFFFF">
              <a:hueOff val="0"/>
              <a:satOff val="0"/>
              <a:lumOff val="0"/>
              <a:alphaOff val="0"/>
            </a:sysClr>
          </a:solidFill>
          <a:prstDash val="solid"/>
        </a:ln>
        <a:effectLst/>
      </dgm:spPr>
      <dgm:t>
        <a:bodyPr/>
        <a:lstStyle/>
        <a:p>
          <a:r>
            <a:rPr lang="en-US" sz="1000" dirty="0" smtClean="0">
              <a:solidFill>
                <a:sysClr val="window" lastClr="FFFFFF"/>
              </a:solidFill>
              <a:latin typeface="微软雅黑"/>
              <a:ea typeface="微软雅黑"/>
              <a:cs typeface="+mn-cs"/>
            </a:rPr>
            <a:t> </a:t>
          </a:r>
          <a:endParaRPr lang="en-US" sz="1000" dirty="0">
            <a:solidFill>
              <a:sysClr val="window" lastClr="FFFFFF"/>
            </a:solidFill>
            <a:latin typeface="微软雅黑"/>
            <a:ea typeface="微软雅黑"/>
            <a:cs typeface="+mn-cs"/>
          </a:endParaRPr>
        </a:p>
      </dgm:t>
    </dgm:pt>
    <dgm:pt modelId="{5212712A-32B4-4C10-AF30-09620D0BE98C}" type="parTrans" cxnId="{FBFFDB7F-DC4B-4328-B336-4920A3B56704}">
      <dgm:prSet/>
      <dgm:spPr/>
      <dgm:t>
        <a:bodyPr/>
        <a:lstStyle/>
        <a:p>
          <a:endParaRPr lang="en-US"/>
        </a:p>
      </dgm:t>
    </dgm:pt>
    <dgm:pt modelId="{463130C0-7F28-4B70-BBBE-5813EDDD52DD}" type="sibTrans" cxnId="{FBFFDB7F-DC4B-4328-B336-4920A3B56704}">
      <dgm:prSet/>
      <dgm:spPr/>
      <dgm:t>
        <a:bodyPr/>
        <a:lstStyle/>
        <a:p>
          <a:endParaRPr lang="en-US"/>
        </a:p>
      </dgm:t>
    </dgm:pt>
    <dgm:pt modelId="{1983DEEF-2178-49E4-AC73-9D26197ABA4D}">
      <dgm:prSet phldrT="[Text]" custT="1"/>
      <dgm:spPr>
        <a:xfrm>
          <a:off x="962277" y="1634344"/>
          <a:ext cx="1221940" cy="1221940"/>
        </a:xfrm>
        <a:solidFill>
          <a:srgbClr val="92D050"/>
        </a:solidFill>
        <a:ln w="25400" cap="flat" cmpd="sng" algn="ctr">
          <a:solidFill>
            <a:sysClr val="window" lastClr="FFFFFF">
              <a:hueOff val="0"/>
              <a:satOff val="0"/>
              <a:lumOff val="0"/>
              <a:alphaOff val="0"/>
            </a:sysClr>
          </a:solidFill>
          <a:prstDash val="solid"/>
        </a:ln>
        <a:effectLst/>
      </dgm:spPr>
      <dgm:t>
        <a:bodyPr/>
        <a:lstStyle/>
        <a:p>
          <a:r>
            <a:rPr lang="en-US" sz="1000" dirty="0" smtClean="0">
              <a:solidFill>
                <a:sysClr val="window" lastClr="FFFFFF"/>
              </a:solidFill>
              <a:latin typeface="微软雅黑"/>
              <a:ea typeface="微软雅黑"/>
              <a:cs typeface="+mn-cs"/>
            </a:rPr>
            <a:t> </a:t>
          </a:r>
          <a:endParaRPr lang="en-US" sz="1000" dirty="0">
            <a:solidFill>
              <a:sysClr val="window" lastClr="FFFFFF"/>
            </a:solidFill>
            <a:latin typeface="微软雅黑"/>
            <a:ea typeface="微软雅黑"/>
            <a:cs typeface="+mn-cs"/>
          </a:endParaRPr>
        </a:p>
      </dgm:t>
    </dgm:pt>
    <dgm:pt modelId="{0CAC87AC-3D72-4FDC-AF53-5444962E6414}" type="parTrans" cxnId="{1B173D51-BDED-4FC0-82F5-ACD5C90D0662}">
      <dgm:prSet/>
      <dgm:spPr/>
      <dgm:t>
        <a:bodyPr/>
        <a:lstStyle/>
        <a:p>
          <a:endParaRPr lang="en-US"/>
        </a:p>
      </dgm:t>
    </dgm:pt>
    <dgm:pt modelId="{756D256D-8589-4A16-8F37-B6CC7E81711B}" type="sibTrans" cxnId="{1B173D51-BDED-4FC0-82F5-ACD5C90D0662}">
      <dgm:prSet/>
      <dgm:spPr/>
      <dgm:t>
        <a:bodyPr/>
        <a:lstStyle/>
        <a:p>
          <a:endParaRPr lang="en-US"/>
        </a:p>
      </dgm:t>
    </dgm:pt>
    <dgm:pt modelId="{CB20022C-5AD3-4067-916D-15599D927FC5}">
      <dgm:prSet phldrT="[Text]" custT="1"/>
      <dgm:spPr>
        <a:xfrm>
          <a:off x="2398056" y="1634344"/>
          <a:ext cx="1221940" cy="1221940"/>
        </a:xfrm>
        <a:solidFill>
          <a:srgbClr val="92D050"/>
        </a:solidFill>
        <a:ln w="25400" cap="flat" cmpd="sng" algn="ctr">
          <a:solidFill>
            <a:sysClr val="window" lastClr="FFFFFF">
              <a:hueOff val="0"/>
              <a:satOff val="0"/>
              <a:lumOff val="0"/>
              <a:alphaOff val="0"/>
            </a:sysClr>
          </a:solidFill>
          <a:prstDash val="solid"/>
        </a:ln>
        <a:effectLst/>
      </dgm:spPr>
      <dgm:t>
        <a:bodyPr/>
        <a:lstStyle/>
        <a:p>
          <a:r>
            <a:rPr lang="en-US" sz="1000" dirty="0" smtClean="0">
              <a:solidFill>
                <a:sysClr val="window" lastClr="FFFFFF"/>
              </a:solidFill>
              <a:latin typeface="微软雅黑"/>
              <a:ea typeface="微软雅黑"/>
              <a:cs typeface="+mn-cs"/>
            </a:rPr>
            <a:t> </a:t>
          </a:r>
          <a:endParaRPr lang="en-US" sz="1000" dirty="0">
            <a:solidFill>
              <a:sysClr val="window" lastClr="FFFFFF"/>
            </a:solidFill>
            <a:latin typeface="微软雅黑"/>
            <a:ea typeface="微软雅黑"/>
            <a:cs typeface="+mn-cs"/>
          </a:endParaRPr>
        </a:p>
      </dgm:t>
    </dgm:pt>
    <dgm:pt modelId="{DF2E454A-F4B1-4803-97B7-58472CEADBEB}" type="parTrans" cxnId="{A2600C31-CB8E-42D1-8F93-725647A776BF}">
      <dgm:prSet/>
      <dgm:spPr/>
      <dgm:t>
        <a:bodyPr/>
        <a:lstStyle/>
        <a:p>
          <a:endParaRPr lang="en-US"/>
        </a:p>
      </dgm:t>
    </dgm:pt>
    <dgm:pt modelId="{8A55484D-B6D0-4A7B-98BA-C0A38181BA63}" type="sibTrans" cxnId="{A2600C31-CB8E-42D1-8F93-725647A776BF}">
      <dgm:prSet/>
      <dgm:spPr/>
      <dgm:t>
        <a:bodyPr/>
        <a:lstStyle/>
        <a:p>
          <a:endParaRPr lang="en-US"/>
        </a:p>
      </dgm:t>
    </dgm:pt>
    <dgm:pt modelId="{14090DB9-0A23-4C3E-963F-AC6488D34277}" type="pres">
      <dgm:prSet presAssocID="{31CDFD29-5600-451F-91B5-2109C28768B9}" presName="matrix" presStyleCnt="0">
        <dgm:presLayoutVars>
          <dgm:chMax val="1"/>
          <dgm:dir/>
          <dgm:resizeHandles val="exact"/>
        </dgm:presLayoutVars>
      </dgm:prSet>
      <dgm:spPr/>
      <dgm:t>
        <a:bodyPr/>
        <a:lstStyle/>
        <a:p>
          <a:endParaRPr lang="en-US"/>
        </a:p>
      </dgm:t>
    </dgm:pt>
    <dgm:pt modelId="{8F782FA5-10F4-4D7C-B52F-BDC2F0BC9843}" type="pres">
      <dgm:prSet presAssocID="{31CDFD29-5600-451F-91B5-2109C28768B9}" presName="axisShape" presStyleLbl="bgShp" presStyleIdx="0" presStyleCnt="1"/>
      <dgm:spPr>
        <a:xfrm>
          <a:off x="763711" y="0"/>
          <a:ext cx="3054850" cy="3054850"/>
        </a:xfrm>
        <a:prstGeom prst="quadArrow">
          <a:avLst>
            <a:gd name="adj1" fmla="val 2000"/>
            <a:gd name="adj2" fmla="val 4000"/>
            <a:gd name="adj3" fmla="val 5000"/>
          </a:avLst>
        </a:prstGeom>
        <a:solidFill>
          <a:srgbClr val="92D050"/>
        </a:solidFill>
        <a:ln>
          <a:noFill/>
        </a:ln>
        <a:effectLst/>
      </dgm:spPr>
      <dgm:t>
        <a:bodyPr/>
        <a:lstStyle/>
        <a:p>
          <a:endParaRPr lang="zh-CN" altLang="en-US"/>
        </a:p>
      </dgm:t>
    </dgm:pt>
    <dgm:pt modelId="{B8CA5C69-06DE-4B06-B0A3-7BB569CBF1A4}" type="pres">
      <dgm:prSet presAssocID="{31CDFD29-5600-451F-91B5-2109C28768B9}" presName="rect1" presStyleLbl="node1" presStyleIdx="0" presStyleCnt="4">
        <dgm:presLayoutVars>
          <dgm:chMax val="0"/>
          <dgm:chPref val="0"/>
          <dgm:bulletEnabled val="1"/>
        </dgm:presLayoutVars>
      </dgm:prSet>
      <dgm:spPr>
        <a:prstGeom prst="ellipse">
          <a:avLst/>
        </a:prstGeom>
      </dgm:spPr>
      <dgm:t>
        <a:bodyPr/>
        <a:lstStyle/>
        <a:p>
          <a:endParaRPr lang="en-US"/>
        </a:p>
      </dgm:t>
    </dgm:pt>
    <dgm:pt modelId="{6B02FEFB-1E12-4B61-8DB6-EF3EC71E4AA3}" type="pres">
      <dgm:prSet presAssocID="{31CDFD29-5600-451F-91B5-2109C28768B9}" presName="rect2" presStyleLbl="node1" presStyleIdx="1" presStyleCnt="4">
        <dgm:presLayoutVars>
          <dgm:chMax val="0"/>
          <dgm:chPref val="0"/>
          <dgm:bulletEnabled val="1"/>
        </dgm:presLayoutVars>
      </dgm:prSet>
      <dgm:spPr>
        <a:prstGeom prst="ellipse">
          <a:avLst/>
        </a:prstGeom>
      </dgm:spPr>
      <dgm:t>
        <a:bodyPr/>
        <a:lstStyle/>
        <a:p>
          <a:endParaRPr lang="en-US"/>
        </a:p>
      </dgm:t>
    </dgm:pt>
    <dgm:pt modelId="{4461674B-7841-4BB7-8DDF-01A840B3B8AA}" type="pres">
      <dgm:prSet presAssocID="{31CDFD29-5600-451F-91B5-2109C28768B9}" presName="rect3" presStyleLbl="node1" presStyleIdx="2" presStyleCnt="4">
        <dgm:presLayoutVars>
          <dgm:chMax val="0"/>
          <dgm:chPref val="0"/>
          <dgm:bulletEnabled val="1"/>
        </dgm:presLayoutVars>
      </dgm:prSet>
      <dgm:spPr>
        <a:prstGeom prst="ellipse">
          <a:avLst/>
        </a:prstGeom>
      </dgm:spPr>
      <dgm:t>
        <a:bodyPr/>
        <a:lstStyle/>
        <a:p>
          <a:endParaRPr lang="en-US"/>
        </a:p>
      </dgm:t>
    </dgm:pt>
    <dgm:pt modelId="{B2D5FB7F-98A4-4FE8-8120-F832B0FED003}" type="pres">
      <dgm:prSet presAssocID="{31CDFD29-5600-451F-91B5-2109C28768B9}" presName="rect4" presStyleLbl="node1" presStyleIdx="3" presStyleCnt="4">
        <dgm:presLayoutVars>
          <dgm:chMax val="0"/>
          <dgm:chPref val="0"/>
          <dgm:bulletEnabled val="1"/>
        </dgm:presLayoutVars>
      </dgm:prSet>
      <dgm:spPr>
        <a:prstGeom prst="ellipse">
          <a:avLst/>
        </a:prstGeom>
      </dgm:spPr>
      <dgm:t>
        <a:bodyPr/>
        <a:lstStyle/>
        <a:p>
          <a:endParaRPr lang="en-US"/>
        </a:p>
      </dgm:t>
    </dgm:pt>
  </dgm:ptLst>
  <dgm:cxnLst>
    <dgm:cxn modelId="{C2BDE4F3-05C1-4DBA-9D73-960E4E7A9BA6}" type="presOf" srcId="{31CDFD29-5600-451F-91B5-2109C28768B9}" destId="{14090DB9-0A23-4C3E-963F-AC6488D34277}" srcOrd="0" destOrd="0" presId="urn:microsoft.com/office/officeart/2005/8/layout/matrix2"/>
    <dgm:cxn modelId="{778EC5FF-EA3A-460D-B99E-F13BB65F37E4}" type="presOf" srcId="{0C90414D-D9D7-4FE1-A564-EA9D368CF73D}" destId="{6B02FEFB-1E12-4B61-8DB6-EF3EC71E4AA3}" srcOrd="0" destOrd="0" presId="urn:microsoft.com/office/officeart/2005/8/layout/matrix2"/>
    <dgm:cxn modelId="{593D3472-3B8E-43F7-A316-5CF7BF66BD76}" type="presOf" srcId="{8F50B8B5-888D-4864-9E59-5AE47A8EC6C0}" destId="{B8CA5C69-06DE-4B06-B0A3-7BB569CBF1A4}" srcOrd="0" destOrd="0" presId="urn:microsoft.com/office/officeart/2005/8/layout/matrix2"/>
    <dgm:cxn modelId="{1B173D51-BDED-4FC0-82F5-ACD5C90D0662}" srcId="{31CDFD29-5600-451F-91B5-2109C28768B9}" destId="{1983DEEF-2178-49E4-AC73-9D26197ABA4D}" srcOrd="2" destOrd="0" parTransId="{0CAC87AC-3D72-4FDC-AF53-5444962E6414}" sibTransId="{756D256D-8589-4A16-8F37-B6CC7E81711B}"/>
    <dgm:cxn modelId="{068110C7-7222-49FE-9C8C-014EBE9A1707}" srcId="{31CDFD29-5600-451F-91B5-2109C28768B9}" destId="{8F50B8B5-888D-4864-9E59-5AE47A8EC6C0}" srcOrd="0" destOrd="0" parTransId="{2C53C54F-5B24-4F71-A2BF-9FBAE97FE0CD}" sibTransId="{60BC0E20-D399-476A-9392-464DF2C45E71}"/>
    <dgm:cxn modelId="{16320B3B-46E1-4186-9308-BFAD69AC061A}" type="presOf" srcId="{CB20022C-5AD3-4067-916D-15599D927FC5}" destId="{B2D5FB7F-98A4-4FE8-8120-F832B0FED003}" srcOrd="0" destOrd="0" presId="urn:microsoft.com/office/officeart/2005/8/layout/matrix2"/>
    <dgm:cxn modelId="{A2600C31-CB8E-42D1-8F93-725647A776BF}" srcId="{31CDFD29-5600-451F-91B5-2109C28768B9}" destId="{CB20022C-5AD3-4067-916D-15599D927FC5}" srcOrd="3" destOrd="0" parTransId="{DF2E454A-F4B1-4803-97B7-58472CEADBEB}" sibTransId="{8A55484D-B6D0-4A7B-98BA-C0A38181BA63}"/>
    <dgm:cxn modelId="{FBFFDB7F-DC4B-4328-B336-4920A3B56704}" srcId="{31CDFD29-5600-451F-91B5-2109C28768B9}" destId="{0C90414D-D9D7-4FE1-A564-EA9D368CF73D}" srcOrd="1" destOrd="0" parTransId="{5212712A-32B4-4C10-AF30-09620D0BE98C}" sibTransId="{463130C0-7F28-4B70-BBBE-5813EDDD52DD}"/>
    <dgm:cxn modelId="{157DC369-697B-4115-A564-CB92AB871985}" type="presOf" srcId="{1983DEEF-2178-49E4-AC73-9D26197ABA4D}" destId="{4461674B-7841-4BB7-8DDF-01A840B3B8AA}" srcOrd="0" destOrd="0" presId="urn:microsoft.com/office/officeart/2005/8/layout/matrix2"/>
    <dgm:cxn modelId="{4AF81818-45FA-4523-9039-D6046911CA3C}" type="presParOf" srcId="{14090DB9-0A23-4C3E-963F-AC6488D34277}" destId="{8F782FA5-10F4-4D7C-B52F-BDC2F0BC9843}" srcOrd="0" destOrd="0" presId="urn:microsoft.com/office/officeart/2005/8/layout/matrix2"/>
    <dgm:cxn modelId="{A7FEA123-7181-424E-9880-DC2D3DBB9D2B}" type="presParOf" srcId="{14090DB9-0A23-4C3E-963F-AC6488D34277}" destId="{B8CA5C69-06DE-4B06-B0A3-7BB569CBF1A4}" srcOrd="1" destOrd="0" presId="urn:microsoft.com/office/officeart/2005/8/layout/matrix2"/>
    <dgm:cxn modelId="{A565989B-B4AF-473F-8771-EE2A06AFB50F}" type="presParOf" srcId="{14090DB9-0A23-4C3E-963F-AC6488D34277}" destId="{6B02FEFB-1E12-4B61-8DB6-EF3EC71E4AA3}" srcOrd="2" destOrd="0" presId="urn:microsoft.com/office/officeart/2005/8/layout/matrix2"/>
    <dgm:cxn modelId="{D78BA4E8-6C74-411C-8C26-BE5CF7B5E4AD}" type="presParOf" srcId="{14090DB9-0A23-4C3E-963F-AC6488D34277}" destId="{4461674B-7841-4BB7-8DDF-01A840B3B8AA}" srcOrd="3" destOrd="0" presId="urn:microsoft.com/office/officeart/2005/8/layout/matrix2"/>
    <dgm:cxn modelId="{4A529B21-6C86-4FD0-9172-DD57B018FDE3}" type="presParOf" srcId="{14090DB9-0A23-4C3E-963F-AC6488D34277}" destId="{B2D5FB7F-98A4-4FE8-8120-F832B0FED003}" srcOrd="4" destOrd="0" presId="urn:microsoft.com/office/officeart/2005/8/layout/matrix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782FA5-10F4-4D7C-B52F-BDC2F0BC9843}">
      <dsp:nvSpPr>
        <dsp:cNvPr id="0" name=""/>
        <dsp:cNvSpPr/>
      </dsp:nvSpPr>
      <dsp:spPr>
        <a:xfrm>
          <a:off x="763711" y="0"/>
          <a:ext cx="3054850" cy="3054850"/>
        </a:xfrm>
        <a:prstGeom prst="quadArrow">
          <a:avLst>
            <a:gd name="adj1" fmla="val 2000"/>
            <a:gd name="adj2" fmla="val 4000"/>
            <a:gd name="adj3" fmla="val 5000"/>
          </a:avLst>
        </a:prstGeom>
        <a:solidFill>
          <a:srgbClr val="92D050"/>
        </a:solidFill>
        <a:ln>
          <a:noFill/>
        </a:ln>
        <a:effectLst/>
      </dsp:spPr>
      <dsp:style>
        <a:lnRef idx="0">
          <a:scrgbClr r="0" g="0" b="0"/>
        </a:lnRef>
        <a:fillRef idx="1">
          <a:scrgbClr r="0" g="0" b="0"/>
        </a:fillRef>
        <a:effectRef idx="0">
          <a:scrgbClr r="0" g="0" b="0"/>
        </a:effectRef>
        <a:fontRef idx="minor"/>
      </dsp:style>
    </dsp:sp>
    <dsp:sp modelId="{B8CA5C69-06DE-4B06-B0A3-7BB569CBF1A4}">
      <dsp:nvSpPr>
        <dsp:cNvPr id="0" name=""/>
        <dsp:cNvSpPr/>
      </dsp:nvSpPr>
      <dsp:spPr>
        <a:xfrm>
          <a:off x="962277" y="198565"/>
          <a:ext cx="1221940" cy="1221940"/>
        </a:xfrm>
        <a:prstGeom prst="ellipse">
          <a:avLst/>
        </a:prstGeom>
        <a:solidFill>
          <a:srgbClr val="92D050"/>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solidFill>
                <a:sysClr val="window" lastClr="FFFFFF"/>
              </a:solidFill>
              <a:latin typeface="微软雅黑"/>
              <a:ea typeface="微软雅黑"/>
              <a:cs typeface="+mn-cs"/>
            </a:rPr>
            <a:t> </a:t>
          </a:r>
          <a:endParaRPr lang="en-US" sz="1000" kern="1200" dirty="0">
            <a:solidFill>
              <a:sysClr val="window" lastClr="FFFFFF"/>
            </a:solidFill>
            <a:latin typeface="微软雅黑"/>
            <a:ea typeface="微软雅黑"/>
            <a:cs typeface="+mn-cs"/>
          </a:endParaRPr>
        </a:p>
      </dsp:txBody>
      <dsp:txXfrm>
        <a:off x="1141226" y="377514"/>
        <a:ext cx="864042" cy="864042"/>
      </dsp:txXfrm>
    </dsp:sp>
    <dsp:sp modelId="{6B02FEFB-1E12-4B61-8DB6-EF3EC71E4AA3}">
      <dsp:nvSpPr>
        <dsp:cNvPr id="0" name=""/>
        <dsp:cNvSpPr/>
      </dsp:nvSpPr>
      <dsp:spPr>
        <a:xfrm>
          <a:off x="2398056" y="198565"/>
          <a:ext cx="1221940" cy="1221940"/>
        </a:xfrm>
        <a:prstGeom prst="ellipse">
          <a:avLst/>
        </a:prstGeom>
        <a:solidFill>
          <a:srgbClr val="92D050"/>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solidFill>
                <a:sysClr val="window" lastClr="FFFFFF"/>
              </a:solidFill>
              <a:latin typeface="微软雅黑"/>
              <a:ea typeface="微软雅黑"/>
              <a:cs typeface="+mn-cs"/>
            </a:rPr>
            <a:t> </a:t>
          </a:r>
          <a:endParaRPr lang="en-US" sz="1000" kern="1200" dirty="0">
            <a:solidFill>
              <a:sysClr val="window" lastClr="FFFFFF"/>
            </a:solidFill>
            <a:latin typeface="微软雅黑"/>
            <a:ea typeface="微软雅黑"/>
            <a:cs typeface="+mn-cs"/>
          </a:endParaRPr>
        </a:p>
      </dsp:txBody>
      <dsp:txXfrm>
        <a:off x="2577005" y="377514"/>
        <a:ext cx="864042" cy="864042"/>
      </dsp:txXfrm>
    </dsp:sp>
    <dsp:sp modelId="{4461674B-7841-4BB7-8DDF-01A840B3B8AA}">
      <dsp:nvSpPr>
        <dsp:cNvPr id="0" name=""/>
        <dsp:cNvSpPr/>
      </dsp:nvSpPr>
      <dsp:spPr>
        <a:xfrm>
          <a:off x="962277" y="1634344"/>
          <a:ext cx="1221940" cy="1221940"/>
        </a:xfrm>
        <a:prstGeom prst="ellipse">
          <a:avLst/>
        </a:prstGeom>
        <a:solidFill>
          <a:srgbClr val="92D050"/>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solidFill>
                <a:sysClr val="window" lastClr="FFFFFF"/>
              </a:solidFill>
              <a:latin typeface="微软雅黑"/>
              <a:ea typeface="微软雅黑"/>
              <a:cs typeface="+mn-cs"/>
            </a:rPr>
            <a:t> </a:t>
          </a:r>
          <a:endParaRPr lang="en-US" sz="1000" kern="1200" dirty="0">
            <a:solidFill>
              <a:sysClr val="window" lastClr="FFFFFF"/>
            </a:solidFill>
            <a:latin typeface="微软雅黑"/>
            <a:ea typeface="微软雅黑"/>
            <a:cs typeface="+mn-cs"/>
          </a:endParaRPr>
        </a:p>
      </dsp:txBody>
      <dsp:txXfrm>
        <a:off x="1141226" y="1813293"/>
        <a:ext cx="864042" cy="864042"/>
      </dsp:txXfrm>
    </dsp:sp>
    <dsp:sp modelId="{B2D5FB7F-98A4-4FE8-8120-F832B0FED003}">
      <dsp:nvSpPr>
        <dsp:cNvPr id="0" name=""/>
        <dsp:cNvSpPr/>
      </dsp:nvSpPr>
      <dsp:spPr>
        <a:xfrm>
          <a:off x="2398056" y="1634344"/>
          <a:ext cx="1221940" cy="1221940"/>
        </a:xfrm>
        <a:prstGeom prst="ellipse">
          <a:avLst/>
        </a:prstGeom>
        <a:solidFill>
          <a:srgbClr val="92D050"/>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smtClean="0">
              <a:solidFill>
                <a:sysClr val="window" lastClr="FFFFFF"/>
              </a:solidFill>
              <a:latin typeface="微软雅黑"/>
              <a:ea typeface="微软雅黑"/>
              <a:cs typeface="+mn-cs"/>
            </a:rPr>
            <a:t> </a:t>
          </a:r>
          <a:endParaRPr lang="en-US" sz="1000" kern="1200" dirty="0">
            <a:solidFill>
              <a:sysClr val="window" lastClr="FFFFFF"/>
            </a:solidFill>
            <a:latin typeface="微软雅黑"/>
            <a:ea typeface="微软雅黑"/>
            <a:cs typeface="+mn-cs"/>
          </a:endParaRPr>
        </a:p>
      </dsp:txBody>
      <dsp:txXfrm>
        <a:off x="2577005" y="1813293"/>
        <a:ext cx="864042" cy="864042"/>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B13FE-5390-49C2-8D02-9ADED48DEA85}" type="datetimeFigureOut">
              <a:rPr lang="zh-CN" altLang="en-US" smtClean="0"/>
              <a:pPr/>
              <a:t>2016/3/8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8D051A-A97F-48FD-A5AF-56CC7928BFB9}" type="slidenum">
              <a:rPr lang="zh-CN" altLang="en-US" smtClean="0"/>
              <a:pPr/>
              <a:t>‹#›</a:t>
            </a:fld>
            <a:endParaRPr lang="zh-CN" altLang="en-US"/>
          </a:p>
        </p:txBody>
      </p:sp>
    </p:spTree>
    <p:extLst>
      <p:ext uri="{BB962C8B-B14F-4D97-AF65-F5344CB8AC3E}">
        <p14:creationId xmlns:p14="http://schemas.microsoft.com/office/powerpoint/2010/main" xmlns="" val="4924417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9199190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66748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4637"/>
          </a:xfrm>
          <a:prstGeom prst="rect">
            <a:avLst/>
          </a:prstGeom>
        </p:spPr>
        <p:txBody>
          <a:bodyPr/>
          <a:lstStyle/>
          <a:p>
            <a:fld id="{5553C552-0B38-4163-9108-9E00D91F2EAD}" type="datetimeFigureOut">
              <a:rPr lang="zh-CN" altLang="en-US" smtClean="0"/>
              <a:pPr/>
              <a:t>2016/3/8</a:t>
            </a:fld>
            <a:endParaRPr lang="zh-CN" altLang="en-US"/>
          </a:p>
        </p:txBody>
      </p:sp>
      <p:sp>
        <p:nvSpPr>
          <p:cNvPr id="6" name="页脚占位符 5"/>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a:lstStyle/>
          <a:p>
            <a:fld id="{5111B145-B2B2-42F9-A9EA-6F3E2CB532CE}" type="slidenum">
              <a:rPr lang="zh-CN" altLang="en-US" smtClean="0"/>
              <a:pPr/>
              <a:t>‹#›</a:t>
            </a:fld>
            <a:endParaRPr lang="zh-CN" altLang="en-US"/>
          </a:p>
        </p:txBody>
      </p:sp>
    </p:spTree>
    <p:extLst>
      <p:ext uri="{BB962C8B-B14F-4D97-AF65-F5344CB8AC3E}">
        <p14:creationId xmlns:p14="http://schemas.microsoft.com/office/powerpoint/2010/main" xmlns="" val="272428913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4637"/>
          </a:xfrm>
          <a:prstGeom prst="rect">
            <a:avLst/>
          </a:prstGeom>
        </p:spPr>
        <p:txBody>
          <a:bodyPr/>
          <a:lstStyle/>
          <a:p>
            <a:fld id="{5553C552-0B38-4163-9108-9E00D91F2EAD}" type="datetimeFigureOut">
              <a:rPr lang="zh-CN" altLang="en-US" smtClean="0"/>
              <a:pPr/>
              <a:t>2016/3/8</a:t>
            </a:fld>
            <a:endParaRPr lang="zh-CN" altLang="en-US"/>
          </a:p>
        </p:txBody>
      </p:sp>
      <p:sp>
        <p:nvSpPr>
          <p:cNvPr id="6" name="页脚占位符 5"/>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a:lstStyle/>
          <a:p>
            <a:fld id="{5111B145-B2B2-42F9-A9EA-6F3E2CB532CE}" type="slidenum">
              <a:rPr lang="zh-CN" altLang="en-US" smtClean="0"/>
              <a:pPr/>
              <a:t>‹#›</a:t>
            </a:fld>
            <a:endParaRPr lang="zh-CN" altLang="en-US"/>
          </a:p>
        </p:txBody>
      </p:sp>
    </p:spTree>
    <p:extLst>
      <p:ext uri="{BB962C8B-B14F-4D97-AF65-F5344CB8AC3E}">
        <p14:creationId xmlns:p14="http://schemas.microsoft.com/office/powerpoint/2010/main" xmlns="" val="1076904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0"/>
            <a:ext cx="8229600" cy="339407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p>
            <a:fld id="{5553C552-0B38-4163-9108-9E00D91F2EAD}" type="datetimeFigureOut">
              <a:rPr lang="zh-CN" altLang="en-US" smtClean="0"/>
              <a:pPr/>
              <a:t>2016/3/8</a:t>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p>
            <a:fld id="{5111B145-B2B2-42F9-A9EA-6F3E2CB532CE}" type="slidenum">
              <a:rPr lang="zh-CN" altLang="en-US" smtClean="0"/>
              <a:pPr/>
              <a:t>‹#›</a:t>
            </a:fld>
            <a:endParaRPr lang="zh-CN" altLang="en-US"/>
          </a:p>
        </p:txBody>
      </p:sp>
    </p:spTree>
    <p:extLst>
      <p:ext uri="{BB962C8B-B14F-4D97-AF65-F5344CB8AC3E}">
        <p14:creationId xmlns:p14="http://schemas.microsoft.com/office/powerpoint/2010/main" xmlns="" val="6532163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p>
            <a:fld id="{5553C552-0B38-4163-9108-9E00D91F2EAD}" type="datetimeFigureOut">
              <a:rPr lang="zh-CN" altLang="en-US" smtClean="0"/>
              <a:pPr/>
              <a:t>2016/3/8</a:t>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p>
            <a:fld id="{5111B145-B2B2-42F9-A9EA-6F3E2CB532CE}" type="slidenum">
              <a:rPr lang="zh-CN" altLang="en-US" smtClean="0"/>
              <a:pPr/>
              <a:t>‹#›</a:t>
            </a:fld>
            <a:endParaRPr lang="zh-CN" altLang="en-US"/>
          </a:p>
        </p:txBody>
      </p:sp>
    </p:spTree>
    <p:extLst>
      <p:ext uri="{BB962C8B-B14F-4D97-AF65-F5344CB8AC3E}">
        <p14:creationId xmlns:p14="http://schemas.microsoft.com/office/powerpoint/2010/main" xmlns="" val="212777947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1AAED555-6897-4ACC-90EF-2A4073F6E3E1}" type="datetimeFigureOut">
              <a:rPr lang="zh-CN" altLang="en-US" smtClean="0"/>
              <a:pPr/>
              <a:t>2016/3/8</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CD0AE96C-1D69-4BFD-BA85-30B13B48C728}" type="slidenum">
              <a:rPr lang="zh-CN" altLang="en-US" smtClean="0"/>
              <a:pPr/>
              <a:t>‹#›</a:t>
            </a:fld>
            <a:endParaRPr lang="zh-CN" altLang="en-US"/>
          </a:p>
        </p:txBody>
      </p:sp>
    </p:spTree>
    <p:extLst>
      <p:ext uri="{BB962C8B-B14F-4D97-AF65-F5344CB8AC3E}">
        <p14:creationId xmlns:p14="http://schemas.microsoft.com/office/powerpoint/2010/main" xmlns="" val="141139007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104396728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036813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0"/>
            <a:ext cx="8229600" cy="33940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p>
            <a:fld id="{5553C552-0B38-4163-9108-9E00D91F2EAD}" type="datetimeFigureOut">
              <a:rPr lang="zh-CN" altLang="en-US" smtClean="0"/>
              <a:pPr/>
              <a:t>2016/3/8</a:t>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p>
            <a:fld id="{5111B145-B2B2-42F9-A9EA-6F3E2CB532CE}" type="slidenum">
              <a:rPr lang="zh-CN" altLang="en-US" smtClean="0"/>
              <a:pPr/>
              <a:t>‹#›</a:t>
            </a:fld>
            <a:endParaRPr lang="zh-CN" altLang="en-US"/>
          </a:p>
        </p:txBody>
      </p:sp>
    </p:spTree>
    <p:extLst>
      <p:ext uri="{BB962C8B-B14F-4D97-AF65-F5344CB8AC3E}">
        <p14:creationId xmlns:p14="http://schemas.microsoft.com/office/powerpoint/2010/main" xmlns="" val="22198443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4637"/>
          </a:xfrm>
          <a:prstGeom prst="rect">
            <a:avLst/>
          </a:prstGeom>
        </p:spPr>
        <p:txBody>
          <a:bodyPr/>
          <a:lstStyle/>
          <a:p>
            <a:fld id="{5553C552-0B38-4163-9108-9E00D91F2EAD}" type="datetimeFigureOut">
              <a:rPr lang="zh-CN" altLang="en-US" smtClean="0"/>
              <a:pPr/>
              <a:t>2016/3/8</a:t>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p>
            <a:fld id="{5111B145-B2B2-42F9-A9EA-6F3E2CB532CE}" type="slidenum">
              <a:rPr lang="zh-CN" altLang="en-US" smtClean="0"/>
              <a:pPr/>
              <a:t>‹#›</a:t>
            </a:fld>
            <a:endParaRPr lang="zh-CN" altLang="en-US"/>
          </a:p>
        </p:txBody>
      </p:sp>
    </p:spTree>
    <p:extLst>
      <p:ext uri="{BB962C8B-B14F-4D97-AF65-F5344CB8AC3E}">
        <p14:creationId xmlns:p14="http://schemas.microsoft.com/office/powerpoint/2010/main" xmlns="" val="11763052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4637"/>
          </a:xfrm>
          <a:prstGeom prst="rect">
            <a:avLst/>
          </a:prstGeom>
        </p:spPr>
        <p:txBody>
          <a:bodyPr/>
          <a:lstStyle/>
          <a:p>
            <a:fld id="{5553C552-0B38-4163-9108-9E00D91F2EAD}" type="datetimeFigureOut">
              <a:rPr lang="zh-CN" altLang="en-US" smtClean="0"/>
              <a:pPr/>
              <a:t>2016/3/8</a:t>
            </a:fld>
            <a:endParaRPr lang="zh-CN" altLang="en-US"/>
          </a:p>
        </p:txBody>
      </p:sp>
      <p:sp>
        <p:nvSpPr>
          <p:cNvPr id="6" name="页脚占位符 5"/>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4637"/>
          </a:xfrm>
          <a:prstGeom prst="rect">
            <a:avLst/>
          </a:prstGeom>
        </p:spPr>
        <p:txBody>
          <a:bodyPr/>
          <a:lstStyle/>
          <a:p>
            <a:fld id="{5111B145-B2B2-42F9-A9EA-6F3E2CB532CE}" type="slidenum">
              <a:rPr lang="zh-CN" altLang="en-US" smtClean="0"/>
              <a:pPr/>
              <a:t>‹#›</a:t>
            </a:fld>
            <a:endParaRPr lang="zh-CN" altLang="en-US"/>
          </a:p>
        </p:txBody>
      </p:sp>
    </p:spTree>
    <p:extLst>
      <p:ext uri="{BB962C8B-B14F-4D97-AF65-F5344CB8AC3E}">
        <p14:creationId xmlns:p14="http://schemas.microsoft.com/office/powerpoint/2010/main" xmlns="" val="325536341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4637"/>
          </a:xfrm>
          <a:prstGeom prst="rect">
            <a:avLst/>
          </a:prstGeom>
        </p:spPr>
        <p:txBody>
          <a:bodyPr/>
          <a:lstStyle/>
          <a:p>
            <a:fld id="{5553C552-0B38-4163-9108-9E00D91F2EAD}" type="datetimeFigureOut">
              <a:rPr lang="zh-CN" altLang="en-US" smtClean="0"/>
              <a:pPr/>
              <a:t>2016/3/8</a:t>
            </a:fld>
            <a:endParaRPr lang="zh-CN" altLang="en-US"/>
          </a:p>
        </p:txBody>
      </p:sp>
      <p:sp>
        <p:nvSpPr>
          <p:cNvPr id="8" name="页脚占位符 7"/>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4637"/>
          </a:xfrm>
          <a:prstGeom prst="rect">
            <a:avLst/>
          </a:prstGeom>
        </p:spPr>
        <p:txBody>
          <a:bodyPr/>
          <a:lstStyle/>
          <a:p>
            <a:fld id="{5111B145-B2B2-42F9-A9EA-6F3E2CB532CE}" type="slidenum">
              <a:rPr lang="zh-CN" altLang="en-US" smtClean="0"/>
              <a:pPr/>
              <a:t>‹#›</a:t>
            </a:fld>
            <a:endParaRPr lang="zh-CN" altLang="en-US"/>
          </a:p>
        </p:txBody>
      </p:sp>
    </p:spTree>
    <p:extLst>
      <p:ext uri="{BB962C8B-B14F-4D97-AF65-F5344CB8AC3E}">
        <p14:creationId xmlns:p14="http://schemas.microsoft.com/office/powerpoint/2010/main" xmlns="" val="3101369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4637"/>
          </a:xfrm>
          <a:prstGeom prst="rect">
            <a:avLst/>
          </a:prstGeom>
        </p:spPr>
        <p:txBody>
          <a:bodyPr/>
          <a:lstStyle/>
          <a:p>
            <a:fld id="{5553C552-0B38-4163-9108-9E00D91F2EAD}" type="datetimeFigureOut">
              <a:rPr lang="zh-CN" altLang="en-US" smtClean="0"/>
              <a:pPr/>
              <a:t>2016/3/8</a:t>
            </a:fld>
            <a:endParaRPr lang="zh-CN" altLang="en-US"/>
          </a:p>
        </p:txBody>
      </p:sp>
      <p:sp>
        <p:nvSpPr>
          <p:cNvPr id="4" name="页脚占位符 3"/>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4637"/>
          </a:xfrm>
          <a:prstGeom prst="rect">
            <a:avLst/>
          </a:prstGeom>
        </p:spPr>
        <p:txBody>
          <a:bodyPr/>
          <a:lstStyle/>
          <a:p>
            <a:fld id="{5111B145-B2B2-42F9-A9EA-6F3E2CB532CE}" type="slidenum">
              <a:rPr lang="zh-CN" altLang="en-US" smtClean="0"/>
              <a:pPr/>
              <a:t>‹#›</a:t>
            </a:fld>
            <a:endParaRPr lang="zh-CN" altLang="en-US"/>
          </a:p>
        </p:txBody>
      </p:sp>
    </p:spTree>
    <p:extLst>
      <p:ext uri="{BB962C8B-B14F-4D97-AF65-F5344CB8AC3E}">
        <p14:creationId xmlns:p14="http://schemas.microsoft.com/office/powerpoint/2010/main" xmlns="" val="40124470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17" Type="http://schemas.openxmlformats.org/officeDocument/2006/relationships/image" Target="../media/image5.png"/><Relationship Id="rId2" Type="http://schemas.openxmlformats.org/officeDocument/2006/relationships/slideLayout" Target="../slideLayouts/slideLayout5.xml"/><Relationship Id="rId16" Type="http://schemas.openxmlformats.org/officeDocument/2006/relationships/image" Target="../media/image4.png"/><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image" Target="../media/image3.png"/><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83367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0" y="2381"/>
            <a:ext cx="9144000" cy="5138737"/>
          </a:xfrm>
          <a:prstGeom prst="rect">
            <a:avLst/>
          </a:prstGeom>
        </p:spPr>
      </p:pic>
      <p:pic>
        <p:nvPicPr>
          <p:cNvPr id="14" name="图片 13"/>
          <p:cNvPicPr>
            <a:picLocks noChangeAspect="1"/>
          </p:cNvPicPr>
          <p:nvPr userDrawn="1"/>
        </p:nvPicPr>
        <p:blipFill>
          <a:blip r:embed="rId14">
            <a:extLst>
              <a:ext uri="{28A0092B-C50C-407E-A947-70E740481C1C}">
                <a14:useLocalDpi xmlns:a14="http://schemas.microsoft.com/office/drawing/2010/main" xmlns="" val="0"/>
              </a:ext>
            </a:extLst>
          </a:blip>
          <a:stretch>
            <a:fillRect/>
          </a:stretch>
        </p:blipFill>
        <p:spPr>
          <a:xfrm>
            <a:off x="0" y="3253030"/>
            <a:ext cx="9144000" cy="2919120"/>
          </a:xfrm>
          <a:prstGeom prst="rect">
            <a:avLst/>
          </a:prstGeom>
        </p:spPr>
      </p:pic>
      <p:pic>
        <p:nvPicPr>
          <p:cNvPr id="15" name="图片 14"/>
          <p:cNvPicPr>
            <a:picLocks noChangeAspect="1"/>
          </p:cNvPicPr>
          <p:nvPr userDrawn="1"/>
        </p:nvPicPr>
        <p:blipFill>
          <a:blip r:embed="rId15">
            <a:extLst>
              <a:ext uri="{28A0092B-C50C-407E-A947-70E740481C1C}">
                <a14:useLocalDpi xmlns:a14="http://schemas.microsoft.com/office/drawing/2010/main" xmlns="" val="0"/>
              </a:ext>
            </a:extLst>
          </a:blip>
          <a:stretch>
            <a:fillRect/>
          </a:stretch>
        </p:blipFill>
        <p:spPr>
          <a:xfrm>
            <a:off x="0" y="3360390"/>
            <a:ext cx="9144000" cy="2019672"/>
          </a:xfrm>
          <a:prstGeom prst="rect">
            <a:avLst/>
          </a:prstGeom>
        </p:spPr>
      </p:pic>
      <p:pic>
        <p:nvPicPr>
          <p:cNvPr id="16" name="图片 15"/>
          <p:cNvPicPr>
            <a:picLocks noChangeAspect="1"/>
          </p:cNvPicPr>
          <p:nvPr userDrawn="1"/>
        </p:nvPicPr>
        <p:blipFill>
          <a:blip r:embed="rId16" cstate="print">
            <a:extLst>
              <a:ext uri="{28A0092B-C50C-407E-A947-70E740481C1C}">
                <a14:useLocalDpi xmlns:a14="http://schemas.microsoft.com/office/drawing/2010/main" xmlns="" val="0"/>
              </a:ext>
            </a:extLst>
          </a:blip>
          <a:stretch>
            <a:fillRect/>
          </a:stretch>
        </p:blipFill>
        <p:spPr>
          <a:xfrm>
            <a:off x="-137324" y="3924333"/>
            <a:ext cx="1684988" cy="1239705"/>
          </a:xfrm>
          <a:prstGeom prst="rect">
            <a:avLst/>
          </a:prstGeom>
        </p:spPr>
      </p:pic>
      <p:pic>
        <p:nvPicPr>
          <p:cNvPr id="17" name="图片 16"/>
          <p:cNvPicPr>
            <a:picLocks noChangeAspect="1"/>
          </p:cNvPicPr>
          <p:nvPr userDrawn="1"/>
        </p:nvPicPr>
        <p:blipFill>
          <a:blip r:embed="rId17" cstate="print">
            <a:extLst>
              <a:ext uri="{28A0092B-C50C-407E-A947-70E740481C1C}">
                <a14:useLocalDpi xmlns:a14="http://schemas.microsoft.com/office/drawing/2010/main" xmlns="" val="0"/>
              </a:ext>
            </a:extLst>
          </a:blip>
          <a:stretch>
            <a:fillRect/>
          </a:stretch>
        </p:blipFill>
        <p:spPr>
          <a:xfrm>
            <a:off x="222198" y="2832922"/>
            <a:ext cx="2045546" cy="1683044"/>
          </a:xfrm>
          <a:prstGeom prst="rect">
            <a:avLst/>
          </a:prstGeom>
        </p:spPr>
      </p:pic>
      <p:pic>
        <p:nvPicPr>
          <p:cNvPr id="18" name="图片 17"/>
          <p:cNvPicPr>
            <a:picLocks noChangeAspect="1"/>
          </p:cNvPicPr>
          <p:nvPr userDrawn="1"/>
        </p:nvPicPr>
        <p:blipFill>
          <a:blip r:embed="rId18">
            <a:extLst>
              <a:ext uri="{28A0092B-C50C-407E-A947-70E740481C1C}">
                <a14:useLocalDpi xmlns:a14="http://schemas.microsoft.com/office/drawing/2010/main" xmlns="" val="0"/>
              </a:ext>
            </a:extLst>
          </a:blip>
          <a:stretch>
            <a:fillRect/>
          </a:stretch>
        </p:blipFill>
        <p:spPr>
          <a:xfrm>
            <a:off x="3506324" y="-20538"/>
            <a:ext cx="5602180" cy="2658662"/>
          </a:xfrm>
          <a:prstGeom prst="rect">
            <a:avLst/>
          </a:prstGeom>
        </p:spPr>
      </p:pic>
    </p:spTree>
    <p:extLst>
      <p:ext uri="{BB962C8B-B14F-4D97-AF65-F5344CB8AC3E}">
        <p14:creationId xmlns:p14="http://schemas.microsoft.com/office/powerpoint/2010/main" xmlns="" val="3110619886"/>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3.png"/><Relationship Id="rId3" Type="http://schemas.openxmlformats.org/officeDocument/2006/relationships/image" Target="../media/image1.png"/><Relationship Id="rId7" Type="http://schemas.openxmlformats.org/officeDocument/2006/relationships/image" Target="../media/image8.png"/><Relationship Id="rId12" Type="http://schemas.microsoft.com/office/2007/relationships/media" Target="../media/media1.mp3"/><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3.png"/><Relationship Id="rId10" Type="http://schemas.openxmlformats.org/officeDocument/2006/relationships/image" Target="../media/image11.png"/><Relationship Id="rId4" Type="http://schemas.openxmlformats.org/officeDocument/2006/relationships/image" Target="../media/image2.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0.xml"/><Relationship Id="rId5" Type="http://schemas.openxmlformats.org/officeDocument/2006/relationships/chart" Target="../charts/chart4.xml"/><Relationship Id="rId4" Type="http://schemas.openxmlformats.org/officeDocument/2006/relationships/chart" Target="../charts/char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0.xml"/><Relationship Id="rId4" Type="http://schemas.openxmlformats.org/officeDocument/2006/relationships/image" Target="../media/image1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10.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2381"/>
            <a:ext cx="9144000" cy="5138737"/>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0" y="3253030"/>
            <a:ext cx="9144000" cy="2919120"/>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80528" y="3579862"/>
            <a:ext cx="9144000" cy="1620180"/>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rot="17001835">
            <a:off x="395536" y="687236"/>
            <a:ext cx="1080896" cy="920471"/>
          </a:xfrm>
          <a:prstGeom prst="rect">
            <a:avLst/>
          </a:prstGeom>
        </p:spPr>
      </p:pic>
      <p:pic>
        <p:nvPicPr>
          <p:cNvPr id="10" name="图片 9"/>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756592" y="2209615"/>
            <a:ext cx="5688632" cy="2376264"/>
          </a:xfrm>
          <a:prstGeom prst="rect">
            <a:avLst/>
          </a:prstGeom>
        </p:spPr>
      </p:pic>
      <p:pic>
        <p:nvPicPr>
          <p:cNvPr id="14" name="图片 13"/>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a:off x="1044624" y="-308570"/>
            <a:ext cx="9144000" cy="2340260"/>
          </a:xfrm>
          <a:prstGeom prst="rect">
            <a:avLst/>
          </a:prstGeom>
        </p:spPr>
      </p:pic>
      <p:pic>
        <p:nvPicPr>
          <p:cNvPr id="7" name="图片 6"/>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1331640" y="55072"/>
            <a:ext cx="3624248" cy="3164750"/>
          </a:xfrm>
          <a:prstGeom prst="rect">
            <a:avLst/>
          </a:prstGeom>
        </p:spPr>
      </p:pic>
      <p:pic>
        <p:nvPicPr>
          <p:cNvPr id="9" name="图片 8"/>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7068463" y="2338966"/>
            <a:ext cx="2040041" cy="1168888"/>
          </a:xfrm>
          <a:prstGeom prst="rect">
            <a:avLst/>
          </a:prstGeom>
        </p:spPr>
      </p:pic>
      <p:pic>
        <p:nvPicPr>
          <p:cNvPr id="11" name="图片 10"/>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5076056" y="339502"/>
            <a:ext cx="2612104" cy="1239643"/>
          </a:xfrm>
          <a:prstGeom prst="rect">
            <a:avLst/>
          </a:prstGeom>
        </p:spPr>
      </p:pic>
      <p:sp>
        <p:nvSpPr>
          <p:cNvPr id="12" name="圆角矩形 11"/>
          <p:cNvSpPr/>
          <p:nvPr/>
        </p:nvSpPr>
        <p:spPr>
          <a:xfrm>
            <a:off x="4572000" y="1491630"/>
            <a:ext cx="4392488" cy="936104"/>
          </a:xfrm>
          <a:prstGeom prst="round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accent3">
                    <a:lumMod val="75000"/>
                  </a:schemeClr>
                </a:solidFill>
                <a:latin typeface="微软雅黑" pitchFamily="34" charset="-122"/>
                <a:ea typeface="微软雅黑" pitchFamily="34" charset="-122"/>
              </a:rPr>
              <a:t>保护环境 呵护地球</a:t>
            </a:r>
            <a:endParaRPr lang="zh-CN" altLang="en-US" sz="3600" b="1" dirty="0">
              <a:solidFill>
                <a:schemeClr val="accent3">
                  <a:lumMod val="75000"/>
                </a:schemeClr>
              </a:solidFill>
              <a:latin typeface="微软雅黑" pitchFamily="34" charset="-122"/>
              <a:ea typeface="微软雅黑" pitchFamily="34" charset="-122"/>
            </a:endParaRPr>
          </a:p>
        </p:txBody>
      </p:sp>
      <p:sp>
        <p:nvSpPr>
          <p:cNvPr id="13" name="TextBox 12"/>
          <p:cNvSpPr txBox="1"/>
          <p:nvPr/>
        </p:nvSpPr>
        <p:spPr>
          <a:xfrm>
            <a:off x="4716016" y="2562458"/>
            <a:ext cx="2972144" cy="400110"/>
          </a:xfrm>
          <a:prstGeom prst="rect">
            <a:avLst/>
          </a:prstGeom>
          <a:noFill/>
        </p:spPr>
        <p:txBody>
          <a:bodyPr wrap="square" rtlCol="0">
            <a:spAutoFit/>
          </a:bodyPr>
          <a:lstStyle/>
          <a:p>
            <a:r>
              <a:rPr lang="zh-CN" altLang="en-US" sz="2000" dirty="0" smtClean="0">
                <a:solidFill>
                  <a:schemeClr val="accent3">
                    <a:lumMod val="75000"/>
                  </a:schemeClr>
                </a:solidFill>
                <a:latin typeface="微软雅黑" pitchFamily="34" charset="-122"/>
                <a:ea typeface="微软雅黑" pitchFamily="34" charset="-122"/>
              </a:rPr>
              <a:t>绿色环保动态</a:t>
            </a:r>
            <a:r>
              <a:rPr lang="en-US" altLang="zh-CN" sz="2000" dirty="0" smtClean="0">
                <a:solidFill>
                  <a:schemeClr val="accent3">
                    <a:lumMod val="75000"/>
                  </a:schemeClr>
                </a:solidFill>
                <a:latin typeface="微软雅黑" pitchFamily="34" charset="-122"/>
                <a:ea typeface="微软雅黑" pitchFamily="34" charset="-122"/>
              </a:rPr>
              <a:t>PPT</a:t>
            </a:r>
            <a:r>
              <a:rPr lang="zh-CN" altLang="en-US" sz="2000" dirty="0" smtClean="0">
                <a:solidFill>
                  <a:schemeClr val="accent3">
                    <a:lumMod val="75000"/>
                  </a:schemeClr>
                </a:solidFill>
                <a:latin typeface="微软雅黑" pitchFamily="34" charset="-122"/>
                <a:ea typeface="微软雅黑" pitchFamily="34" charset="-122"/>
              </a:rPr>
              <a:t>模板</a:t>
            </a:r>
            <a:endParaRPr lang="zh-CN" altLang="en-US" sz="2000" dirty="0">
              <a:solidFill>
                <a:schemeClr val="accent3">
                  <a:lumMod val="75000"/>
                </a:schemeClr>
              </a:solidFill>
              <a:latin typeface="微软雅黑" pitchFamily="34" charset="-122"/>
              <a:ea typeface="微软雅黑" pitchFamily="34" charset="-122"/>
            </a:endParaRPr>
          </a:p>
        </p:txBody>
      </p:sp>
      <p:pic>
        <p:nvPicPr>
          <p:cNvPr id="15" name="Jim Brickman - Serenade - 纯音乐版.mp3">
            <a:hlinkClick r:id="" action="ppaction://media"/>
          </p:cNvPr>
          <p:cNvPicPr>
            <a:picLocks noChangeAspect="1"/>
          </p:cNvPicPr>
          <p:nvPr>
            <a:videoFile r:link="rId1"/>
            <p:extLst>
              <p:ext uri="{DAA4B4D4-6D71-4841-9C94-3DE7FCFB9230}">
                <p14:media xmlns:p14="http://schemas.microsoft.com/office/powerpoint/2010/main" xmlns="" r:embed="rId12"/>
              </p:ext>
            </p:extLst>
          </p:nvPr>
        </p:nvPicPr>
        <p:blipFill>
          <a:blip r:embed="rId13" cstate="print"/>
          <a:stretch>
            <a:fillRect/>
          </a:stretch>
        </p:blipFill>
        <p:spPr>
          <a:xfrm>
            <a:off x="8803704" y="-881198"/>
            <a:ext cx="609600" cy="609600"/>
          </a:xfrm>
          <a:prstGeom prst="rect">
            <a:avLst/>
          </a:prstGeom>
        </p:spPr>
      </p:pic>
    </p:spTree>
    <p:extLst>
      <p:ext uri="{BB962C8B-B14F-4D97-AF65-F5344CB8AC3E}">
        <p14:creationId xmlns:p14="http://schemas.microsoft.com/office/powerpoint/2010/main" xmlns="" val="4260277667"/>
      </p:ext>
    </p:extLst>
  </p:cSld>
  <p:clrMapOvr>
    <a:masterClrMapping/>
  </p:clrMapOvr>
  <mc:AlternateContent xmlns:mc="http://schemas.openxmlformats.org/markup-compatibility/2006">
    <mc:Choice xmlns:p14="http://schemas.microsoft.com/office/powerpoint/2010/main" xmlns="" Requires="p14">
      <p:transition spd="slow" p14:dur="2000" advTm="0">
        <p14:ferris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5"/>
                                        </p:tgtEl>
                                      </p:cBhvr>
                                    </p:cmd>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in)">
                                      <p:cBhvr>
                                        <p:cTn id="11" dur="20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40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6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9"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0-#ppt_w/2"/>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400"/>
                                  </p:stCondLst>
                                  <p:childTnLst>
                                    <p:set>
                                      <p:cBhvr>
                                        <p:cTn id="49" dur="1" fill="hold">
                                          <p:stCondLst>
                                            <p:cond delay="0"/>
                                          </p:stCondLst>
                                        </p:cTn>
                                        <p:tgtEl>
                                          <p:spTgt spid="13"/>
                                        </p:tgtEl>
                                        <p:attrNameLst>
                                          <p:attrName>style.visibility</p:attrName>
                                        </p:attrNameLst>
                                      </p:cBhvr>
                                      <p:to>
                                        <p:strVal val="visible"/>
                                      </p:to>
                                    </p:set>
                                    <p:animEffect transition="in" filter="barn(inVertical)">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51" repeatCount="indefinite" fill="hold" display="0">
                  <p:stCondLst>
                    <p:cond delay="indefinite"/>
                  </p:stCondLst>
                  <p:endCondLst>
                    <p:cond evt="onStopAudio" delay="0">
                      <p:tgtEl>
                        <p:sldTgt/>
                      </p:tgtEl>
                    </p:cond>
                  </p:endCondLst>
                </p:cTn>
                <p:tgtEl>
                  <p:spTgt spid="15"/>
                </p:tgtEl>
              </p:cMediaNode>
            </p:video>
          </p:childTnLst>
        </p:cTn>
      </p:par>
    </p:tnLst>
    <p:bldLst>
      <p:bldP spid="12" grpId="0" animBg="1"/>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Freeform 239"/>
          <p:cNvSpPr>
            <a:spLocks noEditPoints="1"/>
          </p:cNvSpPr>
          <p:nvPr/>
        </p:nvSpPr>
        <p:spPr bwMode="auto">
          <a:xfrm>
            <a:off x="3644030" y="1497262"/>
            <a:ext cx="2205136" cy="2203979"/>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rgbClr val="92D050"/>
          </a:solidFill>
          <a:ln>
            <a:noFill/>
          </a:ln>
        </p:spPr>
        <p:txBody>
          <a:bodyPr vert="horz" wrap="square" lIns="75566" tIns="37783" rIns="75566" bIns="3778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92D050"/>
              </a:solidFill>
              <a:effectLst/>
              <a:uLnTx/>
              <a:uFillTx/>
              <a:latin typeface="微软雅黑"/>
              <a:ea typeface="微软雅黑"/>
            </a:endParaRPr>
          </a:p>
        </p:txBody>
      </p:sp>
      <p:sp>
        <p:nvSpPr>
          <p:cNvPr id="6" name="Freeform 240"/>
          <p:cNvSpPr>
            <a:spLocks noEditPoints="1"/>
          </p:cNvSpPr>
          <p:nvPr/>
        </p:nvSpPr>
        <p:spPr bwMode="auto">
          <a:xfrm>
            <a:off x="2026930" y="2527283"/>
            <a:ext cx="1917682" cy="1916675"/>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rgbClr val="92D050"/>
          </a:solidFill>
          <a:ln>
            <a:noFill/>
          </a:ln>
        </p:spPr>
        <p:txBody>
          <a:bodyPr vert="horz" wrap="square" lIns="75566" tIns="37783" rIns="75566" bIns="3778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92D050"/>
              </a:solidFill>
              <a:effectLst/>
              <a:uLnTx/>
              <a:uFillTx/>
              <a:latin typeface="微软雅黑"/>
              <a:ea typeface="微软雅黑"/>
            </a:endParaRPr>
          </a:p>
        </p:txBody>
      </p:sp>
      <p:sp>
        <p:nvSpPr>
          <p:cNvPr id="7" name="Freeform 241"/>
          <p:cNvSpPr>
            <a:spLocks noEditPoints="1"/>
          </p:cNvSpPr>
          <p:nvPr/>
        </p:nvSpPr>
        <p:spPr bwMode="auto">
          <a:xfrm>
            <a:off x="815928" y="2122487"/>
            <a:ext cx="1391337" cy="1390606"/>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rgbClr val="92D050"/>
          </a:solidFill>
          <a:ln>
            <a:noFill/>
          </a:ln>
        </p:spPr>
        <p:txBody>
          <a:bodyPr vert="horz" wrap="square" lIns="75566" tIns="37783" rIns="75566" bIns="3778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92D050"/>
              </a:solidFill>
              <a:effectLst/>
              <a:uLnTx/>
              <a:uFillTx/>
              <a:latin typeface="微软雅黑"/>
              <a:ea typeface="微软雅黑"/>
            </a:endParaRPr>
          </a:p>
        </p:txBody>
      </p:sp>
      <p:sp>
        <p:nvSpPr>
          <p:cNvPr id="8" name="Freeform 247"/>
          <p:cNvSpPr>
            <a:spLocks noEditPoints="1"/>
          </p:cNvSpPr>
          <p:nvPr/>
        </p:nvSpPr>
        <p:spPr bwMode="auto">
          <a:xfrm>
            <a:off x="2725224" y="3226520"/>
            <a:ext cx="521095" cy="519510"/>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chemeClr val="bg1">
              <a:lumMod val="65000"/>
            </a:schemeClr>
          </a:solidFill>
          <a:ln>
            <a:noFill/>
          </a:ln>
        </p:spPr>
        <p:txBody>
          <a:bodyPr vert="horz" wrap="square" lIns="75566" tIns="37783" rIns="75566" bIns="3778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9" name="Freeform 248"/>
          <p:cNvSpPr>
            <a:spLocks noEditPoints="1"/>
          </p:cNvSpPr>
          <p:nvPr/>
        </p:nvSpPr>
        <p:spPr bwMode="auto">
          <a:xfrm>
            <a:off x="4459142" y="2300139"/>
            <a:ext cx="597225" cy="599534"/>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chemeClr val="bg1">
              <a:lumMod val="65000"/>
            </a:schemeClr>
          </a:solidFill>
          <a:ln>
            <a:noFill/>
          </a:ln>
        </p:spPr>
        <p:txBody>
          <a:bodyPr vert="horz" wrap="square" lIns="75566" tIns="37783" rIns="75566" bIns="3778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0" name="Freeform 249"/>
          <p:cNvSpPr>
            <a:spLocks noEditPoints="1"/>
          </p:cNvSpPr>
          <p:nvPr/>
        </p:nvSpPr>
        <p:spPr bwMode="auto">
          <a:xfrm>
            <a:off x="1323898" y="2631502"/>
            <a:ext cx="378024" cy="377824"/>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chemeClr val="bg1">
              <a:lumMod val="65000"/>
            </a:schemeClr>
          </a:solidFill>
          <a:ln>
            <a:noFill/>
          </a:ln>
        </p:spPr>
        <p:txBody>
          <a:bodyPr vert="horz" wrap="square" lIns="75566" tIns="37783" rIns="75566" bIns="3778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grpSp>
        <p:nvGrpSpPr>
          <p:cNvPr id="11" name="Group 9"/>
          <p:cNvGrpSpPr/>
          <p:nvPr/>
        </p:nvGrpSpPr>
        <p:grpSpPr>
          <a:xfrm>
            <a:off x="654217" y="1924073"/>
            <a:ext cx="1138203" cy="1884213"/>
            <a:chOff x="1498443" y="3296141"/>
            <a:chExt cx="1376598" cy="2280056"/>
          </a:xfrm>
          <a:solidFill>
            <a:sysClr val="window" lastClr="FFFFFF">
              <a:lumMod val="85000"/>
            </a:sysClr>
          </a:solidFill>
        </p:grpSpPr>
        <p:grpSp>
          <p:nvGrpSpPr>
            <p:cNvPr id="12" name="Group 10"/>
            <p:cNvGrpSpPr/>
            <p:nvPr/>
          </p:nvGrpSpPr>
          <p:grpSpPr>
            <a:xfrm rot="20700000">
              <a:off x="1498443" y="3464825"/>
              <a:ext cx="1055686" cy="2111372"/>
              <a:chOff x="1480457" y="3328209"/>
              <a:chExt cx="1055686" cy="2111372"/>
            </a:xfrm>
            <a:grpFill/>
          </p:grpSpPr>
          <p:sp>
            <p:nvSpPr>
              <p:cNvPr id="15" name="Freeform 5"/>
              <p:cNvSpPr>
                <a:spLocks/>
              </p:cNvSpPr>
              <p:nvPr/>
            </p:nvSpPr>
            <p:spPr bwMode="auto">
              <a:xfrm>
                <a:off x="1480457" y="3328209"/>
                <a:ext cx="1055686" cy="1055686"/>
              </a:xfrm>
              <a:custGeom>
                <a:avLst/>
                <a:gdLst>
                  <a:gd name="T0" fmla="*/ 482 w 482"/>
                  <a:gd name="T1" fmla="*/ 36 h 482"/>
                  <a:gd name="T2" fmla="*/ 482 w 482"/>
                  <a:gd name="T3" fmla="*/ 0 h 482"/>
                  <a:gd name="T4" fmla="*/ 0 w 482"/>
                  <a:gd name="T5" fmla="*/ 482 h 482"/>
                  <a:gd name="T6" fmla="*/ 36 w 482"/>
                  <a:gd name="T7" fmla="*/ 482 h 482"/>
                  <a:gd name="T8" fmla="*/ 482 w 482"/>
                  <a:gd name="T9" fmla="*/ 36 h 482"/>
                </a:gdLst>
                <a:ahLst/>
                <a:cxnLst>
                  <a:cxn ang="0">
                    <a:pos x="T0" y="T1"/>
                  </a:cxn>
                  <a:cxn ang="0">
                    <a:pos x="T2" y="T3"/>
                  </a:cxn>
                  <a:cxn ang="0">
                    <a:pos x="T4" y="T5"/>
                  </a:cxn>
                  <a:cxn ang="0">
                    <a:pos x="T6" y="T7"/>
                  </a:cxn>
                  <a:cxn ang="0">
                    <a:pos x="T8" y="T9"/>
                  </a:cxn>
                </a:cxnLst>
                <a:rect l="0" t="0" r="r" b="b"/>
                <a:pathLst>
                  <a:path w="482" h="482">
                    <a:moveTo>
                      <a:pt x="482" y="36"/>
                    </a:moveTo>
                    <a:cubicBezTo>
                      <a:pt x="482" y="0"/>
                      <a:pt x="482" y="0"/>
                      <a:pt x="482" y="0"/>
                    </a:cubicBezTo>
                    <a:cubicBezTo>
                      <a:pt x="216" y="0"/>
                      <a:pt x="0" y="216"/>
                      <a:pt x="0" y="482"/>
                    </a:cubicBezTo>
                    <a:cubicBezTo>
                      <a:pt x="36" y="482"/>
                      <a:pt x="36" y="482"/>
                      <a:pt x="36" y="482"/>
                    </a:cubicBezTo>
                    <a:cubicBezTo>
                      <a:pt x="36" y="236"/>
                      <a:pt x="235" y="36"/>
                      <a:pt x="482"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6" name="Freeform 6"/>
              <p:cNvSpPr>
                <a:spLocks/>
              </p:cNvSpPr>
              <p:nvPr/>
            </p:nvSpPr>
            <p:spPr bwMode="auto">
              <a:xfrm>
                <a:off x="1480457" y="4383895"/>
                <a:ext cx="1055686" cy="1055686"/>
              </a:xfrm>
              <a:custGeom>
                <a:avLst/>
                <a:gdLst>
                  <a:gd name="T0" fmla="*/ 36 w 482"/>
                  <a:gd name="T1" fmla="*/ 0 h 482"/>
                  <a:gd name="T2" fmla="*/ 36 w 482"/>
                  <a:gd name="T3" fmla="*/ 0 h 482"/>
                  <a:gd name="T4" fmla="*/ 0 w 482"/>
                  <a:gd name="T5" fmla="*/ 0 h 482"/>
                  <a:gd name="T6" fmla="*/ 482 w 482"/>
                  <a:gd name="T7" fmla="*/ 482 h 482"/>
                  <a:gd name="T8" fmla="*/ 482 w 482"/>
                  <a:gd name="T9" fmla="*/ 447 h 482"/>
                  <a:gd name="T10" fmla="*/ 36 w 482"/>
                  <a:gd name="T11" fmla="*/ 0 h 482"/>
                </a:gdLst>
                <a:ahLst/>
                <a:cxnLst>
                  <a:cxn ang="0">
                    <a:pos x="T0" y="T1"/>
                  </a:cxn>
                  <a:cxn ang="0">
                    <a:pos x="T2" y="T3"/>
                  </a:cxn>
                  <a:cxn ang="0">
                    <a:pos x="T4" y="T5"/>
                  </a:cxn>
                  <a:cxn ang="0">
                    <a:pos x="T6" y="T7"/>
                  </a:cxn>
                  <a:cxn ang="0">
                    <a:pos x="T8" y="T9"/>
                  </a:cxn>
                  <a:cxn ang="0">
                    <a:pos x="T10" y="T11"/>
                  </a:cxn>
                </a:cxnLst>
                <a:rect l="0" t="0" r="r" b="b"/>
                <a:pathLst>
                  <a:path w="482" h="482">
                    <a:moveTo>
                      <a:pt x="36" y="0"/>
                    </a:moveTo>
                    <a:cubicBezTo>
                      <a:pt x="36" y="0"/>
                      <a:pt x="36" y="0"/>
                      <a:pt x="36" y="0"/>
                    </a:cubicBezTo>
                    <a:cubicBezTo>
                      <a:pt x="0" y="0"/>
                      <a:pt x="0" y="0"/>
                      <a:pt x="0" y="0"/>
                    </a:cubicBezTo>
                    <a:cubicBezTo>
                      <a:pt x="0" y="267"/>
                      <a:pt x="216" y="482"/>
                      <a:pt x="482" y="482"/>
                    </a:cubicBezTo>
                    <a:cubicBezTo>
                      <a:pt x="482" y="447"/>
                      <a:pt x="482" y="447"/>
                      <a:pt x="482" y="447"/>
                    </a:cubicBezTo>
                    <a:cubicBezTo>
                      <a:pt x="235" y="447"/>
                      <a:pt x="36" y="247"/>
                      <a:pt x="3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grpSp>
        <p:sp>
          <p:nvSpPr>
            <p:cNvPr id="13" name="Oval 11"/>
            <p:cNvSpPr/>
            <p:nvPr/>
          </p:nvSpPr>
          <p:spPr>
            <a:xfrm>
              <a:off x="2221301" y="3296141"/>
              <a:ext cx="174172" cy="174172"/>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4" name="Oval 12"/>
            <p:cNvSpPr/>
            <p:nvPr/>
          </p:nvSpPr>
          <p:spPr>
            <a:xfrm>
              <a:off x="2700869" y="5282871"/>
              <a:ext cx="174172" cy="174172"/>
            </a:xfrm>
            <a:prstGeom prst="ellips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 lastClr="FFFFFF"/>
                </a:solidFill>
                <a:effectLst/>
                <a:uLnTx/>
                <a:uFillTx/>
                <a:latin typeface="微软雅黑"/>
                <a:ea typeface="微软雅黑"/>
                <a:cs typeface="+mn-cs"/>
              </a:endParaRPr>
            </a:p>
          </p:txBody>
        </p:sp>
      </p:grpSp>
      <p:sp>
        <p:nvSpPr>
          <p:cNvPr id="17" name="TextBox 16"/>
          <p:cNvSpPr txBox="1"/>
          <p:nvPr/>
        </p:nvSpPr>
        <p:spPr>
          <a:xfrm>
            <a:off x="621595" y="1137621"/>
            <a:ext cx="1178530" cy="384081"/>
          </a:xfrm>
          <a:prstGeom prst="rect">
            <a:avLst/>
          </a:prstGeom>
          <a:noFill/>
        </p:spPr>
        <p:txBody>
          <a:bodyPr wrap="none" lIns="75566" tIns="37783" rIns="75566" bIns="37783"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92D050"/>
                </a:solidFill>
                <a:effectLst/>
                <a:uLnTx/>
                <a:uFillTx/>
                <a:latin typeface="微软雅黑"/>
                <a:ea typeface="微软雅黑"/>
              </a:rPr>
              <a:t>填加标题</a:t>
            </a:r>
            <a:endParaRPr kumimoji="0" lang="id-ID" sz="2000" b="1" i="0" u="none" strike="noStrike" kern="0" cap="none" spc="0" normalizeH="0" baseline="0" noProof="0" dirty="0">
              <a:ln>
                <a:noFill/>
              </a:ln>
              <a:solidFill>
                <a:srgbClr val="92D050"/>
              </a:solidFill>
              <a:effectLst/>
              <a:uLnTx/>
              <a:uFillTx/>
              <a:latin typeface="微软雅黑"/>
              <a:ea typeface="微软雅黑"/>
            </a:endParaRPr>
          </a:p>
        </p:txBody>
      </p:sp>
      <p:sp>
        <p:nvSpPr>
          <p:cNvPr id="18" name="TextBox 17"/>
          <p:cNvSpPr txBox="1"/>
          <p:nvPr/>
        </p:nvSpPr>
        <p:spPr>
          <a:xfrm>
            <a:off x="621595" y="1456065"/>
            <a:ext cx="2228041" cy="423900"/>
          </a:xfrm>
          <a:prstGeom prst="rect">
            <a:avLst/>
          </a:prstGeom>
          <a:noFill/>
        </p:spPr>
        <p:txBody>
          <a:bodyPr wrap="square" lIns="75566" tIns="37783" rIns="75566" bIns="37783"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ysClr val="windowText" lastClr="000000">
                    <a:lumMod val="65000"/>
                    <a:lumOff val="35000"/>
                  </a:sysClr>
                </a:solidFill>
                <a:effectLst/>
                <a:uLnTx/>
                <a:uFillTx/>
                <a:latin typeface="微软雅黑"/>
                <a:ea typeface="微软雅黑"/>
              </a:rPr>
              <a:t>此处添加详细文本描述，建议与标题相关并符合整体语言风格</a:t>
            </a:r>
            <a:endParaRPr kumimoji="0" lang="en-US" sz="800" b="1" i="0" u="none" strike="noStrike" kern="0" cap="none" spc="0" normalizeH="0" baseline="0" noProof="0" dirty="0">
              <a:ln>
                <a:noFill/>
              </a:ln>
              <a:solidFill>
                <a:sysClr val="windowText" lastClr="000000">
                  <a:lumMod val="65000"/>
                  <a:lumOff val="35000"/>
                </a:sysClr>
              </a:solidFill>
              <a:effectLst/>
              <a:uLnTx/>
              <a:uFillTx/>
              <a:latin typeface="微软雅黑"/>
              <a:ea typeface="微软雅黑"/>
            </a:endParaRPr>
          </a:p>
        </p:txBody>
      </p:sp>
      <p:grpSp>
        <p:nvGrpSpPr>
          <p:cNvPr id="19" name="Group 17"/>
          <p:cNvGrpSpPr/>
          <p:nvPr/>
        </p:nvGrpSpPr>
        <p:grpSpPr>
          <a:xfrm>
            <a:off x="6012160" y="1360169"/>
            <a:ext cx="2228041" cy="758374"/>
            <a:chOff x="8198838" y="2976912"/>
            <a:chExt cx="2694701" cy="917696"/>
          </a:xfrm>
        </p:grpSpPr>
        <p:sp>
          <p:nvSpPr>
            <p:cNvPr id="20" name="TextBox 19"/>
            <p:cNvSpPr txBox="1"/>
            <p:nvPr/>
          </p:nvSpPr>
          <p:spPr>
            <a:xfrm>
              <a:off x="8198838" y="2976912"/>
              <a:ext cx="1464144" cy="48416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92D050"/>
                  </a:solidFill>
                  <a:effectLst/>
                  <a:uLnTx/>
                  <a:uFillTx/>
                  <a:latin typeface="微软雅黑"/>
                  <a:ea typeface="微软雅黑"/>
                </a:rPr>
                <a:t>填加标题</a:t>
              </a:r>
              <a:endParaRPr kumimoji="0" lang="id-ID" altLang="zh-CN" sz="2000" b="1" i="0" u="none" strike="noStrike" kern="0" cap="none" spc="0" normalizeH="0" baseline="0" noProof="0" dirty="0">
                <a:ln>
                  <a:noFill/>
                </a:ln>
                <a:solidFill>
                  <a:srgbClr val="92D050"/>
                </a:solidFill>
                <a:effectLst/>
                <a:uLnTx/>
                <a:uFillTx/>
                <a:latin typeface="微软雅黑"/>
                <a:ea typeface="微软雅黑"/>
              </a:endParaRPr>
            </a:p>
          </p:txBody>
        </p:sp>
        <p:sp>
          <p:nvSpPr>
            <p:cNvPr id="21" name="TextBox 20"/>
            <p:cNvSpPr txBox="1"/>
            <p:nvPr/>
          </p:nvSpPr>
          <p:spPr>
            <a:xfrm>
              <a:off x="8198838" y="3362257"/>
              <a:ext cx="2694701" cy="532351"/>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ysClr val="windowText" lastClr="000000">
                      <a:lumMod val="65000"/>
                      <a:lumOff val="35000"/>
                    </a:sysClr>
                  </a:solidFill>
                  <a:effectLst/>
                  <a:uLnTx/>
                  <a:uFillTx/>
                  <a:latin typeface="微软雅黑"/>
                  <a:ea typeface="微软雅黑"/>
                </a:rPr>
                <a:t>此处添加详细文本描述，建议与标题相关并符合整体语言风格</a:t>
              </a:r>
              <a:endParaRPr kumimoji="0" lang="en-US" sz="800" b="1" i="0" u="none" strike="noStrike" kern="0" cap="none" spc="0" normalizeH="0" baseline="0" noProof="0" dirty="0">
                <a:ln>
                  <a:noFill/>
                </a:ln>
                <a:solidFill>
                  <a:sysClr val="windowText" lastClr="000000">
                    <a:lumMod val="65000"/>
                    <a:lumOff val="35000"/>
                  </a:sysClr>
                </a:solidFill>
                <a:effectLst/>
                <a:uLnTx/>
                <a:uFillTx/>
                <a:latin typeface="微软雅黑"/>
                <a:ea typeface="微软雅黑"/>
              </a:endParaRPr>
            </a:p>
          </p:txBody>
        </p:sp>
      </p:grpSp>
      <p:grpSp>
        <p:nvGrpSpPr>
          <p:cNvPr id="22" name="Group 20"/>
          <p:cNvGrpSpPr/>
          <p:nvPr/>
        </p:nvGrpSpPr>
        <p:grpSpPr>
          <a:xfrm>
            <a:off x="6012160" y="3579864"/>
            <a:ext cx="2228041" cy="758374"/>
            <a:chOff x="8198838" y="3752829"/>
            <a:chExt cx="2694701" cy="917696"/>
          </a:xfrm>
        </p:grpSpPr>
        <p:sp>
          <p:nvSpPr>
            <p:cNvPr id="23" name="TextBox 22"/>
            <p:cNvSpPr txBox="1"/>
            <p:nvPr/>
          </p:nvSpPr>
          <p:spPr>
            <a:xfrm>
              <a:off x="8198838" y="3752829"/>
              <a:ext cx="1464144" cy="48416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92D050"/>
                  </a:solidFill>
                  <a:effectLst/>
                  <a:uLnTx/>
                  <a:uFillTx/>
                  <a:latin typeface="微软雅黑"/>
                  <a:ea typeface="微软雅黑"/>
                </a:rPr>
                <a:t>填加标题</a:t>
              </a:r>
              <a:endParaRPr kumimoji="0" lang="id-ID" altLang="zh-CN" sz="2000" b="1" i="0" u="none" strike="noStrike" kern="0" cap="none" spc="0" normalizeH="0" baseline="0" noProof="0" dirty="0">
                <a:ln>
                  <a:noFill/>
                </a:ln>
                <a:solidFill>
                  <a:srgbClr val="92D050"/>
                </a:solidFill>
                <a:effectLst/>
                <a:uLnTx/>
                <a:uFillTx/>
                <a:latin typeface="微软雅黑"/>
                <a:ea typeface="微软雅黑"/>
              </a:endParaRPr>
            </a:p>
          </p:txBody>
        </p:sp>
        <p:sp>
          <p:nvSpPr>
            <p:cNvPr id="24" name="TextBox 23"/>
            <p:cNvSpPr txBox="1"/>
            <p:nvPr/>
          </p:nvSpPr>
          <p:spPr>
            <a:xfrm>
              <a:off x="8198838" y="4138174"/>
              <a:ext cx="2694701" cy="532351"/>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ysClr val="windowText" lastClr="000000">
                      <a:lumMod val="65000"/>
                      <a:lumOff val="35000"/>
                    </a:sysClr>
                  </a:solidFill>
                  <a:effectLst/>
                  <a:uLnTx/>
                  <a:uFillTx/>
                  <a:latin typeface="微软雅黑"/>
                  <a:ea typeface="微软雅黑"/>
                </a:rPr>
                <a:t>此处添加详细文本描述，建议与标题相关并符合整体语言风格</a:t>
              </a:r>
              <a:endParaRPr kumimoji="0" lang="en-US" sz="800" b="1" i="0" u="none" strike="noStrike" kern="0" cap="none" spc="0" normalizeH="0" baseline="0" noProof="0" dirty="0">
                <a:ln>
                  <a:noFill/>
                </a:ln>
                <a:solidFill>
                  <a:sysClr val="windowText" lastClr="000000">
                    <a:lumMod val="65000"/>
                    <a:lumOff val="35000"/>
                  </a:sysClr>
                </a:solidFill>
                <a:effectLst/>
                <a:uLnTx/>
                <a:uFillTx/>
                <a:latin typeface="微软雅黑"/>
                <a:ea typeface="微软雅黑"/>
              </a:endParaRPr>
            </a:p>
          </p:txBody>
        </p:sp>
      </p:grpSp>
      <p:sp>
        <p:nvSpPr>
          <p:cNvPr id="25" name="TextBox 24"/>
          <p:cNvSpPr txBox="1"/>
          <p:nvPr/>
        </p:nvSpPr>
        <p:spPr>
          <a:xfrm>
            <a:off x="6020592" y="2251484"/>
            <a:ext cx="2928164" cy="1230466"/>
          </a:xfrm>
          <a:prstGeom prst="rect">
            <a:avLst/>
          </a:prstGeom>
          <a:noFill/>
        </p:spPr>
        <p:txBody>
          <a:bodyPr wrap="square" lIns="75566" tIns="37783" rIns="75566" bIns="37783"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Text" lastClr="000000">
                    <a:lumMod val="65000"/>
                    <a:lumOff val="35000"/>
                  </a:sysClr>
                </a:solidFill>
                <a:effectLst/>
                <a:uLnTx/>
                <a:uFillTx/>
                <a:latin typeface="微软雅黑"/>
                <a:ea typeface="微软雅黑"/>
              </a:rPr>
              <a:t>此处添加详细文本描述，建议与标题相关并符合整体语言风格，语言描述尽量简洁生动。</a:t>
            </a:r>
            <a:r>
              <a:rPr kumimoji="0" lang="id-ID" sz="1000" b="1" i="0" u="none" strike="noStrike" kern="0" cap="none" spc="0" normalizeH="0" baseline="0" noProof="0" dirty="0">
                <a:ln>
                  <a:noFill/>
                </a:ln>
                <a:solidFill>
                  <a:sysClr val="windowText" lastClr="000000">
                    <a:lumMod val="65000"/>
                    <a:lumOff val="35000"/>
                  </a:sysClr>
                </a:solidFill>
                <a:effectLst/>
                <a:uLnTx/>
                <a:uFillTx/>
                <a:latin typeface="微软雅黑"/>
                <a:ea typeface="微软雅黑"/>
              </a:rPr>
              <a:t> </a:t>
            </a:r>
            <a:r>
              <a:rPr kumimoji="0" lang="zh-CN" altLang="en-US" sz="1000" b="0" i="0" u="none" strike="noStrike" kern="0" cap="none" spc="0" normalizeH="0" baseline="0" noProof="0" dirty="0">
                <a:ln>
                  <a:noFill/>
                </a:ln>
                <a:solidFill>
                  <a:sysClr val="windowText" lastClr="000000">
                    <a:lumMod val="65000"/>
                    <a:lumOff val="35000"/>
                  </a:sysClr>
                </a:solidFill>
                <a:effectLst/>
                <a:uLnTx/>
                <a:uFillTx/>
                <a:latin typeface="微软雅黑"/>
                <a:ea typeface="微软雅黑"/>
              </a:rPr>
              <a:t>此处添加详细文本描述，并符合整体语言风格，语言描述尽量简洁生动。</a:t>
            </a:r>
            <a:endParaRPr kumimoji="0" lang="id-ID" sz="1000" b="0" i="0" u="none" strike="noStrike" kern="0" cap="none" spc="0" normalizeH="0" baseline="0" noProof="0" dirty="0">
              <a:ln>
                <a:noFill/>
              </a:ln>
              <a:solidFill>
                <a:sysClr val="windowText" lastClr="000000">
                  <a:lumMod val="65000"/>
                  <a:lumOff val="35000"/>
                </a:sysClr>
              </a:solidFill>
              <a:effectLst/>
              <a:uLnTx/>
              <a:uFillTx/>
              <a:latin typeface="微软雅黑"/>
              <a:ea typeface="微软雅黑"/>
            </a:endParaRPr>
          </a:p>
          <a:p>
            <a:pPr marL="0" marR="0" lvl="0" indent="0" algn="just" defTabSz="914400" eaLnBrk="1" fontAlgn="auto" latinLnBrk="0" hangingPunct="1">
              <a:lnSpc>
                <a:spcPct val="150000"/>
              </a:lnSpc>
              <a:spcBef>
                <a:spcPts val="0"/>
              </a:spcBef>
              <a:spcAft>
                <a:spcPts val="0"/>
              </a:spcAft>
              <a:buClrTx/>
              <a:buSzTx/>
              <a:buFontTx/>
              <a:buNone/>
              <a:tabLst/>
              <a:defRPr/>
            </a:pPr>
            <a:endParaRPr kumimoji="0" lang="id-ID" sz="1000" b="0" i="0" u="none" strike="noStrike" kern="0" cap="none" spc="0" normalizeH="0" baseline="0" noProof="0" dirty="0">
              <a:ln>
                <a:noFill/>
              </a:ln>
              <a:solidFill>
                <a:sysClr val="windowText" lastClr="000000">
                  <a:lumMod val="65000"/>
                  <a:lumOff val="35000"/>
                </a:sysClr>
              </a:solidFill>
              <a:effectLst/>
              <a:uLnTx/>
              <a:uFillTx/>
              <a:latin typeface="微软雅黑"/>
              <a:ea typeface="微软雅黑"/>
            </a:endParaRPr>
          </a:p>
        </p:txBody>
      </p:sp>
      <p:cxnSp>
        <p:nvCxnSpPr>
          <p:cNvPr id="26" name="Straight Connector 24"/>
          <p:cNvCxnSpPr/>
          <p:nvPr/>
        </p:nvCxnSpPr>
        <p:spPr>
          <a:xfrm>
            <a:off x="4023191" y="4087875"/>
            <a:ext cx="1967751" cy="0"/>
          </a:xfrm>
          <a:prstGeom prst="line">
            <a:avLst/>
          </a:prstGeom>
          <a:noFill/>
          <a:ln w="28575" cap="flat" cmpd="sng" algn="ctr">
            <a:solidFill>
              <a:sysClr val="window" lastClr="FFFFFF">
                <a:lumMod val="85000"/>
              </a:sysClr>
            </a:solidFill>
            <a:prstDash val="sysDash"/>
            <a:tailEnd type="oval"/>
          </a:ln>
          <a:effectLst/>
        </p:spPr>
      </p:cxn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1"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1"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8" presetClass="emph" presetSubtype="0" fill="hold" grpId="0" nodeType="withEffect">
                                  <p:stCondLst>
                                    <p:cond delay="0"/>
                                  </p:stCondLst>
                                  <p:childTnLst>
                                    <p:animRot by="21600000">
                                      <p:cBhvr>
                                        <p:cTn id="36" dur="5750" fill="hold"/>
                                        <p:tgtEl>
                                          <p:spTgt spid="6"/>
                                        </p:tgtEl>
                                        <p:attrNameLst>
                                          <p:attrName>r</p:attrName>
                                        </p:attrNameLst>
                                      </p:cBhvr>
                                    </p:animRot>
                                  </p:childTnLst>
                                </p:cTn>
                              </p:par>
                              <p:par>
                                <p:cTn id="37" presetID="8" presetClass="emph" presetSubtype="0" fill="hold" grpId="0" nodeType="withEffect">
                                  <p:stCondLst>
                                    <p:cond delay="0"/>
                                  </p:stCondLst>
                                  <p:childTnLst>
                                    <p:animRot by="-21600000">
                                      <p:cBhvr>
                                        <p:cTn id="38" dur="5750" fill="hold"/>
                                        <p:tgtEl>
                                          <p:spTgt spid="7"/>
                                        </p:tgtEl>
                                        <p:attrNameLst>
                                          <p:attrName>r</p:attrName>
                                        </p:attrNameLst>
                                      </p:cBhvr>
                                    </p:animRot>
                                  </p:childTnLst>
                                </p:cTn>
                              </p:par>
                              <p:par>
                                <p:cTn id="39" presetID="8" presetClass="emph" presetSubtype="0" fill="hold" grpId="0" nodeType="withEffect">
                                  <p:stCondLst>
                                    <p:cond delay="0"/>
                                  </p:stCondLst>
                                  <p:childTnLst>
                                    <p:animRot by="-21600000">
                                      <p:cBhvr>
                                        <p:cTn id="40" dur="5750" fill="hold"/>
                                        <p:tgtEl>
                                          <p:spTgt spid="5"/>
                                        </p:tgtEl>
                                        <p:attrNameLst>
                                          <p:attrName>r</p:attrName>
                                        </p:attrNameLst>
                                      </p:cBhvr>
                                    </p:animRot>
                                  </p:childTnLst>
                                </p:cTn>
                              </p:par>
                              <p:par>
                                <p:cTn id="41" presetID="22" presetClass="entr" presetSubtype="4" fill="hold" nodeType="withEffect">
                                  <p:stCondLst>
                                    <p:cond delay="150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00"/>
                                        <p:tgtEl>
                                          <p:spTgt spid="11"/>
                                        </p:tgtEl>
                                      </p:cBhvr>
                                    </p:animEffect>
                                  </p:childTnLst>
                                </p:cTn>
                              </p:par>
                              <p:par>
                                <p:cTn id="44" presetID="10" presetClass="entr" presetSubtype="0" fill="hold" grpId="0" nodeType="withEffect">
                                  <p:stCondLst>
                                    <p:cond delay="200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childTnLst>
                                </p:cTn>
                              </p:par>
                              <p:par>
                                <p:cTn id="47" presetID="10" presetClass="entr" presetSubtype="0" fill="hold" grpId="0" nodeType="withEffect">
                                  <p:stCondLst>
                                    <p:cond delay="250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10" presetClass="entr" presetSubtype="0" fill="hold" nodeType="withEffect">
                                  <p:stCondLst>
                                    <p:cond delay="300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par>
                                <p:cTn id="53" presetID="10" presetClass="entr" presetSubtype="0" fill="hold" grpId="0" nodeType="withEffect">
                                  <p:stCondLst>
                                    <p:cond delay="350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22" presetClass="entr" presetSubtype="8" fill="hold" nodeType="withEffect">
                                  <p:stCondLst>
                                    <p:cond delay="4000"/>
                                  </p:stCondLst>
                                  <p:childTnLst>
                                    <p:set>
                                      <p:cBhvr>
                                        <p:cTn id="57" dur="1" fill="hold">
                                          <p:stCondLst>
                                            <p:cond delay="0"/>
                                          </p:stCondLst>
                                        </p:cTn>
                                        <p:tgtEl>
                                          <p:spTgt spid="26"/>
                                        </p:tgtEl>
                                        <p:attrNameLst>
                                          <p:attrName>style.visibility</p:attrName>
                                        </p:attrNameLst>
                                      </p:cBhvr>
                                      <p:to>
                                        <p:strVal val="visible"/>
                                      </p:to>
                                    </p:set>
                                    <p:animEffect transition="in" filter="wipe(left)">
                                      <p:cBhvr>
                                        <p:cTn id="58" dur="500"/>
                                        <p:tgtEl>
                                          <p:spTgt spid="26"/>
                                        </p:tgtEl>
                                      </p:cBhvr>
                                    </p:animEffect>
                                  </p:childTnLst>
                                </p:cTn>
                              </p:par>
                              <p:par>
                                <p:cTn id="59" presetID="10" presetClass="entr" presetSubtype="0" fill="hold" nodeType="withEffect">
                                  <p:stCondLst>
                                    <p:cond delay="450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9" grpId="0" animBg="1"/>
      <p:bldP spid="10" grpId="0" animBg="1"/>
      <p:bldP spid="17" grpId="0"/>
      <p:bldP spid="18"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组合 4"/>
          <p:cNvGrpSpPr/>
          <p:nvPr/>
        </p:nvGrpSpPr>
        <p:grpSpPr>
          <a:xfrm>
            <a:off x="899592" y="3077693"/>
            <a:ext cx="1943101" cy="242888"/>
            <a:chOff x="865188" y="3173686"/>
            <a:chExt cx="1943101" cy="242888"/>
          </a:xfrm>
          <a:solidFill>
            <a:srgbClr val="92D050"/>
          </a:solidFill>
        </p:grpSpPr>
        <p:sp>
          <p:nvSpPr>
            <p:cNvPr id="6" name="Freeform 378"/>
            <p:cNvSpPr>
              <a:spLocks/>
            </p:cNvSpPr>
            <p:nvPr/>
          </p:nvSpPr>
          <p:spPr bwMode="auto">
            <a:xfrm>
              <a:off x="865188" y="3173686"/>
              <a:ext cx="1421408" cy="242888"/>
            </a:xfrm>
            <a:custGeom>
              <a:avLst/>
              <a:gdLst>
                <a:gd name="T0" fmla="*/ 255 w 255"/>
                <a:gd name="T1" fmla="*/ 33 h 65"/>
                <a:gd name="T2" fmla="*/ 239 w 255"/>
                <a:gd name="T3" fmla="*/ 0 h 65"/>
                <a:gd name="T4" fmla="*/ 17 w 255"/>
                <a:gd name="T5" fmla="*/ 0 h 65"/>
                <a:gd name="T6" fmla="*/ 0 w 255"/>
                <a:gd name="T7" fmla="*/ 33 h 65"/>
                <a:gd name="T8" fmla="*/ 0 w 255"/>
                <a:gd name="T9" fmla="*/ 33 h 65"/>
                <a:gd name="T10" fmla="*/ 17 w 255"/>
                <a:gd name="T11" fmla="*/ 65 h 65"/>
                <a:gd name="T12" fmla="*/ 239 w 255"/>
                <a:gd name="T13" fmla="*/ 65 h 65"/>
                <a:gd name="T14" fmla="*/ 255 w 255"/>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sp>
          <p:nvSpPr>
            <p:cNvPr id="7" name="Freeform 379"/>
            <p:cNvSpPr>
              <a:spLocks/>
            </p:cNvSpPr>
            <p:nvPr/>
          </p:nvSpPr>
          <p:spPr bwMode="auto">
            <a:xfrm>
              <a:off x="1847851" y="3173686"/>
              <a:ext cx="960438" cy="242888"/>
            </a:xfrm>
            <a:custGeom>
              <a:avLst/>
              <a:gdLst>
                <a:gd name="T0" fmla="*/ 256 w 256"/>
                <a:gd name="T1" fmla="*/ 33 h 65"/>
                <a:gd name="T2" fmla="*/ 239 w 256"/>
                <a:gd name="T3" fmla="*/ 0 h 65"/>
                <a:gd name="T4" fmla="*/ 17 w 256"/>
                <a:gd name="T5" fmla="*/ 0 h 65"/>
                <a:gd name="T6" fmla="*/ 0 w 256"/>
                <a:gd name="T7" fmla="*/ 33 h 65"/>
                <a:gd name="T8" fmla="*/ 0 w 256"/>
                <a:gd name="T9" fmla="*/ 33 h 65"/>
                <a:gd name="T10" fmla="*/ 17 w 256"/>
                <a:gd name="T11" fmla="*/ 65 h 65"/>
                <a:gd name="T12" fmla="*/ 239 w 256"/>
                <a:gd name="T13" fmla="*/ 65 h 65"/>
                <a:gd name="T14" fmla="*/ 256 w 256"/>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grpSp>
      <p:grpSp>
        <p:nvGrpSpPr>
          <p:cNvPr id="8" name="组合 7"/>
          <p:cNvGrpSpPr/>
          <p:nvPr/>
        </p:nvGrpSpPr>
        <p:grpSpPr>
          <a:xfrm>
            <a:off x="2722042" y="3077693"/>
            <a:ext cx="2692401" cy="242888"/>
            <a:chOff x="2687638" y="3173686"/>
            <a:chExt cx="2692401" cy="242888"/>
          </a:xfrm>
          <a:solidFill>
            <a:srgbClr val="92D050"/>
          </a:solidFill>
        </p:grpSpPr>
        <p:sp>
          <p:nvSpPr>
            <p:cNvPr id="9" name="Freeform 380"/>
            <p:cNvSpPr>
              <a:spLocks/>
            </p:cNvSpPr>
            <p:nvPr/>
          </p:nvSpPr>
          <p:spPr bwMode="auto">
            <a:xfrm>
              <a:off x="2687638" y="3173686"/>
              <a:ext cx="1919288" cy="242888"/>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sp>
          <p:nvSpPr>
            <p:cNvPr id="10" name="Freeform 381"/>
            <p:cNvSpPr>
              <a:spLocks/>
            </p:cNvSpPr>
            <p:nvPr/>
          </p:nvSpPr>
          <p:spPr bwMode="auto">
            <a:xfrm>
              <a:off x="3832226" y="3173686"/>
              <a:ext cx="1547813" cy="242888"/>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grpSp>
      <p:sp>
        <p:nvSpPr>
          <p:cNvPr id="11" name="Freeform 382"/>
          <p:cNvSpPr>
            <a:spLocks/>
          </p:cNvSpPr>
          <p:nvPr/>
        </p:nvSpPr>
        <p:spPr bwMode="auto">
          <a:xfrm>
            <a:off x="5268392" y="3077693"/>
            <a:ext cx="2938462" cy="242888"/>
          </a:xfrm>
          <a:custGeom>
            <a:avLst/>
            <a:gdLst>
              <a:gd name="T0" fmla="*/ 514 w 514"/>
              <a:gd name="T1" fmla="*/ 33 h 65"/>
              <a:gd name="T2" fmla="*/ 497 w 514"/>
              <a:gd name="T3" fmla="*/ 0 h 65"/>
              <a:gd name="T4" fmla="*/ 17 w 514"/>
              <a:gd name="T5" fmla="*/ 0 h 65"/>
              <a:gd name="T6" fmla="*/ 0 w 514"/>
              <a:gd name="T7" fmla="*/ 33 h 65"/>
              <a:gd name="T8" fmla="*/ 0 w 514"/>
              <a:gd name="T9" fmla="*/ 33 h 65"/>
              <a:gd name="T10" fmla="*/ 17 w 514"/>
              <a:gd name="T11" fmla="*/ 65 h 65"/>
              <a:gd name="T12" fmla="*/ 497 w 514"/>
              <a:gd name="T13" fmla="*/ 65 h 65"/>
              <a:gd name="T14" fmla="*/ 514 w 51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92D050"/>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grpSp>
        <p:nvGrpSpPr>
          <p:cNvPr id="12" name="组合 11"/>
          <p:cNvGrpSpPr/>
          <p:nvPr/>
        </p:nvGrpSpPr>
        <p:grpSpPr>
          <a:xfrm>
            <a:off x="6599510" y="2937993"/>
            <a:ext cx="525463" cy="522288"/>
            <a:chOff x="6635751" y="3033986"/>
            <a:chExt cx="525463" cy="522288"/>
          </a:xfrm>
          <a:solidFill>
            <a:srgbClr val="92D050"/>
          </a:solidFill>
        </p:grpSpPr>
        <p:sp>
          <p:nvSpPr>
            <p:cNvPr id="13" name="Oval 414"/>
            <p:cNvSpPr>
              <a:spLocks noChangeArrowheads="1"/>
            </p:cNvSpPr>
            <p:nvPr/>
          </p:nvSpPr>
          <p:spPr bwMode="auto">
            <a:xfrm>
              <a:off x="6635751" y="3033986"/>
              <a:ext cx="525463" cy="522288"/>
            </a:xfrm>
            <a:prstGeom prst="ellipse">
              <a:avLst/>
            </a:prstGeom>
            <a:grp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endParaRPr>
            </a:p>
          </p:txBody>
        </p:sp>
        <p:sp>
          <p:nvSpPr>
            <p:cNvPr id="14" name="Oval 415"/>
            <p:cNvSpPr>
              <a:spLocks noChangeArrowheads="1"/>
            </p:cNvSpPr>
            <p:nvPr/>
          </p:nvSpPr>
          <p:spPr bwMode="auto">
            <a:xfrm>
              <a:off x="6789738" y="3187974"/>
              <a:ext cx="217488" cy="214313"/>
            </a:xfrm>
            <a:prstGeom prst="ellipse">
              <a:avLst/>
            </a:pr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grpSp>
      <p:grpSp>
        <p:nvGrpSpPr>
          <p:cNvPr id="15" name="组合 14"/>
          <p:cNvGrpSpPr/>
          <p:nvPr/>
        </p:nvGrpSpPr>
        <p:grpSpPr>
          <a:xfrm>
            <a:off x="4117455" y="2937993"/>
            <a:ext cx="523875" cy="522288"/>
            <a:chOff x="4083051" y="3033986"/>
            <a:chExt cx="523875" cy="522288"/>
          </a:xfrm>
          <a:solidFill>
            <a:srgbClr val="92D050"/>
          </a:solidFill>
        </p:grpSpPr>
        <p:sp>
          <p:nvSpPr>
            <p:cNvPr id="16" name="Oval 416"/>
            <p:cNvSpPr>
              <a:spLocks noChangeArrowheads="1"/>
            </p:cNvSpPr>
            <p:nvPr/>
          </p:nvSpPr>
          <p:spPr bwMode="auto">
            <a:xfrm>
              <a:off x="4083051" y="3033986"/>
              <a:ext cx="523875" cy="522288"/>
            </a:xfrm>
            <a:prstGeom prst="ellipse">
              <a:avLst/>
            </a:prstGeom>
            <a:grp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endParaRPr>
            </a:p>
          </p:txBody>
        </p:sp>
        <p:sp>
          <p:nvSpPr>
            <p:cNvPr id="17" name="Oval 417"/>
            <p:cNvSpPr>
              <a:spLocks noChangeArrowheads="1"/>
            </p:cNvSpPr>
            <p:nvPr/>
          </p:nvSpPr>
          <p:spPr bwMode="auto">
            <a:xfrm>
              <a:off x="4237038" y="3187974"/>
              <a:ext cx="217488" cy="214313"/>
            </a:xfrm>
            <a:prstGeom prst="ellipse">
              <a:avLst/>
            </a:pr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grpSp>
      <p:grpSp>
        <p:nvGrpSpPr>
          <p:cNvPr id="18" name="组合 17"/>
          <p:cNvGrpSpPr/>
          <p:nvPr/>
        </p:nvGrpSpPr>
        <p:grpSpPr>
          <a:xfrm>
            <a:off x="1587099" y="2913558"/>
            <a:ext cx="523875" cy="522288"/>
            <a:chOff x="1568451" y="3033986"/>
            <a:chExt cx="523875" cy="522288"/>
          </a:xfrm>
          <a:solidFill>
            <a:srgbClr val="92D050"/>
          </a:solidFill>
        </p:grpSpPr>
        <p:sp>
          <p:nvSpPr>
            <p:cNvPr id="19" name="Oval 416"/>
            <p:cNvSpPr>
              <a:spLocks noChangeArrowheads="1"/>
            </p:cNvSpPr>
            <p:nvPr/>
          </p:nvSpPr>
          <p:spPr bwMode="auto">
            <a:xfrm>
              <a:off x="1568451" y="3033986"/>
              <a:ext cx="523875" cy="522288"/>
            </a:xfrm>
            <a:prstGeom prst="ellipse">
              <a:avLst/>
            </a:prstGeom>
            <a:grp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endParaRPr>
            </a:p>
          </p:txBody>
        </p:sp>
        <p:sp>
          <p:nvSpPr>
            <p:cNvPr id="20" name="Oval 417"/>
            <p:cNvSpPr>
              <a:spLocks noChangeArrowheads="1"/>
            </p:cNvSpPr>
            <p:nvPr/>
          </p:nvSpPr>
          <p:spPr bwMode="auto">
            <a:xfrm>
              <a:off x="1722438" y="3187974"/>
              <a:ext cx="217488" cy="214313"/>
            </a:xfrm>
            <a:prstGeom prst="ellipse">
              <a:avLst/>
            </a:pr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endParaRPr>
            </a:p>
          </p:txBody>
        </p:sp>
      </p:grpSp>
      <p:sp>
        <p:nvSpPr>
          <p:cNvPr id="21" name="TextBox 692"/>
          <p:cNvSpPr txBox="1"/>
          <p:nvPr/>
        </p:nvSpPr>
        <p:spPr bwMode="auto">
          <a:xfrm>
            <a:off x="1023209" y="3746525"/>
            <a:ext cx="2595582" cy="76944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4400" spc="300" dirty="0" smtClean="0">
                <a:solidFill>
                  <a:schemeClr val="tx1">
                    <a:lumMod val="65000"/>
                    <a:lumOff val="35000"/>
                  </a:schemeClr>
                </a:solidFill>
                <a:latin typeface="微软雅黑" pitchFamily="34" charset="-122"/>
                <a:ea typeface="微软雅黑" pitchFamily="34" charset="-122"/>
                <a:cs typeface="Arial" pitchFamily="34" charset="0"/>
              </a:rPr>
              <a:t>添加标题</a:t>
            </a:r>
            <a:endParaRPr lang="zh-CN" altLang="en-US" sz="4400" spc="30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22" name="矩形 1"/>
          <p:cNvSpPr>
            <a:spLocks noChangeArrowheads="1"/>
          </p:cNvSpPr>
          <p:nvPr/>
        </p:nvSpPr>
        <p:spPr bwMode="auto">
          <a:xfrm>
            <a:off x="3510211" y="3866877"/>
            <a:ext cx="4734197" cy="5770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r>
              <a:rPr lang="zh-CN" altLang="en-US" sz="1050" dirty="0" smtClean="0">
                <a:solidFill>
                  <a:schemeClr val="tx1">
                    <a:lumMod val="65000"/>
                    <a:lumOff val="35000"/>
                  </a:schemeClr>
                </a:solidFill>
                <a:latin typeface="微软雅黑" pitchFamily="34" charset="-122"/>
                <a:ea typeface="微软雅黑" pitchFamily="34" charset="-122"/>
              </a:rPr>
              <a:t>点击添加文字</a:t>
            </a:r>
            <a:r>
              <a:rPr lang="zh-CN" altLang="en-US" sz="1050" dirty="0">
                <a:solidFill>
                  <a:schemeClr val="tx1">
                    <a:lumMod val="65000"/>
                    <a:lumOff val="35000"/>
                  </a:schemeClr>
                </a:solidFill>
                <a:latin typeface="微软雅黑" pitchFamily="34" charset="-122"/>
                <a:ea typeface="微软雅黑" pitchFamily="34" charset="-122"/>
              </a:rPr>
              <a:t>内容信息点击添加文字内容</a:t>
            </a:r>
            <a:r>
              <a:rPr lang="zh-CN" altLang="en-US" sz="1050" dirty="0" smtClean="0">
                <a:solidFill>
                  <a:schemeClr val="tx1">
                    <a:lumMod val="65000"/>
                    <a:lumOff val="35000"/>
                  </a:schemeClr>
                </a:solidFill>
                <a:latin typeface="微软雅黑" pitchFamily="34" charset="-122"/>
                <a:ea typeface="微软雅黑" pitchFamily="34" charset="-122"/>
              </a:rPr>
              <a:t>信息</a:t>
            </a:r>
            <a:r>
              <a:rPr lang="zh-CN" altLang="en-US" sz="1050" dirty="0">
                <a:solidFill>
                  <a:schemeClr val="tx1">
                    <a:lumMod val="65000"/>
                    <a:lumOff val="35000"/>
                  </a:schemeClr>
                </a:solidFill>
                <a:latin typeface="微软雅黑" pitchFamily="34" charset="-122"/>
                <a:ea typeface="微软雅黑" pitchFamily="34" charset="-122"/>
              </a:rPr>
              <a:t>点击添加文字内容</a:t>
            </a:r>
            <a:r>
              <a:rPr lang="zh-CN" altLang="en-US" sz="1050" dirty="0" smtClean="0">
                <a:solidFill>
                  <a:schemeClr val="tx1">
                    <a:lumMod val="65000"/>
                    <a:lumOff val="35000"/>
                  </a:schemeClr>
                </a:solidFill>
                <a:latin typeface="微软雅黑" pitchFamily="34" charset="-122"/>
                <a:ea typeface="微软雅黑" pitchFamily="34" charset="-122"/>
              </a:rPr>
              <a:t>信息</a:t>
            </a:r>
            <a:r>
              <a:rPr lang="zh-CN" altLang="en-US" sz="1050" dirty="0">
                <a:solidFill>
                  <a:schemeClr val="tx1">
                    <a:lumMod val="65000"/>
                    <a:lumOff val="35000"/>
                  </a:schemeClr>
                </a:solidFill>
                <a:latin typeface="微软雅黑" pitchFamily="34" charset="-122"/>
                <a:ea typeface="微软雅黑" pitchFamily="34" charset="-122"/>
              </a:rPr>
              <a:t>点击添加文字内容</a:t>
            </a:r>
            <a:r>
              <a:rPr lang="zh-CN" altLang="en-US" sz="1050" dirty="0" smtClean="0">
                <a:solidFill>
                  <a:schemeClr val="tx1">
                    <a:lumMod val="65000"/>
                    <a:lumOff val="35000"/>
                  </a:schemeClr>
                </a:solidFill>
                <a:latin typeface="微软雅黑" pitchFamily="34" charset="-122"/>
                <a:ea typeface="微软雅黑" pitchFamily="34" charset="-122"/>
              </a:rPr>
              <a:t>信息</a:t>
            </a:r>
            <a:r>
              <a:rPr lang="zh-CN" altLang="en-US" sz="1050" dirty="0">
                <a:solidFill>
                  <a:schemeClr val="tx1">
                    <a:lumMod val="65000"/>
                    <a:lumOff val="35000"/>
                  </a:schemeClr>
                </a:solidFill>
                <a:latin typeface="微软雅黑" pitchFamily="34" charset="-122"/>
                <a:ea typeface="微软雅黑" pitchFamily="34" charset="-122"/>
              </a:rPr>
              <a:t>点击添加文字内容</a:t>
            </a:r>
            <a:r>
              <a:rPr lang="zh-CN" altLang="en-US" sz="1050" dirty="0" smtClean="0">
                <a:solidFill>
                  <a:schemeClr val="tx1">
                    <a:lumMod val="65000"/>
                    <a:lumOff val="35000"/>
                  </a:schemeClr>
                </a:solidFill>
                <a:latin typeface="微软雅黑" pitchFamily="34" charset="-122"/>
                <a:ea typeface="微软雅黑" pitchFamily="34" charset="-122"/>
              </a:rPr>
              <a:t>信息</a:t>
            </a:r>
            <a:r>
              <a:rPr lang="zh-CN" altLang="en-US" sz="1050" dirty="0">
                <a:solidFill>
                  <a:schemeClr val="tx1">
                    <a:lumMod val="65000"/>
                    <a:lumOff val="35000"/>
                  </a:schemeClr>
                </a:solidFill>
                <a:latin typeface="微软雅黑" pitchFamily="34" charset="-122"/>
                <a:ea typeface="微软雅黑" pitchFamily="34" charset="-122"/>
              </a:rPr>
              <a:t>点击添加文字内容</a:t>
            </a:r>
            <a:r>
              <a:rPr lang="zh-CN" altLang="en-US" sz="1050" dirty="0" smtClean="0">
                <a:solidFill>
                  <a:schemeClr val="tx1">
                    <a:lumMod val="65000"/>
                    <a:lumOff val="35000"/>
                  </a:schemeClr>
                </a:solidFill>
                <a:latin typeface="微软雅黑" pitchFamily="34" charset="-122"/>
                <a:ea typeface="微软雅黑" pitchFamily="34" charset="-122"/>
              </a:rPr>
              <a:t>信息</a:t>
            </a:r>
            <a:r>
              <a:rPr lang="zh-CN" altLang="en-US" sz="1050" dirty="0">
                <a:solidFill>
                  <a:schemeClr val="tx1">
                    <a:lumMod val="65000"/>
                    <a:lumOff val="35000"/>
                  </a:schemeClr>
                </a:solidFill>
                <a:latin typeface="微软雅黑" pitchFamily="34" charset="-122"/>
                <a:ea typeface="微软雅黑" pitchFamily="34" charset="-122"/>
              </a:rPr>
              <a:t>点击添加文字内容</a:t>
            </a:r>
            <a:r>
              <a:rPr lang="zh-CN" altLang="en-US" sz="1050" dirty="0" smtClean="0">
                <a:solidFill>
                  <a:schemeClr val="tx1">
                    <a:lumMod val="65000"/>
                    <a:lumOff val="35000"/>
                  </a:schemeClr>
                </a:solidFill>
                <a:latin typeface="微软雅黑" pitchFamily="34" charset="-122"/>
                <a:ea typeface="微软雅黑" pitchFamily="34" charset="-122"/>
              </a:rPr>
              <a:t>信息</a:t>
            </a:r>
            <a:r>
              <a:rPr lang="zh-CN" altLang="en-US" sz="1050" dirty="0">
                <a:solidFill>
                  <a:schemeClr val="tx1">
                    <a:lumMod val="65000"/>
                    <a:lumOff val="35000"/>
                  </a:schemeClr>
                </a:solidFill>
                <a:latin typeface="微软雅黑" pitchFamily="34" charset="-122"/>
                <a:ea typeface="微软雅黑" pitchFamily="34" charset="-122"/>
              </a:rPr>
              <a:t>点击添加文字内容</a:t>
            </a:r>
            <a:r>
              <a:rPr lang="zh-CN" altLang="en-US" sz="1050" dirty="0" smtClean="0">
                <a:solidFill>
                  <a:schemeClr val="tx1">
                    <a:lumMod val="65000"/>
                    <a:lumOff val="35000"/>
                  </a:schemeClr>
                </a:solidFill>
                <a:latin typeface="微软雅黑" pitchFamily="34" charset="-122"/>
                <a:ea typeface="微软雅黑" pitchFamily="34" charset="-122"/>
              </a:rPr>
              <a:t>信息</a:t>
            </a:r>
            <a:r>
              <a:rPr lang="zh-CN" altLang="en-US" sz="1050" dirty="0">
                <a:solidFill>
                  <a:schemeClr val="tx1">
                    <a:lumMod val="65000"/>
                    <a:lumOff val="35000"/>
                  </a:schemeClr>
                </a:solidFill>
                <a:latin typeface="微软雅黑" pitchFamily="34" charset="-122"/>
                <a:ea typeface="微软雅黑" pitchFamily="34" charset="-122"/>
              </a:rPr>
              <a:t>点击添加文字内容</a:t>
            </a:r>
            <a:r>
              <a:rPr lang="zh-CN" altLang="en-US" sz="1050" dirty="0" smtClean="0">
                <a:solidFill>
                  <a:schemeClr val="tx1">
                    <a:lumMod val="65000"/>
                    <a:lumOff val="35000"/>
                  </a:schemeClr>
                </a:solidFill>
                <a:latin typeface="微软雅黑" pitchFamily="34" charset="-122"/>
                <a:ea typeface="微软雅黑" pitchFamily="34" charset="-122"/>
              </a:rPr>
              <a:t>信息。</a:t>
            </a:r>
            <a:endParaRPr lang="zh-CN" altLang="en-US" sz="1050" dirty="0">
              <a:solidFill>
                <a:schemeClr val="tx1">
                  <a:lumMod val="65000"/>
                  <a:lumOff val="35000"/>
                </a:schemeClr>
              </a:solidFill>
              <a:latin typeface="微软雅黑" pitchFamily="34" charset="-122"/>
              <a:ea typeface="微软雅黑" pitchFamily="34" charset="-122"/>
            </a:endParaRPr>
          </a:p>
        </p:txBody>
      </p:sp>
      <p:grpSp>
        <p:nvGrpSpPr>
          <p:cNvPr id="23" name="组合 22"/>
          <p:cNvGrpSpPr/>
          <p:nvPr/>
        </p:nvGrpSpPr>
        <p:grpSpPr>
          <a:xfrm>
            <a:off x="1920355" y="1107605"/>
            <a:ext cx="1761331" cy="1722438"/>
            <a:chOff x="1885951" y="1203598"/>
            <a:chExt cx="1761331" cy="1722438"/>
          </a:xfrm>
          <a:solidFill>
            <a:srgbClr val="92D050"/>
          </a:solidFill>
        </p:grpSpPr>
        <p:sp>
          <p:nvSpPr>
            <p:cNvPr id="24" name="Freeform 5"/>
            <p:cNvSpPr>
              <a:spLocks/>
            </p:cNvSpPr>
            <p:nvPr/>
          </p:nvSpPr>
          <p:spPr bwMode="auto">
            <a:xfrm>
              <a:off x="1885951" y="1203598"/>
              <a:ext cx="1704975" cy="1722438"/>
            </a:xfrm>
            <a:custGeom>
              <a:avLst/>
              <a:gdLst>
                <a:gd name="T0" fmla="*/ 225 w 455"/>
                <a:gd name="T1" fmla="*/ 459 h 459"/>
                <a:gd name="T2" fmla="*/ 455 w 455"/>
                <a:gd name="T3" fmla="*/ 230 h 459"/>
                <a:gd name="T4" fmla="*/ 225 w 455"/>
                <a:gd name="T5" fmla="*/ 0 h 459"/>
                <a:gd name="T6" fmla="*/ 0 w 455"/>
                <a:gd name="T7" fmla="*/ 185 h 459"/>
                <a:gd name="T8" fmla="*/ 5 w 455"/>
                <a:gd name="T9" fmla="*/ 459 h 459"/>
                <a:gd name="T10" fmla="*/ 225 w 455"/>
                <a:gd name="T11" fmla="*/ 459 h 459"/>
              </a:gdLst>
              <a:ahLst/>
              <a:cxnLst>
                <a:cxn ang="0">
                  <a:pos x="T0" y="T1"/>
                </a:cxn>
                <a:cxn ang="0">
                  <a:pos x="T2" y="T3"/>
                </a:cxn>
                <a:cxn ang="0">
                  <a:pos x="T4" y="T5"/>
                </a:cxn>
                <a:cxn ang="0">
                  <a:pos x="T6" y="T7"/>
                </a:cxn>
                <a:cxn ang="0">
                  <a:pos x="T8" y="T9"/>
                </a:cxn>
                <a:cxn ang="0">
                  <a:pos x="T10" y="T11"/>
                </a:cxn>
              </a:cxnLst>
              <a:rect l="0" t="0" r="r" b="b"/>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chemeClr val="bg1"/>
                </a:solidFill>
                <a:effectLst/>
                <a:uLnTx/>
                <a:uFillTx/>
              </a:endParaRPr>
            </a:p>
          </p:txBody>
        </p:sp>
        <p:sp>
          <p:nvSpPr>
            <p:cNvPr id="25" name="TextBox 692"/>
            <p:cNvSpPr txBox="1"/>
            <p:nvPr/>
          </p:nvSpPr>
          <p:spPr bwMode="auto">
            <a:xfrm>
              <a:off x="2049616" y="1546417"/>
              <a:ext cx="1364476" cy="400110"/>
            </a:xfrm>
            <a:prstGeom prst="rect">
              <a:avLst/>
            </a:prstGeom>
            <a:grp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000" spc="300" dirty="0" smtClean="0">
                  <a:solidFill>
                    <a:schemeClr val="bg1"/>
                  </a:solidFill>
                  <a:latin typeface="微软雅黑" pitchFamily="34" charset="-122"/>
                  <a:ea typeface="微软雅黑" pitchFamily="34" charset="-122"/>
                  <a:cs typeface="Arial" pitchFamily="34" charset="0"/>
                </a:rPr>
                <a:t>添加标题</a:t>
              </a:r>
              <a:endParaRPr lang="zh-CN" altLang="en-US" sz="2000" spc="300" dirty="0">
                <a:solidFill>
                  <a:schemeClr val="bg1"/>
                </a:solidFill>
                <a:latin typeface="微软雅黑" pitchFamily="34" charset="-122"/>
                <a:ea typeface="微软雅黑" pitchFamily="34" charset="-122"/>
                <a:cs typeface="Arial" pitchFamily="34" charset="0"/>
              </a:endParaRPr>
            </a:p>
          </p:txBody>
        </p:sp>
        <p:sp>
          <p:nvSpPr>
            <p:cNvPr id="26" name="矩形 1"/>
            <p:cNvSpPr>
              <a:spLocks noChangeArrowheads="1"/>
            </p:cNvSpPr>
            <p:nvPr/>
          </p:nvSpPr>
          <p:spPr bwMode="auto">
            <a:xfrm>
              <a:off x="1950173" y="2021133"/>
              <a:ext cx="1697109" cy="60016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100" dirty="0" smtClean="0">
                  <a:solidFill>
                    <a:schemeClr val="bg1"/>
                  </a:solidFill>
                  <a:latin typeface="微软雅黑" pitchFamily="34" charset="-122"/>
                  <a:ea typeface="微软雅黑" pitchFamily="34" charset="-122"/>
                </a:rPr>
                <a:t>点击添加文字信息内容</a:t>
              </a:r>
              <a:endParaRPr lang="en-US" altLang="zh-CN" sz="1100" dirty="0" smtClean="0">
                <a:solidFill>
                  <a:schemeClr val="bg1"/>
                </a:solidFill>
                <a:latin typeface="微软雅黑" pitchFamily="34" charset="-122"/>
                <a:ea typeface="微软雅黑" pitchFamily="34" charset="-122"/>
              </a:endParaRPr>
            </a:p>
            <a:p>
              <a:r>
                <a:rPr lang="zh-CN" altLang="en-US" sz="1100" dirty="0">
                  <a:solidFill>
                    <a:schemeClr val="bg1"/>
                  </a:solidFill>
                  <a:latin typeface="微软雅黑" pitchFamily="34" charset="-122"/>
                  <a:ea typeface="微软雅黑" pitchFamily="34" charset="-122"/>
                </a:rPr>
                <a:t>点击添加文字信息内容</a:t>
              </a:r>
            </a:p>
            <a:p>
              <a:r>
                <a:rPr lang="zh-CN" altLang="en-US" sz="1100" dirty="0">
                  <a:solidFill>
                    <a:schemeClr val="bg1"/>
                  </a:solidFill>
                  <a:latin typeface="微软雅黑" pitchFamily="34" charset="-122"/>
                  <a:ea typeface="微软雅黑" pitchFamily="34" charset="-122"/>
                </a:rPr>
                <a:t>点击添加文字</a:t>
              </a:r>
              <a:r>
                <a:rPr lang="zh-CN" altLang="en-US" sz="1100" dirty="0" smtClean="0">
                  <a:solidFill>
                    <a:schemeClr val="bg1"/>
                  </a:solidFill>
                  <a:latin typeface="微软雅黑" pitchFamily="34" charset="-122"/>
                  <a:ea typeface="微软雅黑" pitchFamily="34" charset="-122"/>
                </a:rPr>
                <a:t>信息内容</a:t>
              </a:r>
              <a:endParaRPr lang="zh-CN" altLang="en-US" sz="1100" dirty="0">
                <a:solidFill>
                  <a:schemeClr val="bg1"/>
                </a:solidFill>
                <a:latin typeface="微软雅黑" pitchFamily="34" charset="-122"/>
                <a:ea typeface="微软雅黑" pitchFamily="34" charset="-122"/>
              </a:endParaRPr>
            </a:p>
          </p:txBody>
        </p:sp>
        <p:cxnSp>
          <p:nvCxnSpPr>
            <p:cNvPr id="27" name="直接连接符 26"/>
            <p:cNvCxnSpPr/>
            <p:nvPr/>
          </p:nvCxnSpPr>
          <p:spPr>
            <a:xfrm>
              <a:off x="2034376" y="1965577"/>
              <a:ext cx="1388637" cy="0"/>
            </a:xfrm>
            <a:prstGeom prst="line">
              <a:avLst/>
            </a:prstGeom>
            <a:grpFill/>
            <a:ln w="9525" cap="flat" cmpd="sng" algn="ctr">
              <a:solidFill>
                <a:sysClr val="window" lastClr="FFFFFF"/>
              </a:solidFill>
              <a:prstDash val="solid"/>
            </a:ln>
            <a:effectLst/>
          </p:spPr>
        </p:cxnSp>
      </p:grpSp>
      <p:grpSp>
        <p:nvGrpSpPr>
          <p:cNvPr id="28" name="组合 27"/>
          <p:cNvGrpSpPr/>
          <p:nvPr/>
        </p:nvGrpSpPr>
        <p:grpSpPr>
          <a:xfrm>
            <a:off x="4211118" y="1148880"/>
            <a:ext cx="1709738" cy="1722438"/>
            <a:chOff x="4176714" y="1244873"/>
            <a:chExt cx="1709738" cy="1722438"/>
          </a:xfrm>
          <a:solidFill>
            <a:srgbClr val="92D050"/>
          </a:solidFill>
        </p:grpSpPr>
        <p:sp>
          <p:nvSpPr>
            <p:cNvPr id="29" name="Freeform 6"/>
            <p:cNvSpPr>
              <a:spLocks/>
            </p:cNvSpPr>
            <p:nvPr/>
          </p:nvSpPr>
          <p:spPr bwMode="auto">
            <a:xfrm>
              <a:off x="4176714" y="1244873"/>
              <a:ext cx="1709738" cy="1722438"/>
            </a:xfrm>
            <a:custGeom>
              <a:avLst/>
              <a:gdLst>
                <a:gd name="T0" fmla="*/ 226 w 456"/>
                <a:gd name="T1" fmla="*/ 459 h 459"/>
                <a:gd name="T2" fmla="*/ 456 w 456"/>
                <a:gd name="T3" fmla="*/ 229 h 459"/>
                <a:gd name="T4" fmla="*/ 226 w 456"/>
                <a:gd name="T5" fmla="*/ 0 h 459"/>
                <a:gd name="T6" fmla="*/ 0 w 456"/>
                <a:gd name="T7" fmla="*/ 185 h 459"/>
                <a:gd name="T8" fmla="*/ 5 w 456"/>
                <a:gd name="T9" fmla="*/ 459 h 459"/>
                <a:gd name="T10" fmla="*/ 226 w 456"/>
                <a:gd name="T11" fmla="*/ 459 h 459"/>
              </a:gdLst>
              <a:ahLst/>
              <a:cxnLst>
                <a:cxn ang="0">
                  <a:pos x="T0" y="T1"/>
                </a:cxn>
                <a:cxn ang="0">
                  <a:pos x="T2" y="T3"/>
                </a:cxn>
                <a:cxn ang="0">
                  <a:pos x="T4" y="T5"/>
                </a:cxn>
                <a:cxn ang="0">
                  <a:pos x="T6" y="T7"/>
                </a:cxn>
                <a:cxn ang="0">
                  <a:pos x="T8" y="T9"/>
                </a:cxn>
                <a:cxn ang="0">
                  <a:pos x="T10" y="T11"/>
                </a:cxn>
              </a:cxnLst>
              <a:rect l="0" t="0" r="r" b="b"/>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chemeClr val="bg1"/>
                </a:solidFill>
                <a:effectLst/>
                <a:uLnTx/>
                <a:uFillTx/>
              </a:endParaRPr>
            </a:p>
          </p:txBody>
        </p:sp>
        <p:sp>
          <p:nvSpPr>
            <p:cNvPr id="30" name="TextBox 692"/>
            <p:cNvSpPr txBox="1"/>
            <p:nvPr/>
          </p:nvSpPr>
          <p:spPr bwMode="auto">
            <a:xfrm>
              <a:off x="4335616" y="1546417"/>
              <a:ext cx="1364476" cy="400110"/>
            </a:xfrm>
            <a:prstGeom prst="rect">
              <a:avLst/>
            </a:prstGeom>
            <a:grp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000" spc="300" dirty="0" smtClean="0">
                  <a:solidFill>
                    <a:schemeClr val="bg1"/>
                  </a:solidFill>
                  <a:latin typeface="微软雅黑" pitchFamily="34" charset="-122"/>
                  <a:ea typeface="微软雅黑" pitchFamily="34" charset="-122"/>
                  <a:cs typeface="Arial" pitchFamily="34" charset="0"/>
                </a:rPr>
                <a:t>添加标题</a:t>
              </a:r>
              <a:endParaRPr lang="zh-CN" altLang="en-US" sz="2000" spc="300" dirty="0">
                <a:solidFill>
                  <a:schemeClr val="bg1"/>
                </a:solidFill>
                <a:latin typeface="微软雅黑" pitchFamily="34" charset="-122"/>
                <a:ea typeface="微软雅黑" pitchFamily="34" charset="-122"/>
                <a:cs typeface="Arial" pitchFamily="34" charset="0"/>
              </a:endParaRPr>
            </a:p>
          </p:txBody>
        </p:sp>
        <p:sp>
          <p:nvSpPr>
            <p:cNvPr id="31" name="矩形 1"/>
            <p:cNvSpPr>
              <a:spLocks noChangeArrowheads="1"/>
            </p:cNvSpPr>
            <p:nvPr/>
          </p:nvSpPr>
          <p:spPr bwMode="auto">
            <a:xfrm>
              <a:off x="4236173" y="2021133"/>
              <a:ext cx="1650279" cy="60016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100" dirty="0">
                  <a:solidFill>
                    <a:schemeClr val="bg1"/>
                  </a:solidFill>
                  <a:latin typeface="微软雅黑" pitchFamily="34" charset="-122"/>
                  <a:ea typeface="微软雅黑" pitchFamily="34" charset="-122"/>
                </a:rPr>
                <a:t>点击添加文字信息内容</a:t>
              </a:r>
              <a:endParaRPr lang="en-US" altLang="zh-CN" sz="1100" dirty="0">
                <a:solidFill>
                  <a:schemeClr val="bg1"/>
                </a:solidFill>
                <a:latin typeface="微软雅黑" pitchFamily="34" charset="-122"/>
                <a:ea typeface="微软雅黑" pitchFamily="34" charset="-122"/>
              </a:endParaRPr>
            </a:p>
            <a:p>
              <a:r>
                <a:rPr lang="zh-CN" altLang="en-US" sz="1100" dirty="0">
                  <a:solidFill>
                    <a:schemeClr val="bg1"/>
                  </a:solidFill>
                  <a:latin typeface="微软雅黑" pitchFamily="34" charset="-122"/>
                  <a:ea typeface="微软雅黑" pitchFamily="34" charset="-122"/>
                </a:rPr>
                <a:t>点击添加文字信息内容</a:t>
              </a:r>
            </a:p>
            <a:p>
              <a:r>
                <a:rPr lang="zh-CN" altLang="en-US" sz="1100" dirty="0">
                  <a:solidFill>
                    <a:schemeClr val="bg1"/>
                  </a:solidFill>
                  <a:latin typeface="微软雅黑" pitchFamily="34" charset="-122"/>
                  <a:ea typeface="微软雅黑" pitchFamily="34" charset="-122"/>
                </a:rPr>
                <a:t>点击添加文字信息内容</a:t>
              </a:r>
            </a:p>
          </p:txBody>
        </p:sp>
        <p:cxnSp>
          <p:nvCxnSpPr>
            <p:cNvPr id="32" name="直接连接符 31"/>
            <p:cNvCxnSpPr/>
            <p:nvPr/>
          </p:nvCxnSpPr>
          <p:spPr>
            <a:xfrm>
              <a:off x="4312756" y="1965577"/>
              <a:ext cx="1388637" cy="0"/>
            </a:xfrm>
            <a:prstGeom prst="line">
              <a:avLst/>
            </a:prstGeom>
            <a:grpFill/>
            <a:ln w="9525" cap="flat" cmpd="sng" algn="ctr">
              <a:solidFill>
                <a:sysClr val="window" lastClr="FFFFFF"/>
              </a:solidFill>
              <a:prstDash val="solid"/>
            </a:ln>
            <a:effectLst/>
          </p:spPr>
        </p:cxnSp>
      </p:grpSp>
      <p:grpSp>
        <p:nvGrpSpPr>
          <p:cNvPr id="33" name="组合 32"/>
          <p:cNvGrpSpPr/>
          <p:nvPr/>
        </p:nvGrpSpPr>
        <p:grpSpPr>
          <a:xfrm>
            <a:off x="6603480" y="1126655"/>
            <a:ext cx="1781746" cy="1725613"/>
            <a:chOff x="6569076" y="1222648"/>
            <a:chExt cx="1781746" cy="1725613"/>
          </a:xfrm>
          <a:solidFill>
            <a:srgbClr val="92D050"/>
          </a:solidFill>
        </p:grpSpPr>
        <p:sp>
          <p:nvSpPr>
            <p:cNvPr id="34" name="Freeform 7"/>
            <p:cNvSpPr>
              <a:spLocks/>
            </p:cNvSpPr>
            <p:nvPr/>
          </p:nvSpPr>
          <p:spPr bwMode="auto">
            <a:xfrm>
              <a:off x="6569076" y="1222648"/>
              <a:ext cx="1709738" cy="1725613"/>
            </a:xfrm>
            <a:custGeom>
              <a:avLst/>
              <a:gdLst>
                <a:gd name="T0" fmla="*/ 226 w 456"/>
                <a:gd name="T1" fmla="*/ 460 h 460"/>
                <a:gd name="T2" fmla="*/ 456 w 456"/>
                <a:gd name="T3" fmla="*/ 230 h 460"/>
                <a:gd name="T4" fmla="*/ 226 w 456"/>
                <a:gd name="T5" fmla="*/ 0 h 460"/>
                <a:gd name="T6" fmla="*/ 0 w 456"/>
                <a:gd name="T7" fmla="*/ 186 h 460"/>
                <a:gd name="T8" fmla="*/ 5 w 456"/>
                <a:gd name="T9" fmla="*/ 460 h 460"/>
                <a:gd name="T10" fmla="*/ 226 w 456"/>
                <a:gd name="T11" fmla="*/ 460 h 460"/>
              </a:gdLst>
              <a:ahLst/>
              <a:cxnLst>
                <a:cxn ang="0">
                  <a:pos x="T0" y="T1"/>
                </a:cxn>
                <a:cxn ang="0">
                  <a:pos x="T2" y="T3"/>
                </a:cxn>
                <a:cxn ang="0">
                  <a:pos x="T4" y="T5"/>
                </a:cxn>
                <a:cxn ang="0">
                  <a:pos x="T6" y="T7"/>
                </a:cxn>
                <a:cxn ang="0">
                  <a:pos x="T8" y="T9"/>
                </a:cxn>
                <a:cxn ang="0">
                  <a:pos x="T10" y="T11"/>
                </a:cxn>
              </a:cxnLst>
              <a:rect l="0" t="0" r="r" b="b"/>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grp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600" b="0" i="0" u="none" strike="noStrike" kern="0" cap="none" spc="0" normalizeH="0" baseline="0" noProof="0" smtClean="0">
                <a:ln>
                  <a:noFill/>
                </a:ln>
                <a:solidFill>
                  <a:schemeClr val="bg1"/>
                </a:solidFill>
                <a:effectLst/>
                <a:uLnTx/>
                <a:uFillTx/>
              </a:endParaRPr>
            </a:p>
          </p:txBody>
        </p:sp>
        <p:sp>
          <p:nvSpPr>
            <p:cNvPr id="35" name="TextBox 692"/>
            <p:cNvSpPr txBox="1"/>
            <p:nvPr/>
          </p:nvSpPr>
          <p:spPr bwMode="auto">
            <a:xfrm>
              <a:off x="6735916" y="1546417"/>
              <a:ext cx="1364476" cy="400110"/>
            </a:xfrm>
            <a:prstGeom prst="rect">
              <a:avLst/>
            </a:prstGeom>
            <a:grp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000" spc="300" dirty="0" smtClean="0">
                  <a:solidFill>
                    <a:schemeClr val="bg1"/>
                  </a:solidFill>
                  <a:latin typeface="微软雅黑" pitchFamily="34" charset="-122"/>
                  <a:ea typeface="微软雅黑" pitchFamily="34" charset="-122"/>
                  <a:cs typeface="Arial" pitchFamily="34" charset="0"/>
                </a:rPr>
                <a:t>添加标题</a:t>
              </a:r>
              <a:endParaRPr lang="zh-CN" altLang="en-US" sz="2000" spc="300" dirty="0">
                <a:solidFill>
                  <a:schemeClr val="bg1"/>
                </a:solidFill>
                <a:latin typeface="微软雅黑" pitchFamily="34" charset="-122"/>
                <a:ea typeface="微软雅黑" pitchFamily="34" charset="-122"/>
                <a:cs typeface="Arial" pitchFamily="34" charset="0"/>
              </a:endParaRPr>
            </a:p>
          </p:txBody>
        </p:sp>
        <p:sp>
          <p:nvSpPr>
            <p:cNvPr id="36" name="矩形 1"/>
            <p:cNvSpPr>
              <a:spLocks noChangeArrowheads="1"/>
            </p:cNvSpPr>
            <p:nvPr/>
          </p:nvSpPr>
          <p:spPr bwMode="auto">
            <a:xfrm>
              <a:off x="6636473" y="2021133"/>
              <a:ext cx="1714349" cy="60016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100" dirty="0">
                  <a:solidFill>
                    <a:schemeClr val="bg1"/>
                  </a:solidFill>
                  <a:latin typeface="微软雅黑" pitchFamily="34" charset="-122"/>
                  <a:ea typeface="微软雅黑" pitchFamily="34" charset="-122"/>
                </a:rPr>
                <a:t>点击添加文字信息内容</a:t>
              </a:r>
              <a:endParaRPr lang="en-US" altLang="zh-CN" sz="1100" dirty="0">
                <a:solidFill>
                  <a:schemeClr val="bg1"/>
                </a:solidFill>
                <a:latin typeface="微软雅黑" pitchFamily="34" charset="-122"/>
                <a:ea typeface="微软雅黑" pitchFamily="34" charset="-122"/>
              </a:endParaRPr>
            </a:p>
            <a:p>
              <a:r>
                <a:rPr lang="zh-CN" altLang="en-US" sz="1100" dirty="0">
                  <a:solidFill>
                    <a:schemeClr val="bg1"/>
                  </a:solidFill>
                  <a:latin typeface="微软雅黑" pitchFamily="34" charset="-122"/>
                  <a:ea typeface="微软雅黑" pitchFamily="34" charset="-122"/>
                </a:rPr>
                <a:t>点击添加文字信息内容</a:t>
              </a:r>
            </a:p>
            <a:p>
              <a:r>
                <a:rPr lang="zh-CN" altLang="en-US" sz="1100" dirty="0">
                  <a:solidFill>
                    <a:schemeClr val="bg1"/>
                  </a:solidFill>
                  <a:latin typeface="微软雅黑" pitchFamily="34" charset="-122"/>
                  <a:ea typeface="微软雅黑" pitchFamily="34" charset="-122"/>
                </a:rPr>
                <a:t>点击添加文字信息内容</a:t>
              </a:r>
            </a:p>
          </p:txBody>
        </p:sp>
        <p:cxnSp>
          <p:nvCxnSpPr>
            <p:cNvPr id="37" name="直接连接符 36"/>
            <p:cNvCxnSpPr/>
            <p:nvPr/>
          </p:nvCxnSpPr>
          <p:spPr>
            <a:xfrm>
              <a:off x="6697816" y="1965577"/>
              <a:ext cx="1388637" cy="0"/>
            </a:xfrm>
            <a:prstGeom prst="line">
              <a:avLst/>
            </a:prstGeom>
            <a:grpFill/>
            <a:ln w="9525" cap="flat" cmpd="sng" algn="ctr">
              <a:solidFill>
                <a:sysClr val="window" lastClr="FFFFFF"/>
              </a:solidFill>
              <a:prstDash val="solid"/>
            </a:ln>
            <a:effectLst/>
          </p:spPr>
        </p:cxnSp>
      </p:gr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200" fill="hold"/>
                                            <p:tgtEl>
                                              <p:spTgt spid="18"/>
                                            </p:tgtEl>
                                            <p:attrNameLst>
                                              <p:attrName>ppt_w</p:attrName>
                                            </p:attrNameLst>
                                          </p:cBhvr>
                                          <p:tavLst>
                                            <p:tav tm="0">
                                              <p:val>
                                                <p:fltVal val="0"/>
                                              </p:val>
                                            </p:tav>
                                            <p:tav tm="100000">
                                              <p:val>
                                                <p:strVal val="#ppt_w"/>
                                              </p:val>
                                            </p:tav>
                                          </p:tavLst>
                                        </p:anim>
                                        <p:anim calcmode="lin" valueType="num">
                                          <p:cBhvr>
                                            <p:cTn id="12" dur="200" fill="hold"/>
                                            <p:tgtEl>
                                              <p:spTgt spid="18"/>
                                            </p:tgtEl>
                                            <p:attrNameLst>
                                              <p:attrName>ppt_h</p:attrName>
                                            </p:attrNameLst>
                                          </p:cBhvr>
                                          <p:tavLst>
                                            <p:tav tm="0">
                                              <p:val>
                                                <p:fltVal val="0"/>
                                              </p:val>
                                            </p:tav>
                                            <p:tav tm="100000">
                                              <p:val>
                                                <p:strVal val="#ppt_h"/>
                                              </p:val>
                                            </p:tav>
                                          </p:tavLst>
                                        </p:anim>
                                        <p:animEffect transition="in" filter="fade">
                                          <p:cBhvr>
                                            <p:cTn id="13" dur="200"/>
                                            <p:tgtEl>
                                              <p:spTgt spid="18"/>
                                            </p:tgtEl>
                                          </p:cBhvr>
                                        </p:animEffect>
                                      </p:childTnLst>
                                    </p:cTn>
                                  </p:par>
                                  <p:par>
                                    <p:cTn id="14" presetID="6" presetClass="emph" presetSubtype="0" autoRev="1" fill="hold" nodeType="withEffect">
                                      <p:stCondLst>
                                        <p:cond delay="200"/>
                                      </p:stCondLst>
                                      <p:childTnLst>
                                        <p:animScale>
                                          <p:cBhvr>
                                            <p:cTn id="15" dur="100" fill="hold"/>
                                            <p:tgtEl>
                                              <p:spTgt spid="18"/>
                                            </p:tgtEl>
                                          </p:cBhvr>
                                          <p:by x="130000" y="130000"/>
                                        </p:animScale>
                                      </p:childTnLst>
                                    </p:cTn>
                                  </p:par>
                                </p:childTnLst>
                              </p:cTn>
                            </p:par>
                            <p:par>
                              <p:cTn id="16" fill="hold">
                                <p:stCondLst>
                                  <p:cond delay="900"/>
                                </p:stCondLst>
                                <p:childTnLst>
                                  <p:par>
                                    <p:cTn id="17" presetID="2" presetClass="entr" presetSubtype="8" fill="hold" nodeType="afterEffect" p14:presetBounceEnd="63333">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14:bounceEnd="63333">
                                          <p:cBhvr additive="base">
                                            <p:cTn id="19" dur="300" fill="hold"/>
                                            <p:tgtEl>
                                              <p:spTgt spid="23"/>
                                            </p:tgtEl>
                                            <p:attrNameLst>
                                              <p:attrName>ppt_x</p:attrName>
                                            </p:attrNameLst>
                                          </p:cBhvr>
                                          <p:tavLst>
                                            <p:tav tm="0">
                                              <p:val>
                                                <p:strVal val="0-#ppt_w/2"/>
                                              </p:val>
                                            </p:tav>
                                            <p:tav tm="100000">
                                              <p:val>
                                                <p:strVal val="#ppt_x"/>
                                              </p:val>
                                            </p:tav>
                                          </p:tavLst>
                                        </p:anim>
                                        <p:anim calcmode="lin" valueType="num" p14:bounceEnd="63333">
                                          <p:cBhvr additive="base">
                                            <p:cTn id="20" dur="300" fill="hold"/>
                                            <p:tgtEl>
                                              <p:spTgt spid="23"/>
                                            </p:tgtEl>
                                            <p:attrNameLst>
                                              <p:attrName>ppt_y</p:attrName>
                                            </p:attrNameLst>
                                          </p:cBhvr>
                                          <p:tavLst>
                                            <p:tav tm="0">
                                              <p:val>
                                                <p:strVal val="#ppt_y"/>
                                              </p:val>
                                            </p:tav>
                                            <p:tav tm="100000">
                                              <p:val>
                                                <p:strVal val="#ppt_y"/>
                                              </p:val>
                                            </p:tav>
                                          </p:tavLst>
                                        </p:anim>
                                      </p:childTnLst>
                                    </p:cTn>
                                  </p:par>
                                </p:childTnLst>
                              </p:cTn>
                            </p:par>
                            <p:par>
                              <p:cTn id="21" fill="hold">
                                <p:stCondLst>
                                  <p:cond delay="12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1700"/>
                                </p:stCondLst>
                                <p:childTnLst>
                                  <p:par>
                                    <p:cTn id="26" presetID="53" presetClass="entr" presetSubtype="16"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200" fill="hold"/>
                                            <p:tgtEl>
                                              <p:spTgt spid="15"/>
                                            </p:tgtEl>
                                            <p:attrNameLst>
                                              <p:attrName>ppt_w</p:attrName>
                                            </p:attrNameLst>
                                          </p:cBhvr>
                                          <p:tavLst>
                                            <p:tav tm="0">
                                              <p:val>
                                                <p:fltVal val="0"/>
                                              </p:val>
                                            </p:tav>
                                            <p:tav tm="100000">
                                              <p:val>
                                                <p:strVal val="#ppt_w"/>
                                              </p:val>
                                            </p:tav>
                                          </p:tavLst>
                                        </p:anim>
                                        <p:anim calcmode="lin" valueType="num">
                                          <p:cBhvr>
                                            <p:cTn id="29" dur="200" fill="hold"/>
                                            <p:tgtEl>
                                              <p:spTgt spid="15"/>
                                            </p:tgtEl>
                                            <p:attrNameLst>
                                              <p:attrName>ppt_h</p:attrName>
                                            </p:attrNameLst>
                                          </p:cBhvr>
                                          <p:tavLst>
                                            <p:tav tm="0">
                                              <p:val>
                                                <p:fltVal val="0"/>
                                              </p:val>
                                            </p:tav>
                                            <p:tav tm="100000">
                                              <p:val>
                                                <p:strVal val="#ppt_h"/>
                                              </p:val>
                                            </p:tav>
                                          </p:tavLst>
                                        </p:anim>
                                        <p:animEffect transition="in" filter="fade">
                                          <p:cBhvr>
                                            <p:cTn id="30" dur="200"/>
                                            <p:tgtEl>
                                              <p:spTgt spid="15"/>
                                            </p:tgtEl>
                                          </p:cBhvr>
                                        </p:animEffect>
                                      </p:childTnLst>
                                    </p:cTn>
                                  </p:par>
                                  <p:par>
                                    <p:cTn id="31" presetID="6" presetClass="emph" presetSubtype="0" autoRev="1" fill="hold" nodeType="withEffect">
                                      <p:stCondLst>
                                        <p:cond delay="200"/>
                                      </p:stCondLst>
                                      <p:childTnLst>
                                        <p:animScale>
                                          <p:cBhvr>
                                            <p:cTn id="32" dur="100" fill="hold"/>
                                            <p:tgtEl>
                                              <p:spTgt spid="15"/>
                                            </p:tgtEl>
                                          </p:cBhvr>
                                          <p:by x="130000" y="130000"/>
                                        </p:animScale>
                                      </p:childTnLst>
                                    </p:cTn>
                                  </p:par>
                                </p:childTnLst>
                              </p:cTn>
                            </p:par>
                            <p:par>
                              <p:cTn id="33" fill="hold">
                                <p:stCondLst>
                                  <p:cond delay="2100"/>
                                </p:stCondLst>
                                <p:childTnLst>
                                  <p:par>
                                    <p:cTn id="34" presetID="2" presetClass="entr" presetSubtype="8" fill="hold" nodeType="afterEffect" p14:presetBounceEnd="63333">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14:bounceEnd="63333">
                                          <p:cBhvr additive="base">
                                            <p:cTn id="36" dur="300" fill="hold"/>
                                            <p:tgtEl>
                                              <p:spTgt spid="28"/>
                                            </p:tgtEl>
                                            <p:attrNameLst>
                                              <p:attrName>ppt_x</p:attrName>
                                            </p:attrNameLst>
                                          </p:cBhvr>
                                          <p:tavLst>
                                            <p:tav tm="0">
                                              <p:val>
                                                <p:strVal val="0-#ppt_w/2"/>
                                              </p:val>
                                            </p:tav>
                                            <p:tav tm="100000">
                                              <p:val>
                                                <p:strVal val="#ppt_x"/>
                                              </p:val>
                                            </p:tav>
                                          </p:tavLst>
                                        </p:anim>
                                        <p:anim calcmode="lin" valueType="num" p14:bounceEnd="63333">
                                          <p:cBhvr additive="base">
                                            <p:cTn id="37" dur="300" fill="hold"/>
                                            <p:tgtEl>
                                              <p:spTgt spid="28"/>
                                            </p:tgtEl>
                                            <p:attrNameLst>
                                              <p:attrName>ppt_y</p:attrName>
                                            </p:attrNameLst>
                                          </p:cBhvr>
                                          <p:tavLst>
                                            <p:tav tm="0">
                                              <p:val>
                                                <p:strVal val="#ppt_y"/>
                                              </p:val>
                                            </p:tav>
                                            <p:tav tm="100000">
                                              <p:val>
                                                <p:strVal val="#ppt_y"/>
                                              </p:val>
                                            </p:tav>
                                          </p:tavLst>
                                        </p:anim>
                                      </p:childTnLst>
                                    </p:cTn>
                                  </p:par>
                                </p:childTnLst>
                              </p:cTn>
                            </p:par>
                            <p:par>
                              <p:cTn id="38" fill="hold">
                                <p:stCondLst>
                                  <p:cond delay="24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2900"/>
                                </p:stCondLst>
                                <p:childTnLst>
                                  <p:par>
                                    <p:cTn id="43" presetID="53" presetClass="entr" presetSubtype="16"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200" fill="hold"/>
                                            <p:tgtEl>
                                              <p:spTgt spid="12"/>
                                            </p:tgtEl>
                                            <p:attrNameLst>
                                              <p:attrName>ppt_w</p:attrName>
                                            </p:attrNameLst>
                                          </p:cBhvr>
                                          <p:tavLst>
                                            <p:tav tm="0">
                                              <p:val>
                                                <p:fltVal val="0"/>
                                              </p:val>
                                            </p:tav>
                                            <p:tav tm="100000">
                                              <p:val>
                                                <p:strVal val="#ppt_w"/>
                                              </p:val>
                                            </p:tav>
                                          </p:tavLst>
                                        </p:anim>
                                        <p:anim calcmode="lin" valueType="num">
                                          <p:cBhvr>
                                            <p:cTn id="46" dur="200" fill="hold"/>
                                            <p:tgtEl>
                                              <p:spTgt spid="12"/>
                                            </p:tgtEl>
                                            <p:attrNameLst>
                                              <p:attrName>ppt_h</p:attrName>
                                            </p:attrNameLst>
                                          </p:cBhvr>
                                          <p:tavLst>
                                            <p:tav tm="0">
                                              <p:val>
                                                <p:fltVal val="0"/>
                                              </p:val>
                                            </p:tav>
                                            <p:tav tm="100000">
                                              <p:val>
                                                <p:strVal val="#ppt_h"/>
                                              </p:val>
                                            </p:tav>
                                          </p:tavLst>
                                        </p:anim>
                                        <p:animEffect transition="in" filter="fade">
                                          <p:cBhvr>
                                            <p:cTn id="47" dur="200"/>
                                            <p:tgtEl>
                                              <p:spTgt spid="12"/>
                                            </p:tgtEl>
                                          </p:cBhvr>
                                        </p:animEffect>
                                      </p:childTnLst>
                                    </p:cTn>
                                  </p:par>
                                  <p:par>
                                    <p:cTn id="48" presetID="6" presetClass="emph" presetSubtype="0" autoRev="1" fill="hold" nodeType="withEffect">
                                      <p:stCondLst>
                                        <p:cond delay="200"/>
                                      </p:stCondLst>
                                      <p:childTnLst>
                                        <p:animScale>
                                          <p:cBhvr>
                                            <p:cTn id="49" dur="100" fill="hold"/>
                                            <p:tgtEl>
                                              <p:spTgt spid="12"/>
                                            </p:tgtEl>
                                          </p:cBhvr>
                                          <p:by x="130000" y="130000"/>
                                        </p:animScale>
                                      </p:childTnLst>
                                    </p:cTn>
                                  </p:par>
                                </p:childTnLst>
                              </p:cTn>
                            </p:par>
                            <p:par>
                              <p:cTn id="50" fill="hold">
                                <p:stCondLst>
                                  <p:cond delay="3300"/>
                                </p:stCondLst>
                                <p:childTnLst>
                                  <p:par>
                                    <p:cTn id="51" presetID="2" presetClass="entr" presetSubtype="8" fill="hold" nodeType="afterEffect" p14:presetBounceEnd="63333">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14:bounceEnd="63333">
                                          <p:cBhvr additive="base">
                                            <p:cTn id="53" dur="300" fill="hold"/>
                                            <p:tgtEl>
                                              <p:spTgt spid="33"/>
                                            </p:tgtEl>
                                            <p:attrNameLst>
                                              <p:attrName>ppt_x</p:attrName>
                                            </p:attrNameLst>
                                          </p:cBhvr>
                                          <p:tavLst>
                                            <p:tav tm="0">
                                              <p:val>
                                                <p:strVal val="0-#ppt_w/2"/>
                                              </p:val>
                                            </p:tav>
                                            <p:tav tm="100000">
                                              <p:val>
                                                <p:strVal val="#ppt_x"/>
                                              </p:val>
                                            </p:tav>
                                          </p:tavLst>
                                        </p:anim>
                                        <p:anim calcmode="lin" valueType="num" p14:bounceEnd="63333">
                                          <p:cBhvr additive="base">
                                            <p:cTn id="54" dur="300" fill="hold"/>
                                            <p:tgtEl>
                                              <p:spTgt spid="33"/>
                                            </p:tgtEl>
                                            <p:attrNameLst>
                                              <p:attrName>ppt_y</p:attrName>
                                            </p:attrNameLst>
                                          </p:cBhvr>
                                          <p:tavLst>
                                            <p:tav tm="0">
                                              <p:val>
                                                <p:strVal val="#ppt_y"/>
                                              </p:val>
                                            </p:tav>
                                            <p:tav tm="100000">
                                              <p:val>
                                                <p:strVal val="#ppt_y"/>
                                              </p:val>
                                            </p:tav>
                                          </p:tavLst>
                                        </p:anim>
                                      </p:childTnLst>
                                    </p:cTn>
                                  </p:par>
                                </p:childTnLst>
                              </p:cTn>
                            </p:par>
                            <p:par>
                              <p:cTn id="55" fill="hold">
                                <p:stCondLst>
                                  <p:cond delay="3600"/>
                                </p:stCondLst>
                                <p:childTnLst>
                                  <p:par>
                                    <p:cTn id="56" presetID="2" presetClass="entr" presetSubtype="8" fill="hold" grpId="0" nodeType="afterEffect" p14:presetBounceEnd="63333">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14:bounceEnd="63333">
                                          <p:cBhvr additive="base">
                                            <p:cTn id="58" dur="300" fill="hold"/>
                                            <p:tgtEl>
                                              <p:spTgt spid="21"/>
                                            </p:tgtEl>
                                            <p:attrNameLst>
                                              <p:attrName>ppt_x</p:attrName>
                                            </p:attrNameLst>
                                          </p:cBhvr>
                                          <p:tavLst>
                                            <p:tav tm="0">
                                              <p:val>
                                                <p:strVal val="0-#ppt_w/2"/>
                                              </p:val>
                                            </p:tav>
                                            <p:tav tm="100000">
                                              <p:val>
                                                <p:strVal val="#ppt_x"/>
                                              </p:val>
                                            </p:tav>
                                          </p:tavLst>
                                        </p:anim>
                                        <p:anim calcmode="lin" valueType="num" p14:bounceEnd="63333">
                                          <p:cBhvr additive="base">
                                            <p:cTn id="59" dur="300" fill="hold"/>
                                            <p:tgtEl>
                                              <p:spTgt spid="21"/>
                                            </p:tgtEl>
                                            <p:attrNameLst>
                                              <p:attrName>ppt_y</p:attrName>
                                            </p:attrNameLst>
                                          </p:cBhvr>
                                          <p:tavLst>
                                            <p:tav tm="0">
                                              <p:val>
                                                <p:strVal val="#ppt_y"/>
                                              </p:val>
                                            </p:tav>
                                            <p:tav tm="100000">
                                              <p:val>
                                                <p:strVal val="#ppt_y"/>
                                              </p:val>
                                            </p:tav>
                                          </p:tavLst>
                                        </p:anim>
                                      </p:childTnLst>
                                    </p:cTn>
                                  </p:par>
                                </p:childTnLst>
                              </p:cTn>
                            </p:par>
                            <p:par>
                              <p:cTn id="60" fill="hold">
                                <p:stCondLst>
                                  <p:cond delay="3900"/>
                                </p:stCondLst>
                                <p:childTnLst>
                                  <p:par>
                                    <p:cTn id="61" presetID="2" presetClass="entr" presetSubtype="2" fill="hold" grpId="0" nodeType="afterEffect" p14:presetBounceEnd="63333">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14:bounceEnd="63333">
                                          <p:cBhvr additive="base">
                                            <p:cTn id="63" dur="300" fill="hold"/>
                                            <p:tgtEl>
                                              <p:spTgt spid="22"/>
                                            </p:tgtEl>
                                            <p:attrNameLst>
                                              <p:attrName>ppt_x</p:attrName>
                                            </p:attrNameLst>
                                          </p:cBhvr>
                                          <p:tavLst>
                                            <p:tav tm="0">
                                              <p:val>
                                                <p:strVal val="1+#ppt_w/2"/>
                                              </p:val>
                                            </p:tav>
                                            <p:tav tm="100000">
                                              <p:val>
                                                <p:strVal val="#ppt_x"/>
                                              </p:val>
                                            </p:tav>
                                          </p:tavLst>
                                        </p:anim>
                                        <p:anim calcmode="lin" valueType="num" p14:bounceEnd="63333">
                                          <p:cBhvr additive="base">
                                            <p:cTn id="64" dur="3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1"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200" fill="hold"/>
                                            <p:tgtEl>
                                              <p:spTgt spid="18"/>
                                            </p:tgtEl>
                                            <p:attrNameLst>
                                              <p:attrName>ppt_w</p:attrName>
                                            </p:attrNameLst>
                                          </p:cBhvr>
                                          <p:tavLst>
                                            <p:tav tm="0">
                                              <p:val>
                                                <p:fltVal val="0"/>
                                              </p:val>
                                            </p:tav>
                                            <p:tav tm="100000">
                                              <p:val>
                                                <p:strVal val="#ppt_w"/>
                                              </p:val>
                                            </p:tav>
                                          </p:tavLst>
                                        </p:anim>
                                        <p:anim calcmode="lin" valueType="num">
                                          <p:cBhvr>
                                            <p:cTn id="12" dur="200" fill="hold"/>
                                            <p:tgtEl>
                                              <p:spTgt spid="18"/>
                                            </p:tgtEl>
                                            <p:attrNameLst>
                                              <p:attrName>ppt_h</p:attrName>
                                            </p:attrNameLst>
                                          </p:cBhvr>
                                          <p:tavLst>
                                            <p:tav tm="0">
                                              <p:val>
                                                <p:fltVal val="0"/>
                                              </p:val>
                                            </p:tav>
                                            <p:tav tm="100000">
                                              <p:val>
                                                <p:strVal val="#ppt_h"/>
                                              </p:val>
                                            </p:tav>
                                          </p:tavLst>
                                        </p:anim>
                                        <p:animEffect transition="in" filter="fade">
                                          <p:cBhvr>
                                            <p:cTn id="13" dur="200"/>
                                            <p:tgtEl>
                                              <p:spTgt spid="18"/>
                                            </p:tgtEl>
                                          </p:cBhvr>
                                        </p:animEffect>
                                      </p:childTnLst>
                                    </p:cTn>
                                  </p:par>
                                  <p:par>
                                    <p:cTn id="14" presetID="6" presetClass="emph" presetSubtype="0" autoRev="1" fill="hold" nodeType="withEffect">
                                      <p:stCondLst>
                                        <p:cond delay="200"/>
                                      </p:stCondLst>
                                      <p:childTnLst>
                                        <p:animScale>
                                          <p:cBhvr>
                                            <p:cTn id="15" dur="100" fill="hold"/>
                                            <p:tgtEl>
                                              <p:spTgt spid="18"/>
                                            </p:tgtEl>
                                          </p:cBhvr>
                                          <p:by x="130000" y="130000"/>
                                        </p:animScale>
                                      </p:childTnLst>
                                    </p:cTn>
                                  </p:par>
                                </p:childTnLst>
                              </p:cTn>
                            </p:par>
                            <p:par>
                              <p:cTn id="16" fill="hold">
                                <p:stCondLst>
                                  <p:cond delay="900"/>
                                </p:stCondLst>
                                <p:childTnLst>
                                  <p:par>
                                    <p:cTn id="17" presetID="2" presetClass="entr" presetSubtype="8"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300" fill="hold"/>
                                            <p:tgtEl>
                                              <p:spTgt spid="23"/>
                                            </p:tgtEl>
                                            <p:attrNameLst>
                                              <p:attrName>ppt_x</p:attrName>
                                            </p:attrNameLst>
                                          </p:cBhvr>
                                          <p:tavLst>
                                            <p:tav tm="0">
                                              <p:val>
                                                <p:strVal val="0-#ppt_w/2"/>
                                              </p:val>
                                            </p:tav>
                                            <p:tav tm="100000">
                                              <p:val>
                                                <p:strVal val="#ppt_x"/>
                                              </p:val>
                                            </p:tav>
                                          </p:tavLst>
                                        </p:anim>
                                        <p:anim calcmode="lin" valueType="num">
                                          <p:cBhvr additive="base">
                                            <p:cTn id="20" dur="300" fill="hold"/>
                                            <p:tgtEl>
                                              <p:spTgt spid="23"/>
                                            </p:tgtEl>
                                            <p:attrNameLst>
                                              <p:attrName>ppt_y</p:attrName>
                                            </p:attrNameLst>
                                          </p:cBhvr>
                                          <p:tavLst>
                                            <p:tav tm="0">
                                              <p:val>
                                                <p:strVal val="#ppt_y"/>
                                              </p:val>
                                            </p:tav>
                                            <p:tav tm="100000">
                                              <p:val>
                                                <p:strVal val="#ppt_y"/>
                                              </p:val>
                                            </p:tav>
                                          </p:tavLst>
                                        </p:anim>
                                      </p:childTnLst>
                                    </p:cTn>
                                  </p:par>
                                </p:childTnLst>
                              </p:cTn>
                            </p:par>
                            <p:par>
                              <p:cTn id="21" fill="hold">
                                <p:stCondLst>
                                  <p:cond delay="12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1700"/>
                                </p:stCondLst>
                                <p:childTnLst>
                                  <p:par>
                                    <p:cTn id="26" presetID="53" presetClass="entr" presetSubtype="16"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200" fill="hold"/>
                                            <p:tgtEl>
                                              <p:spTgt spid="15"/>
                                            </p:tgtEl>
                                            <p:attrNameLst>
                                              <p:attrName>ppt_w</p:attrName>
                                            </p:attrNameLst>
                                          </p:cBhvr>
                                          <p:tavLst>
                                            <p:tav tm="0">
                                              <p:val>
                                                <p:fltVal val="0"/>
                                              </p:val>
                                            </p:tav>
                                            <p:tav tm="100000">
                                              <p:val>
                                                <p:strVal val="#ppt_w"/>
                                              </p:val>
                                            </p:tav>
                                          </p:tavLst>
                                        </p:anim>
                                        <p:anim calcmode="lin" valueType="num">
                                          <p:cBhvr>
                                            <p:cTn id="29" dur="200" fill="hold"/>
                                            <p:tgtEl>
                                              <p:spTgt spid="15"/>
                                            </p:tgtEl>
                                            <p:attrNameLst>
                                              <p:attrName>ppt_h</p:attrName>
                                            </p:attrNameLst>
                                          </p:cBhvr>
                                          <p:tavLst>
                                            <p:tav tm="0">
                                              <p:val>
                                                <p:fltVal val="0"/>
                                              </p:val>
                                            </p:tav>
                                            <p:tav tm="100000">
                                              <p:val>
                                                <p:strVal val="#ppt_h"/>
                                              </p:val>
                                            </p:tav>
                                          </p:tavLst>
                                        </p:anim>
                                        <p:animEffect transition="in" filter="fade">
                                          <p:cBhvr>
                                            <p:cTn id="30" dur="200"/>
                                            <p:tgtEl>
                                              <p:spTgt spid="15"/>
                                            </p:tgtEl>
                                          </p:cBhvr>
                                        </p:animEffect>
                                      </p:childTnLst>
                                    </p:cTn>
                                  </p:par>
                                  <p:par>
                                    <p:cTn id="31" presetID="6" presetClass="emph" presetSubtype="0" autoRev="1" fill="hold" nodeType="withEffect">
                                      <p:stCondLst>
                                        <p:cond delay="200"/>
                                      </p:stCondLst>
                                      <p:childTnLst>
                                        <p:animScale>
                                          <p:cBhvr>
                                            <p:cTn id="32" dur="100" fill="hold"/>
                                            <p:tgtEl>
                                              <p:spTgt spid="15"/>
                                            </p:tgtEl>
                                          </p:cBhvr>
                                          <p:by x="130000" y="130000"/>
                                        </p:animScale>
                                      </p:childTnLst>
                                    </p:cTn>
                                  </p:par>
                                </p:childTnLst>
                              </p:cTn>
                            </p:par>
                            <p:par>
                              <p:cTn id="33" fill="hold">
                                <p:stCondLst>
                                  <p:cond delay="2100"/>
                                </p:stCondLst>
                                <p:childTnLst>
                                  <p:par>
                                    <p:cTn id="34" presetID="2" presetClass="entr" presetSubtype="8"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300" fill="hold"/>
                                            <p:tgtEl>
                                              <p:spTgt spid="28"/>
                                            </p:tgtEl>
                                            <p:attrNameLst>
                                              <p:attrName>ppt_x</p:attrName>
                                            </p:attrNameLst>
                                          </p:cBhvr>
                                          <p:tavLst>
                                            <p:tav tm="0">
                                              <p:val>
                                                <p:strVal val="0-#ppt_w/2"/>
                                              </p:val>
                                            </p:tav>
                                            <p:tav tm="100000">
                                              <p:val>
                                                <p:strVal val="#ppt_x"/>
                                              </p:val>
                                            </p:tav>
                                          </p:tavLst>
                                        </p:anim>
                                        <p:anim calcmode="lin" valueType="num">
                                          <p:cBhvr additive="base">
                                            <p:cTn id="37" dur="300" fill="hold"/>
                                            <p:tgtEl>
                                              <p:spTgt spid="28"/>
                                            </p:tgtEl>
                                            <p:attrNameLst>
                                              <p:attrName>ppt_y</p:attrName>
                                            </p:attrNameLst>
                                          </p:cBhvr>
                                          <p:tavLst>
                                            <p:tav tm="0">
                                              <p:val>
                                                <p:strVal val="#ppt_y"/>
                                              </p:val>
                                            </p:tav>
                                            <p:tav tm="100000">
                                              <p:val>
                                                <p:strVal val="#ppt_y"/>
                                              </p:val>
                                            </p:tav>
                                          </p:tavLst>
                                        </p:anim>
                                      </p:childTnLst>
                                    </p:cTn>
                                  </p:par>
                                </p:childTnLst>
                              </p:cTn>
                            </p:par>
                            <p:par>
                              <p:cTn id="38" fill="hold">
                                <p:stCondLst>
                                  <p:cond delay="24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2900"/>
                                </p:stCondLst>
                                <p:childTnLst>
                                  <p:par>
                                    <p:cTn id="43" presetID="53" presetClass="entr" presetSubtype="16"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200" fill="hold"/>
                                            <p:tgtEl>
                                              <p:spTgt spid="12"/>
                                            </p:tgtEl>
                                            <p:attrNameLst>
                                              <p:attrName>ppt_w</p:attrName>
                                            </p:attrNameLst>
                                          </p:cBhvr>
                                          <p:tavLst>
                                            <p:tav tm="0">
                                              <p:val>
                                                <p:fltVal val="0"/>
                                              </p:val>
                                            </p:tav>
                                            <p:tav tm="100000">
                                              <p:val>
                                                <p:strVal val="#ppt_w"/>
                                              </p:val>
                                            </p:tav>
                                          </p:tavLst>
                                        </p:anim>
                                        <p:anim calcmode="lin" valueType="num">
                                          <p:cBhvr>
                                            <p:cTn id="46" dur="200" fill="hold"/>
                                            <p:tgtEl>
                                              <p:spTgt spid="12"/>
                                            </p:tgtEl>
                                            <p:attrNameLst>
                                              <p:attrName>ppt_h</p:attrName>
                                            </p:attrNameLst>
                                          </p:cBhvr>
                                          <p:tavLst>
                                            <p:tav tm="0">
                                              <p:val>
                                                <p:fltVal val="0"/>
                                              </p:val>
                                            </p:tav>
                                            <p:tav tm="100000">
                                              <p:val>
                                                <p:strVal val="#ppt_h"/>
                                              </p:val>
                                            </p:tav>
                                          </p:tavLst>
                                        </p:anim>
                                        <p:animEffect transition="in" filter="fade">
                                          <p:cBhvr>
                                            <p:cTn id="47" dur="200"/>
                                            <p:tgtEl>
                                              <p:spTgt spid="12"/>
                                            </p:tgtEl>
                                          </p:cBhvr>
                                        </p:animEffect>
                                      </p:childTnLst>
                                    </p:cTn>
                                  </p:par>
                                  <p:par>
                                    <p:cTn id="48" presetID="6" presetClass="emph" presetSubtype="0" autoRev="1" fill="hold" nodeType="withEffect">
                                      <p:stCondLst>
                                        <p:cond delay="200"/>
                                      </p:stCondLst>
                                      <p:childTnLst>
                                        <p:animScale>
                                          <p:cBhvr>
                                            <p:cTn id="49" dur="100" fill="hold"/>
                                            <p:tgtEl>
                                              <p:spTgt spid="12"/>
                                            </p:tgtEl>
                                          </p:cBhvr>
                                          <p:by x="130000" y="130000"/>
                                        </p:animScale>
                                      </p:childTnLst>
                                    </p:cTn>
                                  </p:par>
                                </p:childTnLst>
                              </p:cTn>
                            </p:par>
                            <p:par>
                              <p:cTn id="50" fill="hold">
                                <p:stCondLst>
                                  <p:cond delay="3300"/>
                                </p:stCondLst>
                                <p:childTnLst>
                                  <p:par>
                                    <p:cTn id="51" presetID="2" presetClass="entr" presetSubtype="8" fill="hold" nodeType="after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additive="base">
                                            <p:cTn id="53" dur="300" fill="hold"/>
                                            <p:tgtEl>
                                              <p:spTgt spid="33"/>
                                            </p:tgtEl>
                                            <p:attrNameLst>
                                              <p:attrName>ppt_x</p:attrName>
                                            </p:attrNameLst>
                                          </p:cBhvr>
                                          <p:tavLst>
                                            <p:tav tm="0">
                                              <p:val>
                                                <p:strVal val="0-#ppt_w/2"/>
                                              </p:val>
                                            </p:tav>
                                            <p:tav tm="100000">
                                              <p:val>
                                                <p:strVal val="#ppt_x"/>
                                              </p:val>
                                            </p:tav>
                                          </p:tavLst>
                                        </p:anim>
                                        <p:anim calcmode="lin" valueType="num">
                                          <p:cBhvr additive="base">
                                            <p:cTn id="54" dur="300" fill="hold"/>
                                            <p:tgtEl>
                                              <p:spTgt spid="33"/>
                                            </p:tgtEl>
                                            <p:attrNameLst>
                                              <p:attrName>ppt_y</p:attrName>
                                            </p:attrNameLst>
                                          </p:cBhvr>
                                          <p:tavLst>
                                            <p:tav tm="0">
                                              <p:val>
                                                <p:strVal val="#ppt_y"/>
                                              </p:val>
                                            </p:tav>
                                            <p:tav tm="100000">
                                              <p:val>
                                                <p:strVal val="#ppt_y"/>
                                              </p:val>
                                            </p:tav>
                                          </p:tavLst>
                                        </p:anim>
                                      </p:childTnLst>
                                    </p:cTn>
                                  </p:par>
                                </p:childTnLst>
                              </p:cTn>
                            </p:par>
                            <p:par>
                              <p:cTn id="55" fill="hold">
                                <p:stCondLst>
                                  <p:cond delay="3600"/>
                                </p:stCondLst>
                                <p:childTnLst>
                                  <p:par>
                                    <p:cTn id="56" presetID="2" presetClass="entr" presetSubtype="8"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300" fill="hold"/>
                                            <p:tgtEl>
                                              <p:spTgt spid="21"/>
                                            </p:tgtEl>
                                            <p:attrNameLst>
                                              <p:attrName>ppt_x</p:attrName>
                                            </p:attrNameLst>
                                          </p:cBhvr>
                                          <p:tavLst>
                                            <p:tav tm="0">
                                              <p:val>
                                                <p:strVal val="0-#ppt_w/2"/>
                                              </p:val>
                                            </p:tav>
                                            <p:tav tm="100000">
                                              <p:val>
                                                <p:strVal val="#ppt_x"/>
                                              </p:val>
                                            </p:tav>
                                          </p:tavLst>
                                        </p:anim>
                                        <p:anim calcmode="lin" valueType="num">
                                          <p:cBhvr additive="base">
                                            <p:cTn id="59" dur="300" fill="hold"/>
                                            <p:tgtEl>
                                              <p:spTgt spid="21"/>
                                            </p:tgtEl>
                                            <p:attrNameLst>
                                              <p:attrName>ppt_y</p:attrName>
                                            </p:attrNameLst>
                                          </p:cBhvr>
                                          <p:tavLst>
                                            <p:tav tm="0">
                                              <p:val>
                                                <p:strVal val="#ppt_y"/>
                                              </p:val>
                                            </p:tav>
                                            <p:tav tm="100000">
                                              <p:val>
                                                <p:strVal val="#ppt_y"/>
                                              </p:val>
                                            </p:tav>
                                          </p:tavLst>
                                        </p:anim>
                                      </p:childTnLst>
                                    </p:cTn>
                                  </p:par>
                                </p:childTnLst>
                              </p:cTn>
                            </p:par>
                            <p:par>
                              <p:cTn id="60" fill="hold">
                                <p:stCondLst>
                                  <p:cond delay="3900"/>
                                </p:stCondLst>
                                <p:childTnLst>
                                  <p:par>
                                    <p:cTn id="61" presetID="2" presetClass="entr" presetSubtype="2"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300" fill="hold"/>
                                            <p:tgtEl>
                                              <p:spTgt spid="22"/>
                                            </p:tgtEl>
                                            <p:attrNameLst>
                                              <p:attrName>ppt_x</p:attrName>
                                            </p:attrNameLst>
                                          </p:cBhvr>
                                          <p:tavLst>
                                            <p:tav tm="0">
                                              <p:val>
                                                <p:strVal val="1+#ppt_w/2"/>
                                              </p:val>
                                            </p:tav>
                                            <p:tav tm="100000">
                                              <p:val>
                                                <p:strVal val="#ppt_x"/>
                                              </p:val>
                                            </p:tav>
                                          </p:tavLst>
                                        </p:anim>
                                        <p:anim calcmode="lin" valueType="num">
                                          <p:cBhvr additive="base">
                                            <p:cTn id="64" dur="3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1" grpId="0"/>
          <p:bldP spid="22"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089917"/>
            <a:ext cx="9144000" cy="411386"/>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059832" y="1707654"/>
            <a:ext cx="1109034" cy="1109034"/>
            <a:chOff x="1403648" y="1527633"/>
            <a:chExt cx="1080120" cy="1080120"/>
          </a:xfrm>
          <a:solidFill>
            <a:srgbClr val="92D050"/>
          </a:solidFill>
        </p:grpSpPr>
        <p:sp>
          <p:nvSpPr>
            <p:cNvPr id="4" name="椭圆 3"/>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2</a:t>
              </a:r>
              <a:endParaRPr lang="zh-CN" altLang="en-US" sz="3600" dirty="0">
                <a:latin typeface="Impact" pitchFamily="34" charset="0"/>
              </a:endParaRPr>
            </a:p>
          </p:txBody>
        </p:sp>
      </p:grpSp>
      <p:sp>
        <p:nvSpPr>
          <p:cNvPr id="6" name="TextBox 5"/>
          <p:cNvSpPr txBox="1"/>
          <p:nvPr/>
        </p:nvSpPr>
        <p:spPr>
          <a:xfrm>
            <a:off x="384612" y="3098029"/>
            <a:ext cx="2160917"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grpSp>
        <p:nvGrpSpPr>
          <p:cNvPr id="7" name="组合 6"/>
          <p:cNvGrpSpPr/>
          <p:nvPr/>
        </p:nvGrpSpPr>
        <p:grpSpPr>
          <a:xfrm>
            <a:off x="1107765" y="1878087"/>
            <a:ext cx="799939" cy="799938"/>
            <a:chOff x="1403648" y="1527633"/>
            <a:chExt cx="1080120" cy="1080120"/>
          </a:xfrm>
          <a:solidFill>
            <a:schemeClr val="accent3">
              <a:lumMod val="60000"/>
              <a:lumOff val="40000"/>
            </a:schemeClr>
          </a:solidFill>
        </p:grpSpPr>
        <p:sp>
          <p:nvSpPr>
            <p:cNvPr id="8" name="椭圆 7"/>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1</a:t>
              </a:r>
              <a:endParaRPr lang="zh-CN" altLang="en-US" sz="3600" dirty="0">
                <a:latin typeface="Impact" pitchFamily="34" charset="0"/>
              </a:endParaRPr>
            </a:p>
          </p:txBody>
        </p:sp>
      </p:grpSp>
      <p:grpSp>
        <p:nvGrpSpPr>
          <p:cNvPr id="10" name="组合 9"/>
          <p:cNvGrpSpPr/>
          <p:nvPr/>
        </p:nvGrpSpPr>
        <p:grpSpPr>
          <a:xfrm>
            <a:off x="5162623" y="1878087"/>
            <a:ext cx="799939" cy="799938"/>
            <a:chOff x="1403648" y="1527633"/>
            <a:chExt cx="1080120" cy="1080120"/>
          </a:xfrm>
          <a:solidFill>
            <a:schemeClr val="accent3">
              <a:lumMod val="60000"/>
              <a:lumOff val="40000"/>
            </a:schemeClr>
          </a:solidFill>
        </p:grpSpPr>
        <p:sp>
          <p:nvSpPr>
            <p:cNvPr id="11" name="椭圆 10"/>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3</a:t>
              </a:r>
              <a:endParaRPr lang="zh-CN" altLang="en-US" sz="3600" dirty="0">
                <a:latin typeface="Impact" pitchFamily="34" charset="0"/>
              </a:endParaRPr>
            </a:p>
          </p:txBody>
        </p:sp>
      </p:grpSp>
      <p:grpSp>
        <p:nvGrpSpPr>
          <p:cNvPr id="13" name="组合 12"/>
          <p:cNvGrpSpPr/>
          <p:nvPr/>
        </p:nvGrpSpPr>
        <p:grpSpPr>
          <a:xfrm>
            <a:off x="7185422" y="1878087"/>
            <a:ext cx="799939" cy="799938"/>
            <a:chOff x="1403648" y="1527633"/>
            <a:chExt cx="1080120" cy="1080120"/>
          </a:xfrm>
          <a:solidFill>
            <a:schemeClr val="accent3">
              <a:lumMod val="60000"/>
              <a:lumOff val="40000"/>
            </a:schemeClr>
          </a:solidFill>
        </p:grpSpPr>
        <p:sp>
          <p:nvSpPr>
            <p:cNvPr id="14" name="椭圆 13"/>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椭圆 14"/>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4</a:t>
              </a:r>
              <a:endParaRPr lang="zh-CN" altLang="en-US" sz="3600" dirty="0">
                <a:latin typeface="Impact" pitchFamily="34" charset="0"/>
              </a:endParaRPr>
            </a:p>
          </p:txBody>
        </p:sp>
      </p:grpSp>
      <p:sp>
        <p:nvSpPr>
          <p:cNvPr id="16" name="TextBox 15"/>
          <p:cNvSpPr txBox="1"/>
          <p:nvPr/>
        </p:nvSpPr>
        <p:spPr>
          <a:xfrm>
            <a:off x="2569043"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17" name="TextBox 16"/>
          <p:cNvSpPr txBox="1"/>
          <p:nvPr/>
        </p:nvSpPr>
        <p:spPr>
          <a:xfrm>
            <a:off x="4644008"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18" name="TextBox 17"/>
          <p:cNvSpPr txBox="1"/>
          <p:nvPr/>
        </p:nvSpPr>
        <p:spPr>
          <a:xfrm>
            <a:off x="6666807"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xmlns="" val="487572489"/>
      </p:ext>
    </p:extLst>
  </p:cSld>
  <p:clrMapOvr>
    <a:masterClrMapping/>
  </p:clrMapOvr>
  <mc:AlternateContent xmlns:mc="http://schemas.openxmlformats.org/markup-compatibility/2006">
    <mc:Choice xmlns:p14="http://schemas.microsoft.com/office/powerpoint/2010/main" xmlns=""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6" presetClass="entr" presetSubtype="2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par>
                          <p:cTn id="28" fill="hold">
                            <p:stCondLst>
                              <p:cond delay="2500"/>
                            </p:stCondLst>
                            <p:childTnLst>
                              <p:par>
                                <p:cTn id="29" presetID="16" presetClass="entr" presetSubtype="2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childTnLst>
                          </p:cTn>
                        </p:par>
                        <p:par>
                          <p:cTn id="32" fill="hold">
                            <p:stCondLst>
                              <p:cond delay="3000"/>
                            </p:stCondLst>
                            <p:childTnLst>
                              <p:par>
                                <p:cTn id="33" presetID="16" presetClass="entr" presetSubtype="21"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inVertical)">
                                      <p:cBhvr>
                                        <p:cTn id="35" dur="500"/>
                                        <p:tgtEl>
                                          <p:spTgt spid="17"/>
                                        </p:tgtEl>
                                      </p:cBhvr>
                                    </p:animEffect>
                                  </p:childTnLst>
                                </p:cTn>
                              </p:par>
                            </p:childTnLst>
                          </p:cTn>
                        </p:par>
                        <p:par>
                          <p:cTn id="36" fill="hold">
                            <p:stCondLst>
                              <p:cond delay="3500"/>
                            </p:stCondLst>
                            <p:childTnLst>
                              <p:par>
                                <p:cTn id="37" presetID="16" presetClass="entr" presetSubtype="2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arn(inVertical)">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mph" presetSubtype="0" fill="hold" nodeType="clickEffect">
                                  <p:stCondLst>
                                    <p:cond delay="0"/>
                                  </p:stCondLst>
                                  <p:childTnLst>
                                    <p:animScale>
                                      <p:cBhvr>
                                        <p:cTn id="43" dur="2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Rectangle 20"/>
          <p:cNvSpPr>
            <a:spLocks noChangeArrowheads="1"/>
          </p:cNvSpPr>
          <p:nvPr/>
        </p:nvSpPr>
        <p:spPr bwMode="auto">
          <a:xfrm>
            <a:off x="583530" y="987648"/>
            <a:ext cx="1905000" cy="823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单击添加文字</a:t>
            </a:r>
            <a:endParaRPr kumimoji="0" lang="zh-CN" altLang="en-US" sz="12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单击此处添加文字</a:t>
            </a:r>
          </a:p>
        </p:txBody>
      </p:sp>
      <p:sp>
        <p:nvSpPr>
          <p:cNvPr id="6" name="Line 21"/>
          <p:cNvSpPr>
            <a:spLocks noChangeShapeType="1"/>
          </p:cNvSpPr>
          <p:nvPr/>
        </p:nvSpPr>
        <p:spPr bwMode="auto">
          <a:xfrm flipV="1">
            <a:off x="529208" y="1082898"/>
            <a:ext cx="0" cy="1193800"/>
          </a:xfrm>
          <a:prstGeom prst="line">
            <a:avLst/>
          </a:prstGeom>
          <a:noFill/>
          <a:ln w="12700">
            <a:solidFill>
              <a:schemeClr val="bg1">
                <a:lumMod val="50000"/>
              </a:schemeClr>
            </a:solidFill>
            <a:round/>
            <a:headEnd/>
            <a:tailEnd type="triangle" w="med" len="med"/>
          </a:ln>
          <a:extLst>
            <a:ext uri="{909E8E84-426E-40DD-AFC4-6F175D3DCCD1}">
              <a14:hiddenFill xmlns:a14="http://schemas.microsoft.com/office/drawing/2010/main" xmlns="">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7" name="Rectangle 22"/>
          <p:cNvSpPr>
            <a:spLocks noChangeArrowheads="1"/>
          </p:cNvSpPr>
          <p:nvPr/>
        </p:nvSpPr>
        <p:spPr bwMode="auto">
          <a:xfrm>
            <a:off x="3535933" y="987648"/>
            <a:ext cx="1905000" cy="823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单击添加文字</a:t>
            </a:r>
            <a:endParaRPr lang="zh-CN" altLang="en-US" sz="1200" kern="0" dirty="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p:txBody>
      </p:sp>
      <p:sp>
        <p:nvSpPr>
          <p:cNvPr id="8" name="Line 23"/>
          <p:cNvSpPr>
            <a:spLocks noChangeShapeType="1"/>
          </p:cNvSpPr>
          <p:nvPr/>
        </p:nvSpPr>
        <p:spPr bwMode="auto">
          <a:xfrm flipV="1">
            <a:off x="3550220" y="1094010"/>
            <a:ext cx="0" cy="1193800"/>
          </a:xfrm>
          <a:prstGeom prst="line">
            <a:avLst/>
          </a:prstGeom>
          <a:noFill/>
          <a:ln w="12700">
            <a:solidFill>
              <a:schemeClr val="bg1">
                <a:lumMod val="50000"/>
              </a:schemeClr>
            </a:solidFill>
            <a:round/>
            <a:headEnd/>
            <a:tailEnd type="triangle" w="med" len="med"/>
          </a:ln>
          <a:extLst>
            <a:ext uri="{909E8E84-426E-40DD-AFC4-6F175D3DCCD1}">
              <a14:hiddenFill xmlns:a14="http://schemas.microsoft.com/office/drawing/2010/main" xmlns="">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9" name="Rectangle 24"/>
          <p:cNvSpPr>
            <a:spLocks noChangeArrowheads="1"/>
          </p:cNvSpPr>
          <p:nvPr/>
        </p:nvSpPr>
        <p:spPr bwMode="auto">
          <a:xfrm>
            <a:off x="5944170" y="987648"/>
            <a:ext cx="1905000" cy="823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单击添加文字</a:t>
            </a:r>
            <a:endParaRPr lang="zh-CN" altLang="en-US" sz="1200" kern="0" dirty="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p:txBody>
      </p:sp>
      <p:sp>
        <p:nvSpPr>
          <p:cNvPr id="10" name="Line 25"/>
          <p:cNvSpPr>
            <a:spLocks noChangeShapeType="1"/>
          </p:cNvSpPr>
          <p:nvPr/>
        </p:nvSpPr>
        <p:spPr bwMode="auto">
          <a:xfrm flipV="1">
            <a:off x="5944170" y="1092423"/>
            <a:ext cx="0" cy="1193800"/>
          </a:xfrm>
          <a:prstGeom prst="line">
            <a:avLst/>
          </a:prstGeom>
          <a:noFill/>
          <a:ln w="12700">
            <a:solidFill>
              <a:schemeClr val="bg1">
                <a:lumMod val="50000"/>
              </a:schemeClr>
            </a:solidFill>
            <a:round/>
            <a:headEnd/>
            <a:tailEnd type="triangle" w="med" len="med"/>
          </a:ln>
          <a:extLst>
            <a:ext uri="{909E8E84-426E-40DD-AFC4-6F175D3DCCD1}">
              <a14:hiddenFill xmlns:a14="http://schemas.microsoft.com/office/drawing/2010/main" xmlns="">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1" name="Rectangle 26"/>
          <p:cNvSpPr>
            <a:spLocks noChangeArrowheads="1"/>
          </p:cNvSpPr>
          <p:nvPr/>
        </p:nvSpPr>
        <p:spPr bwMode="auto">
          <a:xfrm>
            <a:off x="2272283" y="3972148"/>
            <a:ext cx="1905000" cy="823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单击添加文字</a:t>
            </a:r>
            <a:endParaRPr lang="zh-CN" altLang="en-US" sz="1200" kern="0" dirty="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dirty="0" smtClean="0">
                <a:solidFill>
                  <a:srgbClr val="333333"/>
                </a:solidFill>
                <a:latin typeface="微软雅黑" pitchFamily="34" charset="-122"/>
                <a:ea typeface="微软雅黑" pitchFamily="34" charset="-122"/>
              </a:rPr>
              <a:t>单击此处添加文字</a:t>
            </a:r>
          </a:p>
        </p:txBody>
      </p:sp>
      <p:sp>
        <p:nvSpPr>
          <p:cNvPr id="12" name="Line 27"/>
          <p:cNvSpPr>
            <a:spLocks noChangeShapeType="1"/>
          </p:cNvSpPr>
          <p:nvPr/>
        </p:nvSpPr>
        <p:spPr bwMode="auto">
          <a:xfrm flipV="1">
            <a:off x="2292920" y="3467323"/>
            <a:ext cx="0" cy="1238250"/>
          </a:xfrm>
          <a:prstGeom prst="line">
            <a:avLst/>
          </a:prstGeom>
          <a:noFill/>
          <a:ln w="12700">
            <a:solidFill>
              <a:schemeClr val="bg1">
                <a:lumMod val="50000"/>
              </a:schemeClr>
            </a:solidFill>
            <a:round/>
            <a:headEnd type="triangle" w="med" len="med"/>
            <a:tailEnd/>
          </a:ln>
          <a:extLst>
            <a:ext uri="{909E8E84-426E-40DD-AFC4-6F175D3DCCD1}">
              <a14:hiddenFill xmlns:a14="http://schemas.microsoft.com/office/drawing/2010/main" xmlns="">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3" name="Rectangle 28"/>
          <p:cNvSpPr>
            <a:spLocks noChangeArrowheads="1"/>
          </p:cNvSpPr>
          <p:nvPr/>
        </p:nvSpPr>
        <p:spPr bwMode="auto">
          <a:xfrm>
            <a:off x="4720208" y="3980085"/>
            <a:ext cx="1905000" cy="823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20000"/>
              </a:lnSpc>
              <a:defRPr/>
            </a:pPr>
            <a:r>
              <a:rPr lang="zh-CN" altLang="en-US" sz="1600" kern="0" smtClean="0">
                <a:solidFill>
                  <a:sysClr val="windowText" lastClr="000000"/>
                </a:solidFill>
                <a:latin typeface="微软雅黑" pitchFamily="34" charset="-122"/>
                <a:ea typeface="微软雅黑" pitchFamily="34" charset="-122"/>
              </a:rPr>
              <a:t>单击添加文字</a:t>
            </a:r>
            <a:endParaRPr lang="zh-CN" altLang="en-US" sz="1200" kern="0" smtClean="0">
              <a:solidFill>
                <a:sysClr val="windowText" lastClr="000000"/>
              </a:solidFill>
              <a:latin typeface="微软雅黑" pitchFamily="34" charset="-122"/>
              <a:ea typeface="微软雅黑" pitchFamily="34" charset="-122"/>
            </a:endParaRPr>
          </a:p>
          <a:p>
            <a:pPr>
              <a:lnSpc>
                <a:spcPct val="120000"/>
              </a:lnSpc>
              <a:defRPr/>
            </a:pPr>
            <a:r>
              <a:rPr lang="zh-CN" altLang="en-US" sz="1200" kern="0" smtClean="0">
                <a:solidFill>
                  <a:srgbClr val="333333"/>
                </a:solidFill>
                <a:latin typeface="微软雅黑" pitchFamily="34" charset="-122"/>
                <a:ea typeface="微软雅黑" pitchFamily="34" charset="-122"/>
              </a:rPr>
              <a:t>单击此处添加文字</a:t>
            </a:r>
          </a:p>
          <a:p>
            <a:pPr>
              <a:lnSpc>
                <a:spcPct val="120000"/>
              </a:lnSpc>
              <a:defRPr/>
            </a:pPr>
            <a:r>
              <a:rPr lang="zh-CN" altLang="en-US" sz="1200" kern="0" smtClean="0">
                <a:solidFill>
                  <a:srgbClr val="333333"/>
                </a:solidFill>
                <a:latin typeface="微软雅黑" pitchFamily="34" charset="-122"/>
                <a:ea typeface="微软雅黑" pitchFamily="34" charset="-122"/>
              </a:rPr>
              <a:t>单击此处添加文字</a:t>
            </a:r>
          </a:p>
        </p:txBody>
      </p:sp>
      <p:sp>
        <p:nvSpPr>
          <p:cNvPr id="14" name="Line 29"/>
          <p:cNvSpPr>
            <a:spLocks noChangeShapeType="1"/>
          </p:cNvSpPr>
          <p:nvPr/>
        </p:nvSpPr>
        <p:spPr bwMode="auto">
          <a:xfrm flipV="1">
            <a:off x="4729733" y="3397473"/>
            <a:ext cx="0" cy="1338262"/>
          </a:xfrm>
          <a:prstGeom prst="line">
            <a:avLst/>
          </a:prstGeom>
          <a:noFill/>
          <a:ln w="12700">
            <a:solidFill>
              <a:schemeClr val="bg1">
                <a:lumMod val="50000"/>
              </a:schemeClr>
            </a:solidFill>
            <a:round/>
            <a:headEnd type="triangle" w="med" len="med"/>
            <a:tailEnd/>
          </a:ln>
          <a:extLst>
            <a:ext uri="{909E8E84-426E-40DD-AFC4-6F175D3DCCD1}">
              <a14:hiddenFill xmlns:a14="http://schemas.microsoft.com/office/drawing/2010/main" xmlns="">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5" name="Line 31"/>
          <p:cNvSpPr>
            <a:spLocks noChangeShapeType="1"/>
          </p:cNvSpPr>
          <p:nvPr/>
        </p:nvSpPr>
        <p:spPr bwMode="auto">
          <a:xfrm flipV="1">
            <a:off x="7290370" y="3508598"/>
            <a:ext cx="0" cy="1227137"/>
          </a:xfrm>
          <a:prstGeom prst="line">
            <a:avLst/>
          </a:prstGeom>
          <a:noFill/>
          <a:ln w="12700">
            <a:solidFill>
              <a:schemeClr val="bg1">
                <a:lumMod val="50000"/>
              </a:schemeClr>
            </a:solidFill>
            <a:round/>
            <a:headEnd type="triangle" w="med" len="med"/>
            <a:tailEnd/>
          </a:ln>
          <a:extLst>
            <a:ext uri="{909E8E84-426E-40DD-AFC4-6F175D3DCCD1}">
              <a14:hiddenFill xmlns:a14="http://schemas.microsoft.com/office/drawing/2010/main" xmlns="">
                <a:noFill/>
              </a14:hiddenFill>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grpSp>
        <p:nvGrpSpPr>
          <p:cNvPr id="16" name="组合 15"/>
          <p:cNvGrpSpPr/>
          <p:nvPr/>
        </p:nvGrpSpPr>
        <p:grpSpPr>
          <a:xfrm>
            <a:off x="2715195" y="2324323"/>
            <a:ext cx="1868488" cy="1081087"/>
            <a:chOff x="2638425" y="2252315"/>
            <a:chExt cx="1868488" cy="1081087"/>
          </a:xfrm>
        </p:grpSpPr>
        <p:sp>
          <p:nvSpPr>
            <p:cNvPr id="17" name="Freeform 7"/>
            <p:cNvSpPr>
              <a:spLocks/>
            </p:cNvSpPr>
            <p:nvPr/>
          </p:nvSpPr>
          <p:spPr bwMode="auto">
            <a:xfrm>
              <a:off x="2638425" y="3087340"/>
              <a:ext cx="885825" cy="236537"/>
            </a:xfrm>
            <a:custGeom>
              <a:avLst/>
              <a:gdLst>
                <a:gd name="T0" fmla="*/ 885825 w 2331"/>
                <a:gd name="T1" fmla="*/ 236537 h 688"/>
                <a:gd name="T2" fmla="*/ 39522 w 2331"/>
                <a:gd name="T3" fmla="*/ 47445 h 688"/>
                <a:gd name="T4" fmla="*/ 792720 w 2331"/>
                <a:gd name="T5" fmla="*/ 0 h 688"/>
                <a:gd name="T6" fmla="*/ 885825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18" name="Freeform 12"/>
            <p:cNvSpPr>
              <a:spLocks/>
            </p:cNvSpPr>
            <p:nvPr/>
          </p:nvSpPr>
          <p:spPr bwMode="auto">
            <a:xfrm>
              <a:off x="3490913" y="2252315"/>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xmlns="" w="9525"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19" name="Freeform 13"/>
            <p:cNvSpPr>
              <a:spLocks/>
            </p:cNvSpPr>
            <p:nvPr/>
          </p:nvSpPr>
          <p:spPr bwMode="auto">
            <a:xfrm>
              <a:off x="3414713" y="2252315"/>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rgbClr val="92D05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20" name="WordArt 35"/>
            <p:cNvSpPr>
              <a:spLocks noChangeArrowheads="1" noChangeShapeType="1" noTextEdit="1"/>
            </p:cNvSpPr>
            <p:nvPr/>
          </p:nvSpPr>
          <p:spPr bwMode="auto">
            <a:xfrm>
              <a:off x="3575050" y="3004790"/>
              <a:ext cx="174625" cy="280987"/>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dirty="0" smtClean="0">
                  <a:solidFill>
                    <a:srgbClr val="92D050"/>
                  </a:solidFill>
                  <a:latin typeface="微软雅黑" pitchFamily="34" charset="-122"/>
                  <a:ea typeface="微软雅黑" pitchFamily="34" charset="-122"/>
                  <a:cs typeface="Arial"/>
                </a:rPr>
                <a:t>3</a:t>
              </a:r>
              <a:endParaRPr lang="zh-CN" altLang="en-US" sz="3600" kern="10" dirty="0" smtClean="0">
                <a:solidFill>
                  <a:srgbClr val="92D050"/>
                </a:solidFill>
                <a:latin typeface="微软雅黑" pitchFamily="34" charset="-122"/>
                <a:ea typeface="微软雅黑" pitchFamily="34" charset="-122"/>
                <a:cs typeface="Arial"/>
              </a:endParaRPr>
            </a:p>
          </p:txBody>
        </p:sp>
      </p:grpSp>
      <p:grpSp>
        <p:nvGrpSpPr>
          <p:cNvPr id="21" name="组合 20"/>
          <p:cNvGrpSpPr/>
          <p:nvPr/>
        </p:nvGrpSpPr>
        <p:grpSpPr>
          <a:xfrm>
            <a:off x="4709095" y="2324323"/>
            <a:ext cx="1876425" cy="1081087"/>
            <a:chOff x="4632325" y="2252315"/>
            <a:chExt cx="1876425" cy="1081087"/>
          </a:xfrm>
        </p:grpSpPr>
        <p:sp>
          <p:nvSpPr>
            <p:cNvPr id="22" name="Freeform 2"/>
            <p:cNvSpPr>
              <a:spLocks/>
            </p:cNvSpPr>
            <p:nvPr/>
          </p:nvSpPr>
          <p:spPr bwMode="auto">
            <a:xfrm flipH="1">
              <a:off x="5632450" y="3087340"/>
              <a:ext cx="876300" cy="236537"/>
            </a:xfrm>
            <a:custGeom>
              <a:avLst/>
              <a:gdLst>
                <a:gd name="T0" fmla="*/ 876300 w 2331"/>
                <a:gd name="T1" fmla="*/ 236537 h 688"/>
                <a:gd name="T2" fmla="*/ 39097 w 2331"/>
                <a:gd name="T3" fmla="*/ 47445 h 688"/>
                <a:gd name="T4" fmla="*/ 784196 w 2331"/>
                <a:gd name="T5" fmla="*/ 0 h 688"/>
                <a:gd name="T6" fmla="*/ 876300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23" name="Freeform 18"/>
            <p:cNvSpPr>
              <a:spLocks/>
            </p:cNvSpPr>
            <p:nvPr/>
          </p:nvSpPr>
          <p:spPr bwMode="auto">
            <a:xfrm flipH="1">
              <a:off x="4632325" y="2252315"/>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xmlns="" w="9525"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24" name="Freeform 19"/>
            <p:cNvSpPr>
              <a:spLocks/>
            </p:cNvSpPr>
            <p:nvPr/>
          </p:nvSpPr>
          <p:spPr bwMode="auto">
            <a:xfrm flipH="1">
              <a:off x="5648325" y="2252315"/>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solidFill>
              <a:srgbClr val="92D05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25" name="WordArt 36"/>
            <p:cNvSpPr>
              <a:spLocks noChangeArrowheads="1" noChangeShapeType="1" noTextEdit="1"/>
            </p:cNvSpPr>
            <p:nvPr/>
          </p:nvSpPr>
          <p:spPr bwMode="auto">
            <a:xfrm>
              <a:off x="4711700" y="3004790"/>
              <a:ext cx="174625" cy="280987"/>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dirty="0" smtClean="0">
                  <a:solidFill>
                    <a:srgbClr val="92D050"/>
                  </a:solidFill>
                  <a:latin typeface="微软雅黑" pitchFamily="34" charset="-122"/>
                  <a:ea typeface="微软雅黑" pitchFamily="34" charset="-122"/>
                  <a:cs typeface="Arial"/>
                </a:rPr>
                <a:t>4</a:t>
              </a:r>
              <a:endParaRPr lang="zh-CN" altLang="en-US" sz="3600" kern="10" dirty="0" smtClean="0">
                <a:solidFill>
                  <a:srgbClr val="92D050"/>
                </a:solidFill>
                <a:latin typeface="微软雅黑" pitchFamily="34" charset="-122"/>
                <a:ea typeface="微软雅黑" pitchFamily="34" charset="-122"/>
                <a:cs typeface="Arial"/>
              </a:endParaRPr>
            </a:p>
          </p:txBody>
        </p:sp>
      </p:grpSp>
      <p:grpSp>
        <p:nvGrpSpPr>
          <p:cNvPr id="26" name="组合 25"/>
          <p:cNvGrpSpPr/>
          <p:nvPr/>
        </p:nvGrpSpPr>
        <p:grpSpPr>
          <a:xfrm>
            <a:off x="5928295" y="2270348"/>
            <a:ext cx="1933575" cy="1195387"/>
            <a:chOff x="5851525" y="2198340"/>
            <a:chExt cx="1933575" cy="1195387"/>
          </a:xfrm>
        </p:grpSpPr>
        <p:sp>
          <p:nvSpPr>
            <p:cNvPr id="27" name="Freeform 4"/>
            <p:cNvSpPr>
              <a:spLocks/>
            </p:cNvSpPr>
            <p:nvPr/>
          </p:nvSpPr>
          <p:spPr bwMode="auto">
            <a:xfrm flipH="1">
              <a:off x="6921500" y="3004790"/>
              <a:ext cx="863600" cy="388937"/>
            </a:xfrm>
            <a:custGeom>
              <a:avLst/>
              <a:gdLst>
                <a:gd name="T0" fmla="*/ 863600 w 2331"/>
                <a:gd name="T1" fmla="*/ 388937 h 688"/>
                <a:gd name="T2" fmla="*/ 38530 w 2331"/>
                <a:gd name="T3" fmla="*/ 78014 h 688"/>
                <a:gd name="T4" fmla="*/ 772831 w 2331"/>
                <a:gd name="T5" fmla="*/ 0 h 688"/>
                <a:gd name="T6" fmla="*/ 863600 w 2331"/>
                <a:gd name="T7" fmla="*/ 3889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28" name="Freeform 16"/>
            <p:cNvSpPr>
              <a:spLocks/>
            </p:cNvSpPr>
            <p:nvPr/>
          </p:nvSpPr>
          <p:spPr bwMode="auto">
            <a:xfrm flipH="1">
              <a:off x="5851525" y="2198340"/>
              <a:ext cx="1082675" cy="1189037"/>
            </a:xfrm>
            <a:custGeom>
              <a:avLst/>
              <a:gdLst>
                <a:gd name="T0" fmla="*/ 0 w 973"/>
                <a:gd name="T1" fmla="*/ 0 h 1069"/>
                <a:gd name="T2" fmla="*/ 0 w 973"/>
                <a:gd name="T3" fmla="*/ 1189037 h 1069"/>
                <a:gd name="T4" fmla="*/ 1082675 w 973"/>
                <a:gd name="T5" fmla="*/ 1169016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xmlns="" w="9525"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29" name="Freeform 17"/>
            <p:cNvSpPr>
              <a:spLocks/>
            </p:cNvSpPr>
            <p:nvPr/>
          </p:nvSpPr>
          <p:spPr bwMode="auto">
            <a:xfrm flipH="1">
              <a:off x="6934200" y="2198340"/>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solidFill>
              <a:srgbClr val="92D05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30" name="WordArt 37"/>
            <p:cNvSpPr>
              <a:spLocks noChangeArrowheads="1" noChangeShapeType="1" noTextEdit="1"/>
            </p:cNvSpPr>
            <p:nvPr/>
          </p:nvSpPr>
          <p:spPr bwMode="auto">
            <a:xfrm>
              <a:off x="5940425" y="3011140"/>
              <a:ext cx="174625" cy="223043"/>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dirty="0" smtClean="0">
                  <a:solidFill>
                    <a:srgbClr val="92D050"/>
                  </a:solidFill>
                  <a:latin typeface="微软雅黑" pitchFamily="34" charset="-122"/>
                  <a:ea typeface="微软雅黑" pitchFamily="34" charset="-122"/>
                  <a:cs typeface="Arial"/>
                </a:rPr>
                <a:t>5</a:t>
              </a:r>
              <a:endParaRPr lang="zh-CN" altLang="en-US" sz="3600" kern="10" dirty="0" smtClean="0">
                <a:solidFill>
                  <a:srgbClr val="92D050"/>
                </a:solidFill>
                <a:latin typeface="微软雅黑" pitchFamily="34" charset="-122"/>
                <a:ea typeface="微软雅黑" pitchFamily="34" charset="-122"/>
                <a:cs typeface="Arial"/>
              </a:endParaRPr>
            </a:p>
          </p:txBody>
        </p:sp>
      </p:grpSp>
      <p:grpSp>
        <p:nvGrpSpPr>
          <p:cNvPr id="31" name="组合 30"/>
          <p:cNvGrpSpPr/>
          <p:nvPr/>
        </p:nvGrpSpPr>
        <p:grpSpPr>
          <a:xfrm>
            <a:off x="7290370" y="2187798"/>
            <a:ext cx="1962150" cy="1392237"/>
            <a:chOff x="7213600" y="2115790"/>
            <a:chExt cx="1962150" cy="1392237"/>
          </a:xfrm>
        </p:grpSpPr>
        <p:sp>
          <p:nvSpPr>
            <p:cNvPr id="32" name="Freeform 5"/>
            <p:cNvSpPr>
              <a:spLocks/>
            </p:cNvSpPr>
            <p:nvPr/>
          </p:nvSpPr>
          <p:spPr bwMode="auto">
            <a:xfrm flipH="1">
              <a:off x="8337550" y="3141315"/>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33" name="Freeform 14"/>
            <p:cNvSpPr>
              <a:spLocks/>
            </p:cNvSpPr>
            <p:nvPr/>
          </p:nvSpPr>
          <p:spPr bwMode="auto">
            <a:xfrm flipH="1">
              <a:off x="7213600" y="2115790"/>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xmlns="" w="9525"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34" name="Freeform 15"/>
            <p:cNvSpPr>
              <a:spLocks/>
            </p:cNvSpPr>
            <p:nvPr/>
          </p:nvSpPr>
          <p:spPr bwMode="auto">
            <a:xfrm flipH="1">
              <a:off x="8332788" y="2115790"/>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92D05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35" name="WordArt 38"/>
            <p:cNvSpPr>
              <a:spLocks noChangeArrowheads="1" noChangeShapeType="1" noTextEdit="1"/>
            </p:cNvSpPr>
            <p:nvPr/>
          </p:nvSpPr>
          <p:spPr bwMode="auto">
            <a:xfrm>
              <a:off x="7308850" y="3076227"/>
              <a:ext cx="182563" cy="280988"/>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dirty="0" smtClean="0">
                  <a:solidFill>
                    <a:srgbClr val="92D050"/>
                  </a:solidFill>
                  <a:latin typeface="微软雅黑" pitchFamily="34" charset="-122"/>
                  <a:ea typeface="微软雅黑" pitchFamily="34" charset="-122"/>
                  <a:cs typeface="Arial"/>
                </a:rPr>
                <a:t>6</a:t>
              </a:r>
              <a:endParaRPr lang="zh-CN" altLang="en-US" sz="3600" kern="10" dirty="0" smtClean="0">
                <a:solidFill>
                  <a:srgbClr val="92D050"/>
                </a:solidFill>
                <a:latin typeface="微软雅黑" pitchFamily="34" charset="-122"/>
                <a:ea typeface="微软雅黑" pitchFamily="34" charset="-122"/>
                <a:cs typeface="Arial"/>
              </a:endParaRPr>
            </a:p>
          </p:txBody>
        </p:sp>
      </p:grpSp>
      <p:sp>
        <p:nvSpPr>
          <p:cNvPr id="36" name="Freeform 39"/>
          <p:cNvSpPr>
            <a:spLocks/>
          </p:cNvSpPr>
          <p:nvPr/>
        </p:nvSpPr>
        <p:spPr bwMode="auto">
          <a:xfrm>
            <a:off x="1857945" y="4010248"/>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grpSp>
        <p:nvGrpSpPr>
          <p:cNvPr id="37" name="组合 36"/>
          <p:cNvGrpSpPr/>
          <p:nvPr/>
        </p:nvGrpSpPr>
        <p:grpSpPr>
          <a:xfrm>
            <a:off x="1419795" y="2270348"/>
            <a:ext cx="1935163" cy="1252537"/>
            <a:chOff x="1343025" y="2198340"/>
            <a:chExt cx="1935163" cy="1252537"/>
          </a:xfrm>
        </p:grpSpPr>
        <p:sp>
          <p:nvSpPr>
            <p:cNvPr id="38" name="Freeform 6"/>
            <p:cNvSpPr>
              <a:spLocks/>
            </p:cNvSpPr>
            <p:nvPr/>
          </p:nvSpPr>
          <p:spPr bwMode="auto">
            <a:xfrm>
              <a:off x="1343025" y="3007965"/>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39" name="Freeform 10"/>
            <p:cNvSpPr>
              <a:spLocks/>
            </p:cNvSpPr>
            <p:nvPr/>
          </p:nvSpPr>
          <p:spPr bwMode="auto">
            <a:xfrm>
              <a:off x="2195513" y="2212627"/>
              <a:ext cx="1082675" cy="1189038"/>
            </a:xfrm>
            <a:custGeom>
              <a:avLst/>
              <a:gdLst>
                <a:gd name="T0" fmla="*/ 0 w 973"/>
                <a:gd name="T1" fmla="*/ 0 h 1069"/>
                <a:gd name="T2" fmla="*/ 0 w 973"/>
                <a:gd name="T3" fmla="*/ 1189038 h 1069"/>
                <a:gd name="T4" fmla="*/ 1082675 w 973"/>
                <a:gd name="T5" fmla="*/ 1169017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40" name="Freeform 11"/>
            <p:cNvSpPr>
              <a:spLocks/>
            </p:cNvSpPr>
            <p:nvPr/>
          </p:nvSpPr>
          <p:spPr bwMode="auto">
            <a:xfrm>
              <a:off x="1985963" y="2198340"/>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solidFill>
              <a:srgbClr val="92D05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41" name="Freeform 32"/>
            <p:cNvSpPr>
              <a:spLocks/>
            </p:cNvSpPr>
            <p:nvPr/>
          </p:nvSpPr>
          <p:spPr bwMode="auto">
            <a:xfrm>
              <a:off x="2124075" y="3449290"/>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rgbClr val="FF3333"/>
                </a:solidFill>
                <a:latin typeface="微软雅黑" pitchFamily="34" charset="-122"/>
                <a:ea typeface="微软雅黑" pitchFamily="34" charset="-122"/>
              </a:endParaRPr>
            </a:p>
          </p:txBody>
        </p:sp>
        <p:sp>
          <p:nvSpPr>
            <p:cNvPr id="42" name="WordArt 34"/>
            <p:cNvSpPr>
              <a:spLocks noChangeArrowheads="1" noChangeShapeType="1" noTextEdit="1"/>
            </p:cNvSpPr>
            <p:nvPr/>
          </p:nvSpPr>
          <p:spPr bwMode="auto">
            <a:xfrm>
              <a:off x="2287588" y="3011140"/>
              <a:ext cx="174625" cy="280987"/>
            </a:xfrm>
            <a:prstGeom prst="rect">
              <a:avLst/>
            </a:prstGeom>
            <a:noFill/>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dirty="0" smtClean="0">
                  <a:solidFill>
                    <a:srgbClr val="92D050"/>
                  </a:solidFill>
                  <a:latin typeface="微软雅黑" pitchFamily="34" charset="-122"/>
                  <a:ea typeface="微软雅黑" pitchFamily="34" charset="-122"/>
                  <a:cs typeface="Arial"/>
                </a:rPr>
                <a:t>2</a:t>
              </a:r>
              <a:endParaRPr lang="zh-CN" altLang="en-US" sz="3600" kern="10" dirty="0" smtClean="0">
                <a:solidFill>
                  <a:srgbClr val="92D050"/>
                </a:solidFill>
                <a:latin typeface="微软雅黑" pitchFamily="34" charset="-122"/>
                <a:ea typeface="微软雅黑" pitchFamily="34" charset="-122"/>
                <a:cs typeface="Arial"/>
              </a:endParaRPr>
            </a:p>
          </p:txBody>
        </p:sp>
      </p:grpSp>
      <p:grpSp>
        <p:nvGrpSpPr>
          <p:cNvPr id="43" name="组合 42"/>
          <p:cNvGrpSpPr/>
          <p:nvPr/>
        </p:nvGrpSpPr>
        <p:grpSpPr>
          <a:xfrm>
            <a:off x="-104205" y="2187798"/>
            <a:ext cx="2106613" cy="1397000"/>
            <a:chOff x="-180975" y="2115790"/>
            <a:chExt cx="2106613" cy="1397000"/>
          </a:xfrm>
          <a:solidFill>
            <a:srgbClr val="92D050"/>
          </a:solidFill>
        </p:grpSpPr>
        <p:sp>
          <p:nvSpPr>
            <p:cNvPr id="44" name="Freeform 3"/>
            <p:cNvSpPr>
              <a:spLocks/>
            </p:cNvSpPr>
            <p:nvPr/>
          </p:nvSpPr>
          <p:spPr bwMode="auto">
            <a:xfrm>
              <a:off x="-180975" y="3149252"/>
              <a:ext cx="984250" cy="363538"/>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pFill/>
            <a:ln w="9525">
              <a:noFill/>
              <a:round/>
              <a:headEnd/>
              <a:tailEnd/>
            </a:ln>
          </p:spPr>
          <p:txBody>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45" name="Freeform 8"/>
            <p:cNvSpPr>
              <a:spLocks/>
            </p:cNvSpPr>
            <p:nvPr/>
          </p:nvSpPr>
          <p:spPr bwMode="auto">
            <a:xfrm>
              <a:off x="806450" y="2115790"/>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6" name="Freeform 9"/>
            <p:cNvSpPr>
              <a:spLocks/>
            </p:cNvSpPr>
            <p:nvPr/>
          </p:nvSpPr>
          <p:spPr bwMode="auto">
            <a:xfrm>
              <a:off x="428625" y="2115790"/>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47" name="WordArt 33"/>
            <p:cNvSpPr>
              <a:spLocks noChangeArrowheads="1" noChangeShapeType="1" noTextEdit="1"/>
            </p:cNvSpPr>
            <p:nvPr/>
          </p:nvSpPr>
          <p:spPr bwMode="auto">
            <a:xfrm>
              <a:off x="939800" y="3093690"/>
              <a:ext cx="138113" cy="280987"/>
            </a:xfrm>
            <a:prstGeom prst="rect">
              <a:avLst/>
            </a:prstGeom>
            <a:grpFill/>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FFFFFF"/>
                  </a:solidFill>
                  <a:latin typeface="微软雅黑" pitchFamily="34" charset="-122"/>
                  <a:ea typeface="微软雅黑" pitchFamily="34" charset="-122"/>
                  <a:cs typeface="Arial"/>
                </a:rPr>
                <a:t>1</a:t>
              </a:r>
              <a:endParaRPr lang="zh-CN" altLang="en-US" sz="3600" kern="10">
                <a:solidFill>
                  <a:srgbClr val="FFFFFF"/>
                </a:solidFill>
                <a:latin typeface="微软雅黑" pitchFamily="34" charset="-122"/>
                <a:ea typeface="微软雅黑" pitchFamily="34" charset="-122"/>
                <a:cs typeface="Arial"/>
              </a:endParaRPr>
            </a:p>
          </p:txBody>
        </p:sp>
      </p:gr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nodeType="withEffect">
                                  <p:stCondLst>
                                    <p:cond delay="25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nodeType="withEffect">
                                  <p:stCondLst>
                                    <p:cond delay="5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nodeType="withEffect">
                                  <p:stCondLst>
                                    <p:cond delay="75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nodeType="withEffect">
                                  <p:stCondLst>
                                    <p:cond delay="100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125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par>
                          <p:cTn id="23" fill="hold">
                            <p:stCondLst>
                              <p:cond delay="1750"/>
                            </p:stCondLst>
                            <p:childTnLst>
                              <p:par>
                                <p:cTn id="24" presetID="22" presetClass="entr" presetSubtype="4"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childTnLst>
                          </p:cTn>
                        </p:par>
                        <p:par>
                          <p:cTn id="27" fill="hold">
                            <p:stCondLst>
                              <p:cond delay="2250"/>
                            </p:stCondLst>
                            <p:childTnLst>
                              <p:par>
                                <p:cTn id="28" presetID="10"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par>
                          <p:cTn id="31" fill="hold">
                            <p:stCondLst>
                              <p:cond delay="2750"/>
                            </p:stCondLst>
                            <p:childTnLst>
                              <p:par>
                                <p:cTn id="32" presetID="22" presetClass="entr" presetSubtype="1"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up)">
                                      <p:cBhvr>
                                        <p:cTn id="34" dur="500"/>
                                        <p:tgtEl>
                                          <p:spTgt spid="12"/>
                                        </p:tgtEl>
                                      </p:cBhvr>
                                    </p:animEffect>
                                  </p:childTnLst>
                                </p:cTn>
                              </p:par>
                            </p:childTnLst>
                          </p:cTn>
                        </p:par>
                        <p:par>
                          <p:cTn id="35" fill="hold">
                            <p:stCondLst>
                              <p:cond delay="3250"/>
                            </p:stCondLst>
                            <p:childTnLst>
                              <p:par>
                                <p:cTn id="36" presetID="10"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p:stCondLst>
                              <p:cond delay="3750"/>
                            </p:stCondLst>
                            <p:childTnLst>
                              <p:par>
                                <p:cTn id="40" presetID="22" presetClass="entr" presetSubtype="4"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par>
                          <p:cTn id="43" fill="hold">
                            <p:stCondLst>
                              <p:cond delay="4250"/>
                            </p:stCondLst>
                            <p:childTnLst>
                              <p:par>
                                <p:cTn id="44" presetID="10" presetClass="entr" presetSubtype="0"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childTnLst>
                          </p:cTn>
                        </p:par>
                        <p:par>
                          <p:cTn id="47" fill="hold">
                            <p:stCondLst>
                              <p:cond delay="4750"/>
                            </p:stCondLst>
                            <p:childTnLst>
                              <p:par>
                                <p:cTn id="48" presetID="22" presetClass="entr" presetSubtype="1"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up)">
                                      <p:cBhvr>
                                        <p:cTn id="50" dur="500"/>
                                        <p:tgtEl>
                                          <p:spTgt spid="14"/>
                                        </p:tgtEl>
                                      </p:cBhvr>
                                    </p:animEffect>
                                  </p:childTnLst>
                                </p:cTn>
                              </p:par>
                            </p:childTnLst>
                          </p:cTn>
                        </p:par>
                        <p:par>
                          <p:cTn id="51" fill="hold">
                            <p:stCondLst>
                              <p:cond delay="52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childTnLst>
                          </p:cTn>
                        </p:par>
                        <p:par>
                          <p:cTn id="55" fill="hold">
                            <p:stCondLst>
                              <p:cond delay="5750"/>
                            </p:stCondLst>
                            <p:childTnLst>
                              <p:par>
                                <p:cTn id="56" presetID="22" presetClass="entr" presetSubtype="4"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down)">
                                      <p:cBhvr>
                                        <p:cTn id="58" dur="500"/>
                                        <p:tgtEl>
                                          <p:spTgt spid="10"/>
                                        </p:tgtEl>
                                      </p:cBhvr>
                                    </p:animEffect>
                                  </p:childTnLst>
                                </p:cTn>
                              </p:par>
                            </p:childTnLst>
                          </p:cTn>
                        </p:par>
                        <p:par>
                          <p:cTn id="59" fill="hold">
                            <p:stCondLst>
                              <p:cond delay="6250"/>
                            </p:stCondLst>
                            <p:childTnLst>
                              <p:par>
                                <p:cTn id="60" presetID="10" presetClass="entr" presetSubtype="0"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childTnLst>
                                </p:cTn>
                              </p:par>
                            </p:childTnLst>
                          </p:cTn>
                        </p:par>
                        <p:par>
                          <p:cTn id="63" fill="hold">
                            <p:stCondLst>
                              <p:cond delay="6750"/>
                            </p:stCondLst>
                            <p:childTnLst>
                              <p:par>
                                <p:cTn id="64" presetID="22" presetClass="entr" presetSubtype="1"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up)">
                                      <p:cBhvr>
                                        <p:cTn id="6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animBg="1"/>
      <p:bldP spid="9" grpId="0"/>
      <p:bldP spid="10" grpId="0" animBg="1"/>
      <p:bldP spid="11" grpId="0"/>
      <p:bldP spid="12" grpId="0" animBg="1"/>
      <p:bldP spid="13" grpId="0"/>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aphicFrame>
        <p:nvGraphicFramePr>
          <p:cNvPr id="5" name="Chart 15"/>
          <p:cNvGraphicFramePr>
            <a:graphicFrameLocks noChangeAspect="1"/>
          </p:cNvGraphicFramePr>
          <p:nvPr>
            <p:extLst>
              <p:ext uri="{D42A27DB-BD31-4B8C-83A1-F6EECF244321}">
                <p14:modId xmlns:p14="http://schemas.microsoft.com/office/powerpoint/2010/main" xmlns="" val="2594904129"/>
              </p:ext>
            </p:extLst>
          </p:nvPr>
        </p:nvGraphicFramePr>
        <p:xfrm>
          <a:off x="1268172" y="969365"/>
          <a:ext cx="1566999" cy="1620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16"/>
          <p:cNvGraphicFramePr>
            <a:graphicFrameLocks noChangeAspect="1"/>
          </p:cNvGraphicFramePr>
          <p:nvPr>
            <p:extLst>
              <p:ext uri="{D42A27DB-BD31-4B8C-83A1-F6EECF244321}">
                <p14:modId xmlns:p14="http://schemas.microsoft.com/office/powerpoint/2010/main" xmlns="" val="3238677373"/>
              </p:ext>
            </p:extLst>
          </p:nvPr>
        </p:nvGraphicFramePr>
        <p:xfrm>
          <a:off x="2881300" y="969365"/>
          <a:ext cx="1566999" cy="162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17"/>
          <p:cNvGraphicFramePr>
            <a:graphicFrameLocks noChangeAspect="1"/>
          </p:cNvGraphicFramePr>
          <p:nvPr>
            <p:extLst>
              <p:ext uri="{D42A27DB-BD31-4B8C-83A1-F6EECF244321}">
                <p14:modId xmlns:p14="http://schemas.microsoft.com/office/powerpoint/2010/main" xmlns="" val="1746685609"/>
              </p:ext>
            </p:extLst>
          </p:nvPr>
        </p:nvGraphicFramePr>
        <p:xfrm>
          <a:off x="4498651" y="958479"/>
          <a:ext cx="1566999" cy="1620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Chart 18"/>
          <p:cNvGraphicFramePr>
            <a:graphicFrameLocks noChangeAspect="1"/>
          </p:cNvGraphicFramePr>
          <p:nvPr>
            <p:extLst>
              <p:ext uri="{D42A27DB-BD31-4B8C-83A1-F6EECF244321}">
                <p14:modId xmlns:p14="http://schemas.microsoft.com/office/powerpoint/2010/main" xmlns="" val="1723448724"/>
              </p:ext>
            </p:extLst>
          </p:nvPr>
        </p:nvGraphicFramePr>
        <p:xfrm>
          <a:off x="6111708" y="947306"/>
          <a:ext cx="1566999" cy="1620000"/>
        </p:xfrm>
        <a:graphic>
          <a:graphicData uri="http://schemas.openxmlformats.org/drawingml/2006/chart">
            <c:chart xmlns:c="http://schemas.openxmlformats.org/drawingml/2006/chart" xmlns:r="http://schemas.openxmlformats.org/officeDocument/2006/relationships" r:id="rId5"/>
          </a:graphicData>
        </a:graphic>
      </p:graphicFrame>
      <p:sp>
        <p:nvSpPr>
          <p:cNvPr id="9" name="TextBox 8"/>
          <p:cNvSpPr txBox="1"/>
          <p:nvPr/>
        </p:nvSpPr>
        <p:spPr>
          <a:xfrm>
            <a:off x="1692191" y="1488117"/>
            <a:ext cx="740228" cy="650948"/>
          </a:xfrm>
          <a:prstGeom prst="rect">
            <a:avLst/>
          </a:prstGeom>
          <a:noFill/>
        </p:spPr>
        <p:txBody>
          <a:bodyPr wrap="square" lIns="68580" tIns="34290" rIns="68580" bIns="34290" rtlCol="0">
            <a:spAutoFit/>
          </a:bodyPr>
          <a:lstStyle/>
          <a:p>
            <a:pPr marL="0" marR="0" lvl="0" indent="0" algn="ctr" defTabSz="914400" eaLnBrk="1" fontAlgn="auto" latinLnBrk="0" hangingPunct="1">
              <a:lnSpc>
                <a:spcPct val="70000"/>
              </a:lnSpc>
              <a:spcBef>
                <a:spcPts val="0"/>
              </a:spcBef>
              <a:spcAft>
                <a:spcPts val="0"/>
              </a:spcAft>
              <a:buClrTx/>
              <a:buSzTx/>
              <a:buFontTx/>
              <a:buNone/>
              <a:tabLst/>
              <a:defRPr/>
            </a:pPr>
            <a:r>
              <a:rPr kumimoji="0" lang="id-ID" sz="3000" b="1" i="0" u="none" strike="noStrike" kern="0" cap="none" spc="0" normalizeH="0" baseline="0" noProof="0" dirty="0" smtClean="0">
                <a:ln>
                  <a:noFill/>
                </a:ln>
                <a:solidFill>
                  <a:srgbClr val="E7E6E6">
                    <a:lumMod val="50000"/>
                  </a:srgbClr>
                </a:solidFill>
                <a:effectLst/>
                <a:uLnTx/>
                <a:uFillTx/>
              </a:rPr>
              <a:t>55</a:t>
            </a:r>
          </a:p>
          <a:p>
            <a:pPr marL="0" marR="0" lvl="0" indent="0" algn="ctr" defTabSz="914400" eaLnBrk="1" fontAlgn="auto" latinLnBrk="0" hangingPunct="1">
              <a:lnSpc>
                <a:spcPct val="70000"/>
              </a:lnSpc>
              <a:spcBef>
                <a:spcPts val="0"/>
              </a:spcBef>
              <a:spcAft>
                <a:spcPts val="0"/>
              </a:spcAft>
              <a:buClrTx/>
              <a:buSzTx/>
              <a:buFontTx/>
              <a:buNone/>
              <a:tabLst/>
              <a:defRPr/>
            </a:pPr>
            <a:r>
              <a:rPr kumimoji="0" lang="id-ID" sz="2400" b="0" i="0" u="none" strike="noStrike" kern="0" cap="none" spc="0" normalizeH="0" baseline="0" noProof="0" dirty="0">
                <a:ln>
                  <a:noFill/>
                </a:ln>
                <a:solidFill>
                  <a:srgbClr val="E7E6E6">
                    <a:lumMod val="75000"/>
                  </a:srgbClr>
                </a:solidFill>
                <a:effectLst/>
                <a:uLnTx/>
                <a:uFillTx/>
              </a:rPr>
              <a:t>%</a:t>
            </a:r>
          </a:p>
        </p:txBody>
      </p:sp>
      <p:sp>
        <p:nvSpPr>
          <p:cNvPr id="10" name="TextBox 9"/>
          <p:cNvSpPr txBox="1"/>
          <p:nvPr/>
        </p:nvSpPr>
        <p:spPr>
          <a:xfrm>
            <a:off x="3287895" y="1488118"/>
            <a:ext cx="740228" cy="650948"/>
          </a:xfrm>
          <a:prstGeom prst="rect">
            <a:avLst/>
          </a:prstGeom>
          <a:noFill/>
        </p:spPr>
        <p:txBody>
          <a:bodyPr wrap="square" lIns="68580" tIns="34290" rIns="68580" bIns="34290" rtlCol="0">
            <a:spAutoFit/>
          </a:bodyPr>
          <a:lstStyle/>
          <a:p>
            <a:pPr marL="0" marR="0" lvl="0" indent="0" algn="ctr" defTabSz="914400" eaLnBrk="1" fontAlgn="auto" latinLnBrk="0" hangingPunct="1">
              <a:lnSpc>
                <a:spcPct val="70000"/>
              </a:lnSpc>
              <a:spcBef>
                <a:spcPts val="0"/>
              </a:spcBef>
              <a:spcAft>
                <a:spcPts val="0"/>
              </a:spcAft>
              <a:buClrTx/>
              <a:buSzTx/>
              <a:buFontTx/>
              <a:buNone/>
              <a:tabLst/>
              <a:defRPr/>
            </a:pPr>
            <a:r>
              <a:rPr kumimoji="0" lang="id-ID" sz="3000" b="1" i="0" u="none" strike="noStrike" kern="0" cap="none" spc="0" normalizeH="0" baseline="0" noProof="0" dirty="0" smtClean="0">
                <a:ln>
                  <a:noFill/>
                </a:ln>
                <a:solidFill>
                  <a:srgbClr val="E7E6E6">
                    <a:lumMod val="50000"/>
                  </a:srgbClr>
                </a:solidFill>
                <a:effectLst/>
                <a:uLnTx/>
                <a:uFillTx/>
              </a:rPr>
              <a:t>45</a:t>
            </a:r>
          </a:p>
          <a:p>
            <a:pPr marL="0" marR="0" lvl="0" indent="0" algn="ctr" defTabSz="914400" eaLnBrk="1" fontAlgn="auto" latinLnBrk="0" hangingPunct="1">
              <a:lnSpc>
                <a:spcPct val="70000"/>
              </a:lnSpc>
              <a:spcBef>
                <a:spcPts val="0"/>
              </a:spcBef>
              <a:spcAft>
                <a:spcPts val="0"/>
              </a:spcAft>
              <a:buClrTx/>
              <a:buSzTx/>
              <a:buFontTx/>
              <a:buNone/>
              <a:tabLst/>
              <a:defRPr/>
            </a:pPr>
            <a:r>
              <a:rPr kumimoji="0" lang="id-ID" sz="2400" b="0" i="0" u="none" strike="noStrike" kern="0" cap="none" spc="0" normalizeH="0" baseline="0" noProof="0" dirty="0">
                <a:ln>
                  <a:noFill/>
                </a:ln>
                <a:solidFill>
                  <a:srgbClr val="E7E6E6">
                    <a:lumMod val="75000"/>
                  </a:srgbClr>
                </a:solidFill>
                <a:effectLst/>
                <a:uLnTx/>
                <a:uFillTx/>
              </a:rPr>
              <a:t>%</a:t>
            </a:r>
          </a:p>
        </p:txBody>
      </p:sp>
      <p:sp>
        <p:nvSpPr>
          <p:cNvPr id="11" name="TextBox 10"/>
          <p:cNvSpPr txBox="1"/>
          <p:nvPr/>
        </p:nvSpPr>
        <p:spPr>
          <a:xfrm>
            <a:off x="4918504" y="1488117"/>
            <a:ext cx="740228" cy="650948"/>
          </a:xfrm>
          <a:prstGeom prst="rect">
            <a:avLst/>
          </a:prstGeom>
          <a:noFill/>
        </p:spPr>
        <p:txBody>
          <a:bodyPr wrap="square" lIns="68580" tIns="34290" rIns="68580" bIns="34290" rtlCol="0">
            <a:spAutoFit/>
          </a:bodyPr>
          <a:lstStyle/>
          <a:p>
            <a:pPr marL="0" marR="0" lvl="0" indent="0" algn="ctr" defTabSz="914400" eaLnBrk="1" fontAlgn="auto" latinLnBrk="0" hangingPunct="1">
              <a:lnSpc>
                <a:spcPct val="70000"/>
              </a:lnSpc>
              <a:spcBef>
                <a:spcPts val="0"/>
              </a:spcBef>
              <a:spcAft>
                <a:spcPts val="0"/>
              </a:spcAft>
              <a:buClrTx/>
              <a:buSzTx/>
              <a:buFontTx/>
              <a:buNone/>
              <a:tabLst/>
              <a:defRPr/>
            </a:pPr>
            <a:r>
              <a:rPr kumimoji="0" lang="id-ID" sz="3000" b="1" i="0" u="none" strike="noStrike" kern="0" cap="none" spc="0" normalizeH="0" baseline="0" noProof="0" dirty="0" smtClean="0">
                <a:ln>
                  <a:noFill/>
                </a:ln>
                <a:solidFill>
                  <a:srgbClr val="E7E6E6">
                    <a:lumMod val="50000"/>
                  </a:srgbClr>
                </a:solidFill>
                <a:effectLst/>
                <a:uLnTx/>
                <a:uFillTx/>
              </a:rPr>
              <a:t>75</a:t>
            </a:r>
          </a:p>
          <a:p>
            <a:pPr marL="0" marR="0" lvl="0" indent="0" algn="ctr" defTabSz="914400" eaLnBrk="1" fontAlgn="auto" latinLnBrk="0" hangingPunct="1">
              <a:lnSpc>
                <a:spcPct val="70000"/>
              </a:lnSpc>
              <a:spcBef>
                <a:spcPts val="0"/>
              </a:spcBef>
              <a:spcAft>
                <a:spcPts val="0"/>
              </a:spcAft>
              <a:buClrTx/>
              <a:buSzTx/>
              <a:buFontTx/>
              <a:buNone/>
              <a:tabLst/>
              <a:defRPr/>
            </a:pPr>
            <a:r>
              <a:rPr kumimoji="0" lang="id-ID" sz="2400" b="0" i="0" u="none" strike="noStrike" kern="0" cap="none" spc="0" normalizeH="0" baseline="0" noProof="0" dirty="0">
                <a:ln>
                  <a:noFill/>
                </a:ln>
                <a:solidFill>
                  <a:srgbClr val="E7E6E6">
                    <a:lumMod val="75000"/>
                  </a:srgbClr>
                </a:solidFill>
                <a:effectLst/>
                <a:uLnTx/>
                <a:uFillTx/>
              </a:rPr>
              <a:t>%</a:t>
            </a:r>
          </a:p>
        </p:txBody>
      </p:sp>
      <p:sp>
        <p:nvSpPr>
          <p:cNvPr id="12" name="TextBox 11"/>
          <p:cNvSpPr txBox="1"/>
          <p:nvPr/>
        </p:nvSpPr>
        <p:spPr>
          <a:xfrm>
            <a:off x="6525095" y="1488117"/>
            <a:ext cx="740228" cy="650948"/>
          </a:xfrm>
          <a:prstGeom prst="rect">
            <a:avLst/>
          </a:prstGeom>
          <a:noFill/>
        </p:spPr>
        <p:txBody>
          <a:bodyPr wrap="square" lIns="68580" tIns="34290" rIns="68580" bIns="34290" rtlCol="0">
            <a:spAutoFit/>
          </a:bodyPr>
          <a:lstStyle/>
          <a:p>
            <a:pPr marL="0" marR="0" lvl="0" indent="0" algn="ctr" defTabSz="914400" eaLnBrk="1" fontAlgn="auto" latinLnBrk="0" hangingPunct="1">
              <a:lnSpc>
                <a:spcPct val="70000"/>
              </a:lnSpc>
              <a:spcBef>
                <a:spcPts val="0"/>
              </a:spcBef>
              <a:spcAft>
                <a:spcPts val="0"/>
              </a:spcAft>
              <a:buClrTx/>
              <a:buSzTx/>
              <a:buFontTx/>
              <a:buNone/>
              <a:tabLst/>
              <a:defRPr/>
            </a:pPr>
            <a:r>
              <a:rPr kumimoji="0" lang="id-ID" sz="3000" b="1" i="0" u="none" strike="noStrike" kern="0" cap="none" spc="0" normalizeH="0" baseline="0" noProof="0" dirty="0" smtClean="0">
                <a:ln>
                  <a:noFill/>
                </a:ln>
                <a:solidFill>
                  <a:srgbClr val="E7E6E6">
                    <a:lumMod val="50000"/>
                  </a:srgbClr>
                </a:solidFill>
                <a:effectLst/>
                <a:uLnTx/>
                <a:uFillTx/>
              </a:rPr>
              <a:t>60</a:t>
            </a:r>
          </a:p>
          <a:p>
            <a:pPr marL="0" marR="0" lvl="0" indent="0" algn="ctr" defTabSz="914400" eaLnBrk="1" fontAlgn="auto" latinLnBrk="0" hangingPunct="1">
              <a:lnSpc>
                <a:spcPct val="70000"/>
              </a:lnSpc>
              <a:spcBef>
                <a:spcPts val="0"/>
              </a:spcBef>
              <a:spcAft>
                <a:spcPts val="0"/>
              </a:spcAft>
              <a:buClrTx/>
              <a:buSzTx/>
              <a:buFontTx/>
              <a:buNone/>
              <a:tabLst/>
              <a:defRPr/>
            </a:pPr>
            <a:r>
              <a:rPr kumimoji="0" lang="id-ID" sz="2400" b="0" i="0" u="none" strike="noStrike" kern="0" cap="none" spc="0" normalizeH="0" baseline="0" noProof="0" dirty="0">
                <a:ln>
                  <a:noFill/>
                </a:ln>
                <a:solidFill>
                  <a:srgbClr val="E7E6E6">
                    <a:lumMod val="75000"/>
                  </a:srgbClr>
                </a:solidFill>
                <a:effectLst/>
                <a:uLnTx/>
                <a:uFillTx/>
              </a:rPr>
              <a:t>%</a:t>
            </a:r>
          </a:p>
        </p:txBody>
      </p:sp>
      <p:cxnSp>
        <p:nvCxnSpPr>
          <p:cNvPr id="13" name="Straight Connector 23"/>
          <p:cNvCxnSpPr/>
          <p:nvPr/>
        </p:nvCxnSpPr>
        <p:spPr>
          <a:xfrm>
            <a:off x="2023388" y="2535653"/>
            <a:ext cx="0" cy="305853"/>
          </a:xfrm>
          <a:prstGeom prst="line">
            <a:avLst/>
          </a:prstGeom>
          <a:noFill/>
          <a:ln w="19050" cap="flat" cmpd="sng" algn="ctr">
            <a:solidFill>
              <a:srgbClr val="E7E6E6">
                <a:lumMod val="75000"/>
              </a:srgbClr>
            </a:solidFill>
            <a:prstDash val="sysDot"/>
            <a:miter lim="800000"/>
            <a:headEnd type="none" w="lg" len="sm"/>
            <a:tailEnd type="oval" w="med" len="med"/>
          </a:ln>
          <a:effectLst/>
        </p:spPr>
      </p:cxnSp>
      <p:cxnSp>
        <p:nvCxnSpPr>
          <p:cNvPr id="14" name="Straight Connector 24"/>
          <p:cNvCxnSpPr/>
          <p:nvPr/>
        </p:nvCxnSpPr>
        <p:spPr>
          <a:xfrm>
            <a:off x="3660555" y="2535653"/>
            <a:ext cx="0" cy="305853"/>
          </a:xfrm>
          <a:prstGeom prst="line">
            <a:avLst/>
          </a:prstGeom>
          <a:noFill/>
          <a:ln w="19050" cap="flat" cmpd="sng" algn="ctr">
            <a:solidFill>
              <a:srgbClr val="E7E6E6">
                <a:lumMod val="75000"/>
              </a:srgbClr>
            </a:solidFill>
            <a:prstDash val="sysDot"/>
            <a:miter lim="800000"/>
            <a:headEnd type="none" w="lg" len="sm"/>
            <a:tailEnd type="oval" w="med" len="med"/>
          </a:ln>
          <a:effectLst/>
        </p:spPr>
      </p:cxnSp>
      <p:cxnSp>
        <p:nvCxnSpPr>
          <p:cNvPr id="15" name="Straight Connector 25"/>
          <p:cNvCxnSpPr/>
          <p:nvPr/>
        </p:nvCxnSpPr>
        <p:spPr>
          <a:xfrm>
            <a:off x="5297721" y="2525102"/>
            <a:ext cx="0" cy="301976"/>
          </a:xfrm>
          <a:prstGeom prst="line">
            <a:avLst/>
          </a:prstGeom>
          <a:noFill/>
          <a:ln w="19050" cap="flat" cmpd="sng" algn="ctr">
            <a:solidFill>
              <a:srgbClr val="E7E6E6">
                <a:lumMod val="75000"/>
              </a:srgbClr>
            </a:solidFill>
            <a:prstDash val="sysDot"/>
            <a:miter lim="800000"/>
            <a:headEnd type="none" w="lg" len="sm"/>
            <a:tailEnd type="oval" w="med" len="med"/>
          </a:ln>
          <a:effectLst/>
        </p:spPr>
      </p:cxnSp>
      <p:cxnSp>
        <p:nvCxnSpPr>
          <p:cNvPr id="16" name="Straight Connector 26"/>
          <p:cNvCxnSpPr/>
          <p:nvPr/>
        </p:nvCxnSpPr>
        <p:spPr>
          <a:xfrm>
            <a:off x="6934888" y="2504000"/>
            <a:ext cx="0" cy="301976"/>
          </a:xfrm>
          <a:prstGeom prst="line">
            <a:avLst/>
          </a:prstGeom>
          <a:noFill/>
          <a:ln w="19050" cap="flat" cmpd="sng" algn="ctr">
            <a:solidFill>
              <a:srgbClr val="E7E6E6">
                <a:lumMod val="75000"/>
              </a:srgbClr>
            </a:solidFill>
            <a:prstDash val="sysDot"/>
            <a:miter lim="800000"/>
            <a:headEnd type="none" w="lg" len="sm"/>
            <a:tailEnd type="oval" w="med" len="med"/>
          </a:ln>
          <a:effectLst/>
        </p:spPr>
      </p:cxnSp>
      <p:sp>
        <p:nvSpPr>
          <p:cNvPr id="17" name="TextBox 16"/>
          <p:cNvSpPr txBox="1"/>
          <p:nvPr/>
        </p:nvSpPr>
        <p:spPr>
          <a:xfrm>
            <a:off x="1534358" y="2869276"/>
            <a:ext cx="968807" cy="346249"/>
          </a:xfrm>
          <a:prstGeom prst="rect">
            <a:avLst/>
          </a:prstGeom>
          <a:noFill/>
        </p:spPr>
        <p:txBody>
          <a:bodyPr wrap="squar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sz="1800" b="1" i="0" u="none" strike="noStrike" kern="0" cap="none" spc="0" normalizeH="0" baseline="0" noProof="0" dirty="0" smtClean="0">
                <a:ln>
                  <a:noFill/>
                </a:ln>
                <a:solidFill>
                  <a:srgbClr val="E7E6E6">
                    <a:lumMod val="25000"/>
                  </a:srgbClr>
                </a:solidFill>
                <a:effectLst/>
                <a:uLnTx/>
                <a:uFillTx/>
              </a:rPr>
              <a:t>382.146</a:t>
            </a:r>
            <a:endParaRPr kumimoji="0" lang="id-ID" sz="1800" b="1" i="0" u="none" strike="noStrike" kern="0" cap="none" spc="0" normalizeH="0" baseline="0" noProof="0" dirty="0">
              <a:ln>
                <a:noFill/>
              </a:ln>
              <a:solidFill>
                <a:srgbClr val="E7E6E6">
                  <a:lumMod val="25000"/>
                </a:srgbClr>
              </a:solidFill>
              <a:effectLst/>
              <a:uLnTx/>
              <a:uFillTx/>
            </a:endParaRPr>
          </a:p>
        </p:txBody>
      </p:sp>
      <p:sp>
        <p:nvSpPr>
          <p:cNvPr id="18" name="TextBox 17"/>
          <p:cNvSpPr txBox="1"/>
          <p:nvPr/>
        </p:nvSpPr>
        <p:spPr>
          <a:xfrm>
            <a:off x="3171526" y="2869275"/>
            <a:ext cx="968807" cy="346249"/>
          </a:xfrm>
          <a:prstGeom prst="rect">
            <a:avLst/>
          </a:prstGeom>
          <a:noFill/>
        </p:spPr>
        <p:txBody>
          <a:bodyPr wrap="squar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sz="1800" b="1" i="0" u="none" strike="noStrike" kern="0" cap="none" spc="0" normalizeH="0" baseline="0" noProof="0" dirty="0" smtClean="0">
                <a:ln>
                  <a:noFill/>
                </a:ln>
                <a:solidFill>
                  <a:srgbClr val="E7E6E6">
                    <a:lumMod val="25000"/>
                  </a:srgbClr>
                </a:solidFill>
                <a:effectLst/>
                <a:uLnTx/>
                <a:uFillTx/>
              </a:rPr>
              <a:t>200.003</a:t>
            </a:r>
            <a:endParaRPr kumimoji="0" lang="id-ID" sz="1800" b="1" i="0" u="none" strike="noStrike" kern="0" cap="none" spc="0" normalizeH="0" baseline="0" noProof="0" dirty="0">
              <a:ln>
                <a:noFill/>
              </a:ln>
              <a:solidFill>
                <a:srgbClr val="E7E6E6">
                  <a:lumMod val="25000"/>
                </a:srgbClr>
              </a:solidFill>
              <a:effectLst/>
              <a:uLnTx/>
              <a:uFillTx/>
            </a:endParaRPr>
          </a:p>
        </p:txBody>
      </p:sp>
      <p:sp>
        <p:nvSpPr>
          <p:cNvPr id="19" name="TextBox 18"/>
          <p:cNvSpPr txBox="1"/>
          <p:nvPr/>
        </p:nvSpPr>
        <p:spPr>
          <a:xfrm>
            <a:off x="4808693" y="2869274"/>
            <a:ext cx="968807" cy="346249"/>
          </a:xfrm>
          <a:prstGeom prst="rect">
            <a:avLst/>
          </a:prstGeom>
          <a:noFill/>
        </p:spPr>
        <p:txBody>
          <a:bodyPr wrap="squar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sz="1800" b="1" i="0" u="none" strike="noStrike" kern="0" cap="none" spc="0" normalizeH="0" baseline="0" noProof="0" dirty="0" smtClean="0">
                <a:ln>
                  <a:noFill/>
                </a:ln>
                <a:solidFill>
                  <a:srgbClr val="E7E6E6">
                    <a:lumMod val="25000"/>
                  </a:srgbClr>
                </a:solidFill>
                <a:effectLst/>
                <a:uLnTx/>
                <a:uFillTx/>
              </a:rPr>
              <a:t>726.887</a:t>
            </a:r>
            <a:endParaRPr kumimoji="0" lang="id-ID" sz="1800" b="1" i="0" u="none" strike="noStrike" kern="0" cap="none" spc="0" normalizeH="0" baseline="0" noProof="0" dirty="0">
              <a:ln>
                <a:noFill/>
              </a:ln>
              <a:solidFill>
                <a:srgbClr val="E7E6E6">
                  <a:lumMod val="25000"/>
                </a:srgbClr>
              </a:solidFill>
              <a:effectLst/>
              <a:uLnTx/>
              <a:uFillTx/>
            </a:endParaRPr>
          </a:p>
        </p:txBody>
      </p:sp>
      <p:sp>
        <p:nvSpPr>
          <p:cNvPr id="20" name="TextBox 19"/>
          <p:cNvSpPr txBox="1"/>
          <p:nvPr/>
        </p:nvSpPr>
        <p:spPr>
          <a:xfrm>
            <a:off x="6445859" y="2869274"/>
            <a:ext cx="968807" cy="346249"/>
          </a:xfrm>
          <a:prstGeom prst="rect">
            <a:avLst/>
          </a:prstGeom>
          <a:noFill/>
        </p:spPr>
        <p:txBody>
          <a:bodyPr wrap="squar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sz="1800" b="1" i="0" u="none" strike="noStrike" kern="0" cap="none" spc="0" normalizeH="0" baseline="0" noProof="0" dirty="0" smtClean="0">
                <a:ln>
                  <a:noFill/>
                </a:ln>
                <a:solidFill>
                  <a:srgbClr val="E7E6E6">
                    <a:lumMod val="25000"/>
                  </a:srgbClr>
                </a:solidFill>
                <a:effectLst/>
                <a:uLnTx/>
                <a:uFillTx/>
              </a:rPr>
              <a:t>645.897</a:t>
            </a:r>
            <a:endParaRPr kumimoji="0" lang="id-ID" sz="1800" b="1" i="0" u="none" strike="noStrike" kern="0" cap="none" spc="0" normalizeH="0" baseline="0" noProof="0" dirty="0">
              <a:ln>
                <a:noFill/>
              </a:ln>
              <a:solidFill>
                <a:srgbClr val="E7E6E6">
                  <a:lumMod val="25000"/>
                </a:srgbClr>
              </a:solidFill>
              <a:effectLst/>
              <a:uLnTx/>
              <a:uFillTx/>
            </a:endParaRPr>
          </a:p>
        </p:txBody>
      </p:sp>
      <p:sp>
        <p:nvSpPr>
          <p:cNvPr id="21" name="Title 13"/>
          <p:cNvSpPr txBox="1">
            <a:spLocks/>
          </p:cNvSpPr>
          <p:nvPr/>
        </p:nvSpPr>
        <p:spPr>
          <a:xfrm>
            <a:off x="1214402" y="3325217"/>
            <a:ext cx="1629595" cy="1406773"/>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1800" b="1" i="0" u="none" strike="noStrike" kern="1200" cap="none" spc="0" normalizeH="0" baseline="0" noProof="0" dirty="0" smtClean="0">
                <a:ln>
                  <a:noFill/>
                </a:ln>
                <a:effectLst/>
                <a:uLnTx/>
                <a:uFillTx/>
                <a:latin typeface="微软雅黑" pitchFamily="34" charset="-122"/>
                <a:ea typeface="微软雅黑" pitchFamily="34" charset="-122"/>
              </a:rPr>
              <a:t>添加标题</a:t>
            </a:r>
            <a:endParaRPr kumimoji="0" lang="en-US" altLang="zh-CN" sz="1800" b="1" i="0" u="none" strike="noStrike" kern="1200" cap="none" spc="0" normalizeH="0" baseline="0" noProof="0" dirty="0" smtClean="0">
              <a:ln>
                <a:noFill/>
              </a:ln>
              <a:effectLst/>
              <a:uLnTx/>
              <a:uFillTx/>
              <a:latin typeface="微软雅黑" pitchFamily="34" charset="-122"/>
              <a:ea typeface="微软雅黑" pitchFamily="34" charset="-122"/>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altLang="zh-CN" sz="800" b="0" i="0" u="none" strike="noStrike" kern="1200" cap="none" spc="0" normalizeH="0" baseline="0" noProof="0" dirty="0" smtClean="0">
              <a:ln>
                <a:noFill/>
              </a:ln>
              <a:solidFill>
                <a:sysClr val="window" lastClr="FFFFFF">
                  <a:lumMod val="65000"/>
                </a:sysClr>
              </a:solidFill>
              <a:effectLst/>
              <a:uLnTx/>
              <a:uFillTx/>
              <a:latin typeface="Calibri"/>
              <a:ea typeface="Roboto" panose="02000000000000000000" pitchFamily="2" charset="0"/>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1100" b="0" i="0" u="none" strike="noStrike" kern="1200" cap="none" spc="0" normalizeH="0" baseline="0" noProof="0" dirty="0" smtClean="0">
                <a:ln>
                  <a:noFill/>
                </a:ln>
                <a:solidFill>
                  <a:sysClr val="window" lastClr="FFFFFF">
                    <a:lumMod val="65000"/>
                  </a:sysClr>
                </a:solidFill>
                <a:effectLst/>
                <a:uLnTx/>
                <a:uFillTx/>
                <a:latin typeface="微软雅黑" pitchFamily="34" charset="-122"/>
                <a:ea typeface="微软雅黑" pitchFamily="34" charset="-122"/>
              </a:rPr>
              <a:t>单击添加文本内容</a:t>
            </a:r>
            <a:endParaRPr kumimoji="0" lang="en-US" altLang="zh-CN" sz="1100" b="0" i="0" u="none" strike="noStrike" kern="1200" cap="none" spc="0" normalizeH="0" baseline="0" noProof="0" dirty="0" smtClean="0">
              <a:ln>
                <a:noFill/>
              </a:ln>
              <a:solidFill>
                <a:sysClr val="window" lastClr="FFFFFF">
                  <a:lumMod val="65000"/>
                </a:sysClr>
              </a:solidFill>
              <a:effectLst/>
              <a:uLnTx/>
              <a:uFillTx/>
              <a:latin typeface="微软雅黑" pitchFamily="34" charset="-122"/>
              <a:ea typeface="微软雅黑" pitchFamily="34" charset="-122"/>
            </a:endParaRPr>
          </a:p>
          <a:p>
            <a:pPr algn="ctr"/>
            <a:r>
              <a:rPr lang="zh-CN" altLang="en-US" sz="1100" dirty="0">
                <a:solidFill>
                  <a:sysClr val="window" lastClr="FFFFFF">
                    <a:lumMod val="65000"/>
                  </a:sysClr>
                </a:solidFill>
                <a:latin typeface="微软雅黑" pitchFamily="34" charset="-122"/>
                <a:ea typeface="微软雅黑" pitchFamily="34" charset="-122"/>
              </a:rPr>
              <a:t>单击添加文本内容</a:t>
            </a:r>
            <a:endParaRPr lang="en-US" altLang="zh-CN" sz="1100" dirty="0">
              <a:solidFill>
                <a:sysClr val="window" lastClr="FFFFFF">
                  <a:lumMod val="65000"/>
                </a:sysClr>
              </a:solidFill>
              <a:latin typeface="微软雅黑" pitchFamily="34" charset="-122"/>
              <a:ea typeface="微软雅黑" pitchFamily="34" charset="-122"/>
            </a:endParaRPr>
          </a:p>
          <a:p>
            <a:pPr algn="ctr"/>
            <a:r>
              <a:rPr lang="zh-CN" altLang="en-US" sz="1100" dirty="0">
                <a:solidFill>
                  <a:sysClr val="window" lastClr="FFFFFF">
                    <a:lumMod val="65000"/>
                  </a:sysClr>
                </a:solidFill>
                <a:latin typeface="微软雅黑" pitchFamily="34" charset="-122"/>
                <a:ea typeface="微软雅黑" pitchFamily="34" charset="-122"/>
              </a:rPr>
              <a:t>单击添加文本内容</a:t>
            </a:r>
            <a:endParaRPr lang="en-US" altLang="zh-CN" sz="1100" dirty="0">
              <a:solidFill>
                <a:sysClr val="window" lastClr="FFFFFF">
                  <a:lumMod val="65000"/>
                </a:sysClr>
              </a:solidFill>
              <a:latin typeface="微软雅黑" pitchFamily="34" charset="-122"/>
              <a:ea typeface="微软雅黑" pitchFamily="34" charset="-122"/>
            </a:endParaRPr>
          </a:p>
          <a:p>
            <a:pPr algn="ctr"/>
            <a:r>
              <a:rPr lang="zh-CN" altLang="en-US" sz="1100" dirty="0">
                <a:solidFill>
                  <a:sysClr val="window" lastClr="FFFFFF">
                    <a:lumMod val="65000"/>
                  </a:sysClr>
                </a:solidFill>
                <a:latin typeface="微软雅黑" pitchFamily="34" charset="-122"/>
                <a:ea typeface="微软雅黑" pitchFamily="34" charset="-122"/>
              </a:rPr>
              <a:t>单击添加文本内容</a:t>
            </a:r>
            <a:endParaRPr lang="en-US" altLang="zh-CN" sz="1100" dirty="0">
              <a:solidFill>
                <a:sysClr val="window" lastClr="FFFFFF">
                  <a:lumMod val="65000"/>
                </a:sysClr>
              </a:solidFill>
              <a:latin typeface="微软雅黑" pitchFamily="34" charset="-122"/>
              <a:ea typeface="微软雅黑" pitchFamily="34" charset="-122"/>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11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endParaRPr>
          </a:p>
        </p:txBody>
      </p:sp>
      <p:sp>
        <p:nvSpPr>
          <p:cNvPr id="22" name="Title 13"/>
          <p:cNvSpPr txBox="1">
            <a:spLocks/>
          </p:cNvSpPr>
          <p:nvPr/>
        </p:nvSpPr>
        <p:spPr>
          <a:xfrm>
            <a:off x="2845757" y="3198480"/>
            <a:ext cx="1629595" cy="1478782"/>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lvl="0" algn="ctr">
              <a:defRPr/>
            </a:pPr>
            <a:r>
              <a:rPr lang="zh-CN" altLang="en-US" sz="1800" b="1" dirty="0">
                <a:latin typeface="微软雅黑" pitchFamily="34" charset="-122"/>
                <a:ea typeface="微软雅黑" pitchFamily="34" charset="-122"/>
                <a:cs typeface="+mn-cs"/>
              </a:rPr>
              <a:t>添加标题</a:t>
            </a:r>
            <a:endParaRPr lang="en-US" altLang="zh-CN" sz="1800" b="1" dirty="0">
              <a:latin typeface="微软雅黑" pitchFamily="34" charset="-122"/>
              <a:ea typeface="微软雅黑" pitchFamily="34" charset="-122"/>
              <a:cs typeface="+mn-cs"/>
            </a:endParaRPr>
          </a:p>
          <a:p>
            <a:pPr lvl="0" algn="ctr">
              <a:defRPr/>
            </a:pPr>
            <a:endParaRPr lang="en-US" altLang="zh-CN" sz="800" dirty="0">
              <a:solidFill>
                <a:sysClr val="window" lastClr="FFFFFF">
                  <a:lumMod val="65000"/>
                </a:sysClr>
              </a:solidFill>
              <a:latin typeface="Calibri"/>
              <a:ea typeface="Roboto" panose="02000000000000000000" pitchFamily="2" charset="0"/>
              <a:cs typeface="+mn-cs"/>
            </a:endParaRPr>
          </a:p>
          <a:p>
            <a:pPr lvl="0" algn="ctr">
              <a:defRPr/>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a:p>
            <a:pPr lvl="0" algn="ctr" defTabSz="816275">
              <a:spcBef>
                <a:spcPts val="0"/>
              </a:spcBef>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a:p>
            <a:pPr lvl="0" algn="ctr" defTabSz="816275">
              <a:spcBef>
                <a:spcPts val="0"/>
              </a:spcBef>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a:p>
            <a:pPr lvl="0" algn="ctr" defTabSz="816275">
              <a:spcBef>
                <a:spcPts val="0"/>
              </a:spcBef>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p:txBody>
      </p:sp>
      <p:sp>
        <p:nvSpPr>
          <p:cNvPr id="23" name="Title 13"/>
          <p:cNvSpPr txBox="1">
            <a:spLocks/>
          </p:cNvSpPr>
          <p:nvPr/>
        </p:nvSpPr>
        <p:spPr>
          <a:xfrm>
            <a:off x="4473591" y="3215760"/>
            <a:ext cx="1629595" cy="1444222"/>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lvl="0" algn="ctr">
              <a:defRPr/>
            </a:pPr>
            <a:r>
              <a:rPr lang="zh-CN" altLang="en-US" sz="1800" b="1" dirty="0">
                <a:latin typeface="微软雅黑" pitchFamily="34" charset="-122"/>
                <a:ea typeface="微软雅黑" pitchFamily="34" charset="-122"/>
                <a:cs typeface="+mn-cs"/>
              </a:rPr>
              <a:t>添加标题</a:t>
            </a:r>
            <a:endParaRPr lang="en-US" altLang="zh-CN" sz="1800" b="1" dirty="0">
              <a:latin typeface="微软雅黑" pitchFamily="34" charset="-122"/>
              <a:ea typeface="微软雅黑" pitchFamily="34" charset="-122"/>
              <a:cs typeface="+mn-cs"/>
            </a:endParaRPr>
          </a:p>
          <a:p>
            <a:pPr lvl="0" algn="ctr">
              <a:defRPr/>
            </a:pPr>
            <a:endParaRPr lang="en-US" altLang="zh-CN" sz="800" dirty="0">
              <a:solidFill>
                <a:sysClr val="window" lastClr="FFFFFF">
                  <a:lumMod val="65000"/>
                </a:sysClr>
              </a:solidFill>
              <a:latin typeface="Calibri"/>
              <a:ea typeface="Roboto" panose="02000000000000000000" pitchFamily="2" charset="0"/>
              <a:cs typeface="+mn-cs"/>
            </a:endParaRPr>
          </a:p>
          <a:p>
            <a:pPr lvl="0" algn="ctr">
              <a:defRPr/>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a:p>
            <a:pPr lvl="0" algn="ctr" defTabSz="816275">
              <a:spcBef>
                <a:spcPts val="0"/>
              </a:spcBef>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a:p>
            <a:pPr lvl="0" algn="ctr" defTabSz="816275">
              <a:spcBef>
                <a:spcPts val="0"/>
              </a:spcBef>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a:p>
            <a:pPr lvl="0" algn="ctr" defTabSz="816275">
              <a:spcBef>
                <a:spcPts val="0"/>
              </a:spcBef>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p:txBody>
      </p:sp>
      <p:sp>
        <p:nvSpPr>
          <p:cNvPr id="24" name="Title 13"/>
          <p:cNvSpPr txBox="1">
            <a:spLocks/>
          </p:cNvSpPr>
          <p:nvPr/>
        </p:nvSpPr>
        <p:spPr>
          <a:xfrm>
            <a:off x="6156176" y="3147814"/>
            <a:ext cx="1629595" cy="1546768"/>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lvl="0" algn="ctr">
              <a:defRPr/>
            </a:pPr>
            <a:r>
              <a:rPr lang="zh-CN" altLang="en-US" sz="1800" b="1" dirty="0">
                <a:latin typeface="微软雅黑" pitchFamily="34" charset="-122"/>
                <a:ea typeface="微软雅黑" pitchFamily="34" charset="-122"/>
                <a:cs typeface="+mn-cs"/>
              </a:rPr>
              <a:t>添加标题</a:t>
            </a:r>
            <a:endParaRPr lang="en-US" altLang="zh-CN" sz="1800" b="1" dirty="0">
              <a:latin typeface="微软雅黑" pitchFamily="34" charset="-122"/>
              <a:ea typeface="微软雅黑" pitchFamily="34" charset="-122"/>
              <a:cs typeface="+mn-cs"/>
            </a:endParaRPr>
          </a:p>
          <a:p>
            <a:pPr lvl="0" algn="ctr">
              <a:defRPr/>
            </a:pPr>
            <a:endParaRPr lang="en-US" altLang="zh-CN" sz="800" dirty="0">
              <a:solidFill>
                <a:sysClr val="window" lastClr="FFFFFF">
                  <a:lumMod val="65000"/>
                </a:sysClr>
              </a:solidFill>
              <a:latin typeface="Calibri"/>
              <a:ea typeface="Roboto" panose="02000000000000000000" pitchFamily="2" charset="0"/>
              <a:cs typeface="+mn-cs"/>
            </a:endParaRPr>
          </a:p>
          <a:p>
            <a:pPr lvl="0" algn="ctr">
              <a:defRPr/>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a:p>
            <a:pPr lvl="0" algn="ctr" defTabSz="816275">
              <a:spcBef>
                <a:spcPts val="0"/>
              </a:spcBef>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a:p>
            <a:pPr lvl="0" algn="ctr" defTabSz="816275">
              <a:spcBef>
                <a:spcPts val="0"/>
              </a:spcBef>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a:p>
            <a:pPr lvl="0" algn="ctr" defTabSz="816275">
              <a:spcBef>
                <a:spcPts val="0"/>
              </a:spcBef>
            </a:pPr>
            <a:r>
              <a:rPr lang="zh-CN" altLang="en-US" sz="1100" dirty="0">
                <a:solidFill>
                  <a:sysClr val="window" lastClr="FFFFFF">
                    <a:lumMod val="65000"/>
                  </a:sysClr>
                </a:solidFill>
                <a:latin typeface="微软雅黑" pitchFamily="34" charset="-122"/>
                <a:ea typeface="微软雅黑" pitchFamily="34" charset="-122"/>
                <a:cs typeface="+mn-cs"/>
              </a:rPr>
              <a:t>单击添加文本内容</a:t>
            </a:r>
            <a:endParaRPr lang="en-US" altLang="zh-CN" sz="1100" dirty="0">
              <a:solidFill>
                <a:sysClr val="window" lastClr="FFFFFF">
                  <a:lumMod val="65000"/>
                </a:sysClr>
              </a:solidFill>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1000"/>
                                        <p:tgtEl>
                                          <p:spTgt spid="5"/>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1)">
                                      <p:cBhvr>
                                        <p:cTn id="16" dur="1000"/>
                                        <p:tgtEl>
                                          <p:spTgt spid="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heel(1)">
                                      <p:cBhvr>
                                        <p:cTn id="25" dur="1000"/>
                                        <p:tgtEl>
                                          <p:spTgt spid="7"/>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3000"/>
                            </p:stCondLst>
                            <p:childTnLst>
                              <p:par>
                                <p:cTn id="32" presetID="21" presetClass="entr" presetSubtype="1"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heel(1)">
                                      <p:cBhvr>
                                        <p:cTn id="34" dur="1000"/>
                                        <p:tgtEl>
                                          <p:spTgt spid="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22" presetClass="entr" presetSubtype="1" fill="hold" nodeType="withEffect">
                                  <p:stCondLst>
                                    <p:cond delay="500"/>
                                  </p:stCondLst>
                                  <p:childTnLst>
                                    <p:set>
                                      <p:cBhvr>
                                        <p:cTn id="41" dur="1" fill="hold">
                                          <p:stCondLst>
                                            <p:cond delay="0"/>
                                          </p:stCondLst>
                                        </p:cTn>
                                        <p:tgtEl>
                                          <p:spTgt spid="13"/>
                                        </p:tgtEl>
                                        <p:attrNameLst>
                                          <p:attrName>style.visibility</p:attrName>
                                        </p:attrNameLst>
                                      </p:cBhvr>
                                      <p:to>
                                        <p:strVal val="visible"/>
                                      </p:to>
                                    </p:set>
                                    <p:animEffect transition="in" filter="wipe(up)">
                                      <p:cBhvr>
                                        <p:cTn id="42" dur="500"/>
                                        <p:tgtEl>
                                          <p:spTgt spid="13"/>
                                        </p:tgtEl>
                                      </p:cBhvr>
                                    </p:animEffect>
                                  </p:childTnLst>
                                </p:cTn>
                              </p:par>
                              <p:par>
                                <p:cTn id="43" presetID="22" presetClass="entr" presetSubtype="1" fill="hold" nodeType="withEffect">
                                  <p:stCondLst>
                                    <p:cond delay="500"/>
                                  </p:stCondLst>
                                  <p:childTnLst>
                                    <p:set>
                                      <p:cBhvr>
                                        <p:cTn id="44" dur="1" fill="hold">
                                          <p:stCondLst>
                                            <p:cond delay="0"/>
                                          </p:stCondLst>
                                        </p:cTn>
                                        <p:tgtEl>
                                          <p:spTgt spid="14"/>
                                        </p:tgtEl>
                                        <p:attrNameLst>
                                          <p:attrName>style.visibility</p:attrName>
                                        </p:attrNameLst>
                                      </p:cBhvr>
                                      <p:to>
                                        <p:strVal val="visible"/>
                                      </p:to>
                                    </p:set>
                                    <p:animEffect transition="in" filter="wipe(up)">
                                      <p:cBhvr>
                                        <p:cTn id="45" dur="500"/>
                                        <p:tgtEl>
                                          <p:spTgt spid="14"/>
                                        </p:tgtEl>
                                      </p:cBhvr>
                                    </p:animEffect>
                                  </p:childTnLst>
                                </p:cTn>
                              </p:par>
                              <p:par>
                                <p:cTn id="46" presetID="22" presetClass="entr" presetSubtype="1" fill="hold" nodeType="withEffect">
                                  <p:stCondLst>
                                    <p:cond delay="500"/>
                                  </p:stCondLst>
                                  <p:childTnLst>
                                    <p:set>
                                      <p:cBhvr>
                                        <p:cTn id="47" dur="1" fill="hold">
                                          <p:stCondLst>
                                            <p:cond delay="0"/>
                                          </p:stCondLst>
                                        </p:cTn>
                                        <p:tgtEl>
                                          <p:spTgt spid="15"/>
                                        </p:tgtEl>
                                        <p:attrNameLst>
                                          <p:attrName>style.visibility</p:attrName>
                                        </p:attrNameLst>
                                      </p:cBhvr>
                                      <p:to>
                                        <p:strVal val="visible"/>
                                      </p:to>
                                    </p:set>
                                    <p:animEffect transition="in" filter="wipe(up)">
                                      <p:cBhvr>
                                        <p:cTn id="48" dur="500"/>
                                        <p:tgtEl>
                                          <p:spTgt spid="15"/>
                                        </p:tgtEl>
                                      </p:cBhvr>
                                    </p:animEffect>
                                  </p:childTnLst>
                                </p:cTn>
                              </p:par>
                              <p:par>
                                <p:cTn id="49" presetID="22" presetClass="entr" presetSubtype="1" fill="hold" nodeType="withEffect">
                                  <p:stCondLst>
                                    <p:cond delay="500"/>
                                  </p:stCondLst>
                                  <p:childTnLst>
                                    <p:set>
                                      <p:cBhvr>
                                        <p:cTn id="50" dur="1" fill="hold">
                                          <p:stCondLst>
                                            <p:cond delay="0"/>
                                          </p:stCondLst>
                                        </p:cTn>
                                        <p:tgtEl>
                                          <p:spTgt spid="16"/>
                                        </p:tgtEl>
                                        <p:attrNameLst>
                                          <p:attrName>style.visibility</p:attrName>
                                        </p:attrNameLst>
                                      </p:cBhvr>
                                      <p:to>
                                        <p:strVal val="visible"/>
                                      </p:to>
                                    </p:set>
                                    <p:animEffect transition="in" filter="wipe(up)">
                                      <p:cBhvr>
                                        <p:cTn id="51" dur="500"/>
                                        <p:tgtEl>
                                          <p:spTgt spid="16"/>
                                        </p:tgtEl>
                                      </p:cBhvr>
                                    </p:animEffect>
                                  </p:childTnLst>
                                </p:cTn>
                              </p:par>
                              <p:par>
                                <p:cTn id="52" presetID="53" presetClass="entr" presetSubtype="16" fill="hold" grpId="0" nodeType="withEffect">
                                  <p:stCondLst>
                                    <p:cond delay="100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Effect transition="in" filter="fade">
                                      <p:cBhvr>
                                        <p:cTn id="56" dur="500"/>
                                        <p:tgtEl>
                                          <p:spTgt spid="17"/>
                                        </p:tgtEl>
                                      </p:cBhvr>
                                    </p:animEffect>
                                  </p:childTnLst>
                                </p:cTn>
                              </p:par>
                              <p:par>
                                <p:cTn id="57" presetID="53" presetClass="entr" presetSubtype="16" fill="hold" grpId="0" nodeType="withEffect">
                                  <p:stCondLst>
                                    <p:cond delay="1000"/>
                                  </p:stCondLst>
                                  <p:childTnLst>
                                    <p:set>
                                      <p:cBhvr>
                                        <p:cTn id="58" dur="1" fill="hold">
                                          <p:stCondLst>
                                            <p:cond delay="0"/>
                                          </p:stCondLst>
                                        </p:cTn>
                                        <p:tgtEl>
                                          <p:spTgt spid="18"/>
                                        </p:tgtEl>
                                        <p:attrNameLst>
                                          <p:attrName>style.visibility</p:attrName>
                                        </p:attrNameLst>
                                      </p:cBhvr>
                                      <p:to>
                                        <p:strVal val="visible"/>
                                      </p:to>
                                    </p:set>
                                    <p:anim calcmode="lin" valueType="num">
                                      <p:cBhvr>
                                        <p:cTn id="59" dur="500" fill="hold"/>
                                        <p:tgtEl>
                                          <p:spTgt spid="18"/>
                                        </p:tgtEl>
                                        <p:attrNameLst>
                                          <p:attrName>ppt_w</p:attrName>
                                        </p:attrNameLst>
                                      </p:cBhvr>
                                      <p:tavLst>
                                        <p:tav tm="0">
                                          <p:val>
                                            <p:fltVal val="0"/>
                                          </p:val>
                                        </p:tav>
                                        <p:tav tm="100000">
                                          <p:val>
                                            <p:strVal val="#ppt_w"/>
                                          </p:val>
                                        </p:tav>
                                      </p:tavLst>
                                    </p:anim>
                                    <p:anim calcmode="lin" valueType="num">
                                      <p:cBhvr>
                                        <p:cTn id="60" dur="500" fill="hold"/>
                                        <p:tgtEl>
                                          <p:spTgt spid="18"/>
                                        </p:tgtEl>
                                        <p:attrNameLst>
                                          <p:attrName>ppt_h</p:attrName>
                                        </p:attrNameLst>
                                      </p:cBhvr>
                                      <p:tavLst>
                                        <p:tav tm="0">
                                          <p:val>
                                            <p:fltVal val="0"/>
                                          </p:val>
                                        </p:tav>
                                        <p:tav tm="100000">
                                          <p:val>
                                            <p:strVal val="#ppt_h"/>
                                          </p:val>
                                        </p:tav>
                                      </p:tavLst>
                                    </p:anim>
                                    <p:animEffect transition="in" filter="fade">
                                      <p:cBhvr>
                                        <p:cTn id="61" dur="500"/>
                                        <p:tgtEl>
                                          <p:spTgt spid="18"/>
                                        </p:tgtEl>
                                      </p:cBhvr>
                                    </p:animEffect>
                                  </p:childTnLst>
                                </p:cTn>
                              </p:par>
                              <p:par>
                                <p:cTn id="62" presetID="53" presetClass="entr" presetSubtype="16" fill="hold" grpId="0" nodeType="withEffect">
                                  <p:stCondLst>
                                    <p:cond delay="1000"/>
                                  </p:stCondLst>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ppt_w</p:attrName>
                                        </p:attrNameLst>
                                      </p:cBhvr>
                                      <p:tavLst>
                                        <p:tav tm="0">
                                          <p:val>
                                            <p:fltVal val="0"/>
                                          </p:val>
                                        </p:tav>
                                        <p:tav tm="100000">
                                          <p:val>
                                            <p:strVal val="#ppt_w"/>
                                          </p:val>
                                        </p:tav>
                                      </p:tavLst>
                                    </p:anim>
                                    <p:anim calcmode="lin" valueType="num">
                                      <p:cBhvr>
                                        <p:cTn id="65" dur="500" fill="hold"/>
                                        <p:tgtEl>
                                          <p:spTgt spid="19"/>
                                        </p:tgtEl>
                                        <p:attrNameLst>
                                          <p:attrName>ppt_h</p:attrName>
                                        </p:attrNameLst>
                                      </p:cBhvr>
                                      <p:tavLst>
                                        <p:tav tm="0">
                                          <p:val>
                                            <p:fltVal val="0"/>
                                          </p:val>
                                        </p:tav>
                                        <p:tav tm="100000">
                                          <p:val>
                                            <p:strVal val="#ppt_h"/>
                                          </p:val>
                                        </p:tav>
                                      </p:tavLst>
                                    </p:anim>
                                    <p:animEffect transition="in" filter="fade">
                                      <p:cBhvr>
                                        <p:cTn id="66" dur="500"/>
                                        <p:tgtEl>
                                          <p:spTgt spid="19"/>
                                        </p:tgtEl>
                                      </p:cBhvr>
                                    </p:animEffect>
                                  </p:childTnLst>
                                </p:cTn>
                              </p:par>
                              <p:par>
                                <p:cTn id="67" presetID="53" presetClass="entr" presetSubtype="16" fill="hold" grpId="0" nodeType="withEffect">
                                  <p:stCondLst>
                                    <p:cond delay="1000"/>
                                  </p:stCondLst>
                                  <p:childTnLst>
                                    <p:set>
                                      <p:cBhvr>
                                        <p:cTn id="68" dur="1" fill="hold">
                                          <p:stCondLst>
                                            <p:cond delay="0"/>
                                          </p:stCondLst>
                                        </p:cTn>
                                        <p:tgtEl>
                                          <p:spTgt spid="20"/>
                                        </p:tgtEl>
                                        <p:attrNameLst>
                                          <p:attrName>style.visibility</p:attrName>
                                        </p:attrNameLst>
                                      </p:cBhvr>
                                      <p:to>
                                        <p:strVal val="visible"/>
                                      </p:to>
                                    </p:set>
                                    <p:anim calcmode="lin" valueType="num">
                                      <p:cBhvr>
                                        <p:cTn id="69" dur="500" fill="hold"/>
                                        <p:tgtEl>
                                          <p:spTgt spid="20"/>
                                        </p:tgtEl>
                                        <p:attrNameLst>
                                          <p:attrName>ppt_w</p:attrName>
                                        </p:attrNameLst>
                                      </p:cBhvr>
                                      <p:tavLst>
                                        <p:tav tm="0">
                                          <p:val>
                                            <p:fltVal val="0"/>
                                          </p:val>
                                        </p:tav>
                                        <p:tav tm="100000">
                                          <p:val>
                                            <p:strVal val="#ppt_w"/>
                                          </p:val>
                                        </p:tav>
                                      </p:tavLst>
                                    </p:anim>
                                    <p:anim calcmode="lin" valueType="num">
                                      <p:cBhvr>
                                        <p:cTn id="70" dur="500" fill="hold"/>
                                        <p:tgtEl>
                                          <p:spTgt spid="20"/>
                                        </p:tgtEl>
                                        <p:attrNameLst>
                                          <p:attrName>ppt_h</p:attrName>
                                        </p:attrNameLst>
                                      </p:cBhvr>
                                      <p:tavLst>
                                        <p:tav tm="0">
                                          <p:val>
                                            <p:fltVal val="0"/>
                                          </p:val>
                                        </p:tav>
                                        <p:tav tm="100000">
                                          <p:val>
                                            <p:strVal val="#ppt_h"/>
                                          </p:val>
                                        </p:tav>
                                      </p:tavLst>
                                    </p:anim>
                                    <p:animEffect transition="in" filter="fade">
                                      <p:cBhvr>
                                        <p:cTn id="71" dur="500"/>
                                        <p:tgtEl>
                                          <p:spTgt spid="20"/>
                                        </p:tgtEl>
                                      </p:cBhvr>
                                    </p:animEffect>
                                  </p:childTnLst>
                                </p:cTn>
                              </p:par>
                              <p:par>
                                <p:cTn id="72" presetID="22" presetClass="entr" presetSubtype="4" fill="hold" grpId="0" nodeType="withEffect">
                                  <p:stCondLst>
                                    <p:cond delay="1500"/>
                                  </p:stCondLst>
                                  <p:childTnLst>
                                    <p:set>
                                      <p:cBhvr>
                                        <p:cTn id="73" dur="1" fill="hold">
                                          <p:stCondLst>
                                            <p:cond delay="0"/>
                                          </p:stCondLst>
                                        </p:cTn>
                                        <p:tgtEl>
                                          <p:spTgt spid="21"/>
                                        </p:tgtEl>
                                        <p:attrNameLst>
                                          <p:attrName>style.visibility</p:attrName>
                                        </p:attrNameLst>
                                      </p:cBhvr>
                                      <p:to>
                                        <p:strVal val="visible"/>
                                      </p:to>
                                    </p:set>
                                    <p:animEffect transition="in" filter="wipe(down)">
                                      <p:cBhvr>
                                        <p:cTn id="74" dur="500"/>
                                        <p:tgtEl>
                                          <p:spTgt spid="21"/>
                                        </p:tgtEl>
                                      </p:cBhvr>
                                    </p:animEffect>
                                  </p:childTnLst>
                                </p:cTn>
                              </p:par>
                              <p:par>
                                <p:cTn id="75" presetID="22" presetClass="entr" presetSubtype="4" fill="hold" grpId="0" nodeType="withEffect">
                                  <p:stCondLst>
                                    <p:cond delay="1500"/>
                                  </p:stCondLst>
                                  <p:childTnLst>
                                    <p:set>
                                      <p:cBhvr>
                                        <p:cTn id="76" dur="1" fill="hold">
                                          <p:stCondLst>
                                            <p:cond delay="0"/>
                                          </p:stCondLst>
                                        </p:cTn>
                                        <p:tgtEl>
                                          <p:spTgt spid="22"/>
                                        </p:tgtEl>
                                        <p:attrNameLst>
                                          <p:attrName>style.visibility</p:attrName>
                                        </p:attrNameLst>
                                      </p:cBhvr>
                                      <p:to>
                                        <p:strVal val="visible"/>
                                      </p:to>
                                    </p:set>
                                    <p:animEffect transition="in" filter="wipe(down)">
                                      <p:cBhvr>
                                        <p:cTn id="77" dur="500"/>
                                        <p:tgtEl>
                                          <p:spTgt spid="22"/>
                                        </p:tgtEl>
                                      </p:cBhvr>
                                    </p:animEffect>
                                  </p:childTnLst>
                                </p:cTn>
                              </p:par>
                              <p:par>
                                <p:cTn id="78" presetID="22" presetClass="entr" presetSubtype="4" fill="hold" grpId="0" nodeType="withEffect">
                                  <p:stCondLst>
                                    <p:cond delay="1500"/>
                                  </p:stCondLst>
                                  <p:childTnLst>
                                    <p:set>
                                      <p:cBhvr>
                                        <p:cTn id="79" dur="1" fill="hold">
                                          <p:stCondLst>
                                            <p:cond delay="0"/>
                                          </p:stCondLst>
                                        </p:cTn>
                                        <p:tgtEl>
                                          <p:spTgt spid="23"/>
                                        </p:tgtEl>
                                        <p:attrNameLst>
                                          <p:attrName>style.visibility</p:attrName>
                                        </p:attrNameLst>
                                      </p:cBhvr>
                                      <p:to>
                                        <p:strVal val="visible"/>
                                      </p:to>
                                    </p:set>
                                    <p:animEffect transition="in" filter="wipe(down)">
                                      <p:cBhvr>
                                        <p:cTn id="80" dur="500"/>
                                        <p:tgtEl>
                                          <p:spTgt spid="23"/>
                                        </p:tgtEl>
                                      </p:cBhvr>
                                    </p:animEffect>
                                  </p:childTnLst>
                                </p:cTn>
                              </p:par>
                              <p:par>
                                <p:cTn id="81" presetID="22" presetClass="entr" presetSubtype="4" fill="hold" grpId="0" nodeType="withEffect">
                                  <p:stCondLst>
                                    <p:cond delay="1500"/>
                                  </p:stCondLst>
                                  <p:childTnLst>
                                    <p:set>
                                      <p:cBhvr>
                                        <p:cTn id="82" dur="1" fill="hold">
                                          <p:stCondLst>
                                            <p:cond delay="0"/>
                                          </p:stCondLst>
                                        </p:cTn>
                                        <p:tgtEl>
                                          <p:spTgt spid="24"/>
                                        </p:tgtEl>
                                        <p:attrNameLst>
                                          <p:attrName>style.visibility</p:attrName>
                                        </p:attrNameLst>
                                      </p:cBhvr>
                                      <p:to>
                                        <p:strVal val="visible"/>
                                      </p:to>
                                    </p:set>
                                    <p:animEffect transition="in" filter="wipe(down)">
                                      <p:cBhvr>
                                        <p:cTn id="8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6" grpId="0">
        <p:bldAsOne/>
      </p:bldGraphic>
      <p:bldGraphic spid="7" grpId="0">
        <p:bldAsOne/>
      </p:bldGraphic>
      <p:bldGraphic spid="8" grpId="0">
        <p:bldAsOne/>
      </p:bldGraphic>
      <p:bldP spid="9" grpId="0"/>
      <p:bldP spid="10" grpId="0"/>
      <p:bldP spid="11" grpId="0"/>
      <p:bldP spid="12" grpId="0"/>
      <p:bldP spid="17" grpId="0"/>
      <p:bldP spid="18" grpId="0"/>
      <p:bldP spid="19" grpId="0"/>
      <p:bldP spid="20" grpId="0"/>
      <p:bldP spid="21" grpId="0"/>
      <p:bldP spid="22" grpId="0"/>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组合 4"/>
          <p:cNvGrpSpPr/>
          <p:nvPr/>
        </p:nvGrpSpPr>
        <p:grpSpPr>
          <a:xfrm>
            <a:off x="1436355" y="857273"/>
            <a:ext cx="6522043" cy="3581703"/>
            <a:chOff x="1497187" y="785788"/>
            <a:chExt cx="6934200" cy="3760788"/>
          </a:xfrm>
        </p:grpSpPr>
        <p:grpSp>
          <p:nvGrpSpPr>
            <p:cNvPr id="6" name="Group 193"/>
            <p:cNvGrpSpPr>
              <a:grpSpLocks/>
            </p:cNvGrpSpPr>
            <p:nvPr/>
          </p:nvGrpSpPr>
          <p:grpSpPr bwMode="auto">
            <a:xfrm>
              <a:off x="2900537" y="1047726"/>
              <a:ext cx="4716462" cy="3221037"/>
              <a:chOff x="1655" y="1509"/>
              <a:chExt cx="2971" cy="2029"/>
            </a:xfrm>
          </p:grpSpPr>
          <p:sp>
            <p:nvSpPr>
              <p:cNvPr id="217" name="Line 41"/>
              <p:cNvSpPr>
                <a:spLocks noChangeShapeType="1"/>
              </p:cNvSpPr>
              <p:nvPr/>
            </p:nvSpPr>
            <p:spPr bwMode="auto">
              <a:xfrm flipV="1">
                <a:off x="1655" y="3504"/>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18" name="Line 42"/>
              <p:cNvSpPr>
                <a:spLocks noChangeShapeType="1"/>
              </p:cNvSpPr>
              <p:nvPr/>
            </p:nvSpPr>
            <p:spPr bwMode="auto">
              <a:xfrm flipV="1">
                <a:off x="1655" y="343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19" name="Line 43"/>
              <p:cNvSpPr>
                <a:spLocks noChangeShapeType="1"/>
              </p:cNvSpPr>
              <p:nvPr/>
            </p:nvSpPr>
            <p:spPr bwMode="auto">
              <a:xfrm flipV="1">
                <a:off x="1655" y="3367"/>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20" name="Line 44"/>
              <p:cNvSpPr>
                <a:spLocks noChangeShapeType="1"/>
              </p:cNvSpPr>
              <p:nvPr/>
            </p:nvSpPr>
            <p:spPr bwMode="auto">
              <a:xfrm flipV="1">
                <a:off x="1655" y="3298"/>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21" name="Line 45"/>
              <p:cNvSpPr>
                <a:spLocks noChangeShapeType="1"/>
              </p:cNvSpPr>
              <p:nvPr/>
            </p:nvSpPr>
            <p:spPr bwMode="auto">
              <a:xfrm flipV="1">
                <a:off x="1655" y="3229"/>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22" name="Line 46"/>
              <p:cNvSpPr>
                <a:spLocks noChangeShapeType="1"/>
              </p:cNvSpPr>
              <p:nvPr/>
            </p:nvSpPr>
            <p:spPr bwMode="auto">
              <a:xfrm flipV="1">
                <a:off x="1655" y="3160"/>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23" name="Line 47"/>
              <p:cNvSpPr>
                <a:spLocks noChangeShapeType="1"/>
              </p:cNvSpPr>
              <p:nvPr/>
            </p:nvSpPr>
            <p:spPr bwMode="auto">
              <a:xfrm flipV="1">
                <a:off x="1655" y="3092"/>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24" name="Line 48"/>
              <p:cNvSpPr>
                <a:spLocks noChangeShapeType="1"/>
              </p:cNvSpPr>
              <p:nvPr/>
            </p:nvSpPr>
            <p:spPr bwMode="auto">
              <a:xfrm flipV="1">
                <a:off x="1655" y="302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25" name="Line 49"/>
              <p:cNvSpPr>
                <a:spLocks noChangeShapeType="1"/>
              </p:cNvSpPr>
              <p:nvPr/>
            </p:nvSpPr>
            <p:spPr bwMode="auto">
              <a:xfrm flipV="1">
                <a:off x="1655" y="295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26" name="Line 50"/>
              <p:cNvSpPr>
                <a:spLocks noChangeShapeType="1"/>
              </p:cNvSpPr>
              <p:nvPr/>
            </p:nvSpPr>
            <p:spPr bwMode="auto">
              <a:xfrm flipV="1">
                <a:off x="1655" y="288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27" name="Line 51"/>
              <p:cNvSpPr>
                <a:spLocks noChangeShapeType="1"/>
              </p:cNvSpPr>
              <p:nvPr/>
            </p:nvSpPr>
            <p:spPr bwMode="auto">
              <a:xfrm flipV="1">
                <a:off x="1655" y="2816"/>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28" name="Line 52"/>
              <p:cNvSpPr>
                <a:spLocks noChangeShapeType="1"/>
              </p:cNvSpPr>
              <p:nvPr/>
            </p:nvSpPr>
            <p:spPr bwMode="auto">
              <a:xfrm flipV="1">
                <a:off x="1655" y="2748"/>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29" name="Line 53"/>
              <p:cNvSpPr>
                <a:spLocks noChangeShapeType="1"/>
              </p:cNvSpPr>
              <p:nvPr/>
            </p:nvSpPr>
            <p:spPr bwMode="auto">
              <a:xfrm flipV="1">
                <a:off x="1655" y="2678"/>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30" name="Line 54"/>
              <p:cNvSpPr>
                <a:spLocks noChangeShapeType="1"/>
              </p:cNvSpPr>
              <p:nvPr/>
            </p:nvSpPr>
            <p:spPr bwMode="auto">
              <a:xfrm flipV="1">
                <a:off x="1655" y="2610"/>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31" name="Line 55"/>
              <p:cNvSpPr>
                <a:spLocks noChangeShapeType="1"/>
              </p:cNvSpPr>
              <p:nvPr/>
            </p:nvSpPr>
            <p:spPr bwMode="auto">
              <a:xfrm flipV="1">
                <a:off x="1655" y="2541"/>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32" name="Line 56"/>
              <p:cNvSpPr>
                <a:spLocks noChangeShapeType="1"/>
              </p:cNvSpPr>
              <p:nvPr/>
            </p:nvSpPr>
            <p:spPr bwMode="auto">
              <a:xfrm flipV="1">
                <a:off x="1655" y="247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33" name="Line 57"/>
              <p:cNvSpPr>
                <a:spLocks noChangeShapeType="1"/>
              </p:cNvSpPr>
              <p:nvPr/>
            </p:nvSpPr>
            <p:spPr bwMode="auto">
              <a:xfrm flipV="1">
                <a:off x="1655" y="2403"/>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34" name="Line 58"/>
              <p:cNvSpPr>
                <a:spLocks noChangeShapeType="1"/>
              </p:cNvSpPr>
              <p:nvPr/>
            </p:nvSpPr>
            <p:spPr bwMode="auto">
              <a:xfrm flipV="1">
                <a:off x="1655" y="233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35" name="Line 59"/>
              <p:cNvSpPr>
                <a:spLocks noChangeShapeType="1"/>
              </p:cNvSpPr>
              <p:nvPr/>
            </p:nvSpPr>
            <p:spPr bwMode="auto">
              <a:xfrm flipV="1">
                <a:off x="1655" y="2266"/>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36" name="Line 60"/>
              <p:cNvSpPr>
                <a:spLocks noChangeShapeType="1"/>
              </p:cNvSpPr>
              <p:nvPr/>
            </p:nvSpPr>
            <p:spPr bwMode="auto">
              <a:xfrm flipV="1">
                <a:off x="1655" y="2196"/>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37" name="Line 61"/>
              <p:cNvSpPr>
                <a:spLocks noChangeShapeType="1"/>
              </p:cNvSpPr>
              <p:nvPr/>
            </p:nvSpPr>
            <p:spPr bwMode="auto">
              <a:xfrm flipV="1">
                <a:off x="1655" y="2128"/>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38" name="Line 62"/>
              <p:cNvSpPr>
                <a:spLocks noChangeShapeType="1"/>
              </p:cNvSpPr>
              <p:nvPr/>
            </p:nvSpPr>
            <p:spPr bwMode="auto">
              <a:xfrm flipV="1">
                <a:off x="1655" y="2059"/>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39" name="Line 63"/>
              <p:cNvSpPr>
                <a:spLocks noChangeShapeType="1"/>
              </p:cNvSpPr>
              <p:nvPr/>
            </p:nvSpPr>
            <p:spPr bwMode="auto">
              <a:xfrm flipV="1">
                <a:off x="1655" y="1991"/>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40" name="Line 64"/>
              <p:cNvSpPr>
                <a:spLocks noChangeShapeType="1"/>
              </p:cNvSpPr>
              <p:nvPr/>
            </p:nvSpPr>
            <p:spPr bwMode="auto">
              <a:xfrm flipV="1">
                <a:off x="1655" y="1922"/>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41" name="Line 65"/>
              <p:cNvSpPr>
                <a:spLocks noChangeShapeType="1"/>
              </p:cNvSpPr>
              <p:nvPr/>
            </p:nvSpPr>
            <p:spPr bwMode="auto">
              <a:xfrm flipV="1">
                <a:off x="1655" y="185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42" name="Line 66"/>
              <p:cNvSpPr>
                <a:spLocks noChangeShapeType="1"/>
              </p:cNvSpPr>
              <p:nvPr/>
            </p:nvSpPr>
            <p:spPr bwMode="auto">
              <a:xfrm flipV="1">
                <a:off x="1655" y="178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43" name="Line 67"/>
              <p:cNvSpPr>
                <a:spLocks noChangeShapeType="1"/>
              </p:cNvSpPr>
              <p:nvPr/>
            </p:nvSpPr>
            <p:spPr bwMode="auto">
              <a:xfrm flipV="1">
                <a:off x="1655" y="171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44" name="Line 68"/>
              <p:cNvSpPr>
                <a:spLocks noChangeShapeType="1"/>
              </p:cNvSpPr>
              <p:nvPr/>
            </p:nvSpPr>
            <p:spPr bwMode="auto">
              <a:xfrm flipV="1">
                <a:off x="1655" y="1647"/>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45" name="Line 69"/>
              <p:cNvSpPr>
                <a:spLocks noChangeShapeType="1"/>
              </p:cNvSpPr>
              <p:nvPr/>
            </p:nvSpPr>
            <p:spPr bwMode="auto">
              <a:xfrm flipV="1">
                <a:off x="1655" y="1577"/>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46" name="Line 70"/>
              <p:cNvSpPr>
                <a:spLocks noChangeShapeType="1"/>
              </p:cNvSpPr>
              <p:nvPr/>
            </p:nvSpPr>
            <p:spPr bwMode="auto">
              <a:xfrm flipV="1">
                <a:off x="1655" y="1509"/>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47" name="Line 71"/>
              <p:cNvSpPr>
                <a:spLocks noChangeShapeType="1"/>
              </p:cNvSpPr>
              <p:nvPr/>
            </p:nvSpPr>
            <p:spPr bwMode="auto">
              <a:xfrm flipV="1">
                <a:off x="2399" y="3504"/>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48" name="Line 72"/>
              <p:cNvSpPr>
                <a:spLocks noChangeShapeType="1"/>
              </p:cNvSpPr>
              <p:nvPr/>
            </p:nvSpPr>
            <p:spPr bwMode="auto">
              <a:xfrm flipV="1">
                <a:off x="2399" y="343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49" name="Line 73"/>
              <p:cNvSpPr>
                <a:spLocks noChangeShapeType="1"/>
              </p:cNvSpPr>
              <p:nvPr/>
            </p:nvSpPr>
            <p:spPr bwMode="auto">
              <a:xfrm flipV="1">
                <a:off x="2399" y="3367"/>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50" name="Line 74"/>
              <p:cNvSpPr>
                <a:spLocks noChangeShapeType="1"/>
              </p:cNvSpPr>
              <p:nvPr/>
            </p:nvSpPr>
            <p:spPr bwMode="auto">
              <a:xfrm flipV="1">
                <a:off x="2399" y="3298"/>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51" name="Line 75"/>
              <p:cNvSpPr>
                <a:spLocks noChangeShapeType="1"/>
              </p:cNvSpPr>
              <p:nvPr/>
            </p:nvSpPr>
            <p:spPr bwMode="auto">
              <a:xfrm flipV="1">
                <a:off x="2399" y="3229"/>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52" name="Line 76"/>
              <p:cNvSpPr>
                <a:spLocks noChangeShapeType="1"/>
              </p:cNvSpPr>
              <p:nvPr/>
            </p:nvSpPr>
            <p:spPr bwMode="auto">
              <a:xfrm flipV="1">
                <a:off x="2399" y="3160"/>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53" name="Line 77"/>
              <p:cNvSpPr>
                <a:spLocks noChangeShapeType="1"/>
              </p:cNvSpPr>
              <p:nvPr/>
            </p:nvSpPr>
            <p:spPr bwMode="auto">
              <a:xfrm flipV="1">
                <a:off x="2399" y="3092"/>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54" name="Line 78"/>
              <p:cNvSpPr>
                <a:spLocks noChangeShapeType="1"/>
              </p:cNvSpPr>
              <p:nvPr/>
            </p:nvSpPr>
            <p:spPr bwMode="auto">
              <a:xfrm flipV="1">
                <a:off x="2399" y="302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55" name="Line 79"/>
              <p:cNvSpPr>
                <a:spLocks noChangeShapeType="1"/>
              </p:cNvSpPr>
              <p:nvPr/>
            </p:nvSpPr>
            <p:spPr bwMode="auto">
              <a:xfrm flipV="1">
                <a:off x="2399" y="295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56" name="Line 80"/>
              <p:cNvSpPr>
                <a:spLocks noChangeShapeType="1"/>
              </p:cNvSpPr>
              <p:nvPr/>
            </p:nvSpPr>
            <p:spPr bwMode="auto">
              <a:xfrm flipV="1">
                <a:off x="2399" y="288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57" name="Line 81"/>
              <p:cNvSpPr>
                <a:spLocks noChangeShapeType="1"/>
              </p:cNvSpPr>
              <p:nvPr/>
            </p:nvSpPr>
            <p:spPr bwMode="auto">
              <a:xfrm flipV="1">
                <a:off x="2399" y="2816"/>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58" name="Line 82"/>
              <p:cNvSpPr>
                <a:spLocks noChangeShapeType="1"/>
              </p:cNvSpPr>
              <p:nvPr/>
            </p:nvSpPr>
            <p:spPr bwMode="auto">
              <a:xfrm flipV="1">
                <a:off x="2399" y="2748"/>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59" name="Line 83"/>
              <p:cNvSpPr>
                <a:spLocks noChangeShapeType="1"/>
              </p:cNvSpPr>
              <p:nvPr/>
            </p:nvSpPr>
            <p:spPr bwMode="auto">
              <a:xfrm flipV="1">
                <a:off x="2399" y="2678"/>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60" name="Line 84"/>
              <p:cNvSpPr>
                <a:spLocks noChangeShapeType="1"/>
              </p:cNvSpPr>
              <p:nvPr/>
            </p:nvSpPr>
            <p:spPr bwMode="auto">
              <a:xfrm flipV="1">
                <a:off x="2399" y="2610"/>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61" name="Line 85"/>
              <p:cNvSpPr>
                <a:spLocks noChangeShapeType="1"/>
              </p:cNvSpPr>
              <p:nvPr/>
            </p:nvSpPr>
            <p:spPr bwMode="auto">
              <a:xfrm flipV="1">
                <a:off x="2399" y="2541"/>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62" name="Line 86"/>
              <p:cNvSpPr>
                <a:spLocks noChangeShapeType="1"/>
              </p:cNvSpPr>
              <p:nvPr/>
            </p:nvSpPr>
            <p:spPr bwMode="auto">
              <a:xfrm flipV="1">
                <a:off x="2399" y="247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63" name="Line 87"/>
              <p:cNvSpPr>
                <a:spLocks noChangeShapeType="1"/>
              </p:cNvSpPr>
              <p:nvPr/>
            </p:nvSpPr>
            <p:spPr bwMode="auto">
              <a:xfrm flipV="1">
                <a:off x="2399" y="2403"/>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64" name="Line 88"/>
              <p:cNvSpPr>
                <a:spLocks noChangeShapeType="1"/>
              </p:cNvSpPr>
              <p:nvPr/>
            </p:nvSpPr>
            <p:spPr bwMode="auto">
              <a:xfrm flipV="1">
                <a:off x="2399" y="233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65" name="Line 89"/>
              <p:cNvSpPr>
                <a:spLocks noChangeShapeType="1"/>
              </p:cNvSpPr>
              <p:nvPr/>
            </p:nvSpPr>
            <p:spPr bwMode="auto">
              <a:xfrm flipV="1">
                <a:off x="2399" y="2266"/>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66" name="Line 90"/>
              <p:cNvSpPr>
                <a:spLocks noChangeShapeType="1"/>
              </p:cNvSpPr>
              <p:nvPr/>
            </p:nvSpPr>
            <p:spPr bwMode="auto">
              <a:xfrm flipV="1">
                <a:off x="2399" y="2196"/>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67" name="Line 91"/>
              <p:cNvSpPr>
                <a:spLocks noChangeShapeType="1"/>
              </p:cNvSpPr>
              <p:nvPr/>
            </p:nvSpPr>
            <p:spPr bwMode="auto">
              <a:xfrm flipV="1">
                <a:off x="2399" y="2128"/>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68" name="Line 92"/>
              <p:cNvSpPr>
                <a:spLocks noChangeShapeType="1"/>
              </p:cNvSpPr>
              <p:nvPr/>
            </p:nvSpPr>
            <p:spPr bwMode="auto">
              <a:xfrm flipV="1">
                <a:off x="2399" y="2059"/>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69" name="Line 93"/>
              <p:cNvSpPr>
                <a:spLocks noChangeShapeType="1"/>
              </p:cNvSpPr>
              <p:nvPr/>
            </p:nvSpPr>
            <p:spPr bwMode="auto">
              <a:xfrm flipV="1">
                <a:off x="2399" y="1991"/>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70" name="Line 94"/>
              <p:cNvSpPr>
                <a:spLocks noChangeShapeType="1"/>
              </p:cNvSpPr>
              <p:nvPr/>
            </p:nvSpPr>
            <p:spPr bwMode="auto">
              <a:xfrm flipV="1">
                <a:off x="2399" y="1922"/>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71" name="Line 95"/>
              <p:cNvSpPr>
                <a:spLocks noChangeShapeType="1"/>
              </p:cNvSpPr>
              <p:nvPr/>
            </p:nvSpPr>
            <p:spPr bwMode="auto">
              <a:xfrm flipV="1">
                <a:off x="2399" y="185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72" name="Line 96"/>
              <p:cNvSpPr>
                <a:spLocks noChangeShapeType="1"/>
              </p:cNvSpPr>
              <p:nvPr/>
            </p:nvSpPr>
            <p:spPr bwMode="auto">
              <a:xfrm flipV="1">
                <a:off x="2399" y="178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73" name="Line 97"/>
              <p:cNvSpPr>
                <a:spLocks noChangeShapeType="1"/>
              </p:cNvSpPr>
              <p:nvPr/>
            </p:nvSpPr>
            <p:spPr bwMode="auto">
              <a:xfrm flipV="1">
                <a:off x="2399" y="171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74" name="Line 98"/>
              <p:cNvSpPr>
                <a:spLocks noChangeShapeType="1"/>
              </p:cNvSpPr>
              <p:nvPr/>
            </p:nvSpPr>
            <p:spPr bwMode="auto">
              <a:xfrm flipV="1">
                <a:off x="2399" y="1647"/>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75" name="Line 99"/>
              <p:cNvSpPr>
                <a:spLocks noChangeShapeType="1"/>
              </p:cNvSpPr>
              <p:nvPr/>
            </p:nvSpPr>
            <p:spPr bwMode="auto">
              <a:xfrm flipV="1">
                <a:off x="2399" y="1577"/>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76" name="Line 100"/>
              <p:cNvSpPr>
                <a:spLocks noChangeShapeType="1"/>
              </p:cNvSpPr>
              <p:nvPr/>
            </p:nvSpPr>
            <p:spPr bwMode="auto">
              <a:xfrm flipV="1">
                <a:off x="2399" y="1509"/>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77" name="Line 101"/>
              <p:cNvSpPr>
                <a:spLocks noChangeShapeType="1"/>
              </p:cNvSpPr>
              <p:nvPr/>
            </p:nvSpPr>
            <p:spPr bwMode="auto">
              <a:xfrm flipV="1">
                <a:off x="3137" y="3504"/>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78" name="Line 102"/>
              <p:cNvSpPr>
                <a:spLocks noChangeShapeType="1"/>
              </p:cNvSpPr>
              <p:nvPr/>
            </p:nvSpPr>
            <p:spPr bwMode="auto">
              <a:xfrm flipV="1">
                <a:off x="3137" y="343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79" name="Line 103"/>
              <p:cNvSpPr>
                <a:spLocks noChangeShapeType="1"/>
              </p:cNvSpPr>
              <p:nvPr/>
            </p:nvSpPr>
            <p:spPr bwMode="auto">
              <a:xfrm flipV="1">
                <a:off x="3137" y="3367"/>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80" name="Line 104"/>
              <p:cNvSpPr>
                <a:spLocks noChangeShapeType="1"/>
              </p:cNvSpPr>
              <p:nvPr/>
            </p:nvSpPr>
            <p:spPr bwMode="auto">
              <a:xfrm flipV="1">
                <a:off x="3137" y="3298"/>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81" name="Line 105"/>
              <p:cNvSpPr>
                <a:spLocks noChangeShapeType="1"/>
              </p:cNvSpPr>
              <p:nvPr/>
            </p:nvSpPr>
            <p:spPr bwMode="auto">
              <a:xfrm flipV="1">
                <a:off x="3137" y="3229"/>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82" name="Line 106"/>
              <p:cNvSpPr>
                <a:spLocks noChangeShapeType="1"/>
              </p:cNvSpPr>
              <p:nvPr/>
            </p:nvSpPr>
            <p:spPr bwMode="auto">
              <a:xfrm flipV="1">
                <a:off x="3137" y="3160"/>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83" name="Line 107"/>
              <p:cNvSpPr>
                <a:spLocks noChangeShapeType="1"/>
              </p:cNvSpPr>
              <p:nvPr/>
            </p:nvSpPr>
            <p:spPr bwMode="auto">
              <a:xfrm flipV="1">
                <a:off x="3137" y="3092"/>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84" name="Line 108"/>
              <p:cNvSpPr>
                <a:spLocks noChangeShapeType="1"/>
              </p:cNvSpPr>
              <p:nvPr/>
            </p:nvSpPr>
            <p:spPr bwMode="auto">
              <a:xfrm flipV="1">
                <a:off x="3137" y="302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85" name="Line 109"/>
              <p:cNvSpPr>
                <a:spLocks noChangeShapeType="1"/>
              </p:cNvSpPr>
              <p:nvPr/>
            </p:nvSpPr>
            <p:spPr bwMode="auto">
              <a:xfrm flipV="1">
                <a:off x="3137" y="295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86" name="Line 110"/>
              <p:cNvSpPr>
                <a:spLocks noChangeShapeType="1"/>
              </p:cNvSpPr>
              <p:nvPr/>
            </p:nvSpPr>
            <p:spPr bwMode="auto">
              <a:xfrm flipV="1">
                <a:off x="3137" y="288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87" name="Line 111"/>
              <p:cNvSpPr>
                <a:spLocks noChangeShapeType="1"/>
              </p:cNvSpPr>
              <p:nvPr/>
            </p:nvSpPr>
            <p:spPr bwMode="auto">
              <a:xfrm flipV="1">
                <a:off x="3137" y="2816"/>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88" name="Line 112"/>
              <p:cNvSpPr>
                <a:spLocks noChangeShapeType="1"/>
              </p:cNvSpPr>
              <p:nvPr/>
            </p:nvSpPr>
            <p:spPr bwMode="auto">
              <a:xfrm flipV="1">
                <a:off x="3137" y="2748"/>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89" name="Line 113"/>
              <p:cNvSpPr>
                <a:spLocks noChangeShapeType="1"/>
              </p:cNvSpPr>
              <p:nvPr/>
            </p:nvSpPr>
            <p:spPr bwMode="auto">
              <a:xfrm flipV="1">
                <a:off x="3137" y="2678"/>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90" name="Line 114"/>
              <p:cNvSpPr>
                <a:spLocks noChangeShapeType="1"/>
              </p:cNvSpPr>
              <p:nvPr/>
            </p:nvSpPr>
            <p:spPr bwMode="auto">
              <a:xfrm flipV="1">
                <a:off x="3137" y="2610"/>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91" name="Line 115"/>
              <p:cNvSpPr>
                <a:spLocks noChangeShapeType="1"/>
              </p:cNvSpPr>
              <p:nvPr/>
            </p:nvSpPr>
            <p:spPr bwMode="auto">
              <a:xfrm flipV="1">
                <a:off x="3137" y="2541"/>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92" name="Line 116"/>
              <p:cNvSpPr>
                <a:spLocks noChangeShapeType="1"/>
              </p:cNvSpPr>
              <p:nvPr/>
            </p:nvSpPr>
            <p:spPr bwMode="auto">
              <a:xfrm flipV="1">
                <a:off x="3137" y="247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93" name="Line 117"/>
              <p:cNvSpPr>
                <a:spLocks noChangeShapeType="1"/>
              </p:cNvSpPr>
              <p:nvPr/>
            </p:nvSpPr>
            <p:spPr bwMode="auto">
              <a:xfrm flipV="1">
                <a:off x="3137" y="2403"/>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94" name="Line 118"/>
              <p:cNvSpPr>
                <a:spLocks noChangeShapeType="1"/>
              </p:cNvSpPr>
              <p:nvPr/>
            </p:nvSpPr>
            <p:spPr bwMode="auto">
              <a:xfrm flipV="1">
                <a:off x="3137" y="233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95" name="Line 119"/>
              <p:cNvSpPr>
                <a:spLocks noChangeShapeType="1"/>
              </p:cNvSpPr>
              <p:nvPr/>
            </p:nvSpPr>
            <p:spPr bwMode="auto">
              <a:xfrm flipV="1">
                <a:off x="3137" y="2266"/>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96" name="Line 120"/>
              <p:cNvSpPr>
                <a:spLocks noChangeShapeType="1"/>
              </p:cNvSpPr>
              <p:nvPr/>
            </p:nvSpPr>
            <p:spPr bwMode="auto">
              <a:xfrm flipV="1">
                <a:off x="3137" y="2196"/>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97" name="Line 121"/>
              <p:cNvSpPr>
                <a:spLocks noChangeShapeType="1"/>
              </p:cNvSpPr>
              <p:nvPr/>
            </p:nvSpPr>
            <p:spPr bwMode="auto">
              <a:xfrm flipV="1">
                <a:off x="3137" y="2128"/>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98" name="Line 122"/>
              <p:cNvSpPr>
                <a:spLocks noChangeShapeType="1"/>
              </p:cNvSpPr>
              <p:nvPr/>
            </p:nvSpPr>
            <p:spPr bwMode="auto">
              <a:xfrm flipV="1">
                <a:off x="3137" y="2059"/>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99" name="Line 123"/>
              <p:cNvSpPr>
                <a:spLocks noChangeShapeType="1"/>
              </p:cNvSpPr>
              <p:nvPr/>
            </p:nvSpPr>
            <p:spPr bwMode="auto">
              <a:xfrm flipV="1">
                <a:off x="3137" y="1991"/>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00" name="Line 124"/>
              <p:cNvSpPr>
                <a:spLocks noChangeShapeType="1"/>
              </p:cNvSpPr>
              <p:nvPr/>
            </p:nvSpPr>
            <p:spPr bwMode="auto">
              <a:xfrm flipV="1">
                <a:off x="3137" y="1922"/>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01" name="Line 125"/>
              <p:cNvSpPr>
                <a:spLocks noChangeShapeType="1"/>
              </p:cNvSpPr>
              <p:nvPr/>
            </p:nvSpPr>
            <p:spPr bwMode="auto">
              <a:xfrm flipV="1">
                <a:off x="3137" y="185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02" name="Line 126"/>
              <p:cNvSpPr>
                <a:spLocks noChangeShapeType="1"/>
              </p:cNvSpPr>
              <p:nvPr/>
            </p:nvSpPr>
            <p:spPr bwMode="auto">
              <a:xfrm flipV="1">
                <a:off x="3137" y="178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03" name="Line 127"/>
              <p:cNvSpPr>
                <a:spLocks noChangeShapeType="1"/>
              </p:cNvSpPr>
              <p:nvPr/>
            </p:nvSpPr>
            <p:spPr bwMode="auto">
              <a:xfrm flipV="1">
                <a:off x="3137" y="171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04" name="Line 128"/>
              <p:cNvSpPr>
                <a:spLocks noChangeShapeType="1"/>
              </p:cNvSpPr>
              <p:nvPr/>
            </p:nvSpPr>
            <p:spPr bwMode="auto">
              <a:xfrm flipV="1">
                <a:off x="3137" y="1647"/>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05" name="Line 129"/>
              <p:cNvSpPr>
                <a:spLocks noChangeShapeType="1"/>
              </p:cNvSpPr>
              <p:nvPr/>
            </p:nvSpPr>
            <p:spPr bwMode="auto">
              <a:xfrm flipV="1">
                <a:off x="3137" y="1577"/>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06" name="Line 130"/>
              <p:cNvSpPr>
                <a:spLocks noChangeShapeType="1"/>
              </p:cNvSpPr>
              <p:nvPr/>
            </p:nvSpPr>
            <p:spPr bwMode="auto">
              <a:xfrm flipV="1">
                <a:off x="3137" y="1509"/>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07" name="Line 131"/>
              <p:cNvSpPr>
                <a:spLocks noChangeShapeType="1"/>
              </p:cNvSpPr>
              <p:nvPr/>
            </p:nvSpPr>
            <p:spPr bwMode="auto">
              <a:xfrm flipV="1">
                <a:off x="3887" y="3504"/>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08" name="Line 132"/>
              <p:cNvSpPr>
                <a:spLocks noChangeShapeType="1"/>
              </p:cNvSpPr>
              <p:nvPr/>
            </p:nvSpPr>
            <p:spPr bwMode="auto">
              <a:xfrm flipV="1">
                <a:off x="3887" y="343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09" name="Line 133"/>
              <p:cNvSpPr>
                <a:spLocks noChangeShapeType="1"/>
              </p:cNvSpPr>
              <p:nvPr/>
            </p:nvSpPr>
            <p:spPr bwMode="auto">
              <a:xfrm flipV="1">
                <a:off x="3887" y="3367"/>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10" name="Line 134"/>
              <p:cNvSpPr>
                <a:spLocks noChangeShapeType="1"/>
              </p:cNvSpPr>
              <p:nvPr/>
            </p:nvSpPr>
            <p:spPr bwMode="auto">
              <a:xfrm flipV="1">
                <a:off x="3887" y="3298"/>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11" name="Line 135"/>
              <p:cNvSpPr>
                <a:spLocks noChangeShapeType="1"/>
              </p:cNvSpPr>
              <p:nvPr/>
            </p:nvSpPr>
            <p:spPr bwMode="auto">
              <a:xfrm flipV="1">
                <a:off x="3887" y="3229"/>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12" name="Line 136"/>
              <p:cNvSpPr>
                <a:spLocks noChangeShapeType="1"/>
              </p:cNvSpPr>
              <p:nvPr/>
            </p:nvSpPr>
            <p:spPr bwMode="auto">
              <a:xfrm flipV="1">
                <a:off x="3887" y="3160"/>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13" name="Line 137"/>
              <p:cNvSpPr>
                <a:spLocks noChangeShapeType="1"/>
              </p:cNvSpPr>
              <p:nvPr/>
            </p:nvSpPr>
            <p:spPr bwMode="auto">
              <a:xfrm flipV="1">
                <a:off x="3887" y="3092"/>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14" name="Line 138"/>
              <p:cNvSpPr>
                <a:spLocks noChangeShapeType="1"/>
              </p:cNvSpPr>
              <p:nvPr/>
            </p:nvSpPr>
            <p:spPr bwMode="auto">
              <a:xfrm flipV="1">
                <a:off x="3887" y="302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15" name="Line 139"/>
              <p:cNvSpPr>
                <a:spLocks noChangeShapeType="1"/>
              </p:cNvSpPr>
              <p:nvPr/>
            </p:nvSpPr>
            <p:spPr bwMode="auto">
              <a:xfrm flipV="1">
                <a:off x="3887" y="295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16" name="Line 140"/>
              <p:cNvSpPr>
                <a:spLocks noChangeShapeType="1"/>
              </p:cNvSpPr>
              <p:nvPr/>
            </p:nvSpPr>
            <p:spPr bwMode="auto">
              <a:xfrm flipV="1">
                <a:off x="3887" y="288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17" name="Line 141"/>
              <p:cNvSpPr>
                <a:spLocks noChangeShapeType="1"/>
              </p:cNvSpPr>
              <p:nvPr/>
            </p:nvSpPr>
            <p:spPr bwMode="auto">
              <a:xfrm flipV="1">
                <a:off x="3887" y="2816"/>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18" name="Line 142"/>
              <p:cNvSpPr>
                <a:spLocks noChangeShapeType="1"/>
              </p:cNvSpPr>
              <p:nvPr/>
            </p:nvSpPr>
            <p:spPr bwMode="auto">
              <a:xfrm flipV="1">
                <a:off x="3887" y="2748"/>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19" name="Line 143"/>
              <p:cNvSpPr>
                <a:spLocks noChangeShapeType="1"/>
              </p:cNvSpPr>
              <p:nvPr/>
            </p:nvSpPr>
            <p:spPr bwMode="auto">
              <a:xfrm flipV="1">
                <a:off x="3887" y="2678"/>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20" name="Line 144"/>
              <p:cNvSpPr>
                <a:spLocks noChangeShapeType="1"/>
              </p:cNvSpPr>
              <p:nvPr/>
            </p:nvSpPr>
            <p:spPr bwMode="auto">
              <a:xfrm flipV="1">
                <a:off x="3887" y="2610"/>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21" name="Line 145"/>
              <p:cNvSpPr>
                <a:spLocks noChangeShapeType="1"/>
              </p:cNvSpPr>
              <p:nvPr/>
            </p:nvSpPr>
            <p:spPr bwMode="auto">
              <a:xfrm flipV="1">
                <a:off x="3887" y="2541"/>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22" name="Line 146"/>
              <p:cNvSpPr>
                <a:spLocks noChangeShapeType="1"/>
              </p:cNvSpPr>
              <p:nvPr/>
            </p:nvSpPr>
            <p:spPr bwMode="auto">
              <a:xfrm flipV="1">
                <a:off x="3887" y="247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23" name="Line 147"/>
              <p:cNvSpPr>
                <a:spLocks noChangeShapeType="1"/>
              </p:cNvSpPr>
              <p:nvPr/>
            </p:nvSpPr>
            <p:spPr bwMode="auto">
              <a:xfrm flipV="1">
                <a:off x="3887" y="2403"/>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24" name="Line 148"/>
              <p:cNvSpPr>
                <a:spLocks noChangeShapeType="1"/>
              </p:cNvSpPr>
              <p:nvPr/>
            </p:nvSpPr>
            <p:spPr bwMode="auto">
              <a:xfrm flipV="1">
                <a:off x="3887" y="233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25" name="Line 149"/>
              <p:cNvSpPr>
                <a:spLocks noChangeShapeType="1"/>
              </p:cNvSpPr>
              <p:nvPr/>
            </p:nvSpPr>
            <p:spPr bwMode="auto">
              <a:xfrm flipV="1">
                <a:off x="3887" y="2266"/>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26" name="Line 150"/>
              <p:cNvSpPr>
                <a:spLocks noChangeShapeType="1"/>
              </p:cNvSpPr>
              <p:nvPr/>
            </p:nvSpPr>
            <p:spPr bwMode="auto">
              <a:xfrm flipV="1">
                <a:off x="3887" y="2196"/>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27" name="Line 151"/>
              <p:cNvSpPr>
                <a:spLocks noChangeShapeType="1"/>
              </p:cNvSpPr>
              <p:nvPr/>
            </p:nvSpPr>
            <p:spPr bwMode="auto">
              <a:xfrm flipV="1">
                <a:off x="3887" y="2128"/>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28" name="Line 152"/>
              <p:cNvSpPr>
                <a:spLocks noChangeShapeType="1"/>
              </p:cNvSpPr>
              <p:nvPr/>
            </p:nvSpPr>
            <p:spPr bwMode="auto">
              <a:xfrm flipV="1">
                <a:off x="3887" y="2059"/>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29" name="Line 153"/>
              <p:cNvSpPr>
                <a:spLocks noChangeShapeType="1"/>
              </p:cNvSpPr>
              <p:nvPr/>
            </p:nvSpPr>
            <p:spPr bwMode="auto">
              <a:xfrm flipV="1">
                <a:off x="3887" y="1991"/>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30" name="Line 154"/>
              <p:cNvSpPr>
                <a:spLocks noChangeShapeType="1"/>
              </p:cNvSpPr>
              <p:nvPr/>
            </p:nvSpPr>
            <p:spPr bwMode="auto">
              <a:xfrm flipV="1">
                <a:off x="3887" y="1922"/>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31" name="Line 155"/>
              <p:cNvSpPr>
                <a:spLocks noChangeShapeType="1"/>
              </p:cNvSpPr>
              <p:nvPr/>
            </p:nvSpPr>
            <p:spPr bwMode="auto">
              <a:xfrm flipV="1">
                <a:off x="3887" y="185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32" name="Line 156"/>
              <p:cNvSpPr>
                <a:spLocks noChangeShapeType="1"/>
              </p:cNvSpPr>
              <p:nvPr/>
            </p:nvSpPr>
            <p:spPr bwMode="auto">
              <a:xfrm flipV="1">
                <a:off x="3887" y="178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33" name="Line 157"/>
              <p:cNvSpPr>
                <a:spLocks noChangeShapeType="1"/>
              </p:cNvSpPr>
              <p:nvPr/>
            </p:nvSpPr>
            <p:spPr bwMode="auto">
              <a:xfrm flipV="1">
                <a:off x="3887" y="171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34" name="Line 158"/>
              <p:cNvSpPr>
                <a:spLocks noChangeShapeType="1"/>
              </p:cNvSpPr>
              <p:nvPr/>
            </p:nvSpPr>
            <p:spPr bwMode="auto">
              <a:xfrm flipV="1">
                <a:off x="3887" y="1647"/>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35" name="Line 159"/>
              <p:cNvSpPr>
                <a:spLocks noChangeShapeType="1"/>
              </p:cNvSpPr>
              <p:nvPr/>
            </p:nvSpPr>
            <p:spPr bwMode="auto">
              <a:xfrm flipV="1">
                <a:off x="3887" y="1577"/>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36" name="Line 160"/>
              <p:cNvSpPr>
                <a:spLocks noChangeShapeType="1"/>
              </p:cNvSpPr>
              <p:nvPr/>
            </p:nvSpPr>
            <p:spPr bwMode="auto">
              <a:xfrm flipV="1">
                <a:off x="3887" y="1509"/>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37" name="Line 161"/>
              <p:cNvSpPr>
                <a:spLocks noChangeShapeType="1"/>
              </p:cNvSpPr>
              <p:nvPr/>
            </p:nvSpPr>
            <p:spPr bwMode="auto">
              <a:xfrm flipV="1">
                <a:off x="4625" y="3504"/>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38" name="Line 162"/>
              <p:cNvSpPr>
                <a:spLocks noChangeShapeType="1"/>
              </p:cNvSpPr>
              <p:nvPr/>
            </p:nvSpPr>
            <p:spPr bwMode="auto">
              <a:xfrm flipV="1">
                <a:off x="4625" y="343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39" name="Line 163"/>
              <p:cNvSpPr>
                <a:spLocks noChangeShapeType="1"/>
              </p:cNvSpPr>
              <p:nvPr/>
            </p:nvSpPr>
            <p:spPr bwMode="auto">
              <a:xfrm flipV="1">
                <a:off x="4625" y="3367"/>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40" name="Line 164"/>
              <p:cNvSpPr>
                <a:spLocks noChangeShapeType="1"/>
              </p:cNvSpPr>
              <p:nvPr/>
            </p:nvSpPr>
            <p:spPr bwMode="auto">
              <a:xfrm flipV="1">
                <a:off x="4625" y="3298"/>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41" name="Line 165"/>
              <p:cNvSpPr>
                <a:spLocks noChangeShapeType="1"/>
              </p:cNvSpPr>
              <p:nvPr/>
            </p:nvSpPr>
            <p:spPr bwMode="auto">
              <a:xfrm flipV="1">
                <a:off x="4625" y="3229"/>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42" name="Line 166"/>
              <p:cNvSpPr>
                <a:spLocks noChangeShapeType="1"/>
              </p:cNvSpPr>
              <p:nvPr/>
            </p:nvSpPr>
            <p:spPr bwMode="auto">
              <a:xfrm flipV="1">
                <a:off x="4625" y="3160"/>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43" name="Line 167"/>
              <p:cNvSpPr>
                <a:spLocks noChangeShapeType="1"/>
              </p:cNvSpPr>
              <p:nvPr/>
            </p:nvSpPr>
            <p:spPr bwMode="auto">
              <a:xfrm flipV="1">
                <a:off x="4625" y="3092"/>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44" name="Line 168"/>
              <p:cNvSpPr>
                <a:spLocks noChangeShapeType="1"/>
              </p:cNvSpPr>
              <p:nvPr/>
            </p:nvSpPr>
            <p:spPr bwMode="auto">
              <a:xfrm flipV="1">
                <a:off x="4625" y="302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45" name="Line 169"/>
              <p:cNvSpPr>
                <a:spLocks noChangeShapeType="1"/>
              </p:cNvSpPr>
              <p:nvPr/>
            </p:nvSpPr>
            <p:spPr bwMode="auto">
              <a:xfrm flipV="1">
                <a:off x="4625" y="295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46" name="Line 170"/>
              <p:cNvSpPr>
                <a:spLocks noChangeShapeType="1"/>
              </p:cNvSpPr>
              <p:nvPr/>
            </p:nvSpPr>
            <p:spPr bwMode="auto">
              <a:xfrm flipV="1">
                <a:off x="4625" y="288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47" name="Line 171"/>
              <p:cNvSpPr>
                <a:spLocks noChangeShapeType="1"/>
              </p:cNvSpPr>
              <p:nvPr/>
            </p:nvSpPr>
            <p:spPr bwMode="auto">
              <a:xfrm flipV="1">
                <a:off x="4625" y="2816"/>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48" name="Line 172"/>
              <p:cNvSpPr>
                <a:spLocks noChangeShapeType="1"/>
              </p:cNvSpPr>
              <p:nvPr/>
            </p:nvSpPr>
            <p:spPr bwMode="auto">
              <a:xfrm flipV="1">
                <a:off x="4625" y="2748"/>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49" name="Line 173"/>
              <p:cNvSpPr>
                <a:spLocks noChangeShapeType="1"/>
              </p:cNvSpPr>
              <p:nvPr/>
            </p:nvSpPr>
            <p:spPr bwMode="auto">
              <a:xfrm flipV="1">
                <a:off x="4625" y="2678"/>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50" name="Line 174"/>
              <p:cNvSpPr>
                <a:spLocks noChangeShapeType="1"/>
              </p:cNvSpPr>
              <p:nvPr/>
            </p:nvSpPr>
            <p:spPr bwMode="auto">
              <a:xfrm flipV="1">
                <a:off x="4625" y="2610"/>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51" name="Line 175"/>
              <p:cNvSpPr>
                <a:spLocks noChangeShapeType="1"/>
              </p:cNvSpPr>
              <p:nvPr/>
            </p:nvSpPr>
            <p:spPr bwMode="auto">
              <a:xfrm flipV="1">
                <a:off x="4625" y="2541"/>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52" name="Line 176"/>
              <p:cNvSpPr>
                <a:spLocks noChangeShapeType="1"/>
              </p:cNvSpPr>
              <p:nvPr/>
            </p:nvSpPr>
            <p:spPr bwMode="auto">
              <a:xfrm flipV="1">
                <a:off x="4625" y="2473"/>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53" name="Line 177"/>
              <p:cNvSpPr>
                <a:spLocks noChangeShapeType="1"/>
              </p:cNvSpPr>
              <p:nvPr/>
            </p:nvSpPr>
            <p:spPr bwMode="auto">
              <a:xfrm flipV="1">
                <a:off x="4625" y="2403"/>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54" name="Line 178"/>
              <p:cNvSpPr>
                <a:spLocks noChangeShapeType="1"/>
              </p:cNvSpPr>
              <p:nvPr/>
            </p:nvSpPr>
            <p:spPr bwMode="auto">
              <a:xfrm flipV="1">
                <a:off x="4625" y="233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55" name="Line 179"/>
              <p:cNvSpPr>
                <a:spLocks noChangeShapeType="1"/>
              </p:cNvSpPr>
              <p:nvPr/>
            </p:nvSpPr>
            <p:spPr bwMode="auto">
              <a:xfrm flipV="1">
                <a:off x="4625" y="2266"/>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56" name="Line 180"/>
              <p:cNvSpPr>
                <a:spLocks noChangeShapeType="1"/>
              </p:cNvSpPr>
              <p:nvPr/>
            </p:nvSpPr>
            <p:spPr bwMode="auto">
              <a:xfrm flipV="1">
                <a:off x="4625" y="2196"/>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57" name="Line 181"/>
              <p:cNvSpPr>
                <a:spLocks noChangeShapeType="1"/>
              </p:cNvSpPr>
              <p:nvPr/>
            </p:nvSpPr>
            <p:spPr bwMode="auto">
              <a:xfrm flipV="1">
                <a:off x="4625" y="2128"/>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58" name="Line 182"/>
              <p:cNvSpPr>
                <a:spLocks noChangeShapeType="1"/>
              </p:cNvSpPr>
              <p:nvPr/>
            </p:nvSpPr>
            <p:spPr bwMode="auto">
              <a:xfrm flipV="1">
                <a:off x="4625" y="2059"/>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59" name="Line 183"/>
              <p:cNvSpPr>
                <a:spLocks noChangeShapeType="1"/>
              </p:cNvSpPr>
              <p:nvPr/>
            </p:nvSpPr>
            <p:spPr bwMode="auto">
              <a:xfrm flipV="1">
                <a:off x="4625" y="1991"/>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60" name="Line 184"/>
              <p:cNvSpPr>
                <a:spLocks noChangeShapeType="1"/>
              </p:cNvSpPr>
              <p:nvPr/>
            </p:nvSpPr>
            <p:spPr bwMode="auto">
              <a:xfrm flipV="1">
                <a:off x="4625" y="1922"/>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61" name="Line 185"/>
              <p:cNvSpPr>
                <a:spLocks noChangeShapeType="1"/>
              </p:cNvSpPr>
              <p:nvPr/>
            </p:nvSpPr>
            <p:spPr bwMode="auto">
              <a:xfrm flipV="1">
                <a:off x="4625" y="185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62" name="Line 186"/>
              <p:cNvSpPr>
                <a:spLocks noChangeShapeType="1"/>
              </p:cNvSpPr>
              <p:nvPr/>
            </p:nvSpPr>
            <p:spPr bwMode="auto">
              <a:xfrm flipV="1">
                <a:off x="4625" y="1784"/>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63" name="Line 187"/>
              <p:cNvSpPr>
                <a:spLocks noChangeShapeType="1"/>
              </p:cNvSpPr>
              <p:nvPr/>
            </p:nvSpPr>
            <p:spPr bwMode="auto">
              <a:xfrm flipV="1">
                <a:off x="4625" y="1715"/>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64" name="Line 188"/>
              <p:cNvSpPr>
                <a:spLocks noChangeShapeType="1"/>
              </p:cNvSpPr>
              <p:nvPr/>
            </p:nvSpPr>
            <p:spPr bwMode="auto">
              <a:xfrm flipV="1">
                <a:off x="4625" y="1647"/>
                <a:ext cx="1" cy="33"/>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65" name="Line 189"/>
              <p:cNvSpPr>
                <a:spLocks noChangeShapeType="1"/>
              </p:cNvSpPr>
              <p:nvPr/>
            </p:nvSpPr>
            <p:spPr bwMode="auto">
              <a:xfrm flipV="1">
                <a:off x="4625" y="1577"/>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66" name="Line 190"/>
              <p:cNvSpPr>
                <a:spLocks noChangeShapeType="1"/>
              </p:cNvSpPr>
              <p:nvPr/>
            </p:nvSpPr>
            <p:spPr bwMode="auto">
              <a:xfrm flipV="1">
                <a:off x="4625" y="1509"/>
                <a:ext cx="1" cy="34"/>
              </a:xfrm>
              <a:prstGeom prst="line">
                <a:avLst/>
              </a:prstGeom>
              <a:noFill/>
              <a:ln w="9525"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grpSp>
        <p:grpSp>
          <p:nvGrpSpPr>
            <p:cNvPr id="7" name="Group 436"/>
            <p:cNvGrpSpPr>
              <a:grpSpLocks/>
            </p:cNvGrpSpPr>
            <p:nvPr/>
          </p:nvGrpSpPr>
          <p:grpSpPr bwMode="auto">
            <a:xfrm>
              <a:off x="1798812" y="1025501"/>
              <a:ext cx="5827712" cy="2589212"/>
              <a:chOff x="961" y="1495"/>
              <a:chExt cx="3671" cy="1631"/>
            </a:xfrm>
          </p:grpSpPr>
          <p:sp>
            <p:nvSpPr>
              <p:cNvPr id="9" name="Line 197"/>
              <p:cNvSpPr>
                <a:spLocks noChangeShapeType="1"/>
              </p:cNvSpPr>
              <p:nvPr/>
            </p:nvSpPr>
            <p:spPr bwMode="auto">
              <a:xfrm>
                <a:off x="961"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0" name="Line 198"/>
              <p:cNvSpPr>
                <a:spLocks noChangeShapeType="1"/>
              </p:cNvSpPr>
              <p:nvPr/>
            </p:nvSpPr>
            <p:spPr bwMode="auto">
              <a:xfrm>
                <a:off x="1033"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1" name="Line 199"/>
              <p:cNvSpPr>
                <a:spLocks noChangeShapeType="1"/>
              </p:cNvSpPr>
              <p:nvPr/>
            </p:nvSpPr>
            <p:spPr bwMode="auto">
              <a:xfrm>
                <a:off x="1104"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2" name="Line 200"/>
              <p:cNvSpPr>
                <a:spLocks noChangeShapeType="1"/>
              </p:cNvSpPr>
              <p:nvPr/>
            </p:nvSpPr>
            <p:spPr bwMode="auto">
              <a:xfrm>
                <a:off x="1175"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3" name="Line 201"/>
              <p:cNvSpPr>
                <a:spLocks noChangeShapeType="1"/>
              </p:cNvSpPr>
              <p:nvPr/>
            </p:nvSpPr>
            <p:spPr bwMode="auto">
              <a:xfrm>
                <a:off x="1246"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4" name="Line 202"/>
              <p:cNvSpPr>
                <a:spLocks noChangeShapeType="1"/>
              </p:cNvSpPr>
              <p:nvPr/>
            </p:nvSpPr>
            <p:spPr bwMode="auto">
              <a:xfrm>
                <a:off x="1319"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5" name="Line 203"/>
              <p:cNvSpPr>
                <a:spLocks noChangeShapeType="1"/>
              </p:cNvSpPr>
              <p:nvPr/>
            </p:nvSpPr>
            <p:spPr bwMode="auto">
              <a:xfrm>
                <a:off x="1390"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6" name="Line 204"/>
              <p:cNvSpPr>
                <a:spLocks noChangeShapeType="1"/>
              </p:cNvSpPr>
              <p:nvPr/>
            </p:nvSpPr>
            <p:spPr bwMode="auto">
              <a:xfrm>
                <a:off x="1461"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7" name="Line 205"/>
              <p:cNvSpPr>
                <a:spLocks noChangeShapeType="1"/>
              </p:cNvSpPr>
              <p:nvPr/>
            </p:nvSpPr>
            <p:spPr bwMode="auto">
              <a:xfrm>
                <a:off x="1532"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8" name="Line 206"/>
              <p:cNvSpPr>
                <a:spLocks noChangeShapeType="1"/>
              </p:cNvSpPr>
              <p:nvPr/>
            </p:nvSpPr>
            <p:spPr bwMode="auto">
              <a:xfrm>
                <a:off x="1602"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9" name="Line 207"/>
              <p:cNvSpPr>
                <a:spLocks noChangeShapeType="1"/>
              </p:cNvSpPr>
              <p:nvPr/>
            </p:nvSpPr>
            <p:spPr bwMode="auto">
              <a:xfrm>
                <a:off x="1675"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0" name="Line 208"/>
              <p:cNvSpPr>
                <a:spLocks noChangeShapeType="1"/>
              </p:cNvSpPr>
              <p:nvPr/>
            </p:nvSpPr>
            <p:spPr bwMode="auto">
              <a:xfrm>
                <a:off x="1746"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1" name="Line 209"/>
              <p:cNvSpPr>
                <a:spLocks noChangeShapeType="1"/>
              </p:cNvSpPr>
              <p:nvPr/>
            </p:nvSpPr>
            <p:spPr bwMode="auto">
              <a:xfrm>
                <a:off x="1817"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2" name="Line 210"/>
              <p:cNvSpPr>
                <a:spLocks noChangeShapeType="1"/>
              </p:cNvSpPr>
              <p:nvPr/>
            </p:nvSpPr>
            <p:spPr bwMode="auto">
              <a:xfrm>
                <a:off x="1888"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3" name="Line 211"/>
              <p:cNvSpPr>
                <a:spLocks noChangeShapeType="1"/>
              </p:cNvSpPr>
              <p:nvPr/>
            </p:nvSpPr>
            <p:spPr bwMode="auto">
              <a:xfrm>
                <a:off x="1960"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4" name="Line 212"/>
              <p:cNvSpPr>
                <a:spLocks noChangeShapeType="1"/>
              </p:cNvSpPr>
              <p:nvPr/>
            </p:nvSpPr>
            <p:spPr bwMode="auto">
              <a:xfrm>
                <a:off x="2031"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5" name="Line 213"/>
              <p:cNvSpPr>
                <a:spLocks noChangeShapeType="1"/>
              </p:cNvSpPr>
              <p:nvPr/>
            </p:nvSpPr>
            <p:spPr bwMode="auto">
              <a:xfrm>
                <a:off x="2102"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6" name="Line 214"/>
              <p:cNvSpPr>
                <a:spLocks noChangeShapeType="1"/>
              </p:cNvSpPr>
              <p:nvPr/>
            </p:nvSpPr>
            <p:spPr bwMode="auto">
              <a:xfrm>
                <a:off x="2173"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7" name="Line 215"/>
              <p:cNvSpPr>
                <a:spLocks noChangeShapeType="1"/>
              </p:cNvSpPr>
              <p:nvPr/>
            </p:nvSpPr>
            <p:spPr bwMode="auto">
              <a:xfrm>
                <a:off x="2244"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8" name="Line 216"/>
              <p:cNvSpPr>
                <a:spLocks noChangeShapeType="1"/>
              </p:cNvSpPr>
              <p:nvPr/>
            </p:nvSpPr>
            <p:spPr bwMode="auto">
              <a:xfrm>
                <a:off x="2316"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9" name="Line 217"/>
              <p:cNvSpPr>
                <a:spLocks noChangeShapeType="1"/>
              </p:cNvSpPr>
              <p:nvPr/>
            </p:nvSpPr>
            <p:spPr bwMode="auto">
              <a:xfrm>
                <a:off x="2387"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0" name="Line 218"/>
              <p:cNvSpPr>
                <a:spLocks noChangeShapeType="1"/>
              </p:cNvSpPr>
              <p:nvPr/>
            </p:nvSpPr>
            <p:spPr bwMode="auto">
              <a:xfrm>
                <a:off x="2458"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1" name="Line 219"/>
              <p:cNvSpPr>
                <a:spLocks noChangeShapeType="1"/>
              </p:cNvSpPr>
              <p:nvPr/>
            </p:nvSpPr>
            <p:spPr bwMode="auto">
              <a:xfrm>
                <a:off x="2529"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2" name="Line 220"/>
              <p:cNvSpPr>
                <a:spLocks noChangeShapeType="1"/>
              </p:cNvSpPr>
              <p:nvPr/>
            </p:nvSpPr>
            <p:spPr bwMode="auto">
              <a:xfrm>
                <a:off x="2602"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3" name="Line 221"/>
              <p:cNvSpPr>
                <a:spLocks noChangeShapeType="1"/>
              </p:cNvSpPr>
              <p:nvPr/>
            </p:nvSpPr>
            <p:spPr bwMode="auto">
              <a:xfrm>
                <a:off x="2673"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4" name="Line 222"/>
              <p:cNvSpPr>
                <a:spLocks noChangeShapeType="1"/>
              </p:cNvSpPr>
              <p:nvPr/>
            </p:nvSpPr>
            <p:spPr bwMode="auto">
              <a:xfrm>
                <a:off x="2744"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5" name="Line 223"/>
              <p:cNvSpPr>
                <a:spLocks noChangeShapeType="1"/>
              </p:cNvSpPr>
              <p:nvPr/>
            </p:nvSpPr>
            <p:spPr bwMode="auto">
              <a:xfrm>
                <a:off x="2814"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6" name="Line 224"/>
              <p:cNvSpPr>
                <a:spLocks noChangeShapeType="1"/>
              </p:cNvSpPr>
              <p:nvPr/>
            </p:nvSpPr>
            <p:spPr bwMode="auto">
              <a:xfrm>
                <a:off x="2887"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7" name="Line 225"/>
              <p:cNvSpPr>
                <a:spLocks noChangeShapeType="1"/>
              </p:cNvSpPr>
              <p:nvPr/>
            </p:nvSpPr>
            <p:spPr bwMode="auto">
              <a:xfrm>
                <a:off x="2958"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8" name="Line 226"/>
              <p:cNvSpPr>
                <a:spLocks noChangeShapeType="1"/>
              </p:cNvSpPr>
              <p:nvPr/>
            </p:nvSpPr>
            <p:spPr bwMode="auto">
              <a:xfrm>
                <a:off x="3029"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39" name="Line 227"/>
              <p:cNvSpPr>
                <a:spLocks noChangeShapeType="1"/>
              </p:cNvSpPr>
              <p:nvPr/>
            </p:nvSpPr>
            <p:spPr bwMode="auto">
              <a:xfrm>
                <a:off x="3100"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40" name="Line 228"/>
              <p:cNvSpPr>
                <a:spLocks noChangeShapeType="1"/>
              </p:cNvSpPr>
              <p:nvPr/>
            </p:nvSpPr>
            <p:spPr bwMode="auto">
              <a:xfrm>
                <a:off x="3171"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41" name="Line 229"/>
              <p:cNvSpPr>
                <a:spLocks noChangeShapeType="1"/>
              </p:cNvSpPr>
              <p:nvPr/>
            </p:nvSpPr>
            <p:spPr bwMode="auto">
              <a:xfrm>
                <a:off x="3243"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42" name="Line 230"/>
              <p:cNvSpPr>
                <a:spLocks noChangeShapeType="1"/>
              </p:cNvSpPr>
              <p:nvPr/>
            </p:nvSpPr>
            <p:spPr bwMode="auto">
              <a:xfrm>
                <a:off x="3314"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43" name="Line 231"/>
              <p:cNvSpPr>
                <a:spLocks noChangeShapeType="1"/>
              </p:cNvSpPr>
              <p:nvPr/>
            </p:nvSpPr>
            <p:spPr bwMode="auto">
              <a:xfrm>
                <a:off x="3385"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44" name="Line 232"/>
              <p:cNvSpPr>
                <a:spLocks noChangeShapeType="1"/>
              </p:cNvSpPr>
              <p:nvPr/>
            </p:nvSpPr>
            <p:spPr bwMode="auto">
              <a:xfrm>
                <a:off x="3456"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45" name="Line 233"/>
              <p:cNvSpPr>
                <a:spLocks noChangeShapeType="1"/>
              </p:cNvSpPr>
              <p:nvPr/>
            </p:nvSpPr>
            <p:spPr bwMode="auto">
              <a:xfrm>
                <a:off x="3528"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46" name="Line 234"/>
              <p:cNvSpPr>
                <a:spLocks noChangeShapeType="1"/>
              </p:cNvSpPr>
              <p:nvPr/>
            </p:nvSpPr>
            <p:spPr bwMode="auto">
              <a:xfrm>
                <a:off x="3599"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47" name="Line 235"/>
              <p:cNvSpPr>
                <a:spLocks noChangeShapeType="1"/>
              </p:cNvSpPr>
              <p:nvPr/>
            </p:nvSpPr>
            <p:spPr bwMode="auto">
              <a:xfrm>
                <a:off x="3670"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48" name="Line 236"/>
              <p:cNvSpPr>
                <a:spLocks noChangeShapeType="1"/>
              </p:cNvSpPr>
              <p:nvPr/>
            </p:nvSpPr>
            <p:spPr bwMode="auto">
              <a:xfrm>
                <a:off x="3741"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49" name="Line 237"/>
              <p:cNvSpPr>
                <a:spLocks noChangeShapeType="1"/>
              </p:cNvSpPr>
              <p:nvPr/>
            </p:nvSpPr>
            <p:spPr bwMode="auto">
              <a:xfrm>
                <a:off x="3812"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50" name="Line 238"/>
              <p:cNvSpPr>
                <a:spLocks noChangeShapeType="1"/>
              </p:cNvSpPr>
              <p:nvPr/>
            </p:nvSpPr>
            <p:spPr bwMode="auto">
              <a:xfrm>
                <a:off x="3885"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51" name="Line 239"/>
              <p:cNvSpPr>
                <a:spLocks noChangeShapeType="1"/>
              </p:cNvSpPr>
              <p:nvPr/>
            </p:nvSpPr>
            <p:spPr bwMode="auto">
              <a:xfrm>
                <a:off x="3955"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52" name="Line 240"/>
              <p:cNvSpPr>
                <a:spLocks noChangeShapeType="1"/>
              </p:cNvSpPr>
              <p:nvPr/>
            </p:nvSpPr>
            <p:spPr bwMode="auto">
              <a:xfrm>
                <a:off x="4026"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53" name="Line 241"/>
              <p:cNvSpPr>
                <a:spLocks noChangeShapeType="1"/>
              </p:cNvSpPr>
              <p:nvPr/>
            </p:nvSpPr>
            <p:spPr bwMode="auto">
              <a:xfrm>
                <a:off x="4097"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54" name="Line 242"/>
              <p:cNvSpPr>
                <a:spLocks noChangeShapeType="1"/>
              </p:cNvSpPr>
              <p:nvPr/>
            </p:nvSpPr>
            <p:spPr bwMode="auto">
              <a:xfrm>
                <a:off x="4170"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55" name="Line 243"/>
              <p:cNvSpPr>
                <a:spLocks noChangeShapeType="1"/>
              </p:cNvSpPr>
              <p:nvPr/>
            </p:nvSpPr>
            <p:spPr bwMode="auto">
              <a:xfrm>
                <a:off x="4241"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56" name="Line 244"/>
              <p:cNvSpPr>
                <a:spLocks noChangeShapeType="1"/>
              </p:cNvSpPr>
              <p:nvPr/>
            </p:nvSpPr>
            <p:spPr bwMode="auto">
              <a:xfrm>
                <a:off x="4312"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57" name="Line 245"/>
              <p:cNvSpPr>
                <a:spLocks noChangeShapeType="1"/>
              </p:cNvSpPr>
              <p:nvPr/>
            </p:nvSpPr>
            <p:spPr bwMode="auto">
              <a:xfrm>
                <a:off x="4383"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58" name="Line 246"/>
              <p:cNvSpPr>
                <a:spLocks noChangeShapeType="1"/>
              </p:cNvSpPr>
              <p:nvPr/>
            </p:nvSpPr>
            <p:spPr bwMode="auto">
              <a:xfrm>
                <a:off x="4455" y="149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59" name="Line 247"/>
              <p:cNvSpPr>
                <a:spLocks noChangeShapeType="1"/>
              </p:cNvSpPr>
              <p:nvPr/>
            </p:nvSpPr>
            <p:spPr bwMode="auto">
              <a:xfrm>
                <a:off x="4526"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60" name="Line 248"/>
              <p:cNvSpPr>
                <a:spLocks noChangeShapeType="1"/>
              </p:cNvSpPr>
              <p:nvPr/>
            </p:nvSpPr>
            <p:spPr bwMode="auto">
              <a:xfrm>
                <a:off x="4597" y="149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61" name="Line 256"/>
              <p:cNvSpPr>
                <a:spLocks noChangeShapeType="1"/>
              </p:cNvSpPr>
              <p:nvPr/>
            </p:nvSpPr>
            <p:spPr bwMode="auto">
              <a:xfrm>
                <a:off x="961"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62" name="Line 257"/>
              <p:cNvSpPr>
                <a:spLocks noChangeShapeType="1"/>
              </p:cNvSpPr>
              <p:nvPr/>
            </p:nvSpPr>
            <p:spPr bwMode="auto">
              <a:xfrm>
                <a:off x="1033"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63" name="Line 258"/>
              <p:cNvSpPr>
                <a:spLocks noChangeShapeType="1"/>
              </p:cNvSpPr>
              <p:nvPr/>
            </p:nvSpPr>
            <p:spPr bwMode="auto">
              <a:xfrm>
                <a:off x="1104"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64" name="Line 259"/>
              <p:cNvSpPr>
                <a:spLocks noChangeShapeType="1"/>
              </p:cNvSpPr>
              <p:nvPr/>
            </p:nvSpPr>
            <p:spPr bwMode="auto">
              <a:xfrm>
                <a:off x="1175"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65" name="Line 260"/>
              <p:cNvSpPr>
                <a:spLocks noChangeShapeType="1"/>
              </p:cNvSpPr>
              <p:nvPr/>
            </p:nvSpPr>
            <p:spPr bwMode="auto">
              <a:xfrm>
                <a:off x="1246"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66" name="Line 261"/>
              <p:cNvSpPr>
                <a:spLocks noChangeShapeType="1"/>
              </p:cNvSpPr>
              <p:nvPr/>
            </p:nvSpPr>
            <p:spPr bwMode="auto">
              <a:xfrm>
                <a:off x="1319"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67" name="Line 262"/>
              <p:cNvSpPr>
                <a:spLocks noChangeShapeType="1"/>
              </p:cNvSpPr>
              <p:nvPr/>
            </p:nvSpPr>
            <p:spPr bwMode="auto">
              <a:xfrm>
                <a:off x="1390"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68" name="Line 263"/>
              <p:cNvSpPr>
                <a:spLocks noChangeShapeType="1"/>
              </p:cNvSpPr>
              <p:nvPr/>
            </p:nvSpPr>
            <p:spPr bwMode="auto">
              <a:xfrm>
                <a:off x="1461"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69" name="Line 264"/>
              <p:cNvSpPr>
                <a:spLocks noChangeShapeType="1"/>
              </p:cNvSpPr>
              <p:nvPr/>
            </p:nvSpPr>
            <p:spPr bwMode="auto">
              <a:xfrm>
                <a:off x="1532"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70" name="Line 265"/>
              <p:cNvSpPr>
                <a:spLocks noChangeShapeType="1"/>
              </p:cNvSpPr>
              <p:nvPr/>
            </p:nvSpPr>
            <p:spPr bwMode="auto">
              <a:xfrm>
                <a:off x="1602"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71" name="Line 266"/>
              <p:cNvSpPr>
                <a:spLocks noChangeShapeType="1"/>
              </p:cNvSpPr>
              <p:nvPr/>
            </p:nvSpPr>
            <p:spPr bwMode="auto">
              <a:xfrm>
                <a:off x="1675"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72" name="Line 267"/>
              <p:cNvSpPr>
                <a:spLocks noChangeShapeType="1"/>
              </p:cNvSpPr>
              <p:nvPr/>
            </p:nvSpPr>
            <p:spPr bwMode="auto">
              <a:xfrm>
                <a:off x="1746"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73" name="Line 268"/>
              <p:cNvSpPr>
                <a:spLocks noChangeShapeType="1"/>
              </p:cNvSpPr>
              <p:nvPr/>
            </p:nvSpPr>
            <p:spPr bwMode="auto">
              <a:xfrm>
                <a:off x="1817"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74" name="Line 269"/>
              <p:cNvSpPr>
                <a:spLocks noChangeShapeType="1"/>
              </p:cNvSpPr>
              <p:nvPr/>
            </p:nvSpPr>
            <p:spPr bwMode="auto">
              <a:xfrm>
                <a:off x="1888"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75" name="Line 270"/>
              <p:cNvSpPr>
                <a:spLocks noChangeShapeType="1"/>
              </p:cNvSpPr>
              <p:nvPr/>
            </p:nvSpPr>
            <p:spPr bwMode="auto">
              <a:xfrm>
                <a:off x="1960"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76" name="Line 271"/>
              <p:cNvSpPr>
                <a:spLocks noChangeShapeType="1"/>
              </p:cNvSpPr>
              <p:nvPr/>
            </p:nvSpPr>
            <p:spPr bwMode="auto">
              <a:xfrm>
                <a:off x="2031"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77" name="Line 272"/>
              <p:cNvSpPr>
                <a:spLocks noChangeShapeType="1"/>
              </p:cNvSpPr>
              <p:nvPr/>
            </p:nvSpPr>
            <p:spPr bwMode="auto">
              <a:xfrm>
                <a:off x="2102"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78" name="Line 273"/>
              <p:cNvSpPr>
                <a:spLocks noChangeShapeType="1"/>
              </p:cNvSpPr>
              <p:nvPr/>
            </p:nvSpPr>
            <p:spPr bwMode="auto">
              <a:xfrm>
                <a:off x="2173"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79" name="Line 274"/>
              <p:cNvSpPr>
                <a:spLocks noChangeShapeType="1"/>
              </p:cNvSpPr>
              <p:nvPr/>
            </p:nvSpPr>
            <p:spPr bwMode="auto">
              <a:xfrm>
                <a:off x="2244"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80" name="Line 275"/>
              <p:cNvSpPr>
                <a:spLocks noChangeShapeType="1"/>
              </p:cNvSpPr>
              <p:nvPr/>
            </p:nvSpPr>
            <p:spPr bwMode="auto">
              <a:xfrm>
                <a:off x="2316"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81" name="Line 276"/>
              <p:cNvSpPr>
                <a:spLocks noChangeShapeType="1"/>
              </p:cNvSpPr>
              <p:nvPr/>
            </p:nvSpPr>
            <p:spPr bwMode="auto">
              <a:xfrm>
                <a:off x="2387"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82" name="Line 277"/>
              <p:cNvSpPr>
                <a:spLocks noChangeShapeType="1"/>
              </p:cNvSpPr>
              <p:nvPr/>
            </p:nvSpPr>
            <p:spPr bwMode="auto">
              <a:xfrm>
                <a:off x="2458"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83" name="Line 278"/>
              <p:cNvSpPr>
                <a:spLocks noChangeShapeType="1"/>
              </p:cNvSpPr>
              <p:nvPr/>
            </p:nvSpPr>
            <p:spPr bwMode="auto">
              <a:xfrm>
                <a:off x="2529"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84" name="Line 279"/>
              <p:cNvSpPr>
                <a:spLocks noChangeShapeType="1"/>
              </p:cNvSpPr>
              <p:nvPr/>
            </p:nvSpPr>
            <p:spPr bwMode="auto">
              <a:xfrm>
                <a:off x="2602"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85" name="Line 280"/>
              <p:cNvSpPr>
                <a:spLocks noChangeShapeType="1"/>
              </p:cNvSpPr>
              <p:nvPr/>
            </p:nvSpPr>
            <p:spPr bwMode="auto">
              <a:xfrm>
                <a:off x="2673"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86" name="Line 281"/>
              <p:cNvSpPr>
                <a:spLocks noChangeShapeType="1"/>
              </p:cNvSpPr>
              <p:nvPr/>
            </p:nvSpPr>
            <p:spPr bwMode="auto">
              <a:xfrm>
                <a:off x="2744"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87" name="Line 282"/>
              <p:cNvSpPr>
                <a:spLocks noChangeShapeType="1"/>
              </p:cNvSpPr>
              <p:nvPr/>
            </p:nvSpPr>
            <p:spPr bwMode="auto">
              <a:xfrm>
                <a:off x="2814"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88" name="Line 283"/>
              <p:cNvSpPr>
                <a:spLocks noChangeShapeType="1"/>
              </p:cNvSpPr>
              <p:nvPr/>
            </p:nvSpPr>
            <p:spPr bwMode="auto">
              <a:xfrm>
                <a:off x="2887"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89" name="Line 284"/>
              <p:cNvSpPr>
                <a:spLocks noChangeShapeType="1"/>
              </p:cNvSpPr>
              <p:nvPr/>
            </p:nvSpPr>
            <p:spPr bwMode="auto">
              <a:xfrm>
                <a:off x="2958"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90" name="Line 285"/>
              <p:cNvSpPr>
                <a:spLocks noChangeShapeType="1"/>
              </p:cNvSpPr>
              <p:nvPr/>
            </p:nvSpPr>
            <p:spPr bwMode="auto">
              <a:xfrm>
                <a:off x="3029"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91" name="Line 286"/>
              <p:cNvSpPr>
                <a:spLocks noChangeShapeType="1"/>
              </p:cNvSpPr>
              <p:nvPr/>
            </p:nvSpPr>
            <p:spPr bwMode="auto">
              <a:xfrm>
                <a:off x="3100"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92" name="Line 287"/>
              <p:cNvSpPr>
                <a:spLocks noChangeShapeType="1"/>
              </p:cNvSpPr>
              <p:nvPr/>
            </p:nvSpPr>
            <p:spPr bwMode="auto">
              <a:xfrm>
                <a:off x="3171"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93" name="Line 288"/>
              <p:cNvSpPr>
                <a:spLocks noChangeShapeType="1"/>
              </p:cNvSpPr>
              <p:nvPr/>
            </p:nvSpPr>
            <p:spPr bwMode="auto">
              <a:xfrm>
                <a:off x="3243"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94" name="Line 289"/>
              <p:cNvSpPr>
                <a:spLocks noChangeShapeType="1"/>
              </p:cNvSpPr>
              <p:nvPr/>
            </p:nvSpPr>
            <p:spPr bwMode="auto">
              <a:xfrm>
                <a:off x="3314"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95" name="Line 290"/>
              <p:cNvSpPr>
                <a:spLocks noChangeShapeType="1"/>
              </p:cNvSpPr>
              <p:nvPr/>
            </p:nvSpPr>
            <p:spPr bwMode="auto">
              <a:xfrm>
                <a:off x="3385"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96" name="Line 291"/>
              <p:cNvSpPr>
                <a:spLocks noChangeShapeType="1"/>
              </p:cNvSpPr>
              <p:nvPr/>
            </p:nvSpPr>
            <p:spPr bwMode="auto">
              <a:xfrm>
                <a:off x="3456"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97" name="Line 292"/>
              <p:cNvSpPr>
                <a:spLocks noChangeShapeType="1"/>
              </p:cNvSpPr>
              <p:nvPr/>
            </p:nvSpPr>
            <p:spPr bwMode="auto">
              <a:xfrm>
                <a:off x="3528"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98" name="Line 293"/>
              <p:cNvSpPr>
                <a:spLocks noChangeShapeType="1"/>
              </p:cNvSpPr>
              <p:nvPr/>
            </p:nvSpPr>
            <p:spPr bwMode="auto">
              <a:xfrm>
                <a:off x="3599"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99" name="Line 294"/>
              <p:cNvSpPr>
                <a:spLocks noChangeShapeType="1"/>
              </p:cNvSpPr>
              <p:nvPr/>
            </p:nvSpPr>
            <p:spPr bwMode="auto">
              <a:xfrm>
                <a:off x="3670"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00" name="Line 295"/>
              <p:cNvSpPr>
                <a:spLocks noChangeShapeType="1"/>
              </p:cNvSpPr>
              <p:nvPr/>
            </p:nvSpPr>
            <p:spPr bwMode="auto">
              <a:xfrm>
                <a:off x="3741"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01" name="Line 296"/>
              <p:cNvSpPr>
                <a:spLocks noChangeShapeType="1"/>
              </p:cNvSpPr>
              <p:nvPr/>
            </p:nvSpPr>
            <p:spPr bwMode="auto">
              <a:xfrm>
                <a:off x="3812"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02" name="Line 297"/>
              <p:cNvSpPr>
                <a:spLocks noChangeShapeType="1"/>
              </p:cNvSpPr>
              <p:nvPr/>
            </p:nvSpPr>
            <p:spPr bwMode="auto">
              <a:xfrm>
                <a:off x="3885"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03" name="Line 298"/>
              <p:cNvSpPr>
                <a:spLocks noChangeShapeType="1"/>
              </p:cNvSpPr>
              <p:nvPr/>
            </p:nvSpPr>
            <p:spPr bwMode="auto">
              <a:xfrm>
                <a:off x="3955"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04" name="Line 299"/>
              <p:cNvSpPr>
                <a:spLocks noChangeShapeType="1"/>
              </p:cNvSpPr>
              <p:nvPr/>
            </p:nvSpPr>
            <p:spPr bwMode="auto">
              <a:xfrm>
                <a:off x="4026"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05" name="Line 300"/>
              <p:cNvSpPr>
                <a:spLocks noChangeShapeType="1"/>
              </p:cNvSpPr>
              <p:nvPr/>
            </p:nvSpPr>
            <p:spPr bwMode="auto">
              <a:xfrm>
                <a:off x="4097"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06" name="Line 301"/>
              <p:cNvSpPr>
                <a:spLocks noChangeShapeType="1"/>
              </p:cNvSpPr>
              <p:nvPr/>
            </p:nvSpPr>
            <p:spPr bwMode="auto">
              <a:xfrm>
                <a:off x="4170"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07" name="Line 302"/>
              <p:cNvSpPr>
                <a:spLocks noChangeShapeType="1"/>
              </p:cNvSpPr>
              <p:nvPr/>
            </p:nvSpPr>
            <p:spPr bwMode="auto">
              <a:xfrm>
                <a:off x="4241"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08" name="Line 303"/>
              <p:cNvSpPr>
                <a:spLocks noChangeShapeType="1"/>
              </p:cNvSpPr>
              <p:nvPr/>
            </p:nvSpPr>
            <p:spPr bwMode="auto">
              <a:xfrm>
                <a:off x="4312"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09" name="Line 304"/>
              <p:cNvSpPr>
                <a:spLocks noChangeShapeType="1"/>
              </p:cNvSpPr>
              <p:nvPr/>
            </p:nvSpPr>
            <p:spPr bwMode="auto">
              <a:xfrm>
                <a:off x="4383"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10" name="Line 305"/>
              <p:cNvSpPr>
                <a:spLocks noChangeShapeType="1"/>
              </p:cNvSpPr>
              <p:nvPr/>
            </p:nvSpPr>
            <p:spPr bwMode="auto">
              <a:xfrm>
                <a:off x="4455" y="2039"/>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11" name="Line 306"/>
              <p:cNvSpPr>
                <a:spLocks noChangeShapeType="1"/>
              </p:cNvSpPr>
              <p:nvPr/>
            </p:nvSpPr>
            <p:spPr bwMode="auto">
              <a:xfrm>
                <a:off x="4526"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12" name="Line 307"/>
              <p:cNvSpPr>
                <a:spLocks noChangeShapeType="1"/>
              </p:cNvSpPr>
              <p:nvPr/>
            </p:nvSpPr>
            <p:spPr bwMode="auto">
              <a:xfrm>
                <a:off x="4597" y="2039"/>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13" name="Line 315"/>
              <p:cNvSpPr>
                <a:spLocks noChangeShapeType="1"/>
              </p:cNvSpPr>
              <p:nvPr/>
            </p:nvSpPr>
            <p:spPr bwMode="auto">
              <a:xfrm>
                <a:off x="961"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14" name="Line 316"/>
              <p:cNvSpPr>
                <a:spLocks noChangeShapeType="1"/>
              </p:cNvSpPr>
              <p:nvPr/>
            </p:nvSpPr>
            <p:spPr bwMode="auto">
              <a:xfrm>
                <a:off x="1033"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15" name="Line 317"/>
              <p:cNvSpPr>
                <a:spLocks noChangeShapeType="1"/>
              </p:cNvSpPr>
              <p:nvPr/>
            </p:nvSpPr>
            <p:spPr bwMode="auto">
              <a:xfrm>
                <a:off x="1104"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16" name="Line 318"/>
              <p:cNvSpPr>
                <a:spLocks noChangeShapeType="1"/>
              </p:cNvSpPr>
              <p:nvPr/>
            </p:nvSpPr>
            <p:spPr bwMode="auto">
              <a:xfrm>
                <a:off x="1175"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17" name="Line 319"/>
              <p:cNvSpPr>
                <a:spLocks noChangeShapeType="1"/>
              </p:cNvSpPr>
              <p:nvPr/>
            </p:nvSpPr>
            <p:spPr bwMode="auto">
              <a:xfrm>
                <a:off x="1246"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18" name="Line 320"/>
              <p:cNvSpPr>
                <a:spLocks noChangeShapeType="1"/>
              </p:cNvSpPr>
              <p:nvPr/>
            </p:nvSpPr>
            <p:spPr bwMode="auto">
              <a:xfrm>
                <a:off x="1319"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19" name="Line 321"/>
              <p:cNvSpPr>
                <a:spLocks noChangeShapeType="1"/>
              </p:cNvSpPr>
              <p:nvPr/>
            </p:nvSpPr>
            <p:spPr bwMode="auto">
              <a:xfrm>
                <a:off x="1390"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20" name="Line 322"/>
              <p:cNvSpPr>
                <a:spLocks noChangeShapeType="1"/>
              </p:cNvSpPr>
              <p:nvPr/>
            </p:nvSpPr>
            <p:spPr bwMode="auto">
              <a:xfrm>
                <a:off x="1461"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21" name="Line 323"/>
              <p:cNvSpPr>
                <a:spLocks noChangeShapeType="1"/>
              </p:cNvSpPr>
              <p:nvPr/>
            </p:nvSpPr>
            <p:spPr bwMode="auto">
              <a:xfrm>
                <a:off x="1532"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22" name="Line 324"/>
              <p:cNvSpPr>
                <a:spLocks noChangeShapeType="1"/>
              </p:cNvSpPr>
              <p:nvPr/>
            </p:nvSpPr>
            <p:spPr bwMode="auto">
              <a:xfrm>
                <a:off x="1602"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23" name="Line 325"/>
              <p:cNvSpPr>
                <a:spLocks noChangeShapeType="1"/>
              </p:cNvSpPr>
              <p:nvPr/>
            </p:nvSpPr>
            <p:spPr bwMode="auto">
              <a:xfrm>
                <a:off x="1675"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24" name="Line 326"/>
              <p:cNvSpPr>
                <a:spLocks noChangeShapeType="1"/>
              </p:cNvSpPr>
              <p:nvPr/>
            </p:nvSpPr>
            <p:spPr bwMode="auto">
              <a:xfrm>
                <a:off x="1746"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25" name="Line 327"/>
              <p:cNvSpPr>
                <a:spLocks noChangeShapeType="1"/>
              </p:cNvSpPr>
              <p:nvPr/>
            </p:nvSpPr>
            <p:spPr bwMode="auto">
              <a:xfrm>
                <a:off x="1817"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26" name="Line 328"/>
              <p:cNvSpPr>
                <a:spLocks noChangeShapeType="1"/>
              </p:cNvSpPr>
              <p:nvPr/>
            </p:nvSpPr>
            <p:spPr bwMode="auto">
              <a:xfrm>
                <a:off x="1888"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27" name="Line 329"/>
              <p:cNvSpPr>
                <a:spLocks noChangeShapeType="1"/>
              </p:cNvSpPr>
              <p:nvPr/>
            </p:nvSpPr>
            <p:spPr bwMode="auto">
              <a:xfrm>
                <a:off x="1960"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28" name="Line 330"/>
              <p:cNvSpPr>
                <a:spLocks noChangeShapeType="1"/>
              </p:cNvSpPr>
              <p:nvPr/>
            </p:nvSpPr>
            <p:spPr bwMode="auto">
              <a:xfrm>
                <a:off x="2031"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29" name="Line 331"/>
              <p:cNvSpPr>
                <a:spLocks noChangeShapeType="1"/>
              </p:cNvSpPr>
              <p:nvPr/>
            </p:nvSpPr>
            <p:spPr bwMode="auto">
              <a:xfrm>
                <a:off x="2102"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30" name="Line 332"/>
              <p:cNvSpPr>
                <a:spLocks noChangeShapeType="1"/>
              </p:cNvSpPr>
              <p:nvPr/>
            </p:nvSpPr>
            <p:spPr bwMode="auto">
              <a:xfrm>
                <a:off x="2173"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31" name="Line 333"/>
              <p:cNvSpPr>
                <a:spLocks noChangeShapeType="1"/>
              </p:cNvSpPr>
              <p:nvPr/>
            </p:nvSpPr>
            <p:spPr bwMode="auto">
              <a:xfrm>
                <a:off x="2244"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32" name="Line 334"/>
              <p:cNvSpPr>
                <a:spLocks noChangeShapeType="1"/>
              </p:cNvSpPr>
              <p:nvPr/>
            </p:nvSpPr>
            <p:spPr bwMode="auto">
              <a:xfrm>
                <a:off x="2316"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33" name="Line 335"/>
              <p:cNvSpPr>
                <a:spLocks noChangeShapeType="1"/>
              </p:cNvSpPr>
              <p:nvPr/>
            </p:nvSpPr>
            <p:spPr bwMode="auto">
              <a:xfrm>
                <a:off x="2387"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34" name="Line 336"/>
              <p:cNvSpPr>
                <a:spLocks noChangeShapeType="1"/>
              </p:cNvSpPr>
              <p:nvPr/>
            </p:nvSpPr>
            <p:spPr bwMode="auto">
              <a:xfrm>
                <a:off x="2458"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35" name="Line 337"/>
              <p:cNvSpPr>
                <a:spLocks noChangeShapeType="1"/>
              </p:cNvSpPr>
              <p:nvPr/>
            </p:nvSpPr>
            <p:spPr bwMode="auto">
              <a:xfrm>
                <a:off x="2529"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36" name="Line 338"/>
              <p:cNvSpPr>
                <a:spLocks noChangeShapeType="1"/>
              </p:cNvSpPr>
              <p:nvPr/>
            </p:nvSpPr>
            <p:spPr bwMode="auto">
              <a:xfrm>
                <a:off x="2602"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37" name="Line 339"/>
              <p:cNvSpPr>
                <a:spLocks noChangeShapeType="1"/>
              </p:cNvSpPr>
              <p:nvPr/>
            </p:nvSpPr>
            <p:spPr bwMode="auto">
              <a:xfrm>
                <a:off x="2673"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38" name="Line 340"/>
              <p:cNvSpPr>
                <a:spLocks noChangeShapeType="1"/>
              </p:cNvSpPr>
              <p:nvPr/>
            </p:nvSpPr>
            <p:spPr bwMode="auto">
              <a:xfrm>
                <a:off x="2744"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39" name="Line 341"/>
              <p:cNvSpPr>
                <a:spLocks noChangeShapeType="1"/>
              </p:cNvSpPr>
              <p:nvPr/>
            </p:nvSpPr>
            <p:spPr bwMode="auto">
              <a:xfrm>
                <a:off x="2814"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40" name="Line 342"/>
              <p:cNvSpPr>
                <a:spLocks noChangeShapeType="1"/>
              </p:cNvSpPr>
              <p:nvPr/>
            </p:nvSpPr>
            <p:spPr bwMode="auto">
              <a:xfrm>
                <a:off x="2887"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41" name="Line 343"/>
              <p:cNvSpPr>
                <a:spLocks noChangeShapeType="1"/>
              </p:cNvSpPr>
              <p:nvPr/>
            </p:nvSpPr>
            <p:spPr bwMode="auto">
              <a:xfrm>
                <a:off x="2958"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42" name="Line 344"/>
              <p:cNvSpPr>
                <a:spLocks noChangeShapeType="1"/>
              </p:cNvSpPr>
              <p:nvPr/>
            </p:nvSpPr>
            <p:spPr bwMode="auto">
              <a:xfrm>
                <a:off x="3029"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43" name="Line 345"/>
              <p:cNvSpPr>
                <a:spLocks noChangeShapeType="1"/>
              </p:cNvSpPr>
              <p:nvPr/>
            </p:nvSpPr>
            <p:spPr bwMode="auto">
              <a:xfrm>
                <a:off x="3100"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44" name="Line 346"/>
              <p:cNvSpPr>
                <a:spLocks noChangeShapeType="1"/>
              </p:cNvSpPr>
              <p:nvPr/>
            </p:nvSpPr>
            <p:spPr bwMode="auto">
              <a:xfrm>
                <a:off x="3171"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45" name="Line 347"/>
              <p:cNvSpPr>
                <a:spLocks noChangeShapeType="1"/>
              </p:cNvSpPr>
              <p:nvPr/>
            </p:nvSpPr>
            <p:spPr bwMode="auto">
              <a:xfrm>
                <a:off x="3243"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46" name="Line 348"/>
              <p:cNvSpPr>
                <a:spLocks noChangeShapeType="1"/>
              </p:cNvSpPr>
              <p:nvPr/>
            </p:nvSpPr>
            <p:spPr bwMode="auto">
              <a:xfrm>
                <a:off x="3314"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47" name="Line 349"/>
              <p:cNvSpPr>
                <a:spLocks noChangeShapeType="1"/>
              </p:cNvSpPr>
              <p:nvPr/>
            </p:nvSpPr>
            <p:spPr bwMode="auto">
              <a:xfrm>
                <a:off x="3385"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48" name="Line 350"/>
              <p:cNvSpPr>
                <a:spLocks noChangeShapeType="1"/>
              </p:cNvSpPr>
              <p:nvPr/>
            </p:nvSpPr>
            <p:spPr bwMode="auto">
              <a:xfrm>
                <a:off x="3456"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49" name="Line 351"/>
              <p:cNvSpPr>
                <a:spLocks noChangeShapeType="1"/>
              </p:cNvSpPr>
              <p:nvPr/>
            </p:nvSpPr>
            <p:spPr bwMode="auto">
              <a:xfrm>
                <a:off x="3528"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50" name="Line 352"/>
              <p:cNvSpPr>
                <a:spLocks noChangeShapeType="1"/>
              </p:cNvSpPr>
              <p:nvPr/>
            </p:nvSpPr>
            <p:spPr bwMode="auto">
              <a:xfrm>
                <a:off x="3599"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51" name="Line 353"/>
              <p:cNvSpPr>
                <a:spLocks noChangeShapeType="1"/>
              </p:cNvSpPr>
              <p:nvPr/>
            </p:nvSpPr>
            <p:spPr bwMode="auto">
              <a:xfrm>
                <a:off x="3670"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52" name="Line 354"/>
              <p:cNvSpPr>
                <a:spLocks noChangeShapeType="1"/>
              </p:cNvSpPr>
              <p:nvPr/>
            </p:nvSpPr>
            <p:spPr bwMode="auto">
              <a:xfrm>
                <a:off x="3741"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53" name="Line 355"/>
              <p:cNvSpPr>
                <a:spLocks noChangeShapeType="1"/>
              </p:cNvSpPr>
              <p:nvPr/>
            </p:nvSpPr>
            <p:spPr bwMode="auto">
              <a:xfrm>
                <a:off x="3812"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54" name="Line 356"/>
              <p:cNvSpPr>
                <a:spLocks noChangeShapeType="1"/>
              </p:cNvSpPr>
              <p:nvPr/>
            </p:nvSpPr>
            <p:spPr bwMode="auto">
              <a:xfrm>
                <a:off x="3885"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55" name="Line 357"/>
              <p:cNvSpPr>
                <a:spLocks noChangeShapeType="1"/>
              </p:cNvSpPr>
              <p:nvPr/>
            </p:nvSpPr>
            <p:spPr bwMode="auto">
              <a:xfrm>
                <a:off x="3955"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56" name="Line 358"/>
              <p:cNvSpPr>
                <a:spLocks noChangeShapeType="1"/>
              </p:cNvSpPr>
              <p:nvPr/>
            </p:nvSpPr>
            <p:spPr bwMode="auto">
              <a:xfrm>
                <a:off x="4026"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57" name="Line 359"/>
              <p:cNvSpPr>
                <a:spLocks noChangeShapeType="1"/>
              </p:cNvSpPr>
              <p:nvPr/>
            </p:nvSpPr>
            <p:spPr bwMode="auto">
              <a:xfrm>
                <a:off x="4097"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58" name="Line 360"/>
              <p:cNvSpPr>
                <a:spLocks noChangeShapeType="1"/>
              </p:cNvSpPr>
              <p:nvPr/>
            </p:nvSpPr>
            <p:spPr bwMode="auto">
              <a:xfrm>
                <a:off x="4170"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59" name="Line 361"/>
              <p:cNvSpPr>
                <a:spLocks noChangeShapeType="1"/>
              </p:cNvSpPr>
              <p:nvPr/>
            </p:nvSpPr>
            <p:spPr bwMode="auto">
              <a:xfrm>
                <a:off x="4241"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60" name="Line 362"/>
              <p:cNvSpPr>
                <a:spLocks noChangeShapeType="1"/>
              </p:cNvSpPr>
              <p:nvPr/>
            </p:nvSpPr>
            <p:spPr bwMode="auto">
              <a:xfrm>
                <a:off x="4312"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61" name="Line 363"/>
              <p:cNvSpPr>
                <a:spLocks noChangeShapeType="1"/>
              </p:cNvSpPr>
              <p:nvPr/>
            </p:nvSpPr>
            <p:spPr bwMode="auto">
              <a:xfrm>
                <a:off x="4383"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62" name="Line 364"/>
              <p:cNvSpPr>
                <a:spLocks noChangeShapeType="1"/>
              </p:cNvSpPr>
              <p:nvPr/>
            </p:nvSpPr>
            <p:spPr bwMode="auto">
              <a:xfrm>
                <a:off x="4455" y="2578"/>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63" name="Line 365"/>
              <p:cNvSpPr>
                <a:spLocks noChangeShapeType="1"/>
              </p:cNvSpPr>
              <p:nvPr/>
            </p:nvSpPr>
            <p:spPr bwMode="auto">
              <a:xfrm>
                <a:off x="4526"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64" name="Line 366"/>
              <p:cNvSpPr>
                <a:spLocks noChangeShapeType="1"/>
              </p:cNvSpPr>
              <p:nvPr/>
            </p:nvSpPr>
            <p:spPr bwMode="auto">
              <a:xfrm>
                <a:off x="4597" y="2578"/>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65" name="Line 374"/>
              <p:cNvSpPr>
                <a:spLocks noChangeShapeType="1"/>
              </p:cNvSpPr>
              <p:nvPr/>
            </p:nvSpPr>
            <p:spPr bwMode="auto">
              <a:xfrm>
                <a:off x="961" y="312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66" name="Line 375"/>
              <p:cNvSpPr>
                <a:spLocks noChangeShapeType="1"/>
              </p:cNvSpPr>
              <p:nvPr/>
            </p:nvSpPr>
            <p:spPr bwMode="auto">
              <a:xfrm>
                <a:off x="1033"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67" name="Line 376"/>
              <p:cNvSpPr>
                <a:spLocks noChangeShapeType="1"/>
              </p:cNvSpPr>
              <p:nvPr/>
            </p:nvSpPr>
            <p:spPr bwMode="auto">
              <a:xfrm>
                <a:off x="1104"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68" name="Line 377"/>
              <p:cNvSpPr>
                <a:spLocks noChangeShapeType="1"/>
              </p:cNvSpPr>
              <p:nvPr/>
            </p:nvSpPr>
            <p:spPr bwMode="auto">
              <a:xfrm>
                <a:off x="1175"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69" name="Line 378"/>
              <p:cNvSpPr>
                <a:spLocks noChangeShapeType="1"/>
              </p:cNvSpPr>
              <p:nvPr/>
            </p:nvSpPr>
            <p:spPr bwMode="auto">
              <a:xfrm>
                <a:off x="1246"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70" name="Line 379"/>
              <p:cNvSpPr>
                <a:spLocks noChangeShapeType="1"/>
              </p:cNvSpPr>
              <p:nvPr/>
            </p:nvSpPr>
            <p:spPr bwMode="auto">
              <a:xfrm>
                <a:off x="1319" y="312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71" name="Line 380"/>
              <p:cNvSpPr>
                <a:spLocks noChangeShapeType="1"/>
              </p:cNvSpPr>
              <p:nvPr/>
            </p:nvSpPr>
            <p:spPr bwMode="auto">
              <a:xfrm>
                <a:off x="1390" y="312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72" name="Line 381"/>
              <p:cNvSpPr>
                <a:spLocks noChangeShapeType="1"/>
              </p:cNvSpPr>
              <p:nvPr/>
            </p:nvSpPr>
            <p:spPr bwMode="auto">
              <a:xfrm>
                <a:off x="1461" y="312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73" name="Line 382"/>
              <p:cNvSpPr>
                <a:spLocks noChangeShapeType="1"/>
              </p:cNvSpPr>
              <p:nvPr/>
            </p:nvSpPr>
            <p:spPr bwMode="auto">
              <a:xfrm>
                <a:off x="1532" y="312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74" name="Line 383"/>
              <p:cNvSpPr>
                <a:spLocks noChangeShapeType="1"/>
              </p:cNvSpPr>
              <p:nvPr/>
            </p:nvSpPr>
            <p:spPr bwMode="auto">
              <a:xfrm>
                <a:off x="1602"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75" name="Line 384"/>
              <p:cNvSpPr>
                <a:spLocks noChangeShapeType="1"/>
              </p:cNvSpPr>
              <p:nvPr/>
            </p:nvSpPr>
            <p:spPr bwMode="auto">
              <a:xfrm>
                <a:off x="1675" y="312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76" name="Line 385"/>
              <p:cNvSpPr>
                <a:spLocks noChangeShapeType="1"/>
              </p:cNvSpPr>
              <p:nvPr/>
            </p:nvSpPr>
            <p:spPr bwMode="auto">
              <a:xfrm>
                <a:off x="1746" y="312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77" name="Line 386"/>
              <p:cNvSpPr>
                <a:spLocks noChangeShapeType="1"/>
              </p:cNvSpPr>
              <p:nvPr/>
            </p:nvSpPr>
            <p:spPr bwMode="auto">
              <a:xfrm>
                <a:off x="1817" y="312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78" name="Line 387"/>
              <p:cNvSpPr>
                <a:spLocks noChangeShapeType="1"/>
              </p:cNvSpPr>
              <p:nvPr/>
            </p:nvSpPr>
            <p:spPr bwMode="auto">
              <a:xfrm>
                <a:off x="1888" y="312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79" name="Line 388"/>
              <p:cNvSpPr>
                <a:spLocks noChangeShapeType="1"/>
              </p:cNvSpPr>
              <p:nvPr/>
            </p:nvSpPr>
            <p:spPr bwMode="auto">
              <a:xfrm>
                <a:off x="1960"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80" name="Line 389"/>
              <p:cNvSpPr>
                <a:spLocks noChangeShapeType="1"/>
              </p:cNvSpPr>
              <p:nvPr/>
            </p:nvSpPr>
            <p:spPr bwMode="auto">
              <a:xfrm>
                <a:off x="2031"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81" name="Line 390"/>
              <p:cNvSpPr>
                <a:spLocks noChangeShapeType="1"/>
              </p:cNvSpPr>
              <p:nvPr/>
            </p:nvSpPr>
            <p:spPr bwMode="auto">
              <a:xfrm>
                <a:off x="2102"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82" name="Line 391"/>
              <p:cNvSpPr>
                <a:spLocks noChangeShapeType="1"/>
              </p:cNvSpPr>
              <p:nvPr/>
            </p:nvSpPr>
            <p:spPr bwMode="auto">
              <a:xfrm>
                <a:off x="2173" y="312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83" name="Line 392"/>
              <p:cNvSpPr>
                <a:spLocks noChangeShapeType="1"/>
              </p:cNvSpPr>
              <p:nvPr/>
            </p:nvSpPr>
            <p:spPr bwMode="auto">
              <a:xfrm>
                <a:off x="2244" y="3125"/>
                <a:ext cx="35"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84" name="Line 393"/>
              <p:cNvSpPr>
                <a:spLocks noChangeShapeType="1"/>
              </p:cNvSpPr>
              <p:nvPr/>
            </p:nvSpPr>
            <p:spPr bwMode="auto">
              <a:xfrm>
                <a:off x="2316"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85" name="Line 394"/>
              <p:cNvSpPr>
                <a:spLocks noChangeShapeType="1"/>
              </p:cNvSpPr>
              <p:nvPr/>
            </p:nvSpPr>
            <p:spPr bwMode="auto">
              <a:xfrm>
                <a:off x="2387"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86" name="Line 395"/>
              <p:cNvSpPr>
                <a:spLocks noChangeShapeType="1"/>
              </p:cNvSpPr>
              <p:nvPr/>
            </p:nvSpPr>
            <p:spPr bwMode="auto">
              <a:xfrm>
                <a:off x="2458"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87" name="Line 396"/>
              <p:cNvSpPr>
                <a:spLocks noChangeShapeType="1"/>
              </p:cNvSpPr>
              <p:nvPr/>
            </p:nvSpPr>
            <p:spPr bwMode="auto">
              <a:xfrm>
                <a:off x="2529" y="3125"/>
                <a:ext cx="36" cy="1"/>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88" name="Line 398"/>
              <p:cNvSpPr>
                <a:spLocks noChangeShapeType="1"/>
              </p:cNvSpPr>
              <p:nvPr/>
            </p:nvSpPr>
            <p:spPr bwMode="auto">
              <a:xfrm>
                <a:off x="2602"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89" name="Line 399"/>
              <p:cNvSpPr>
                <a:spLocks noChangeShapeType="1"/>
              </p:cNvSpPr>
              <p:nvPr/>
            </p:nvSpPr>
            <p:spPr bwMode="auto">
              <a:xfrm>
                <a:off x="2673"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90" name="Line 400"/>
              <p:cNvSpPr>
                <a:spLocks noChangeShapeType="1"/>
              </p:cNvSpPr>
              <p:nvPr/>
            </p:nvSpPr>
            <p:spPr bwMode="auto">
              <a:xfrm>
                <a:off x="2744"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91" name="Line 401"/>
              <p:cNvSpPr>
                <a:spLocks noChangeShapeType="1"/>
              </p:cNvSpPr>
              <p:nvPr/>
            </p:nvSpPr>
            <p:spPr bwMode="auto">
              <a:xfrm>
                <a:off x="2815"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92" name="Line 402"/>
              <p:cNvSpPr>
                <a:spLocks noChangeShapeType="1"/>
              </p:cNvSpPr>
              <p:nvPr/>
            </p:nvSpPr>
            <p:spPr bwMode="auto">
              <a:xfrm>
                <a:off x="2887"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93" name="Line 403"/>
              <p:cNvSpPr>
                <a:spLocks noChangeShapeType="1"/>
              </p:cNvSpPr>
              <p:nvPr/>
            </p:nvSpPr>
            <p:spPr bwMode="auto">
              <a:xfrm>
                <a:off x="2958"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94" name="Line 404"/>
              <p:cNvSpPr>
                <a:spLocks noChangeShapeType="1"/>
              </p:cNvSpPr>
              <p:nvPr/>
            </p:nvSpPr>
            <p:spPr bwMode="auto">
              <a:xfrm>
                <a:off x="3029"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95" name="Line 405"/>
              <p:cNvSpPr>
                <a:spLocks noChangeShapeType="1"/>
              </p:cNvSpPr>
              <p:nvPr/>
            </p:nvSpPr>
            <p:spPr bwMode="auto">
              <a:xfrm>
                <a:off x="3100"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96" name="Line 406"/>
              <p:cNvSpPr>
                <a:spLocks noChangeShapeType="1"/>
              </p:cNvSpPr>
              <p:nvPr/>
            </p:nvSpPr>
            <p:spPr bwMode="auto">
              <a:xfrm>
                <a:off x="3171"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97" name="Line 407"/>
              <p:cNvSpPr>
                <a:spLocks noChangeShapeType="1"/>
              </p:cNvSpPr>
              <p:nvPr/>
            </p:nvSpPr>
            <p:spPr bwMode="auto">
              <a:xfrm>
                <a:off x="3243" y="3126"/>
                <a:ext cx="36"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98" name="Line 408"/>
              <p:cNvSpPr>
                <a:spLocks noChangeShapeType="1"/>
              </p:cNvSpPr>
              <p:nvPr/>
            </p:nvSpPr>
            <p:spPr bwMode="auto">
              <a:xfrm>
                <a:off x="3314"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199" name="Line 409"/>
              <p:cNvSpPr>
                <a:spLocks noChangeShapeType="1"/>
              </p:cNvSpPr>
              <p:nvPr/>
            </p:nvSpPr>
            <p:spPr bwMode="auto">
              <a:xfrm>
                <a:off x="3385"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00" name="Line 410"/>
              <p:cNvSpPr>
                <a:spLocks noChangeShapeType="1"/>
              </p:cNvSpPr>
              <p:nvPr/>
            </p:nvSpPr>
            <p:spPr bwMode="auto">
              <a:xfrm>
                <a:off x="3456"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01" name="Line 411"/>
              <p:cNvSpPr>
                <a:spLocks noChangeShapeType="1"/>
              </p:cNvSpPr>
              <p:nvPr/>
            </p:nvSpPr>
            <p:spPr bwMode="auto">
              <a:xfrm>
                <a:off x="3528" y="3126"/>
                <a:ext cx="36"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02" name="Line 412"/>
              <p:cNvSpPr>
                <a:spLocks noChangeShapeType="1"/>
              </p:cNvSpPr>
              <p:nvPr/>
            </p:nvSpPr>
            <p:spPr bwMode="auto">
              <a:xfrm>
                <a:off x="3599" y="3126"/>
                <a:ext cx="36"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03" name="Line 413"/>
              <p:cNvSpPr>
                <a:spLocks noChangeShapeType="1"/>
              </p:cNvSpPr>
              <p:nvPr/>
            </p:nvSpPr>
            <p:spPr bwMode="auto">
              <a:xfrm>
                <a:off x="3670" y="3126"/>
                <a:ext cx="36"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04" name="Line 414"/>
              <p:cNvSpPr>
                <a:spLocks noChangeShapeType="1"/>
              </p:cNvSpPr>
              <p:nvPr/>
            </p:nvSpPr>
            <p:spPr bwMode="auto">
              <a:xfrm>
                <a:off x="3741" y="3126"/>
                <a:ext cx="36"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05" name="Line 415"/>
              <p:cNvSpPr>
                <a:spLocks noChangeShapeType="1"/>
              </p:cNvSpPr>
              <p:nvPr/>
            </p:nvSpPr>
            <p:spPr bwMode="auto">
              <a:xfrm>
                <a:off x="3812"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06" name="Line 416"/>
              <p:cNvSpPr>
                <a:spLocks noChangeShapeType="1"/>
              </p:cNvSpPr>
              <p:nvPr/>
            </p:nvSpPr>
            <p:spPr bwMode="auto">
              <a:xfrm>
                <a:off x="3884" y="3126"/>
                <a:ext cx="36"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07" name="Line 417"/>
              <p:cNvSpPr>
                <a:spLocks noChangeShapeType="1"/>
              </p:cNvSpPr>
              <p:nvPr/>
            </p:nvSpPr>
            <p:spPr bwMode="auto">
              <a:xfrm>
                <a:off x="3955" y="3126"/>
                <a:ext cx="36"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08" name="Line 418"/>
              <p:cNvSpPr>
                <a:spLocks noChangeShapeType="1"/>
              </p:cNvSpPr>
              <p:nvPr/>
            </p:nvSpPr>
            <p:spPr bwMode="auto">
              <a:xfrm>
                <a:off x="4026" y="3126"/>
                <a:ext cx="36"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09" name="Line 419"/>
              <p:cNvSpPr>
                <a:spLocks noChangeShapeType="1"/>
              </p:cNvSpPr>
              <p:nvPr/>
            </p:nvSpPr>
            <p:spPr bwMode="auto">
              <a:xfrm>
                <a:off x="4097" y="3126"/>
                <a:ext cx="36"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10" name="Line 420"/>
              <p:cNvSpPr>
                <a:spLocks noChangeShapeType="1"/>
              </p:cNvSpPr>
              <p:nvPr/>
            </p:nvSpPr>
            <p:spPr bwMode="auto">
              <a:xfrm>
                <a:off x="4170"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11" name="Line 421"/>
              <p:cNvSpPr>
                <a:spLocks noChangeShapeType="1"/>
              </p:cNvSpPr>
              <p:nvPr/>
            </p:nvSpPr>
            <p:spPr bwMode="auto">
              <a:xfrm>
                <a:off x="4241"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12" name="Line 422"/>
              <p:cNvSpPr>
                <a:spLocks noChangeShapeType="1"/>
              </p:cNvSpPr>
              <p:nvPr/>
            </p:nvSpPr>
            <p:spPr bwMode="auto">
              <a:xfrm>
                <a:off x="4311" y="3126"/>
                <a:ext cx="36"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13" name="Line 423"/>
              <p:cNvSpPr>
                <a:spLocks noChangeShapeType="1"/>
              </p:cNvSpPr>
              <p:nvPr/>
            </p:nvSpPr>
            <p:spPr bwMode="auto">
              <a:xfrm>
                <a:off x="4382" y="3126"/>
                <a:ext cx="36"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14" name="Line 424"/>
              <p:cNvSpPr>
                <a:spLocks noChangeShapeType="1"/>
              </p:cNvSpPr>
              <p:nvPr/>
            </p:nvSpPr>
            <p:spPr bwMode="auto">
              <a:xfrm>
                <a:off x="4455"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15" name="Line 425"/>
              <p:cNvSpPr>
                <a:spLocks noChangeShapeType="1"/>
              </p:cNvSpPr>
              <p:nvPr/>
            </p:nvSpPr>
            <p:spPr bwMode="auto">
              <a:xfrm>
                <a:off x="4526"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sp>
            <p:nvSpPr>
              <p:cNvPr id="216" name="Line 426"/>
              <p:cNvSpPr>
                <a:spLocks noChangeShapeType="1"/>
              </p:cNvSpPr>
              <p:nvPr/>
            </p:nvSpPr>
            <p:spPr bwMode="auto">
              <a:xfrm>
                <a:off x="4597" y="3126"/>
                <a:ext cx="35" cy="0"/>
              </a:xfrm>
              <a:prstGeom prst="line">
                <a:avLst/>
              </a:prstGeom>
              <a:noFill/>
              <a:ln w="12700" cap="rnd">
                <a:solidFill>
                  <a:srgbClr val="8A8C8E"/>
                </a:solidFill>
                <a:round/>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grpSp>
        <p:sp>
          <p:nvSpPr>
            <p:cNvPr id="8" name="Freeform 192"/>
            <p:cNvSpPr>
              <a:spLocks/>
            </p:cNvSpPr>
            <p:nvPr/>
          </p:nvSpPr>
          <p:spPr bwMode="auto">
            <a:xfrm>
              <a:off x="1497187" y="785788"/>
              <a:ext cx="6934200" cy="3760788"/>
            </a:xfrm>
            <a:custGeom>
              <a:avLst/>
              <a:gdLst>
                <a:gd name="T0" fmla="*/ 2147483647 w 6294"/>
                <a:gd name="T1" fmla="*/ 2147483647 h 3414"/>
                <a:gd name="T2" fmla="*/ 2147483647 w 6294"/>
                <a:gd name="T3" fmla="*/ 2147483647 h 3414"/>
                <a:gd name="T4" fmla="*/ 2147483647 w 6294"/>
                <a:gd name="T5" fmla="*/ 2147483647 h 3414"/>
                <a:gd name="T6" fmla="*/ 313155079 w 6294"/>
                <a:gd name="T7" fmla="*/ 2147483647 h 3414"/>
                <a:gd name="T8" fmla="*/ 313155079 w 6294"/>
                <a:gd name="T9" fmla="*/ 492670936 h 3414"/>
                <a:gd name="T10" fmla="*/ 453953228 w 6294"/>
                <a:gd name="T11" fmla="*/ 492670936 h 3414"/>
                <a:gd name="T12" fmla="*/ 225762523 w 6294"/>
                <a:gd name="T13" fmla="*/ 0 h 3414"/>
                <a:gd name="T14" fmla="*/ 0 w 6294"/>
                <a:gd name="T15" fmla="*/ 492670936 h 3414"/>
                <a:gd name="T16" fmla="*/ 138371104 w 6294"/>
                <a:gd name="T17" fmla="*/ 492670936 h 3414"/>
                <a:gd name="T18" fmla="*/ 138371104 w 6294"/>
                <a:gd name="T19" fmla="*/ 2147483647 h 3414"/>
                <a:gd name="T20" fmla="*/ 138371104 w 6294"/>
                <a:gd name="T21" fmla="*/ 2147483647 h 3414"/>
                <a:gd name="T22" fmla="*/ 371416002 w 6294"/>
                <a:gd name="T23" fmla="*/ 2147483647 h 3414"/>
                <a:gd name="T24" fmla="*/ 2147483647 w 6294"/>
                <a:gd name="T25" fmla="*/ 2147483647 h 3414"/>
                <a:gd name="T26" fmla="*/ 2147483647 w 6294"/>
                <a:gd name="T27" fmla="*/ 2147483647 h 3414"/>
                <a:gd name="T28" fmla="*/ 2147483647 w 6294"/>
                <a:gd name="T29" fmla="*/ 2147483647 h 34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294"/>
                <a:gd name="T46" fmla="*/ 0 h 3414"/>
                <a:gd name="T47" fmla="*/ 6294 w 6294"/>
                <a:gd name="T48" fmla="*/ 3414 h 34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294" h="3414">
                  <a:moveTo>
                    <a:pt x="6294" y="3228"/>
                  </a:moveTo>
                  <a:lnTo>
                    <a:pt x="5888" y="3040"/>
                  </a:lnTo>
                  <a:lnTo>
                    <a:pt x="5888" y="3158"/>
                  </a:lnTo>
                  <a:lnTo>
                    <a:pt x="258" y="3158"/>
                  </a:lnTo>
                  <a:lnTo>
                    <a:pt x="258" y="406"/>
                  </a:lnTo>
                  <a:lnTo>
                    <a:pt x="374" y="406"/>
                  </a:lnTo>
                  <a:lnTo>
                    <a:pt x="186" y="0"/>
                  </a:lnTo>
                  <a:lnTo>
                    <a:pt x="0" y="406"/>
                  </a:lnTo>
                  <a:lnTo>
                    <a:pt x="114" y="406"/>
                  </a:lnTo>
                  <a:lnTo>
                    <a:pt x="114" y="3110"/>
                  </a:lnTo>
                  <a:lnTo>
                    <a:pt x="114" y="3302"/>
                  </a:lnTo>
                  <a:lnTo>
                    <a:pt x="306" y="3302"/>
                  </a:lnTo>
                  <a:lnTo>
                    <a:pt x="5888" y="3302"/>
                  </a:lnTo>
                  <a:lnTo>
                    <a:pt x="5888" y="3414"/>
                  </a:lnTo>
                  <a:lnTo>
                    <a:pt x="6294" y="3228"/>
                  </a:lnTo>
                  <a:close/>
                </a:path>
              </a:pathLst>
            </a:custGeom>
            <a:solidFill>
              <a:srgbClr val="92D050"/>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FFFFFF">
                    <a:lumMod val="50000"/>
                  </a:srgbClr>
                </a:solidFill>
                <a:effectLst/>
                <a:uLnTx/>
                <a:uFillTx/>
                <a:latin typeface="微软雅黑" pitchFamily="34" charset="-122"/>
                <a:ea typeface="微软雅黑" pitchFamily="34" charset="-122"/>
              </a:endParaRPr>
            </a:p>
          </p:txBody>
        </p:sp>
      </p:grpSp>
      <p:sp>
        <p:nvSpPr>
          <p:cNvPr id="367" name="Freeform 471"/>
          <p:cNvSpPr>
            <a:spLocks/>
          </p:cNvSpPr>
          <p:nvPr/>
        </p:nvSpPr>
        <p:spPr bwMode="auto">
          <a:xfrm rot="315897">
            <a:off x="1636436" y="3404831"/>
            <a:ext cx="1128815" cy="889000"/>
          </a:xfrm>
          <a:custGeom>
            <a:avLst/>
            <a:gdLst>
              <a:gd name="T0" fmla="*/ 100174740 w 1112"/>
              <a:gd name="T1" fmla="*/ 1008482511 h 864"/>
              <a:gd name="T2" fmla="*/ 0 w 1112"/>
              <a:gd name="T3" fmla="*/ 873084763 h 864"/>
              <a:gd name="T4" fmla="*/ 1197442121 w 1112"/>
              <a:gd name="T5" fmla="*/ 0 h 864"/>
              <a:gd name="T6" fmla="*/ 1295287761 w 1112"/>
              <a:gd name="T7" fmla="*/ 136565675 h 864"/>
              <a:gd name="T8" fmla="*/ 100174740 w 1112"/>
              <a:gd name="T9" fmla="*/ 1008482511 h 864"/>
              <a:gd name="T10" fmla="*/ 0 60000 65536"/>
              <a:gd name="T11" fmla="*/ 0 60000 65536"/>
              <a:gd name="T12" fmla="*/ 0 60000 65536"/>
              <a:gd name="T13" fmla="*/ 0 60000 65536"/>
              <a:gd name="T14" fmla="*/ 0 60000 65536"/>
              <a:gd name="T15" fmla="*/ 0 w 1112"/>
              <a:gd name="T16" fmla="*/ 0 h 864"/>
              <a:gd name="T17" fmla="*/ 1112 w 1112"/>
              <a:gd name="T18" fmla="*/ 864 h 864"/>
            </a:gdLst>
            <a:ahLst/>
            <a:cxnLst>
              <a:cxn ang="T10">
                <a:pos x="T0" y="T1"/>
              </a:cxn>
              <a:cxn ang="T11">
                <a:pos x="T2" y="T3"/>
              </a:cxn>
              <a:cxn ang="T12">
                <a:pos x="T4" y="T5"/>
              </a:cxn>
              <a:cxn ang="T13">
                <a:pos x="T6" y="T7"/>
              </a:cxn>
              <a:cxn ang="T14">
                <a:pos x="T8" y="T9"/>
              </a:cxn>
            </a:cxnLst>
            <a:rect l="T15" t="T16" r="T17" b="T18"/>
            <a:pathLst>
              <a:path w="1112" h="864">
                <a:moveTo>
                  <a:pt x="86" y="864"/>
                </a:moveTo>
                <a:lnTo>
                  <a:pt x="0" y="748"/>
                </a:lnTo>
                <a:lnTo>
                  <a:pt x="1028" y="0"/>
                </a:lnTo>
                <a:lnTo>
                  <a:pt x="1112" y="117"/>
                </a:lnTo>
                <a:lnTo>
                  <a:pt x="86" y="864"/>
                </a:lnTo>
                <a:close/>
              </a:path>
            </a:pathLst>
          </a:custGeom>
          <a:solidFill>
            <a:srgbClr val="92D050"/>
          </a:solidFill>
          <a:ln>
            <a:noFill/>
          </a:ln>
          <a:extLst/>
        </p:spPr>
        <p:txBody>
          <a:bodyPr lIns="86350" tIns="43175" rIns="86350" bIns="4317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6DF0">
                  <a:lumMod val="25000"/>
                </a:srgbClr>
              </a:solidFill>
              <a:effectLst/>
              <a:uLnTx/>
              <a:uFillTx/>
              <a:latin typeface="微软雅黑" pitchFamily="34" charset="-122"/>
              <a:ea typeface="微软雅黑" pitchFamily="34" charset="-122"/>
            </a:endParaRPr>
          </a:p>
        </p:txBody>
      </p:sp>
      <p:sp>
        <p:nvSpPr>
          <p:cNvPr id="368" name="Freeform 472"/>
          <p:cNvSpPr>
            <a:spLocks/>
          </p:cNvSpPr>
          <p:nvPr/>
        </p:nvSpPr>
        <p:spPr bwMode="auto">
          <a:xfrm>
            <a:off x="2748826" y="2627713"/>
            <a:ext cx="1130309" cy="887488"/>
          </a:xfrm>
          <a:custGeom>
            <a:avLst/>
            <a:gdLst>
              <a:gd name="T0" fmla="*/ 100440214 w 1112"/>
              <a:gd name="T1" fmla="*/ 1006218742 h 863"/>
              <a:gd name="T2" fmla="*/ 0 w 1112"/>
              <a:gd name="T3" fmla="*/ 870968135 h 863"/>
              <a:gd name="T4" fmla="*/ 1200613005 w 1112"/>
              <a:gd name="T5" fmla="*/ 0 h 863"/>
              <a:gd name="T6" fmla="*/ 1298717794 w 1112"/>
              <a:gd name="T7" fmla="*/ 135250641 h 863"/>
              <a:gd name="T8" fmla="*/ 100440214 w 1112"/>
              <a:gd name="T9" fmla="*/ 1006218742 h 863"/>
              <a:gd name="T10" fmla="*/ 0 60000 65536"/>
              <a:gd name="T11" fmla="*/ 0 60000 65536"/>
              <a:gd name="T12" fmla="*/ 0 60000 65536"/>
              <a:gd name="T13" fmla="*/ 0 60000 65536"/>
              <a:gd name="T14" fmla="*/ 0 60000 65536"/>
              <a:gd name="T15" fmla="*/ 0 w 1112"/>
              <a:gd name="T16" fmla="*/ 0 h 863"/>
              <a:gd name="T17" fmla="*/ 1112 w 1112"/>
              <a:gd name="T18" fmla="*/ 863 h 863"/>
            </a:gdLst>
            <a:ahLst/>
            <a:cxnLst>
              <a:cxn ang="T10">
                <a:pos x="T0" y="T1"/>
              </a:cxn>
              <a:cxn ang="T11">
                <a:pos x="T2" y="T3"/>
              </a:cxn>
              <a:cxn ang="T12">
                <a:pos x="T4" y="T5"/>
              </a:cxn>
              <a:cxn ang="T13">
                <a:pos x="T6" y="T7"/>
              </a:cxn>
              <a:cxn ang="T14">
                <a:pos x="T8" y="T9"/>
              </a:cxn>
            </a:cxnLst>
            <a:rect l="T15" t="T16" r="T17" b="T18"/>
            <a:pathLst>
              <a:path w="1112" h="863">
                <a:moveTo>
                  <a:pt x="86" y="863"/>
                </a:moveTo>
                <a:lnTo>
                  <a:pt x="0" y="747"/>
                </a:lnTo>
                <a:lnTo>
                  <a:pt x="1028" y="0"/>
                </a:lnTo>
                <a:lnTo>
                  <a:pt x="1112" y="116"/>
                </a:lnTo>
                <a:lnTo>
                  <a:pt x="86" y="863"/>
                </a:lnTo>
                <a:close/>
              </a:path>
            </a:pathLst>
          </a:custGeom>
          <a:solidFill>
            <a:srgbClr val="92D050"/>
          </a:solidFill>
          <a:ln>
            <a:noFill/>
          </a:ln>
          <a:extLst/>
        </p:spPr>
        <p:txBody>
          <a:bodyPr lIns="86350" tIns="43175" rIns="86350" bIns="4317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6DF0">
                  <a:lumMod val="25000"/>
                </a:srgbClr>
              </a:solidFill>
              <a:effectLst/>
              <a:uLnTx/>
              <a:uFillTx/>
              <a:latin typeface="微软雅黑" pitchFamily="34" charset="-122"/>
              <a:ea typeface="微软雅黑" pitchFamily="34" charset="-122"/>
            </a:endParaRPr>
          </a:p>
        </p:txBody>
      </p:sp>
      <p:sp>
        <p:nvSpPr>
          <p:cNvPr id="369" name="Freeform 473"/>
          <p:cNvSpPr>
            <a:spLocks/>
          </p:cNvSpPr>
          <p:nvPr/>
        </p:nvSpPr>
        <p:spPr bwMode="auto">
          <a:xfrm>
            <a:off x="3843300" y="1900491"/>
            <a:ext cx="2162069" cy="807357"/>
          </a:xfrm>
          <a:custGeom>
            <a:avLst/>
            <a:gdLst>
              <a:gd name="T0" fmla="*/ 49008322 w 2128"/>
              <a:gd name="T1" fmla="*/ 914297283 h 786"/>
              <a:gd name="T2" fmla="*/ 0 w 2128"/>
              <a:gd name="T3" fmla="*/ 753772084 h 786"/>
              <a:gd name="T4" fmla="*/ 2147483647 w 2128"/>
              <a:gd name="T5" fmla="*/ 0 h 786"/>
              <a:gd name="T6" fmla="*/ 2147483647 w 2128"/>
              <a:gd name="T7" fmla="*/ 159362611 h 786"/>
              <a:gd name="T8" fmla="*/ 49008322 w 2128"/>
              <a:gd name="T9" fmla="*/ 914297283 h 786"/>
              <a:gd name="T10" fmla="*/ 0 60000 65536"/>
              <a:gd name="T11" fmla="*/ 0 60000 65536"/>
              <a:gd name="T12" fmla="*/ 0 60000 65536"/>
              <a:gd name="T13" fmla="*/ 0 60000 65536"/>
              <a:gd name="T14" fmla="*/ 0 60000 65536"/>
              <a:gd name="T15" fmla="*/ 0 w 2128"/>
              <a:gd name="T16" fmla="*/ 0 h 786"/>
              <a:gd name="T17" fmla="*/ 2128 w 2128"/>
              <a:gd name="T18" fmla="*/ 786 h 786"/>
            </a:gdLst>
            <a:ahLst/>
            <a:cxnLst>
              <a:cxn ang="T10">
                <a:pos x="T0" y="T1"/>
              </a:cxn>
              <a:cxn ang="T11">
                <a:pos x="T2" y="T3"/>
              </a:cxn>
              <a:cxn ang="T12">
                <a:pos x="T4" y="T5"/>
              </a:cxn>
              <a:cxn ang="T13">
                <a:pos x="T6" y="T7"/>
              </a:cxn>
              <a:cxn ang="T14">
                <a:pos x="T8" y="T9"/>
              </a:cxn>
            </a:cxnLst>
            <a:rect l="T15" t="T16" r="T17" b="T18"/>
            <a:pathLst>
              <a:path w="2128" h="786">
                <a:moveTo>
                  <a:pt x="42" y="786"/>
                </a:moveTo>
                <a:lnTo>
                  <a:pt x="0" y="648"/>
                </a:lnTo>
                <a:lnTo>
                  <a:pt x="2086" y="0"/>
                </a:lnTo>
                <a:lnTo>
                  <a:pt x="2128" y="137"/>
                </a:lnTo>
                <a:lnTo>
                  <a:pt x="42" y="786"/>
                </a:lnTo>
                <a:close/>
              </a:path>
            </a:pathLst>
          </a:custGeom>
          <a:solidFill>
            <a:srgbClr val="92D050"/>
          </a:solidFill>
          <a:ln>
            <a:noFill/>
          </a:ln>
          <a:extLst/>
        </p:spPr>
        <p:txBody>
          <a:bodyPr lIns="86350" tIns="43175" rIns="86350" bIns="43175"/>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6DF0">
                  <a:lumMod val="25000"/>
                </a:srgbClr>
              </a:solidFill>
              <a:effectLst/>
              <a:uLnTx/>
              <a:uFillTx/>
              <a:latin typeface="微软雅黑" pitchFamily="34" charset="-122"/>
              <a:ea typeface="微软雅黑" pitchFamily="34" charset="-122"/>
            </a:endParaRPr>
          </a:p>
        </p:txBody>
      </p:sp>
      <p:sp>
        <p:nvSpPr>
          <p:cNvPr id="370" name="Text Box 437"/>
          <p:cNvSpPr txBox="1">
            <a:spLocks noChangeArrowheads="1"/>
          </p:cNvSpPr>
          <p:nvPr/>
        </p:nvSpPr>
        <p:spPr bwMode="auto">
          <a:xfrm rot="16200000">
            <a:off x="-294275" y="2634413"/>
            <a:ext cx="2910416" cy="3570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0" algn="ctr">
                <a:solidFill>
                  <a:srgbClr val="000000"/>
                </a:solidFill>
                <a:miter lim="800000"/>
                <a:headEnd/>
                <a:tailEnd/>
              </a14:hiddenLine>
            </a:ext>
          </a:extLst>
        </p:spPr>
        <p:txBody>
          <a:bodyPr lIns="86350" tIns="43175" rIns="86350" bIns="43175">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600" b="1" i="0" u="none" strike="noStrike" kern="0" cap="none" spc="0" normalizeH="0" baseline="-25000" noProof="0" dirty="0">
                <a:ln>
                  <a:noFill/>
                </a:ln>
                <a:solidFill>
                  <a:sysClr val="windowText" lastClr="000000">
                    <a:lumMod val="85000"/>
                    <a:lumOff val="15000"/>
                  </a:sysClr>
                </a:solidFill>
                <a:effectLst/>
                <a:uLnTx/>
                <a:uFillTx/>
                <a:latin typeface="微软雅黑" pitchFamily="34" charset="-122"/>
                <a:ea typeface="微软雅黑" pitchFamily="34" charset="-122"/>
              </a:rPr>
              <a:t>单击此处添加文本</a:t>
            </a:r>
            <a:endParaRPr kumimoji="0" lang="en-US" altLang="ko-KR" sz="2600" b="1" i="0" u="none" strike="noStrike" kern="0" cap="none" spc="0" normalizeH="0" baseline="-2500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nvGrpSpPr>
          <p:cNvPr id="371" name="Group 456"/>
          <p:cNvGrpSpPr>
            <a:grpSpLocks/>
          </p:cNvGrpSpPr>
          <p:nvPr/>
        </p:nvGrpSpPr>
        <p:grpSpPr bwMode="auto">
          <a:xfrm>
            <a:off x="2515901" y="3306562"/>
            <a:ext cx="421066" cy="426357"/>
            <a:chOff x="2561" y="1793"/>
            <a:chExt cx="406" cy="406"/>
          </a:xfrm>
          <a:solidFill>
            <a:srgbClr val="92D050"/>
          </a:solidFill>
        </p:grpSpPr>
        <p:sp>
          <p:nvSpPr>
            <p:cNvPr id="372" name="Oval 454"/>
            <p:cNvSpPr>
              <a:spLocks noChangeArrowheads="1"/>
            </p:cNvSpPr>
            <p:nvPr/>
          </p:nvSpPr>
          <p:spPr bwMode="auto">
            <a:xfrm>
              <a:off x="2561" y="1793"/>
              <a:ext cx="406" cy="406"/>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6DF0">
                    <a:lumMod val="25000"/>
                  </a:srgbClr>
                </a:solidFill>
                <a:effectLst/>
                <a:uLnTx/>
                <a:uFillTx/>
                <a:latin typeface="微软雅黑" pitchFamily="34" charset="-122"/>
                <a:ea typeface="微软雅黑" pitchFamily="34" charset="-122"/>
              </a:endParaRPr>
            </a:p>
          </p:txBody>
        </p:sp>
        <p:sp>
          <p:nvSpPr>
            <p:cNvPr id="373" name="Oval 455"/>
            <p:cNvSpPr>
              <a:spLocks noChangeArrowheads="1"/>
            </p:cNvSpPr>
            <p:nvPr/>
          </p:nvSpPr>
          <p:spPr bwMode="auto">
            <a:xfrm>
              <a:off x="2592" y="1824"/>
              <a:ext cx="345" cy="34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6DF0">
                    <a:lumMod val="25000"/>
                  </a:srgbClr>
                </a:solidFill>
                <a:effectLst/>
                <a:uLnTx/>
                <a:uFillTx/>
                <a:latin typeface="微软雅黑" pitchFamily="34" charset="-122"/>
                <a:ea typeface="微软雅黑" pitchFamily="34" charset="-122"/>
              </a:endParaRPr>
            </a:p>
          </p:txBody>
        </p:sp>
      </p:grpSp>
      <p:grpSp>
        <p:nvGrpSpPr>
          <p:cNvPr id="374" name="组合 373"/>
          <p:cNvGrpSpPr/>
          <p:nvPr/>
        </p:nvGrpSpPr>
        <p:grpSpPr>
          <a:xfrm>
            <a:off x="1335399" y="4443848"/>
            <a:ext cx="6226402" cy="332398"/>
            <a:chOff x="1349549" y="4398938"/>
            <a:chExt cx="6619875" cy="349018"/>
          </a:xfrm>
        </p:grpSpPr>
        <p:sp>
          <p:nvSpPr>
            <p:cNvPr id="375" name="Text Box 438"/>
            <p:cNvSpPr txBox="1">
              <a:spLocks noChangeArrowheads="1"/>
            </p:cNvSpPr>
            <p:nvPr/>
          </p:nvSpPr>
          <p:spPr bwMode="auto">
            <a:xfrm>
              <a:off x="1349549" y="4398938"/>
              <a:ext cx="762001" cy="3490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uk-UA" altLang="ko-KR" sz="1500" b="1"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20</a:t>
              </a:r>
              <a:r>
                <a:rPr kumimoji="0" lang="en-US" altLang="ko-KR" sz="1500" b="1"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11</a:t>
              </a:r>
              <a:endParaRPr kumimoji="0" lang="en-US" altLang="ko-KR" sz="1000" b="0" i="0" u="none" strike="noStrike" kern="0" cap="none" spc="0" normalizeH="0" baseline="-2500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376" name="Text Box 439"/>
            <p:cNvSpPr txBox="1">
              <a:spLocks noChangeArrowheads="1"/>
            </p:cNvSpPr>
            <p:nvPr/>
          </p:nvSpPr>
          <p:spPr bwMode="auto">
            <a:xfrm>
              <a:off x="2549700" y="4398938"/>
              <a:ext cx="762001" cy="3490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uk-UA" altLang="ko-KR" sz="1500" b="1"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20</a:t>
              </a:r>
              <a:r>
                <a:rPr kumimoji="0" lang="en-US" altLang="ko-KR" sz="1500" b="1"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12</a:t>
              </a:r>
              <a:endParaRPr kumimoji="0" lang="en-US" altLang="ko-KR" sz="1000" b="0" i="0" u="none" strike="noStrike" kern="0" cap="none" spc="0" normalizeH="0" baseline="-2500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377" name="Text Box 440"/>
            <p:cNvSpPr txBox="1">
              <a:spLocks noChangeArrowheads="1"/>
            </p:cNvSpPr>
            <p:nvPr/>
          </p:nvSpPr>
          <p:spPr bwMode="auto">
            <a:xfrm>
              <a:off x="3711750" y="4398938"/>
              <a:ext cx="762001" cy="3490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uk-UA" altLang="ko-KR" sz="1500" b="1"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2</a:t>
              </a:r>
              <a:r>
                <a:rPr kumimoji="0" lang="en-US" altLang="ko-KR" sz="1500" b="1"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013</a:t>
              </a:r>
              <a:endParaRPr kumimoji="0" lang="en-US" altLang="ko-KR" sz="1000" b="0" i="0" u="none" strike="noStrike" kern="0" cap="none" spc="0" normalizeH="0" baseline="-2500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378" name="Text Box 441"/>
            <p:cNvSpPr txBox="1">
              <a:spLocks noChangeArrowheads="1"/>
            </p:cNvSpPr>
            <p:nvPr/>
          </p:nvSpPr>
          <p:spPr bwMode="auto">
            <a:xfrm>
              <a:off x="4911899" y="4398938"/>
              <a:ext cx="762001" cy="3490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uk-UA" altLang="ko-KR" sz="1500" b="1"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20</a:t>
              </a:r>
              <a:r>
                <a:rPr kumimoji="0" lang="en-US" altLang="ko-KR" sz="1500" b="1"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14</a:t>
              </a:r>
              <a:endParaRPr kumimoji="0" lang="en-US" altLang="ko-KR" sz="1000" b="0" i="0" u="none" strike="noStrike" kern="0" cap="none" spc="0" normalizeH="0" baseline="-2500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379" name="Text Box 442"/>
            <p:cNvSpPr txBox="1">
              <a:spLocks noChangeArrowheads="1"/>
            </p:cNvSpPr>
            <p:nvPr/>
          </p:nvSpPr>
          <p:spPr bwMode="auto">
            <a:xfrm>
              <a:off x="6092999" y="4398938"/>
              <a:ext cx="762001" cy="3490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uk-UA" altLang="ko-KR" sz="1500" b="1"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201</a:t>
              </a:r>
              <a:r>
                <a:rPr lang="en-US" altLang="ko-KR" sz="1500" kern="0" baseline="0" dirty="0">
                  <a:solidFill>
                    <a:sysClr val="windowText" lastClr="000000">
                      <a:lumMod val="85000"/>
                      <a:lumOff val="15000"/>
                    </a:sysClr>
                  </a:solidFill>
                  <a:latin typeface="微软雅黑" pitchFamily="34" charset="-122"/>
                  <a:ea typeface="微软雅黑" pitchFamily="34" charset="-122"/>
                </a:rPr>
                <a:t>5</a:t>
              </a:r>
              <a:endParaRPr kumimoji="0" lang="en-US" altLang="ko-KR" sz="1000" b="0" i="0" u="none" strike="noStrike" kern="0" cap="none" spc="0" normalizeH="0" baseline="-2500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380" name="Text Box 457"/>
            <p:cNvSpPr txBox="1">
              <a:spLocks noChangeArrowheads="1"/>
            </p:cNvSpPr>
            <p:nvPr/>
          </p:nvSpPr>
          <p:spPr bwMode="auto">
            <a:xfrm>
              <a:off x="7207423" y="4398938"/>
              <a:ext cx="762001" cy="3490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uk-UA" altLang="ko-KR" sz="1500" b="1"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201</a:t>
              </a:r>
              <a:r>
                <a:rPr lang="en-US" altLang="ko-KR" sz="1500" kern="0" baseline="0" dirty="0">
                  <a:solidFill>
                    <a:sysClr val="windowText" lastClr="000000">
                      <a:lumMod val="85000"/>
                      <a:lumOff val="15000"/>
                    </a:sysClr>
                  </a:solidFill>
                  <a:latin typeface="微软雅黑" pitchFamily="34" charset="-122"/>
                  <a:ea typeface="微软雅黑" pitchFamily="34" charset="-122"/>
                </a:rPr>
                <a:t>6</a:t>
              </a:r>
              <a:endParaRPr kumimoji="0" lang="en-US" altLang="ko-KR" sz="1000" b="0" i="0" u="none" strike="noStrike" kern="0" cap="none" spc="0" normalizeH="0" baseline="-2500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grpSp>
        <p:nvGrpSpPr>
          <p:cNvPr id="381" name="Group 458"/>
          <p:cNvGrpSpPr>
            <a:grpSpLocks/>
          </p:cNvGrpSpPr>
          <p:nvPr/>
        </p:nvGrpSpPr>
        <p:grpSpPr bwMode="auto">
          <a:xfrm>
            <a:off x="3662633" y="2490133"/>
            <a:ext cx="421066" cy="426357"/>
            <a:chOff x="2561" y="1793"/>
            <a:chExt cx="406" cy="406"/>
          </a:xfrm>
          <a:solidFill>
            <a:srgbClr val="92D050"/>
          </a:solidFill>
        </p:grpSpPr>
        <p:sp>
          <p:nvSpPr>
            <p:cNvPr id="382" name="Oval 459"/>
            <p:cNvSpPr>
              <a:spLocks noChangeArrowheads="1"/>
            </p:cNvSpPr>
            <p:nvPr/>
          </p:nvSpPr>
          <p:spPr bwMode="auto">
            <a:xfrm>
              <a:off x="2561" y="1793"/>
              <a:ext cx="406" cy="406"/>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6DF0">
                    <a:lumMod val="25000"/>
                  </a:srgbClr>
                </a:solidFill>
                <a:effectLst/>
                <a:uLnTx/>
                <a:uFillTx/>
                <a:latin typeface="微软雅黑" pitchFamily="34" charset="-122"/>
                <a:ea typeface="微软雅黑" pitchFamily="34" charset="-122"/>
              </a:endParaRPr>
            </a:p>
          </p:txBody>
        </p:sp>
        <p:sp>
          <p:nvSpPr>
            <p:cNvPr id="383" name="Oval 460"/>
            <p:cNvSpPr>
              <a:spLocks noChangeArrowheads="1"/>
            </p:cNvSpPr>
            <p:nvPr/>
          </p:nvSpPr>
          <p:spPr bwMode="auto">
            <a:xfrm>
              <a:off x="2592" y="1824"/>
              <a:ext cx="345" cy="34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6DF0">
                    <a:lumMod val="25000"/>
                  </a:srgbClr>
                </a:solidFill>
                <a:effectLst/>
                <a:uLnTx/>
                <a:uFillTx/>
                <a:latin typeface="微软雅黑" pitchFamily="34" charset="-122"/>
                <a:ea typeface="微软雅黑" pitchFamily="34" charset="-122"/>
              </a:endParaRPr>
            </a:p>
          </p:txBody>
        </p:sp>
      </p:grpSp>
      <p:grpSp>
        <p:nvGrpSpPr>
          <p:cNvPr id="384" name="Group 479"/>
          <p:cNvGrpSpPr>
            <a:grpSpLocks/>
          </p:cNvGrpSpPr>
          <p:nvPr/>
        </p:nvGrpSpPr>
        <p:grpSpPr bwMode="auto">
          <a:xfrm>
            <a:off x="5930713" y="1090106"/>
            <a:ext cx="1521511" cy="943429"/>
            <a:chOff x="3781" y="1498"/>
            <a:chExt cx="1019" cy="624"/>
          </a:xfrm>
          <a:solidFill>
            <a:srgbClr val="92D050"/>
          </a:solidFill>
        </p:grpSpPr>
        <p:sp>
          <p:nvSpPr>
            <p:cNvPr id="385" name="Freeform 474"/>
            <p:cNvSpPr>
              <a:spLocks/>
            </p:cNvSpPr>
            <p:nvPr/>
          </p:nvSpPr>
          <p:spPr bwMode="auto">
            <a:xfrm>
              <a:off x="3781" y="1501"/>
              <a:ext cx="839" cy="621"/>
            </a:xfrm>
            <a:custGeom>
              <a:avLst/>
              <a:gdLst>
                <a:gd name="T0" fmla="*/ 38 w 1234"/>
                <a:gd name="T1" fmla="*/ 423 h 912"/>
                <a:gd name="T2" fmla="*/ 0 w 1234"/>
                <a:gd name="T3" fmla="*/ 368 h 912"/>
                <a:gd name="T4" fmla="*/ 532 w 1234"/>
                <a:gd name="T5" fmla="*/ 0 h 912"/>
                <a:gd name="T6" fmla="*/ 570 w 1234"/>
                <a:gd name="T7" fmla="*/ 54 h 912"/>
                <a:gd name="T8" fmla="*/ 38 w 1234"/>
                <a:gd name="T9" fmla="*/ 423 h 912"/>
                <a:gd name="T10" fmla="*/ 0 60000 65536"/>
                <a:gd name="T11" fmla="*/ 0 60000 65536"/>
                <a:gd name="T12" fmla="*/ 0 60000 65536"/>
                <a:gd name="T13" fmla="*/ 0 60000 65536"/>
                <a:gd name="T14" fmla="*/ 0 60000 65536"/>
                <a:gd name="T15" fmla="*/ 0 w 1234"/>
                <a:gd name="T16" fmla="*/ 0 h 912"/>
                <a:gd name="T17" fmla="*/ 1234 w 1234"/>
                <a:gd name="T18" fmla="*/ 912 h 912"/>
              </a:gdLst>
              <a:ahLst/>
              <a:cxnLst>
                <a:cxn ang="T10">
                  <a:pos x="T0" y="T1"/>
                </a:cxn>
                <a:cxn ang="T11">
                  <a:pos x="T2" y="T3"/>
                </a:cxn>
                <a:cxn ang="T12">
                  <a:pos x="T4" y="T5"/>
                </a:cxn>
                <a:cxn ang="T13">
                  <a:pos x="T6" y="T7"/>
                </a:cxn>
                <a:cxn ang="T14">
                  <a:pos x="T8" y="T9"/>
                </a:cxn>
              </a:cxnLst>
              <a:rect l="T15" t="T16" r="T17" b="T18"/>
              <a:pathLst>
                <a:path w="1234" h="912">
                  <a:moveTo>
                    <a:pt x="82" y="912"/>
                  </a:moveTo>
                  <a:lnTo>
                    <a:pt x="0" y="794"/>
                  </a:lnTo>
                  <a:lnTo>
                    <a:pt x="1152" y="0"/>
                  </a:lnTo>
                  <a:lnTo>
                    <a:pt x="1234" y="118"/>
                  </a:lnTo>
                  <a:lnTo>
                    <a:pt x="82" y="9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6DF0">
                    <a:lumMod val="25000"/>
                  </a:srgbClr>
                </a:solidFill>
                <a:effectLst/>
                <a:uLnTx/>
                <a:uFillTx/>
                <a:latin typeface="微软雅黑" pitchFamily="34" charset="-122"/>
                <a:ea typeface="微软雅黑" pitchFamily="34" charset="-122"/>
              </a:endParaRPr>
            </a:p>
          </p:txBody>
        </p:sp>
        <p:sp>
          <p:nvSpPr>
            <p:cNvPr id="386" name="AutoShape 478"/>
            <p:cNvSpPr>
              <a:spLocks noChangeArrowheads="1"/>
            </p:cNvSpPr>
            <p:nvPr/>
          </p:nvSpPr>
          <p:spPr bwMode="auto">
            <a:xfrm rot="-2093221">
              <a:off x="4368" y="1498"/>
              <a:ext cx="432" cy="96"/>
            </a:xfrm>
            <a:prstGeom prst="homePlate">
              <a:avLst>
                <a:gd name="adj" fmla="val 216625"/>
              </a:avLst>
            </a:prstGeom>
            <a:grp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6DF0">
                    <a:lumMod val="25000"/>
                  </a:srgbClr>
                </a:solidFill>
                <a:effectLst/>
                <a:uLnTx/>
                <a:uFillTx/>
                <a:latin typeface="微软雅黑" pitchFamily="34" charset="-122"/>
                <a:ea typeface="微软雅黑" pitchFamily="34" charset="-122"/>
              </a:endParaRPr>
            </a:p>
          </p:txBody>
        </p:sp>
      </p:grpSp>
      <p:grpSp>
        <p:nvGrpSpPr>
          <p:cNvPr id="387" name="组合 386"/>
          <p:cNvGrpSpPr/>
          <p:nvPr/>
        </p:nvGrpSpPr>
        <p:grpSpPr>
          <a:xfrm>
            <a:off x="5696290" y="1474130"/>
            <a:ext cx="903564" cy="798286"/>
            <a:chOff x="6026324" y="1433488"/>
            <a:chExt cx="960664" cy="838200"/>
          </a:xfrm>
          <a:solidFill>
            <a:srgbClr val="92D050"/>
          </a:solidFill>
        </p:grpSpPr>
        <p:grpSp>
          <p:nvGrpSpPr>
            <p:cNvPr id="388" name="Group 461"/>
            <p:cNvGrpSpPr>
              <a:grpSpLocks/>
            </p:cNvGrpSpPr>
            <p:nvPr/>
          </p:nvGrpSpPr>
          <p:grpSpPr bwMode="auto">
            <a:xfrm>
              <a:off x="6026324" y="1433488"/>
              <a:ext cx="838200" cy="838200"/>
              <a:chOff x="2561" y="1793"/>
              <a:chExt cx="406" cy="406"/>
            </a:xfrm>
            <a:grpFill/>
          </p:grpSpPr>
          <p:sp>
            <p:nvSpPr>
              <p:cNvPr id="390" name="Oval 462"/>
              <p:cNvSpPr>
                <a:spLocks noChangeArrowheads="1"/>
              </p:cNvSpPr>
              <p:nvPr/>
            </p:nvSpPr>
            <p:spPr bwMode="auto">
              <a:xfrm>
                <a:off x="2561" y="1793"/>
                <a:ext cx="406" cy="406"/>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6DF0">
                      <a:lumMod val="25000"/>
                    </a:srgbClr>
                  </a:solidFill>
                  <a:effectLst/>
                  <a:uLnTx/>
                  <a:uFillTx/>
                  <a:latin typeface="微软雅黑" pitchFamily="34" charset="-122"/>
                  <a:ea typeface="微软雅黑" pitchFamily="34" charset="-122"/>
                </a:endParaRPr>
              </a:p>
            </p:txBody>
          </p:sp>
          <p:sp>
            <p:nvSpPr>
              <p:cNvPr id="391" name="Oval 463"/>
              <p:cNvSpPr>
                <a:spLocks noChangeArrowheads="1"/>
              </p:cNvSpPr>
              <p:nvPr/>
            </p:nvSpPr>
            <p:spPr bwMode="auto">
              <a:xfrm>
                <a:off x="2592" y="1824"/>
                <a:ext cx="345" cy="34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6DF0">
                      <a:lumMod val="25000"/>
                    </a:srgbClr>
                  </a:solidFill>
                  <a:effectLst/>
                  <a:uLnTx/>
                  <a:uFillTx/>
                  <a:latin typeface="微软雅黑" pitchFamily="34" charset="-122"/>
                  <a:ea typeface="微软雅黑" pitchFamily="34" charset="-122"/>
                </a:endParaRPr>
              </a:p>
            </p:txBody>
          </p:sp>
        </p:grpSp>
        <p:sp>
          <p:nvSpPr>
            <p:cNvPr id="389" name="Text Box 476"/>
            <p:cNvSpPr txBox="1">
              <a:spLocks noChangeArrowheads="1"/>
            </p:cNvSpPr>
            <p:nvPr/>
          </p:nvSpPr>
          <p:spPr bwMode="auto">
            <a:xfrm>
              <a:off x="6055921" y="1662088"/>
              <a:ext cx="931067" cy="420116"/>
            </a:xfrm>
            <a:prstGeom prst="rect">
              <a:avLst/>
            </a:prstGeom>
            <a:grpFill/>
            <a:ln>
              <a:noFill/>
            </a:ln>
            <a:extLst>
              <a:ext uri="{91240B29-F687-4F45-9708-019B960494DF}">
                <a14:hiddenLine xmlns:a14="http://schemas.microsoft.com/office/drawing/2010/main" xmlns="" w="0" algn="ctr">
                  <a:solidFill>
                    <a:srgbClr val="000000"/>
                  </a:solidFill>
                  <a:miter lim="800000"/>
                  <a:headEnd/>
                  <a:tailEnd/>
                </a14:hiddenLine>
              </a:ext>
            </a:extLst>
          </p:spPr>
          <p:txBody>
            <a:bodyPr wrap="square">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uk-UA" altLang="ko-KR"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98%</a:t>
              </a:r>
              <a:endParaRPr kumimoji="0" lang="en-US" altLang="ko-KR" sz="1500" b="1" i="0" u="none" strike="noStrike" kern="0" cap="none" spc="0" normalizeH="0" baseline="-25000" noProof="0" dirty="0">
                <a:ln>
                  <a:noFill/>
                </a:ln>
                <a:solidFill>
                  <a:sysClr val="window" lastClr="FFFFFF"/>
                </a:solidFill>
                <a:effectLst/>
                <a:uLnTx/>
                <a:uFillTx/>
                <a:latin typeface="微软雅黑" pitchFamily="34" charset="-122"/>
                <a:ea typeface="微软雅黑" pitchFamily="34" charset="-122"/>
              </a:endParaRPr>
            </a:p>
          </p:txBody>
        </p:sp>
      </p:grpSp>
      <p:sp>
        <p:nvSpPr>
          <p:cNvPr id="392" name="Text Box 477"/>
          <p:cNvSpPr txBox="1">
            <a:spLocks noChangeArrowheads="1"/>
          </p:cNvSpPr>
          <p:nvPr/>
        </p:nvSpPr>
        <p:spPr bwMode="auto">
          <a:xfrm>
            <a:off x="1913415" y="1290533"/>
            <a:ext cx="2221795" cy="5960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0" algn="ctr">
                <a:solidFill>
                  <a:srgbClr val="000000"/>
                </a:solidFill>
                <a:miter lim="800000"/>
                <a:headEnd/>
                <a:tailEnd/>
              </a14:hiddenLine>
            </a:ext>
          </a:extLst>
        </p:spPr>
        <p:txBody>
          <a:bodyPr lIns="86350" tIns="43175" rIns="86350" bIns="43175">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defRPr/>
            </a:pPr>
            <a:r>
              <a:rPr lang="zh-CN" altLang="en-US" sz="2600" kern="0" dirty="0">
                <a:latin typeface="微软雅黑" pitchFamily="34" charset="-122"/>
                <a:ea typeface="微软雅黑" pitchFamily="34" charset="-122"/>
              </a:rPr>
              <a:t>单击此处添加标题</a:t>
            </a:r>
            <a:endParaRPr lang="en-US" altLang="zh-CN" sz="2600" kern="0" dirty="0">
              <a:latin typeface="微软雅黑" pitchFamily="34" charset="-122"/>
              <a:ea typeface="微软雅黑" pitchFamily="34" charset="-122"/>
            </a:endParaRPr>
          </a:p>
          <a:p>
            <a:pPr>
              <a:defRPr/>
            </a:pPr>
            <a:r>
              <a:rPr lang="zh-CN" altLang="en-US" sz="2300" b="0" kern="0" dirty="0">
                <a:latin typeface="微软雅黑" pitchFamily="34" charset="-122"/>
                <a:ea typeface="微软雅黑" pitchFamily="34" charset="-122"/>
              </a:rPr>
              <a:t>单击此处添加文本</a:t>
            </a:r>
            <a:endParaRPr lang="en-US" altLang="ko-KR" sz="2300" b="0" kern="0" dirty="0">
              <a:latin typeface="微软雅黑" pitchFamily="34" charset="-122"/>
              <a:ea typeface="微软雅黑" pitchFamily="34" charset="-122"/>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74"/>
                                        </p:tgtEl>
                                        <p:attrNameLst>
                                          <p:attrName>style.visibility</p:attrName>
                                        </p:attrNameLst>
                                      </p:cBhvr>
                                      <p:to>
                                        <p:strVal val="visible"/>
                                      </p:to>
                                    </p:set>
                                    <p:animEffect transition="in" filter="fade">
                                      <p:cBhvr>
                                        <p:cTn id="11" dur="500"/>
                                        <p:tgtEl>
                                          <p:spTgt spid="374"/>
                                        </p:tgtEl>
                                      </p:cBhvr>
                                    </p:animEffect>
                                    <p:anim calcmode="lin" valueType="num">
                                      <p:cBhvr>
                                        <p:cTn id="12" dur="500" fill="hold"/>
                                        <p:tgtEl>
                                          <p:spTgt spid="374"/>
                                        </p:tgtEl>
                                        <p:attrNameLst>
                                          <p:attrName>ppt_x</p:attrName>
                                        </p:attrNameLst>
                                      </p:cBhvr>
                                      <p:tavLst>
                                        <p:tav tm="0">
                                          <p:val>
                                            <p:strVal val="#ppt_x"/>
                                          </p:val>
                                        </p:tav>
                                        <p:tav tm="100000">
                                          <p:val>
                                            <p:strVal val="#ppt_x"/>
                                          </p:val>
                                        </p:tav>
                                      </p:tavLst>
                                    </p:anim>
                                    <p:anim calcmode="lin" valueType="num">
                                      <p:cBhvr>
                                        <p:cTn id="13" dur="500" fill="hold"/>
                                        <p:tgtEl>
                                          <p:spTgt spid="374"/>
                                        </p:tgtEl>
                                        <p:attrNameLst>
                                          <p:attrName>ppt_y</p:attrName>
                                        </p:attrNameLst>
                                      </p:cBhvr>
                                      <p:tavLst>
                                        <p:tav tm="0">
                                          <p:val>
                                            <p:strVal val="#ppt_y+.1"/>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370"/>
                                        </p:tgtEl>
                                        <p:attrNameLst>
                                          <p:attrName>style.visibility</p:attrName>
                                        </p:attrNameLst>
                                      </p:cBhvr>
                                      <p:to>
                                        <p:strVal val="visible"/>
                                      </p:to>
                                    </p:set>
                                    <p:anim calcmode="lin" valueType="num">
                                      <p:cBhvr additive="base">
                                        <p:cTn id="16" dur="500" fill="hold"/>
                                        <p:tgtEl>
                                          <p:spTgt spid="370"/>
                                        </p:tgtEl>
                                        <p:attrNameLst>
                                          <p:attrName>ppt_x</p:attrName>
                                        </p:attrNameLst>
                                      </p:cBhvr>
                                      <p:tavLst>
                                        <p:tav tm="0">
                                          <p:val>
                                            <p:strVal val="0-#ppt_w/2"/>
                                          </p:val>
                                        </p:tav>
                                        <p:tav tm="100000">
                                          <p:val>
                                            <p:strVal val="#ppt_x"/>
                                          </p:val>
                                        </p:tav>
                                      </p:tavLst>
                                    </p:anim>
                                    <p:anim calcmode="lin" valueType="num">
                                      <p:cBhvr additive="base">
                                        <p:cTn id="17" dur="500" fill="hold"/>
                                        <p:tgtEl>
                                          <p:spTgt spid="37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367"/>
                                        </p:tgtEl>
                                        <p:attrNameLst>
                                          <p:attrName>style.visibility</p:attrName>
                                        </p:attrNameLst>
                                      </p:cBhvr>
                                      <p:to>
                                        <p:strVal val="visible"/>
                                      </p:to>
                                    </p:set>
                                    <p:animEffect transition="in" filter="wipe(left)">
                                      <p:cBhvr>
                                        <p:cTn id="21" dur="300"/>
                                        <p:tgtEl>
                                          <p:spTgt spid="367"/>
                                        </p:tgtEl>
                                      </p:cBhvr>
                                    </p:animEffect>
                                  </p:childTnLst>
                                </p:cTn>
                              </p:par>
                            </p:childTnLst>
                          </p:cTn>
                        </p:par>
                        <p:par>
                          <p:cTn id="22" fill="hold">
                            <p:stCondLst>
                              <p:cond delay="1300"/>
                            </p:stCondLst>
                            <p:childTnLst>
                              <p:par>
                                <p:cTn id="23" presetID="10" presetClass="entr" presetSubtype="0" fill="hold" nodeType="afterEffect">
                                  <p:stCondLst>
                                    <p:cond delay="0"/>
                                  </p:stCondLst>
                                  <p:childTnLst>
                                    <p:set>
                                      <p:cBhvr>
                                        <p:cTn id="24" dur="1" fill="hold">
                                          <p:stCondLst>
                                            <p:cond delay="0"/>
                                          </p:stCondLst>
                                        </p:cTn>
                                        <p:tgtEl>
                                          <p:spTgt spid="371"/>
                                        </p:tgtEl>
                                        <p:attrNameLst>
                                          <p:attrName>style.visibility</p:attrName>
                                        </p:attrNameLst>
                                      </p:cBhvr>
                                      <p:to>
                                        <p:strVal val="visible"/>
                                      </p:to>
                                    </p:set>
                                    <p:animEffect transition="in" filter="fade">
                                      <p:cBhvr>
                                        <p:cTn id="25" dur="300"/>
                                        <p:tgtEl>
                                          <p:spTgt spid="371"/>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68"/>
                                        </p:tgtEl>
                                        <p:attrNameLst>
                                          <p:attrName>style.visibility</p:attrName>
                                        </p:attrNameLst>
                                      </p:cBhvr>
                                      <p:to>
                                        <p:strVal val="visible"/>
                                      </p:to>
                                    </p:set>
                                    <p:animEffect transition="in" filter="wipe(left)">
                                      <p:cBhvr>
                                        <p:cTn id="28" dur="300"/>
                                        <p:tgtEl>
                                          <p:spTgt spid="368"/>
                                        </p:tgtEl>
                                      </p:cBhvr>
                                    </p:animEffect>
                                  </p:childTnLst>
                                </p:cTn>
                              </p:par>
                            </p:childTnLst>
                          </p:cTn>
                        </p:par>
                        <p:par>
                          <p:cTn id="29" fill="hold">
                            <p:stCondLst>
                              <p:cond delay="1600"/>
                            </p:stCondLst>
                            <p:childTnLst>
                              <p:par>
                                <p:cTn id="30" presetID="10" presetClass="entr" presetSubtype="0" fill="hold" nodeType="afterEffect">
                                  <p:stCondLst>
                                    <p:cond delay="0"/>
                                  </p:stCondLst>
                                  <p:childTnLst>
                                    <p:set>
                                      <p:cBhvr>
                                        <p:cTn id="31" dur="1" fill="hold">
                                          <p:stCondLst>
                                            <p:cond delay="0"/>
                                          </p:stCondLst>
                                        </p:cTn>
                                        <p:tgtEl>
                                          <p:spTgt spid="381"/>
                                        </p:tgtEl>
                                        <p:attrNameLst>
                                          <p:attrName>style.visibility</p:attrName>
                                        </p:attrNameLst>
                                      </p:cBhvr>
                                      <p:to>
                                        <p:strVal val="visible"/>
                                      </p:to>
                                    </p:set>
                                    <p:animEffect transition="in" filter="fade">
                                      <p:cBhvr>
                                        <p:cTn id="32" dur="300"/>
                                        <p:tgtEl>
                                          <p:spTgt spid="38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69"/>
                                        </p:tgtEl>
                                        <p:attrNameLst>
                                          <p:attrName>style.visibility</p:attrName>
                                        </p:attrNameLst>
                                      </p:cBhvr>
                                      <p:to>
                                        <p:strVal val="visible"/>
                                      </p:to>
                                    </p:set>
                                    <p:animEffect transition="in" filter="wipe(left)">
                                      <p:cBhvr>
                                        <p:cTn id="35" dur="300"/>
                                        <p:tgtEl>
                                          <p:spTgt spid="369"/>
                                        </p:tgtEl>
                                      </p:cBhvr>
                                    </p:animEffect>
                                  </p:childTnLst>
                                </p:cTn>
                              </p:par>
                            </p:childTnLst>
                          </p:cTn>
                        </p:par>
                        <p:par>
                          <p:cTn id="36" fill="hold">
                            <p:stCondLst>
                              <p:cond delay="1900"/>
                            </p:stCondLst>
                            <p:childTnLst>
                              <p:par>
                                <p:cTn id="37" presetID="10" presetClass="entr" presetSubtype="0" fill="hold" nodeType="afterEffect">
                                  <p:stCondLst>
                                    <p:cond delay="0"/>
                                  </p:stCondLst>
                                  <p:childTnLst>
                                    <p:set>
                                      <p:cBhvr>
                                        <p:cTn id="38" dur="1" fill="hold">
                                          <p:stCondLst>
                                            <p:cond delay="0"/>
                                          </p:stCondLst>
                                        </p:cTn>
                                        <p:tgtEl>
                                          <p:spTgt spid="387"/>
                                        </p:tgtEl>
                                        <p:attrNameLst>
                                          <p:attrName>style.visibility</p:attrName>
                                        </p:attrNameLst>
                                      </p:cBhvr>
                                      <p:to>
                                        <p:strVal val="visible"/>
                                      </p:to>
                                    </p:set>
                                    <p:animEffect transition="in" filter="fade">
                                      <p:cBhvr>
                                        <p:cTn id="39" dur="300"/>
                                        <p:tgtEl>
                                          <p:spTgt spid="387"/>
                                        </p:tgtEl>
                                      </p:cBhvr>
                                    </p:animEffect>
                                  </p:childTnLst>
                                </p:cTn>
                              </p:par>
                              <p:par>
                                <p:cTn id="40" presetID="22" presetClass="entr" presetSubtype="8" fill="hold" nodeType="withEffect">
                                  <p:stCondLst>
                                    <p:cond delay="0"/>
                                  </p:stCondLst>
                                  <p:childTnLst>
                                    <p:set>
                                      <p:cBhvr>
                                        <p:cTn id="41" dur="1" fill="hold">
                                          <p:stCondLst>
                                            <p:cond delay="0"/>
                                          </p:stCondLst>
                                        </p:cTn>
                                        <p:tgtEl>
                                          <p:spTgt spid="384"/>
                                        </p:tgtEl>
                                        <p:attrNameLst>
                                          <p:attrName>style.visibility</p:attrName>
                                        </p:attrNameLst>
                                      </p:cBhvr>
                                      <p:to>
                                        <p:strVal val="visible"/>
                                      </p:to>
                                    </p:set>
                                    <p:animEffect transition="in" filter="wipe(left)">
                                      <p:cBhvr>
                                        <p:cTn id="42" dur="300"/>
                                        <p:tgtEl>
                                          <p:spTgt spid="384"/>
                                        </p:tgtEl>
                                      </p:cBhvr>
                                    </p:animEffect>
                                  </p:childTnLst>
                                </p:cTn>
                              </p:par>
                            </p:childTnLst>
                          </p:cTn>
                        </p:par>
                        <p:par>
                          <p:cTn id="43" fill="hold">
                            <p:stCondLst>
                              <p:cond delay="2200"/>
                            </p:stCondLst>
                            <p:childTnLst>
                              <p:par>
                                <p:cTn id="44" presetID="42" presetClass="entr" presetSubtype="0" fill="hold" grpId="0" nodeType="afterEffect">
                                  <p:stCondLst>
                                    <p:cond delay="0"/>
                                  </p:stCondLst>
                                  <p:childTnLst>
                                    <p:set>
                                      <p:cBhvr>
                                        <p:cTn id="45" dur="1" fill="hold">
                                          <p:stCondLst>
                                            <p:cond delay="0"/>
                                          </p:stCondLst>
                                        </p:cTn>
                                        <p:tgtEl>
                                          <p:spTgt spid="392"/>
                                        </p:tgtEl>
                                        <p:attrNameLst>
                                          <p:attrName>style.visibility</p:attrName>
                                        </p:attrNameLst>
                                      </p:cBhvr>
                                      <p:to>
                                        <p:strVal val="visible"/>
                                      </p:to>
                                    </p:set>
                                    <p:animEffect transition="in" filter="fade">
                                      <p:cBhvr>
                                        <p:cTn id="46" dur="1000"/>
                                        <p:tgtEl>
                                          <p:spTgt spid="392"/>
                                        </p:tgtEl>
                                      </p:cBhvr>
                                    </p:animEffect>
                                    <p:anim calcmode="lin" valueType="num">
                                      <p:cBhvr>
                                        <p:cTn id="47" dur="1000" fill="hold"/>
                                        <p:tgtEl>
                                          <p:spTgt spid="392"/>
                                        </p:tgtEl>
                                        <p:attrNameLst>
                                          <p:attrName>ppt_x</p:attrName>
                                        </p:attrNameLst>
                                      </p:cBhvr>
                                      <p:tavLst>
                                        <p:tav tm="0">
                                          <p:val>
                                            <p:strVal val="#ppt_x"/>
                                          </p:val>
                                        </p:tav>
                                        <p:tav tm="100000">
                                          <p:val>
                                            <p:strVal val="#ppt_x"/>
                                          </p:val>
                                        </p:tav>
                                      </p:tavLst>
                                    </p:anim>
                                    <p:anim calcmode="lin" valueType="num">
                                      <p:cBhvr>
                                        <p:cTn id="48" dur="1000" fill="hold"/>
                                        <p:tgtEl>
                                          <p:spTgt spid="3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7" grpId="0" animBg="1"/>
      <p:bldP spid="368" grpId="0" animBg="1"/>
      <p:bldP spid="369" grpId="0" animBg="1"/>
      <p:bldP spid="370" grpId="0"/>
      <p:bldP spid="39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TextBox 4"/>
          <p:cNvSpPr txBox="1"/>
          <p:nvPr/>
        </p:nvSpPr>
        <p:spPr>
          <a:xfrm>
            <a:off x="6813984" y="3466609"/>
            <a:ext cx="1662111" cy="705018"/>
          </a:xfrm>
          <a:prstGeom prst="rect">
            <a:avLst/>
          </a:prstGeom>
          <a:noFill/>
        </p:spPr>
        <p:txBody>
          <a:bodyPr wrap="square" lIns="80979" tIns="40490" rIns="80979" bIns="40490"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此处添加详细文本描述，建议与标题相关并符合整体语言风格，语言描述尽量简洁生动。</a:t>
            </a:r>
            <a:endParaRPr kumimoji="0" lang="en-US" sz="90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p:txBody>
      </p:sp>
      <p:sp>
        <p:nvSpPr>
          <p:cNvPr id="6" name="Freeform 11"/>
          <p:cNvSpPr>
            <a:spLocks/>
          </p:cNvSpPr>
          <p:nvPr/>
        </p:nvSpPr>
        <p:spPr bwMode="auto">
          <a:xfrm>
            <a:off x="4562653" y="1378591"/>
            <a:ext cx="1373897" cy="137273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92D050"/>
          </a:soli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7" name="Freeform 12"/>
          <p:cNvSpPr>
            <a:spLocks/>
          </p:cNvSpPr>
          <p:nvPr/>
        </p:nvSpPr>
        <p:spPr bwMode="auto">
          <a:xfrm>
            <a:off x="4661684" y="1474717"/>
            <a:ext cx="1168256" cy="11688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solidFill>
            <a:sysClr val="window" lastClr="FFFFFF"/>
          </a:soli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8" name="Oval 13"/>
          <p:cNvSpPr>
            <a:spLocks noChangeArrowheads="1"/>
          </p:cNvSpPr>
          <p:nvPr/>
        </p:nvSpPr>
        <p:spPr bwMode="auto">
          <a:xfrm>
            <a:off x="4809735" y="1622641"/>
            <a:ext cx="872154" cy="871952"/>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9" name="Freeform 108"/>
          <p:cNvSpPr>
            <a:spLocks/>
          </p:cNvSpPr>
          <p:nvPr/>
        </p:nvSpPr>
        <p:spPr bwMode="auto">
          <a:xfrm rot="16200000">
            <a:off x="2711301" y="958916"/>
            <a:ext cx="1791645" cy="1793168"/>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92D050"/>
          </a:soli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0" name="Freeform 109"/>
          <p:cNvSpPr>
            <a:spLocks/>
          </p:cNvSpPr>
          <p:nvPr/>
        </p:nvSpPr>
        <p:spPr bwMode="auto">
          <a:xfrm rot="16200000">
            <a:off x="2837809" y="1097003"/>
            <a:ext cx="1523476" cy="152687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ysClr val="window" lastClr="FFFFFF">
                  <a:lumMod val="85000"/>
                </a:sysClr>
              </a:gs>
              <a:gs pos="100000">
                <a:sysClr val="window" lastClr="FFFFFF"/>
              </a:gs>
            </a:gsLst>
            <a:lin ang="0" scaled="0"/>
          </a:gra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1" name="Oval 110"/>
          <p:cNvSpPr>
            <a:spLocks noChangeArrowheads="1"/>
          </p:cNvSpPr>
          <p:nvPr/>
        </p:nvSpPr>
        <p:spPr bwMode="auto">
          <a:xfrm rot="16200000">
            <a:off x="3030173" y="1290936"/>
            <a:ext cx="1137342" cy="1139011"/>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2" name="Freeform 120"/>
          <p:cNvSpPr>
            <a:spLocks/>
          </p:cNvSpPr>
          <p:nvPr/>
        </p:nvSpPr>
        <p:spPr bwMode="auto">
          <a:xfrm flipV="1">
            <a:off x="4562654" y="2811769"/>
            <a:ext cx="2065992" cy="2064237"/>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92D050"/>
          </a:soli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3" name="Freeform 121"/>
          <p:cNvSpPr>
            <a:spLocks/>
          </p:cNvSpPr>
          <p:nvPr/>
        </p:nvSpPr>
        <p:spPr bwMode="auto">
          <a:xfrm flipV="1">
            <a:off x="4711571" y="2973763"/>
            <a:ext cx="1756759" cy="1757694"/>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ysClr val="window" lastClr="FFFFFF">
                  <a:lumMod val="85000"/>
                </a:sysClr>
              </a:gs>
              <a:gs pos="100000">
                <a:sysClr val="window" lastClr="FFFFFF"/>
              </a:gs>
            </a:gsLst>
            <a:lin ang="0" scaled="0"/>
          </a:gra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4" name="Oval 122"/>
          <p:cNvSpPr>
            <a:spLocks noChangeArrowheads="1"/>
          </p:cNvSpPr>
          <p:nvPr/>
        </p:nvSpPr>
        <p:spPr bwMode="auto">
          <a:xfrm flipV="1">
            <a:off x="4934202" y="3197822"/>
            <a:ext cx="1311498" cy="1311193"/>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5" name="Freeform 124"/>
          <p:cNvSpPr>
            <a:spLocks/>
          </p:cNvSpPr>
          <p:nvPr/>
        </p:nvSpPr>
        <p:spPr bwMode="auto">
          <a:xfrm rot="5400000" flipV="1">
            <a:off x="2969328" y="2811118"/>
            <a:ext cx="1533728" cy="1535032"/>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solidFill>
            <a:srgbClr val="92D050"/>
          </a:soli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6" name="Freeform 125"/>
          <p:cNvSpPr>
            <a:spLocks/>
          </p:cNvSpPr>
          <p:nvPr/>
        </p:nvSpPr>
        <p:spPr bwMode="auto">
          <a:xfrm rot="5400000" flipV="1">
            <a:off x="3077624" y="2920864"/>
            <a:ext cx="1304163" cy="13070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ysClr val="window" lastClr="FFFFFF">
                  <a:lumMod val="85000"/>
                </a:sysClr>
              </a:gs>
              <a:gs pos="100000">
                <a:sysClr val="window" lastClr="FFFFFF"/>
              </a:gs>
            </a:gsLst>
            <a:lin ang="0" scaled="0"/>
          </a:gra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7" name="Oval 126"/>
          <p:cNvSpPr>
            <a:spLocks noChangeArrowheads="1"/>
          </p:cNvSpPr>
          <p:nvPr/>
        </p:nvSpPr>
        <p:spPr bwMode="auto">
          <a:xfrm rot="5400000" flipV="1">
            <a:off x="3242296" y="3086882"/>
            <a:ext cx="973615" cy="975044"/>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cxnSp>
        <p:nvCxnSpPr>
          <p:cNvPr id="18" name="Straight Connector 19"/>
          <p:cNvCxnSpPr/>
          <p:nvPr/>
        </p:nvCxnSpPr>
        <p:spPr>
          <a:xfrm flipH="1" flipV="1">
            <a:off x="2404195" y="1433042"/>
            <a:ext cx="441167" cy="279887"/>
          </a:xfrm>
          <a:prstGeom prst="line">
            <a:avLst/>
          </a:prstGeom>
          <a:noFill/>
          <a:ln w="9525" cap="flat" cmpd="sng" algn="ctr">
            <a:solidFill>
              <a:schemeClr val="bg1">
                <a:lumMod val="50000"/>
              </a:schemeClr>
            </a:solidFill>
            <a:prstDash val="solid"/>
          </a:ln>
          <a:effectLst/>
        </p:spPr>
      </p:cxnSp>
      <p:cxnSp>
        <p:nvCxnSpPr>
          <p:cNvPr id="19" name="Straight Connector 21"/>
          <p:cNvCxnSpPr/>
          <p:nvPr/>
        </p:nvCxnSpPr>
        <p:spPr>
          <a:xfrm flipH="1">
            <a:off x="797797" y="1433042"/>
            <a:ext cx="1606399" cy="0"/>
          </a:xfrm>
          <a:prstGeom prst="line">
            <a:avLst/>
          </a:prstGeom>
          <a:noFill/>
          <a:ln w="9525" cap="flat" cmpd="sng" algn="ctr">
            <a:solidFill>
              <a:schemeClr val="bg1">
                <a:lumMod val="50000"/>
              </a:schemeClr>
            </a:solidFill>
            <a:prstDash val="solid"/>
            <a:tailEnd type="oval"/>
          </a:ln>
          <a:effectLst/>
        </p:spPr>
      </p:cxnSp>
      <p:cxnSp>
        <p:nvCxnSpPr>
          <p:cNvPr id="20" name="Straight Connector 127"/>
          <p:cNvCxnSpPr/>
          <p:nvPr/>
        </p:nvCxnSpPr>
        <p:spPr>
          <a:xfrm flipH="1">
            <a:off x="2527508" y="3466608"/>
            <a:ext cx="441167" cy="279887"/>
          </a:xfrm>
          <a:prstGeom prst="line">
            <a:avLst/>
          </a:prstGeom>
          <a:noFill/>
          <a:ln w="9525" cap="flat" cmpd="sng" algn="ctr">
            <a:solidFill>
              <a:srgbClr val="7F7F7F"/>
            </a:solidFill>
            <a:prstDash val="solid"/>
          </a:ln>
          <a:effectLst/>
        </p:spPr>
      </p:cxnSp>
      <p:cxnSp>
        <p:nvCxnSpPr>
          <p:cNvPr id="21" name="Straight Connector 128"/>
          <p:cNvCxnSpPr/>
          <p:nvPr/>
        </p:nvCxnSpPr>
        <p:spPr>
          <a:xfrm flipH="1">
            <a:off x="1096424" y="3746495"/>
            <a:ext cx="1431085" cy="0"/>
          </a:xfrm>
          <a:prstGeom prst="line">
            <a:avLst/>
          </a:prstGeom>
          <a:noFill/>
          <a:ln w="9525" cap="flat" cmpd="sng" algn="ctr">
            <a:solidFill>
              <a:srgbClr val="7F7F7F"/>
            </a:solidFill>
            <a:prstDash val="solid"/>
            <a:tailEnd type="oval"/>
          </a:ln>
          <a:effectLst/>
        </p:spPr>
      </p:cxnSp>
      <p:cxnSp>
        <p:nvCxnSpPr>
          <p:cNvPr id="22" name="Straight Connector 134"/>
          <p:cNvCxnSpPr/>
          <p:nvPr/>
        </p:nvCxnSpPr>
        <p:spPr>
          <a:xfrm flipV="1">
            <a:off x="5829939" y="1418274"/>
            <a:ext cx="441167" cy="279887"/>
          </a:xfrm>
          <a:prstGeom prst="line">
            <a:avLst/>
          </a:prstGeom>
          <a:noFill/>
          <a:ln w="9525" cap="flat" cmpd="sng" algn="ctr">
            <a:solidFill>
              <a:srgbClr val="7F7F7F"/>
            </a:solidFill>
            <a:prstDash val="solid"/>
          </a:ln>
          <a:effectLst/>
        </p:spPr>
      </p:cxnSp>
      <p:cxnSp>
        <p:nvCxnSpPr>
          <p:cNvPr id="23" name="Straight Connector 135"/>
          <p:cNvCxnSpPr/>
          <p:nvPr/>
        </p:nvCxnSpPr>
        <p:spPr>
          <a:xfrm>
            <a:off x="6271107" y="1418274"/>
            <a:ext cx="1385582" cy="0"/>
          </a:xfrm>
          <a:prstGeom prst="line">
            <a:avLst/>
          </a:prstGeom>
          <a:noFill/>
          <a:ln w="9525" cap="flat" cmpd="sng" algn="ctr">
            <a:solidFill>
              <a:srgbClr val="7F7F7F"/>
            </a:solidFill>
            <a:prstDash val="solid"/>
            <a:tailEnd type="oval"/>
          </a:ln>
          <a:effectLst/>
        </p:spPr>
      </p:cxnSp>
      <p:sp>
        <p:nvSpPr>
          <p:cNvPr id="24" name="TextBox 23"/>
          <p:cNvSpPr txBox="1"/>
          <p:nvPr/>
        </p:nvSpPr>
        <p:spPr>
          <a:xfrm>
            <a:off x="755576" y="1038257"/>
            <a:ext cx="1086869" cy="358770"/>
          </a:xfrm>
          <a:prstGeom prst="rect">
            <a:avLst/>
          </a:prstGeom>
          <a:noFill/>
        </p:spPr>
        <p:txBody>
          <a:bodyPr wrap="none" lIns="80979" tIns="40490" rIns="80979" bIns="404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tx1">
                    <a:lumMod val="85000"/>
                    <a:lumOff val="15000"/>
                  </a:schemeClr>
                </a:solidFill>
                <a:effectLst/>
                <a:uLnTx/>
                <a:uFillTx/>
                <a:latin typeface="微软雅黑"/>
                <a:ea typeface="微软雅黑"/>
              </a:rPr>
              <a:t>添加标题</a:t>
            </a:r>
            <a:endParaRPr kumimoji="0" lang="id-ID" sz="1800" b="1" i="0" u="none" strike="noStrike" kern="0" cap="none" spc="0" normalizeH="0" baseline="0" noProof="0" dirty="0">
              <a:ln>
                <a:noFill/>
              </a:ln>
              <a:solidFill>
                <a:schemeClr val="tx1">
                  <a:lumMod val="85000"/>
                  <a:lumOff val="15000"/>
                </a:schemeClr>
              </a:solidFill>
              <a:effectLst/>
              <a:uLnTx/>
              <a:uFillTx/>
              <a:latin typeface="微软雅黑"/>
              <a:ea typeface="微软雅黑"/>
            </a:endParaRPr>
          </a:p>
        </p:txBody>
      </p:sp>
      <p:sp>
        <p:nvSpPr>
          <p:cNvPr id="25" name="TextBox 24"/>
          <p:cNvSpPr txBox="1"/>
          <p:nvPr/>
        </p:nvSpPr>
        <p:spPr>
          <a:xfrm>
            <a:off x="755576" y="1478926"/>
            <a:ext cx="1662111" cy="705018"/>
          </a:xfrm>
          <a:prstGeom prst="rect">
            <a:avLst/>
          </a:prstGeom>
          <a:noFill/>
        </p:spPr>
        <p:txBody>
          <a:bodyPr wrap="square" lIns="80979" tIns="40490" rIns="80979" bIns="40490"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此处添加详细文本描述，建议与标题相关并符合整体语言风格，语言描述尽量简洁生动。</a:t>
            </a:r>
            <a:endParaRPr kumimoji="0" lang="en-US" sz="90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p:txBody>
      </p:sp>
      <p:sp>
        <p:nvSpPr>
          <p:cNvPr id="26" name="TextBox 25"/>
          <p:cNvSpPr txBox="1"/>
          <p:nvPr/>
        </p:nvSpPr>
        <p:spPr>
          <a:xfrm>
            <a:off x="1037479" y="3361293"/>
            <a:ext cx="1086869" cy="358770"/>
          </a:xfrm>
          <a:prstGeom prst="rect">
            <a:avLst/>
          </a:prstGeom>
          <a:noFill/>
        </p:spPr>
        <p:txBody>
          <a:bodyPr wrap="none" lIns="80979" tIns="40490" rIns="80979" bIns="404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tx1">
                    <a:lumMod val="85000"/>
                    <a:lumOff val="15000"/>
                  </a:schemeClr>
                </a:solidFill>
                <a:effectLst/>
                <a:uLnTx/>
                <a:uFillTx/>
                <a:latin typeface="微软雅黑"/>
                <a:ea typeface="微软雅黑"/>
              </a:rPr>
              <a:t>添加标题</a:t>
            </a:r>
            <a:endParaRPr kumimoji="0" lang="id-ID" sz="1800" b="1" i="0" u="none" strike="noStrike" kern="0" cap="none" spc="0" normalizeH="0" baseline="0" noProof="0" dirty="0">
              <a:ln>
                <a:noFill/>
              </a:ln>
              <a:solidFill>
                <a:schemeClr val="tx1">
                  <a:lumMod val="85000"/>
                  <a:lumOff val="15000"/>
                </a:schemeClr>
              </a:solidFill>
              <a:effectLst/>
              <a:uLnTx/>
              <a:uFillTx/>
              <a:latin typeface="微软雅黑"/>
              <a:ea typeface="微软雅黑"/>
            </a:endParaRPr>
          </a:p>
        </p:txBody>
      </p:sp>
      <p:sp>
        <p:nvSpPr>
          <p:cNvPr id="27" name="TextBox 26"/>
          <p:cNvSpPr txBox="1"/>
          <p:nvPr/>
        </p:nvSpPr>
        <p:spPr>
          <a:xfrm>
            <a:off x="6615267" y="1033381"/>
            <a:ext cx="1086869" cy="358770"/>
          </a:xfrm>
          <a:prstGeom prst="rect">
            <a:avLst/>
          </a:prstGeom>
          <a:noFill/>
        </p:spPr>
        <p:txBody>
          <a:bodyPr wrap="none" lIns="80979" tIns="40490" rIns="80979" bIns="40490"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tx1">
                    <a:lumMod val="85000"/>
                    <a:lumOff val="15000"/>
                  </a:schemeClr>
                </a:solidFill>
                <a:effectLst/>
                <a:uLnTx/>
                <a:uFillTx/>
                <a:latin typeface="微软雅黑"/>
                <a:ea typeface="微软雅黑"/>
              </a:rPr>
              <a:t>添加标题</a:t>
            </a:r>
            <a:endParaRPr kumimoji="0" lang="id-ID" sz="1800" b="1" i="0" u="none" strike="noStrike" kern="0" cap="none" spc="0" normalizeH="0" baseline="0" noProof="0" dirty="0">
              <a:ln>
                <a:noFill/>
              </a:ln>
              <a:solidFill>
                <a:schemeClr val="tx1">
                  <a:lumMod val="85000"/>
                  <a:lumOff val="15000"/>
                </a:schemeClr>
              </a:solidFill>
              <a:effectLst/>
              <a:uLnTx/>
              <a:uFillTx/>
              <a:latin typeface="微软雅黑"/>
              <a:ea typeface="微软雅黑"/>
            </a:endParaRPr>
          </a:p>
        </p:txBody>
      </p:sp>
      <p:sp>
        <p:nvSpPr>
          <p:cNvPr id="28" name="TextBox 27"/>
          <p:cNvSpPr txBox="1"/>
          <p:nvPr/>
        </p:nvSpPr>
        <p:spPr>
          <a:xfrm>
            <a:off x="7383304" y="3062301"/>
            <a:ext cx="1086869" cy="358770"/>
          </a:xfrm>
          <a:prstGeom prst="rect">
            <a:avLst/>
          </a:prstGeom>
          <a:noFill/>
        </p:spPr>
        <p:txBody>
          <a:bodyPr wrap="none" lIns="80979" tIns="40490" rIns="80979" bIns="40490"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tx1">
                    <a:lumMod val="85000"/>
                    <a:lumOff val="15000"/>
                  </a:schemeClr>
                </a:solidFill>
                <a:effectLst/>
                <a:uLnTx/>
                <a:uFillTx/>
                <a:latin typeface="微软雅黑"/>
                <a:ea typeface="微软雅黑"/>
              </a:rPr>
              <a:t>添加标题</a:t>
            </a:r>
            <a:endParaRPr kumimoji="0" lang="id-ID" sz="1800" b="1" i="0" u="none" strike="noStrike" kern="0" cap="none" spc="0" normalizeH="0" baseline="0" noProof="0" dirty="0">
              <a:ln>
                <a:noFill/>
              </a:ln>
              <a:solidFill>
                <a:schemeClr val="tx1">
                  <a:lumMod val="85000"/>
                  <a:lumOff val="15000"/>
                </a:schemeClr>
              </a:solidFill>
              <a:effectLst/>
              <a:uLnTx/>
              <a:uFillTx/>
              <a:latin typeface="微软雅黑"/>
              <a:ea typeface="微软雅黑"/>
            </a:endParaRPr>
          </a:p>
        </p:txBody>
      </p:sp>
      <p:sp>
        <p:nvSpPr>
          <p:cNvPr id="29" name="TextBox 28"/>
          <p:cNvSpPr txBox="1"/>
          <p:nvPr/>
        </p:nvSpPr>
        <p:spPr>
          <a:xfrm>
            <a:off x="1059015" y="3774721"/>
            <a:ext cx="1662111" cy="705018"/>
          </a:xfrm>
          <a:prstGeom prst="rect">
            <a:avLst/>
          </a:prstGeom>
          <a:noFill/>
        </p:spPr>
        <p:txBody>
          <a:bodyPr wrap="square" lIns="80979" tIns="40490" rIns="80979" bIns="40490"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此处添加详细文本描述，建议与标题相关并符合整体语言风格，语言描述尽量简洁生动。</a:t>
            </a:r>
            <a:endParaRPr kumimoji="0" lang="en-US" sz="90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p:txBody>
      </p:sp>
      <p:sp>
        <p:nvSpPr>
          <p:cNvPr id="30" name="TextBox 29"/>
          <p:cNvSpPr txBox="1"/>
          <p:nvPr/>
        </p:nvSpPr>
        <p:spPr>
          <a:xfrm>
            <a:off x="6045909" y="1445200"/>
            <a:ext cx="1662111" cy="705018"/>
          </a:xfrm>
          <a:prstGeom prst="rect">
            <a:avLst/>
          </a:prstGeom>
          <a:noFill/>
        </p:spPr>
        <p:txBody>
          <a:bodyPr wrap="square" lIns="80979" tIns="40490" rIns="80979" bIns="40490"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75000"/>
                    <a:lumOff val="25000"/>
                  </a:sysClr>
                </a:solidFill>
                <a:effectLst/>
                <a:uLnTx/>
                <a:uFillTx/>
                <a:latin typeface="微软雅黑"/>
                <a:ea typeface="微软雅黑"/>
              </a:rPr>
              <a:t>此处添加详细文本描述，建议与标题相关并符合整体语言风格，语言描述尽量简洁生动。</a:t>
            </a:r>
            <a:endParaRPr kumimoji="0" lang="en-US" sz="900" b="1" i="0" u="none" strike="noStrike" kern="0" cap="none" spc="0" normalizeH="0" baseline="0" noProof="0" dirty="0">
              <a:ln>
                <a:noFill/>
              </a:ln>
              <a:solidFill>
                <a:sysClr val="windowText" lastClr="000000">
                  <a:lumMod val="75000"/>
                  <a:lumOff val="25000"/>
                </a:sysClr>
              </a:solidFill>
              <a:effectLst/>
              <a:uLnTx/>
              <a:uFillTx/>
              <a:latin typeface="微软雅黑"/>
              <a:ea typeface="微软雅黑"/>
            </a:endParaRPr>
          </a:p>
        </p:txBody>
      </p:sp>
      <p:cxnSp>
        <p:nvCxnSpPr>
          <p:cNvPr id="31" name="Straight Connector 47"/>
          <p:cNvCxnSpPr/>
          <p:nvPr/>
        </p:nvCxnSpPr>
        <p:spPr>
          <a:xfrm>
            <a:off x="6359062" y="3245668"/>
            <a:ext cx="462583" cy="179723"/>
          </a:xfrm>
          <a:prstGeom prst="line">
            <a:avLst/>
          </a:prstGeom>
          <a:noFill/>
          <a:ln w="9525" cap="flat" cmpd="sng" algn="ctr">
            <a:solidFill>
              <a:schemeClr val="bg1">
                <a:lumMod val="50000"/>
              </a:schemeClr>
            </a:solidFill>
            <a:prstDash val="solid"/>
          </a:ln>
          <a:effectLst/>
        </p:spPr>
      </p:cxnSp>
      <p:cxnSp>
        <p:nvCxnSpPr>
          <p:cNvPr id="32" name="Straight Connector 48"/>
          <p:cNvCxnSpPr/>
          <p:nvPr/>
        </p:nvCxnSpPr>
        <p:spPr>
          <a:xfrm>
            <a:off x="6821645" y="3425391"/>
            <a:ext cx="1654450" cy="0"/>
          </a:xfrm>
          <a:prstGeom prst="line">
            <a:avLst/>
          </a:prstGeom>
          <a:noFill/>
          <a:ln w="9525" cap="flat" cmpd="sng" algn="ctr">
            <a:solidFill>
              <a:schemeClr val="bg1">
                <a:lumMod val="50000"/>
              </a:schemeClr>
            </a:solidFill>
            <a:prstDash val="solid"/>
            <a:tailEnd type="oval"/>
          </a:ln>
          <a:effectLst/>
        </p:spPr>
      </p:cxnSp>
      <p:grpSp>
        <p:nvGrpSpPr>
          <p:cNvPr id="33" name="Group 20"/>
          <p:cNvGrpSpPr/>
          <p:nvPr/>
        </p:nvGrpSpPr>
        <p:grpSpPr>
          <a:xfrm>
            <a:off x="3397410" y="1698160"/>
            <a:ext cx="354400" cy="377732"/>
            <a:chOff x="7938" y="-1587"/>
            <a:chExt cx="1450975" cy="1547812"/>
          </a:xfrm>
          <a:solidFill>
            <a:srgbClr val="FF3333"/>
          </a:solidFill>
        </p:grpSpPr>
        <p:sp>
          <p:nvSpPr>
            <p:cNvPr id="34"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solidFill>
              <a:schemeClr val="bg1">
                <a:lumMod val="65000"/>
              </a:schemeClr>
            </a:solidFill>
            <a:ln w="9525">
              <a:noFill/>
              <a:round/>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solidFill>
                    <a:schemeClr val="bg1">
                      <a:lumMod val="75000"/>
                    </a:schemeClr>
                  </a:solidFill>
                </a:ln>
                <a:solidFill>
                  <a:sysClr val="windowText" lastClr="000000"/>
                </a:solidFill>
                <a:effectLst/>
                <a:uLnTx/>
                <a:uFillTx/>
                <a:latin typeface="微软雅黑"/>
                <a:ea typeface="微软雅黑"/>
              </a:endParaRPr>
            </a:p>
          </p:txBody>
        </p:sp>
        <p:sp>
          <p:nvSpPr>
            <p:cNvPr id="35"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solidFill>
              <a:schemeClr val="bg1">
                <a:lumMod val="6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36"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solidFill>
              <a:schemeClr val="bg1">
                <a:lumMod val="6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grpSp>
      <p:sp>
        <p:nvSpPr>
          <p:cNvPr id="37" name="Freeform 11"/>
          <p:cNvSpPr>
            <a:spLocks noEditPoints="1"/>
          </p:cNvSpPr>
          <p:nvPr/>
        </p:nvSpPr>
        <p:spPr bwMode="auto">
          <a:xfrm>
            <a:off x="5088995" y="1898101"/>
            <a:ext cx="313633" cy="356863"/>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solidFill>
            <a:schemeClr val="bg1">
              <a:lumMod val="65000"/>
            </a:schemeClr>
          </a:solidFill>
          <a:ln>
            <a:noFill/>
          </a:ln>
        </p:spPr>
        <p:txBody>
          <a:bodyPr vert="horz" wrap="square" lIns="80979" tIns="40490" rIns="80979" bIns="404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grpSp>
        <p:nvGrpSpPr>
          <p:cNvPr id="38" name="Group 59"/>
          <p:cNvGrpSpPr/>
          <p:nvPr/>
        </p:nvGrpSpPr>
        <p:grpSpPr>
          <a:xfrm>
            <a:off x="5361697" y="3679442"/>
            <a:ext cx="456508" cy="475633"/>
            <a:chOff x="-251803" y="2267153"/>
            <a:chExt cx="2078037" cy="2166938"/>
          </a:xfrm>
          <a:solidFill>
            <a:schemeClr val="bg1">
              <a:lumMod val="65000"/>
            </a:schemeClr>
          </a:solidFill>
        </p:grpSpPr>
        <p:sp>
          <p:nvSpPr>
            <p:cNvPr id="39" name="Freeform 22"/>
            <p:cNvSpPr>
              <a:spLocks/>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40"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grpSp>
      <p:grpSp>
        <p:nvGrpSpPr>
          <p:cNvPr id="41" name="Group 97"/>
          <p:cNvGrpSpPr/>
          <p:nvPr/>
        </p:nvGrpSpPr>
        <p:grpSpPr>
          <a:xfrm>
            <a:off x="3551949" y="3470577"/>
            <a:ext cx="368484" cy="259595"/>
            <a:chOff x="3175" y="1588"/>
            <a:chExt cx="1184276" cy="835025"/>
          </a:xfrm>
          <a:solidFill>
            <a:schemeClr val="bg1">
              <a:lumMod val="65000"/>
            </a:schemeClr>
          </a:solidFill>
        </p:grpSpPr>
        <p:sp>
          <p:nvSpPr>
            <p:cNvPr id="42" name="Freeform 27"/>
            <p:cNvSpPr>
              <a:spLocks/>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43" name="Freeform 28"/>
            <p:cNvSpPr>
              <a:spLocks/>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Text" lastClr="000000"/>
                </a:solidFill>
                <a:effectLst/>
                <a:uLnTx/>
                <a:uFillTx/>
                <a:latin typeface="微软雅黑"/>
                <a:ea typeface="微软雅黑"/>
              </a:endParaRPr>
            </a:p>
          </p:txBody>
        </p:sp>
      </p:gr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childTnLst>
                          </p:cTn>
                        </p:par>
                        <p:par>
                          <p:cTn id="46" fill="hold">
                            <p:stCondLst>
                              <p:cond delay="1000"/>
                            </p:stCondLst>
                            <p:childTnLst>
                              <p:par>
                                <p:cTn id="47" presetID="53" presetClass="entr" presetSubtype="16"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Effect transition="in" filter="fade">
                                      <p:cBhvr>
                                        <p:cTn id="51" dur="500"/>
                                        <p:tgtEl>
                                          <p:spTgt spid="33"/>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Effect transition="in" filter="fade">
                                      <p:cBhvr>
                                        <p:cTn id="56" dur="500"/>
                                        <p:tgtEl>
                                          <p:spTgt spid="37"/>
                                        </p:tgtEl>
                                      </p:cBhvr>
                                    </p:animEffect>
                                  </p:childTnLst>
                                </p:cTn>
                              </p:par>
                              <p:par>
                                <p:cTn id="57" presetID="53" presetClass="entr" presetSubtype="16" fill="hold" nodeType="with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p:cTn id="59" dur="500" fill="hold"/>
                                        <p:tgtEl>
                                          <p:spTgt spid="41"/>
                                        </p:tgtEl>
                                        <p:attrNameLst>
                                          <p:attrName>ppt_w</p:attrName>
                                        </p:attrNameLst>
                                      </p:cBhvr>
                                      <p:tavLst>
                                        <p:tav tm="0">
                                          <p:val>
                                            <p:fltVal val="0"/>
                                          </p:val>
                                        </p:tav>
                                        <p:tav tm="100000">
                                          <p:val>
                                            <p:strVal val="#ppt_w"/>
                                          </p:val>
                                        </p:tav>
                                      </p:tavLst>
                                    </p:anim>
                                    <p:anim calcmode="lin" valueType="num">
                                      <p:cBhvr>
                                        <p:cTn id="60" dur="500" fill="hold"/>
                                        <p:tgtEl>
                                          <p:spTgt spid="41"/>
                                        </p:tgtEl>
                                        <p:attrNameLst>
                                          <p:attrName>ppt_h</p:attrName>
                                        </p:attrNameLst>
                                      </p:cBhvr>
                                      <p:tavLst>
                                        <p:tav tm="0">
                                          <p:val>
                                            <p:fltVal val="0"/>
                                          </p:val>
                                        </p:tav>
                                        <p:tav tm="100000">
                                          <p:val>
                                            <p:strVal val="#ppt_h"/>
                                          </p:val>
                                        </p:tav>
                                      </p:tavLst>
                                    </p:anim>
                                    <p:animEffect transition="in" filter="fade">
                                      <p:cBhvr>
                                        <p:cTn id="61" dur="500"/>
                                        <p:tgtEl>
                                          <p:spTgt spid="41"/>
                                        </p:tgtEl>
                                      </p:cBhvr>
                                    </p:animEffect>
                                  </p:childTnLst>
                                </p:cTn>
                              </p:par>
                              <p:par>
                                <p:cTn id="62" presetID="53" presetClass="entr" presetSubtype="16" fill="hold" nodeType="with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ppt_w</p:attrName>
                                        </p:attrNameLst>
                                      </p:cBhvr>
                                      <p:tavLst>
                                        <p:tav tm="0">
                                          <p:val>
                                            <p:fltVal val="0"/>
                                          </p:val>
                                        </p:tav>
                                        <p:tav tm="100000">
                                          <p:val>
                                            <p:strVal val="#ppt_w"/>
                                          </p:val>
                                        </p:tav>
                                      </p:tavLst>
                                    </p:anim>
                                    <p:anim calcmode="lin" valueType="num">
                                      <p:cBhvr>
                                        <p:cTn id="65" dur="500" fill="hold"/>
                                        <p:tgtEl>
                                          <p:spTgt spid="38"/>
                                        </p:tgtEl>
                                        <p:attrNameLst>
                                          <p:attrName>ppt_h</p:attrName>
                                        </p:attrNameLst>
                                      </p:cBhvr>
                                      <p:tavLst>
                                        <p:tav tm="0">
                                          <p:val>
                                            <p:fltVal val="0"/>
                                          </p:val>
                                        </p:tav>
                                        <p:tav tm="100000">
                                          <p:val>
                                            <p:strVal val="#ppt_h"/>
                                          </p:val>
                                        </p:tav>
                                      </p:tavLst>
                                    </p:anim>
                                    <p:animEffect transition="in" filter="fade">
                                      <p:cBhvr>
                                        <p:cTn id="66" dur="500"/>
                                        <p:tgtEl>
                                          <p:spTgt spid="38"/>
                                        </p:tgtEl>
                                      </p:cBhvr>
                                    </p:animEffect>
                                  </p:childTnLst>
                                </p:cTn>
                              </p:par>
                            </p:childTnLst>
                          </p:cTn>
                        </p:par>
                        <p:par>
                          <p:cTn id="67" fill="hold">
                            <p:stCondLst>
                              <p:cond delay="1500"/>
                            </p:stCondLst>
                            <p:childTnLst>
                              <p:par>
                                <p:cTn id="68" presetID="8" presetClass="emph" presetSubtype="0" fill="hold" grpId="1" nodeType="afterEffect">
                                  <p:stCondLst>
                                    <p:cond delay="0"/>
                                  </p:stCondLst>
                                  <p:childTnLst>
                                    <p:animRot by="21600000">
                                      <p:cBhvr>
                                        <p:cTn id="69" dur="2000" fill="hold"/>
                                        <p:tgtEl>
                                          <p:spTgt spid="10"/>
                                        </p:tgtEl>
                                        <p:attrNameLst>
                                          <p:attrName>r</p:attrName>
                                        </p:attrNameLst>
                                      </p:cBhvr>
                                    </p:animRot>
                                  </p:childTnLst>
                                </p:cTn>
                              </p:par>
                              <p:par>
                                <p:cTn id="70" presetID="8" presetClass="emph" presetSubtype="0" fill="hold" grpId="1" nodeType="withEffect">
                                  <p:stCondLst>
                                    <p:cond delay="0"/>
                                  </p:stCondLst>
                                  <p:childTnLst>
                                    <p:animRot by="21600000">
                                      <p:cBhvr>
                                        <p:cTn id="71" dur="2000" fill="hold"/>
                                        <p:tgtEl>
                                          <p:spTgt spid="7"/>
                                        </p:tgtEl>
                                        <p:attrNameLst>
                                          <p:attrName>r</p:attrName>
                                        </p:attrNameLst>
                                      </p:cBhvr>
                                    </p:animRot>
                                  </p:childTnLst>
                                </p:cTn>
                              </p:par>
                              <p:par>
                                <p:cTn id="72" presetID="8" presetClass="emph" presetSubtype="0" fill="hold" grpId="1" nodeType="withEffect">
                                  <p:stCondLst>
                                    <p:cond delay="0"/>
                                  </p:stCondLst>
                                  <p:childTnLst>
                                    <p:animRot by="21600000">
                                      <p:cBhvr>
                                        <p:cTn id="73" dur="2000" fill="hold"/>
                                        <p:tgtEl>
                                          <p:spTgt spid="13"/>
                                        </p:tgtEl>
                                        <p:attrNameLst>
                                          <p:attrName>r</p:attrName>
                                        </p:attrNameLst>
                                      </p:cBhvr>
                                    </p:animRot>
                                  </p:childTnLst>
                                </p:cTn>
                              </p:par>
                              <p:par>
                                <p:cTn id="74" presetID="8" presetClass="emph" presetSubtype="0" fill="hold" grpId="1" nodeType="withEffect">
                                  <p:stCondLst>
                                    <p:cond delay="0"/>
                                  </p:stCondLst>
                                  <p:childTnLst>
                                    <p:animRot by="21600000">
                                      <p:cBhvr>
                                        <p:cTn id="75" dur="2000" fill="hold"/>
                                        <p:tgtEl>
                                          <p:spTgt spid="16"/>
                                        </p:tgtEl>
                                        <p:attrNameLst>
                                          <p:attrName>r</p:attrName>
                                        </p:attrNameLst>
                                      </p:cBhvr>
                                    </p:animRot>
                                  </p:childTnLst>
                                </p:cTn>
                              </p:par>
                            </p:childTnLst>
                          </p:cTn>
                        </p:par>
                        <p:par>
                          <p:cTn id="76" fill="hold">
                            <p:stCondLst>
                              <p:cond delay="3500"/>
                            </p:stCondLst>
                            <p:childTnLst>
                              <p:par>
                                <p:cTn id="77" presetID="22" presetClass="entr" presetSubtype="2"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right)">
                                      <p:cBhvr>
                                        <p:cTn id="79" dur="500"/>
                                        <p:tgtEl>
                                          <p:spTgt spid="18"/>
                                        </p:tgtEl>
                                      </p:cBhvr>
                                    </p:animEffect>
                                  </p:childTnLst>
                                </p:cTn>
                              </p:par>
                            </p:childTnLst>
                          </p:cTn>
                        </p:par>
                        <p:par>
                          <p:cTn id="80" fill="hold">
                            <p:stCondLst>
                              <p:cond delay="4000"/>
                            </p:stCondLst>
                            <p:childTnLst>
                              <p:par>
                                <p:cTn id="81" presetID="22" presetClass="entr" presetSubtype="2" fill="hold"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right)">
                                      <p:cBhvr>
                                        <p:cTn id="83" dur="500"/>
                                        <p:tgtEl>
                                          <p:spTgt spid="19"/>
                                        </p:tgtEl>
                                      </p:cBhvr>
                                    </p:animEffect>
                                  </p:childTnLst>
                                </p:cTn>
                              </p:par>
                            </p:childTnLst>
                          </p:cTn>
                        </p:par>
                        <p:par>
                          <p:cTn id="84" fill="hold">
                            <p:stCondLst>
                              <p:cond delay="4500"/>
                            </p:stCondLst>
                            <p:childTnLst>
                              <p:par>
                                <p:cTn id="85" presetID="10" presetClass="entr" presetSubtype="0"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fade">
                                      <p:cBhvr>
                                        <p:cTn id="87" dur="500"/>
                                        <p:tgtEl>
                                          <p:spTgt spid="24"/>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500"/>
                                        <p:tgtEl>
                                          <p:spTgt spid="25"/>
                                        </p:tgtEl>
                                      </p:cBhvr>
                                    </p:animEffect>
                                  </p:childTnLst>
                                </p:cTn>
                              </p:par>
                            </p:childTnLst>
                          </p:cTn>
                        </p:par>
                        <p:par>
                          <p:cTn id="91" fill="hold">
                            <p:stCondLst>
                              <p:cond delay="5000"/>
                            </p:stCondLst>
                            <p:childTnLst>
                              <p:par>
                                <p:cTn id="92" presetID="22" presetClass="entr" presetSubtype="8" fill="hold" nodeType="afterEffect">
                                  <p:stCondLst>
                                    <p:cond delay="0"/>
                                  </p:stCondLst>
                                  <p:childTnLst>
                                    <p:set>
                                      <p:cBhvr>
                                        <p:cTn id="93" dur="1" fill="hold">
                                          <p:stCondLst>
                                            <p:cond delay="0"/>
                                          </p:stCondLst>
                                        </p:cTn>
                                        <p:tgtEl>
                                          <p:spTgt spid="22"/>
                                        </p:tgtEl>
                                        <p:attrNameLst>
                                          <p:attrName>style.visibility</p:attrName>
                                        </p:attrNameLst>
                                      </p:cBhvr>
                                      <p:to>
                                        <p:strVal val="visible"/>
                                      </p:to>
                                    </p:set>
                                    <p:animEffect transition="in" filter="wipe(left)">
                                      <p:cBhvr>
                                        <p:cTn id="94" dur="500"/>
                                        <p:tgtEl>
                                          <p:spTgt spid="22"/>
                                        </p:tgtEl>
                                      </p:cBhvr>
                                    </p:animEffect>
                                  </p:childTnLst>
                                </p:cTn>
                              </p:par>
                            </p:childTnLst>
                          </p:cTn>
                        </p:par>
                        <p:par>
                          <p:cTn id="95" fill="hold">
                            <p:stCondLst>
                              <p:cond delay="5500"/>
                            </p:stCondLst>
                            <p:childTnLst>
                              <p:par>
                                <p:cTn id="96" presetID="22" presetClass="entr" presetSubtype="8" fill="hold" nodeType="after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wipe(left)">
                                      <p:cBhvr>
                                        <p:cTn id="98" dur="500"/>
                                        <p:tgtEl>
                                          <p:spTgt spid="23"/>
                                        </p:tgtEl>
                                      </p:cBhvr>
                                    </p:animEffect>
                                  </p:childTnLst>
                                </p:cTn>
                              </p:par>
                            </p:childTnLst>
                          </p:cTn>
                        </p:par>
                        <p:par>
                          <p:cTn id="99" fill="hold">
                            <p:stCondLst>
                              <p:cond delay="6000"/>
                            </p:stCondLst>
                            <p:childTnLst>
                              <p:par>
                                <p:cTn id="100" presetID="10" presetClass="entr" presetSubtype="0" fill="hold" grpId="0" nodeType="after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fade">
                                      <p:cBhvr>
                                        <p:cTn id="102" dur="500"/>
                                        <p:tgtEl>
                                          <p:spTgt spid="27"/>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0"/>
                                        </p:tgtEl>
                                        <p:attrNameLst>
                                          <p:attrName>style.visibility</p:attrName>
                                        </p:attrNameLst>
                                      </p:cBhvr>
                                      <p:to>
                                        <p:strVal val="visible"/>
                                      </p:to>
                                    </p:set>
                                    <p:animEffect transition="in" filter="fade">
                                      <p:cBhvr>
                                        <p:cTn id="105" dur="500"/>
                                        <p:tgtEl>
                                          <p:spTgt spid="30"/>
                                        </p:tgtEl>
                                      </p:cBhvr>
                                    </p:animEffect>
                                  </p:childTnLst>
                                </p:cTn>
                              </p:par>
                            </p:childTnLst>
                          </p:cTn>
                        </p:par>
                        <p:par>
                          <p:cTn id="106" fill="hold">
                            <p:stCondLst>
                              <p:cond delay="6500"/>
                            </p:stCondLst>
                            <p:childTnLst>
                              <p:par>
                                <p:cTn id="107" presetID="22" presetClass="entr" presetSubtype="2" fill="hold" nodeType="afterEffect">
                                  <p:stCondLst>
                                    <p:cond delay="0"/>
                                  </p:stCondLst>
                                  <p:childTnLst>
                                    <p:set>
                                      <p:cBhvr>
                                        <p:cTn id="108" dur="1" fill="hold">
                                          <p:stCondLst>
                                            <p:cond delay="0"/>
                                          </p:stCondLst>
                                        </p:cTn>
                                        <p:tgtEl>
                                          <p:spTgt spid="20"/>
                                        </p:tgtEl>
                                        <p:attrNameLst>
                                          <p:attrName>style.visibility</p:attrName>
                                        </p:attrNameLst>
                                      </p:cBhvr>
                                      <p:to>
                                        <p:strVal val="visible"/>
                                      </p:to>
                                    </p:set>
                                    <p:animEffect transition="in" filter="wipe(right)">
                                      <p:cBhvr>
                                        <p:cTn id="109" dur="500"/>
                                        <p:tgtEl>
                                          <p:spTgt spid="20"/>
                                        </p:tgtEl>
                                      </p:cBhvr>
                                    </p:animEffect>
                                  </p:childTnLst>
                                </p:cTn>
                              </p:par>
                            </p:childTnLst>
                          </p:cTn>
                        </p:par>
                        <p:par>
                          <p:cTn id="110" fill="hold">
                            <p:stCondLst>
                              <p:cond delay="7000"/>
                            </p:stCondLst>
                            <p:childTnLst>
                              <p:par>
                                <p:cTn id="111" presetID="22" presetClass="entr" presetSubtype="2" fill="hold" nodeType="afterEffect">
                                  <p:stCondLst>
                                    <p:cond delay="0"/>
                                  </p:stCondLst>
                                  <p:childTnLst>
                                    <p:set>
                                      <p:cBhvr>
                                        <p:cTn id="112" dur="1" fill="hold">
                                          <p:stCondLst>
                                            <p:cond delay="0"/>
                                          </p:stCondLst>
                                        </p:cTn>
                                        <p:tgtEl>
                                          <p:spTgt spid="21"/>
                                        </p:tgtEl>
                                        <p:attrNameLst>
                                          <p:attrName>style.visibility</p:attrName>
                                        </p:attrNameLst>
                                      </p:cBhvr>
                                      <p:to>
                                        <p:strVal val="visible"/>
                                      </p:to>
                                    </p:set>
                                    <p:animEffect transition="in" filter="wipe(right)">
                                      <p:cBhvr>
                                        <p:cTn id="113" dur="500"/>
                                        <p:tgtEl>
                                          <p:spTgt spid="21"/>
                                        </p:tgtEl>
                                      </p:cBhvr>
                                    </p:animEffect>
                                  </p:childTnLst>
                                </p:cTn>
                              </p:par>
                            </p:childTnLst>
                          </p:cTn>
                        </p:par>
                        <p:par>
                          <p:cTn id="114" fill="hold">
                            <p:stCondLst>
                              <p:cond delay="7500"/>
                            </p:stCondLst>
                            <p:childTnLst>
                              <p:par>
                                <p:cTn id="115" presetID="10" presetClass="entr" presetSubtype="0" fill="hold" grpId="0" nodeType="afterEffect">
                                  <p:stCondLst>
                                    <p:cond delay="0"/>
                                  </p:stCondLst>
                                  <p:childTnLst>
                                    <p:set>
                                      <p:cBhvr>
                                        <p:cTn id="116" dur="1" fill="hold">
                                          <p:stCondLst>
                                            <p:cond delay="0"/>
                                          </p:stCondLst>
                                        </p:cTn>
                                        <p:tgtEl>
                                          <p:spTgt spid="26"/>
                                        </p:tgtEl>
                                        <p:attrNameLst>
                                          <p:attrName>style.visibility</p:attrName>
                                        </p:attrNameLst>
                                      </p:cBhvr>
                                      <p:to>
                                        <p:strVal val="visible"/>
                                      </p:to>
                                    </p:set>
                                    <p:animEffect transition="in" filter="fade">
                                      <p:cBhvr>
                                        <p:cTn id="117" dur="500"/>
                                        <p:tgtEl>
                                          <p:spTgt spid="26"/>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29"/>
                                        </p:tgtEl>
                                        <p:attrNameLst>
                                          <p:attrName>style.visibility</p:attrName>
                                        </p:attrNameLst>
                                      </p:cBhvr>
                                      <p:to>
                                        <p:strVal val="visible"/>
                                      </p:to>
                                    </p:set>
                                    <p:animEffect transition="in" filter="fade">
                                      <p:cBhvr>
                                        <p:cTn id="120" dur="500"/>
                                        <p:tgtEl>
                                          <p:spTgt spid="29"/>
                                        </p:tgtEl>
                                      </p:cBhvr>
                                    </p:animEffect>
                                  </p:childTnLst>
                                </p:cTn>
                              </p:par>
                            </p:childTnLst>
                          </p:cTn>
                        </p:par>
                        <p:par>
                          <p:cTn id="121" fill="hold">
                            <p:stCondLst>
                              <p:cond delay="8000"/>
                            </p:stCondLst>
                            <p:childTnLst>
                              <p:par>
                                <p:cTn id="122" presetID="22" presetClass="entr" presetSubtype="8" fill="hold" nodeType="after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wipe(left)">
                                      <p:cBhvr>
                                        <p:cTn id="124" dur="500"/>
                                        <p:tgtEl>
                                          <p:spTgt spid="31"/>
                                        </p:tgtEl>
                                      </p:cBhvr>
                                    </p:animEffect>
                                  </p:childTnLst>
                                </p:cTn>
                              </p:par>
                            </p:childTnLst>
                          </p:cTn>
                        </p:par>
                        <p:par>
                          <p:cTn id="125" fill="hold">
                            <p:stCondLst>
                              <p:cond delay="8500"/>
                            </p:stCondLst>
                            <p:childTnLst>
                              <p:par>
                                <p:cTn id="126" presetID="22" presetClass="entr" presetSubtype="8" fill="hold" nodeType="afterEffect">
                                  <p:stCondLst>
                                    <p:cond delay="0"/>
                                  </p:stCondLst>
                                  <p:childTnLst>
                                    <p:set>
                                      <p:cBhvr>
                                        <p:cTn id="127" dur="1" fill="hold">
                                          <p:stCondLst>
                                            <p:cond delay="0"/>
                                          </p:stCondLst>
                                        </p:cTn>
                                        <p:tgtEl>
                                          <p:spTgt spid="32"/>
                                        </p:tgtEl>
                                        <p:attrNameLst>
                                          <p:attrName>style.visibility</p:attrName>
                                        </p:attrNameLst>
                                      </p:cBhvr>
                                      <p:to>
                                        <p:strVal val="visible"/>
                                      </p:to>
                                    </p:set>
                                    <p:animEffect transition="in" filter="wipe(left)">
                                      <p:cBhvr>
                                        <p:cTn id="128" dur="500"/>
                                        <p:tgtEl>
                                          <p:spTgt spid="32"/>
                                        </p:tgtEl>
                                      </p:cBhvr>
                                    </p:animEffect>
                                  </p:childTnLst>
                                </p:cTn>
                              </p:par>
                            </p:childTnLst>
                          </p:cTn>
                        </p:par>
                        <p:par>
                          <p:cTn id="129" fill="hold">
                            <p:stCondLst>
                              <p:cond delay="9000"/>
                            </p:stCondLst>
                            <p:childTnLst>
                              <p:par>
                                <p:cTn id="130" presetID="10" presetClass="entr" presetSubtype="0" fill="hold" grpId="0" nodeType="afterEffect">
                                  <p:stCondLst>
                                    <p:cond delay="0"/>
                                  </p:stCondLst>
                                  <p:childTnLst>
                                    <p:set>
                                      <p:cBhvr>
                                        <p:cTn id="131" dur="1" fill="hold">
                                          <p:stCondLst>
                                            <p:cond delay="0"/>
                                          </p:stCondLst>
                                        </p:cTn>
                                        <p:tgtEl>
                                          <p:spTgt spid="28"/>
                                        </p:tgtEl>
                                        <p:attrNameLst>
                                          <p:attrName>style.visibility</p:attrName>
                                        </p:attrNameLst>
                                      </p:cBhvr>
                                      <p:to>
                                        <p:strVal val="visible"/>
                                      </p:to>
                                    </p:set>
                                    <p:animEffect transition="in" filter="fade">
                                      <p:cBhvr>
                                        <p:cTn id="132" dur="500"/>
                                        <p:tgtEl>
                                          <p:spTgt spid="28"/>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5"/>
                                        </p:tgtEl>
                                        <p:attrNameLst>
                                          <p:attrName>style.visibility</p:attrName>
                                        </p:attrNameLst>
                                      </p:cBhvr>
                                      <p:to>
                                        <p:strVal val="visible"/>
                                      </p:to>
                                    </p:set>
                                    <p:animEffect transition="in" filter="fade">
                                      <p:cBhvr>
                                        <p:cTn id="1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7" grpId="1" animBg="1"/>
      <p:bldP spid="8" grpId="0" animBg="1"/>
      <p:bldP spid="9" grpId="0" animBg="1"/>
      <p:bldP spid="10" grpId="0" animBg="1"/>
      <p:bldP spid="10" grpId="1" animBg="1"/>
      <p:bldP spid="11" grpId="0" animBg="1"/>
      <p:bldP spid="12" grpId="0" animBg="1"/>
      <p:bldP spid="13" grpId="0" animBg="1"/>
      <p:bldP spid="13" grpId="1" animBg="1"/>
      <p:bldP spid="14" grpId="0" animBg="1"/>
      <p:bldP spid="15" grpId="0" animBg="1"/>
      <p:bldP spid="16" grpId="0" animBg="1"/>
      <p:bldP spid="16" grpId="1" animBg="1"/>
      <p:bldP spid="17" grpId="0" animBg="1"/>
      <p:bldP spid="24" grpId="0"/>
      <p:bldP spid="25" grpId="0"/>
      <p:bldP spid="26" grpId="0"/>
      <p:bldP spid="27" grpId="0"/>
      <p:bldP spid="28" grpId="0"/>
      <p:bldP spid="29" grpId="0"/>
      <p:bldP spid="30" grpId="0"/>
      <p:bldP spid="3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组合 4"/>
          <p:cNvGrpSpPr/>
          <p:nvPr/>
        </p:nvGrpSpPr>
        <p:grpSpPr>
          <a:xfrm>
            <a:off x="1043608" y="771550"/>
            <a:ext cx="4896544" cy="4052718"/>
            <a:chOff x="555625" y="285751"/>
            <a:chExt cx="7940675" cy="6572250"/>
          </a:xfrm>
          <a:solidFill>
            <a:srgbClr val="92D050"/>
          </a:solidFill>
          <a:effectLst/>
        </p:grpSpPr>
        <p:sp>
          <p:nvSpPr>
            <p:cNvPr id="6" name="Freeform 7"/>
            <p:cNvSpPr>
              <a:spLocks/>
            </p:cNvSpPr>
            <p:nvPr/>
          </p:nvSpPr>
          <p:spPr bwMode="auto">
            <a:xfrm>
              <a:off x="5489575" y="6505576"/>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 name="Freeform 8"/>
            <p:cNvSpPr>
              <a:spLocks/>
            </p:cNvSpPr>
            <p:nvPr/>
          </p:nvSpPr>
          <p:spPr bwMode="auto">
            <a:xfrm>
              <a:off x="5508625" y="6521451"/>
              <a:ext cx="387350" cy="320675"/>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8" name="Freeform 10"/>
            <p:cNvSpPr>
              <a:spLocks/>
            </p:cNvSpPr>
            <p:nvPr/>
          </p:nvSpPr>
          <p:spPr bwMode="auto">
            <a:xfrm>
              <a:off x="5661025" y="5511801"/>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9" name="Freeform 11"/>
            <p:cNvSpPr>
              <a:spLocks/>
            </p:cNvSpPr>
            <p:nvPr/>
          </p:nvSpPr>
          <p:spPr bwMode="auto">
            <a:xfrm>
              <a:off x="3673475" y="4854576"/>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 name="Freeform 12"/>
            <p:cNvSpPr>
              <a:spLocks/>
            </p:cNvSpPr>
            <p:nvPr/>
          </p:nvSpPr>
          <p:spPr bwMode="auto">
            <a:xfrm>
              <a:off x="4851400" y="5384801"/>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1" name="Freeform 13"/>
            <p:cNvSpPr>
              <a:spLocks/>
            </p:cNvSpPr>
            <p:nvPr/>
          </p:nvSpPr>
          <p:spPr bwMode="auto">
            <a:xfrm>
              <a:off x="7381875" y="5387976"/>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2" name="Freeform 14"/>
            <p:cNvSpPr>
              <a:spLocks/>
            </p:cNvSpPr>
            <p:nvPr/>
          </p:nvSpPr>
          <p:spPr bwMode="auto">
            <a:xfrm>
              <a:off x="7400925" y="5403851"/>
              <a:ext cx="247650" cy="619125"/>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3" name="Freeform 15"/>
            <p:cNvSpPr>
              <a:spLocks/>
            </p:cNvSpPr>
            <p:nvPr/>
          </p:nvSpPr>
          <p:spPr bwMode="auto">
            <a:xfrm>
              <a:off x="6708775" y="4911726"/>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solidFill>
              <a:schemeClr val="bg1">
                <a:lumMod val="65000"/>
              </a:schemeClr>
            </a:solid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4" name="Freeform 16"/>
            <p:cNvSpPr>
              <a:spLocks/>
            </p:cNvSpPr>
            <p:nvPr/>
          </p:nvSpPr>
          <p:spPr bwMode="auto">
            <a:xfrm>
              <a:off x="4689475" y="4829176"/>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5" name="Freeform 17"/>
            <p:cNvSpPr>
              <a:spLocks/>
            </p:cNvSpPr>
            <p:nvPr/>
          </p:nvSpPr>
          <p:spPr bwMode="auto">
            <a:xfrm>
              <a:off x="5508625" y="4654551"/>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6" name="Freeform 18"/>
            <p:cNvSpPr>
              <a:spLocks/>
            </p:cNvSpPr>
            <p:nvPr/>
          </p:nvSpPr>
          <p:spPr bwMode="auto">
            <a:xfrm>
              <a:off x="6286500" y="4597401"/>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7" name="Freeform 19"/>
            <p:cNvSpPr>
              <a:spLocks/>
            </p:cNvSpPr>
            <p:nvPr/>
          </p:nvSpPr>
          <p:spPr bwMode="auto">
            <a:xfrm>
              <a:off x="3746500" y="3927476"/>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8" name="Freeform 20"/>
            <p:cNvSpPr>
              <a:spLocks/>
            </p:cNvSpPr>
            <p:nvPr/>
          </p:nvSpPr>
          <p:spPr bwMode="auto">
            <a:xfrm>
              <a:off x="873125" y="3270251"/>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9" name="Freeform 21"/>
            <p:cNvSpPr>
              <a:spLocks/>
            </p:cNvSpPr>
            <p:nvPr/>
          </p:nvSpPr>
          <p:spPr bwMode="auto">
            <a:xfrm>
              <a:off x="6962775" y="4486276"/>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0" name="Freeform 22"/>
            <p:cNvSpPr>
              <a:spLocks/>
            </p:cNvSpPr>
            <p:nvPr/>
          </p:nvSpPr>
          <p:spPr bwMode="auto">
            <a:xfrm>
              <a:off x="4975225" y="4273551"/>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1" name="Freeform 23"/>
            <p:cNvSpPr>
              <a:spLocks/>
            </p:cNvSpPr>
            <p:nvPr/>
          </p:nvSpPr>
          <p:spPr bwMode="auto">
            <a:xfrm>
              <a:off x="5438775" y="4105276"/>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2" name="Freeform 24"/>
            <p:cNvSpPr>
              <a:spLocks/>
            </p:cNvSpPr>
            <p:nvPr/>
          </p:nvSpPr>
          <p:spPr bwMode="auto">
            <a:xfrm>
              <a:off x="6423025" y="3759201"/>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chemeClr val="bg1">
                <a:lumMod val="65000"/>
              </a:schemeClr>
            </a:solid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3" name="Freeform 25"/>
            <p:cNvSpPr>
              <a:spLocks/>
            </p:cNvSpPr>
            <p:nvPr/>
          </p:nvSpPr>
          <p:spPr bwMode="auto">
            <a:xfrm>
              <a:off x="6619875" y="3635376"/>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4" name="Freeform 26"/>
            <p:cNvSpPr>
              <a:spLocks/>
            </p:cNvSpPr>
            <p:nvPr/>
          </p:nvSpPr>
          <p:spPr bwMode="auto">
            <a:xfrm>
              <a:off x="5727700" y="3489326"/>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5" name="Freeform 27"/>
            <p:cNvSpPr>
              <a:spLocks/>
            </p:cNvSpPr>
            <p:nvPr/>
          </p:nvSpPr>
          <p:spPr bwMode="auto">
            <a:xfrm>
              <a:off x="5026025" y="2933701"/>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6" name="Freeform 28"/>
            <p:cNvSpPr>
              <a:spLocks/>
            </p:cNvSpPr>
            <p:nvPr/>
          </p:nvSpPr>
          <p:spPr bwMode="auto">
            <a:xfrm>
              <a:off x="2630488" y="2922588"/>
              <a:ext cx="1962150"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7" name="Freeform 29"/>
            <p:cNvSpPr>
              <a:spLocks/>
            </p:cNvSpPr>
            <p:nvPr/>
          </p:nvSpPr>
          <p:spPr bwMode="auto">
            <a:xfrm>
              <a:off x="5676900" y="2717801"/>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8" name="Freeform 30"/>
            <p:cNvSpPr>
              <a:spLocks/>
            </p:cNvSpPr>
            <p:nvPr/>
          </p:nvSpPr>
          <p:spPr bwMode="auto">
            <a:xfrm>
              <a:off x="6384925" y="3101976"/>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solidFill>
              <a:schemeClr val="bg1">
                <a:lumMod val="65000"/>
              </a:schemeClr>
            </a:solid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 name="Freeform 31"/>
            <p:cNvSpPr>
              <a:spLocks/>
            </p:cNvSpPr>
            <p:nvPr/>
          </p:nvSpPr>
          <p:spPr bwMode="auto">
            <a:xfrm>
              <a:off x="4806950" y="3000376"/>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0" name="Freeform 32"/>
            <p:cNvSpPr>
              <a:spLocks/>
            </p:cNvSpPr>
            <p:nvPr/>
          </p:nvSpPr>
          <p:spPr bwMode="auto">
            <a:xfrm>
              <a:off x="6108700" y="2295526"/>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solidFill>
              <a:schemeClr val="bg1">
                <a:lumMod val="65000"/>
              </a:schemeClr>
            </a:solid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1" name="Freeform 33"/>
            <p:cNvSpPr>
              <a:spLocks/>
            </p:cNvSpPr>
            <p:nvPr/>
          </p:nvSpPr>
          <p:spPr bwMode="auto">
            <a:xfrm>
              <a:off x="555625" y="1035051"/>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2" name="Freeform 34"/>
            <p:cNvSpPr>
              <a:spLocks/>
            </p:cNvSpPr>
            <p:nvPr/>
          </p:nvSpPr>
          <p:spPr bwMode="auto">
            <a:xfrm>
              <a:off x="3883025" y="361951"/>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3" name="Freeform 35"/>
            <p:cNvSpPr>
              <a:spLocks/>
            </p:cNvSpPr>
            <p:nvPr/>
          </p:nvSpPr>
          <p:spPr bwMode="auto">
            <a:xfrm>
              <a:off x="6346825" y="2600326"/>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4" name="Freeform 36"/>
            <p:cNvSpPr>
              <a:spLocks/>
            </p:cNvSpPr>
            <p:nvPr/>
          </p:nvSpPr>
          <p:spPr bwMode="auto">
            <a:xfrm>
              <a:off x="6807200" y="2041526"/>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5" name="Freeform 37"/>
            <p:cNvSpPr>
              <a:spLocks/>
            </p:cNvSpPr>
            <p:nvPr/>
          </p:nvSpPr>
          <p:spPr bwMode="auto">
            <a:xfrm>
              <a:off x="7004050" y="1552576"/>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6" name="Freeform 38"/>
            <p:cNvSpPr>
              <a:spLocks/>
            </p:cNvSpPr>
            <p:nvPr/>
          </p:nvSpPr>
          <p:spPr bwMode="auto">
            <a:xfrm>
              <a:off x="6727825" y="28575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7" name="Freeform 39"/>
            <p:cNvSpPr>
              <a:spLocks/>
            </p:cNvSpPr>
            <p:nvPr/>
          </p:nvSpPr>
          <p:spPr bwMode="auto">
            <a:xfrm>
              <a:off x="3181350" y="2301876"/>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8" name="Freeform 40"/>
            <p:cNvSpPr>
              <a:spLocks/>
            </p:cNvSpPr>
            <p:nvPr/>
          </p:nvSpPr>
          <p:spPr bwMode="auto">
            <a:xfrm>
              <a:off x="2597150" y="1939926"/>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9" name="Freeform 41"/>
            <p:cNvSpPr>
              <a:spLocks/>
            </p:cNvSpPr>
            <p:nvPr/>
          </p:nvSpPr>
          <p:spPr bwMode="auto">
            <a:xfrm>
              <a:off x="4384675" y="3463926"/>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0" name="Freeform 42"/>
            <p:cNvSpPr>
              <a:spLocks/>
            </p:cNvSpPr>
            <p:nvPr/>
          </p:nvSpPr>
          <p:spPr bwMode="auto">
            <a:xfrm>
              <a:off x="4737100" y="454342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1" name="Freeform 43"/>
            <p:cNvSpPr>
              <a:spLocks/>
            </p:cNvSpPr>
            <p:nvPr/>
          </p:nvSpPr>
          <p:spPr bwMode="auto">
            <a:xfrm>
              <a:off x="4495800" y="558165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2" name="Freeform 44"/>
            <p:cNvSpPr>
              <a:spLocks/>
            </p:cNvSpPr>
            <p:nvPr/>
          </p:nvSpPr>
          <p:spPr bwMode="auto">
            <a:xfrm>
              <a:off x="2736850" y="45339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3" name="Freeform 45"/>
            <p:cNvSpPr>
              <a:spLocks/>
            </p:cNvSpPr>
            <p:nvPr/>
          </p:nvSpPr>
          <p:spPr bwMode="auto">
            <a:xfrm>
              <a:off x="5451475" y="5978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4" name="Freeform 46"/>
            <p:cNvSpPr>
              <a:spLocks/>
            </p:cNvSpPr>
            <p:nvPr/>
          </p:nvSpPr>
          <p:spPr bwMode="auto">
            <a:xfrm>
              <a:off x="5181600" y="5302251"/>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5" name="Freeform 47"/>
            <p:cNvSpPr>
              <a:spLocks/>
            </p:cNvSpPr>
            <p:nvPr/>
          </p:nvSpPr>
          <p:spPr bwMode="auto">
            <a:xfrm>
              <a:off x="6146800" y="49561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6" name="Freeform 48"/>
            <p:cNvSpPr>
              <a:spLocks/>
            </p:cNvSpPr>
            <p:nvPr/>
          </p:nvSpPr>
          <p:spPr bwMode="auto">
            <a:xfrm>
              <a:off x="6308725" y="5861051"/>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7" name="Freeform 49"/>
            <p:cNvSpPr>
              <a:spLocks/>
            </p:cNvSpPr>
            <p:nvPr/>
          </p:nvSpPr>
          <p:spPr bwMode="auto">
            <a:xfrm>
              <a:off x="6642100" y="48514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8" name="Freeform 50"/>
            <p:cNvSpPr>
              <a:spLocks/>
            </p:cNvSpPr>
            <p:nvPr/>
          </p:nvSpPr>
          <p:spPr bwMode="auto">
            <a:xfrm>
              <a:off x="7213600" y="52546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9" name="Freeform 51"/>
            <p:cNvSpPr>
              <a:spLocks/>
            </p:cNvSpPr>
            <p:nvPr/>
          </p:nvSpPr>
          <p:spPr bwMode="auto">
            <a:xfrm>
              <a:off x="7216775" y="447357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0" name="Freeform 52"/>
            <p:cNvSpPr>
              <a:spLocks/>
            </p:cNvSpPr>
            <p:nvPr/>
          </p:nvSpPr>
          <p:spPr bwMode="auto">
            <a:xfrm>
              <a:off x="6791325"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1" name="Freeform 53"/>
            <p:cNvSpPr>
              <a:spLocks/>
            </p:cNvSpPr>
            <p:nvPr/>
          </p:nvSpPr>
          <p:spPr bwMode="auto">
            <a:xfrm>
              <a:off x="7073900"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2" name="Freeform 54"/>
            <p:cNvSpPr>
              <a:spLocks/>
            </p:cNvSpPr>
            <p:nvPr/>
          </p:nvSpPr>
          <p:spPr bwMode="auto">
            <a:xfrm>
              <a:off x="6165850" y="375920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3" name="Freeform 55"/>
            <p:cNvSpPr>
              <a:spLocks/>
            </p:cNvSpPr>
            <p:nvPr/>
          </p:nvSpPr>
          <p:spPr bwMode="auto">
            <a:xfrm>
              <a:off x="5464175" y="3879851"/>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4" name="Freeform 56"/>
            <p:cNvSpPr>
              <a:spLocks/>
            </p:cNvSpPr>
            <p:nvPr/>
          </p:nvSpPr>
          <p:spPr bwMode="auto">
            <a:xfrm>
              <a:off x="5972175" y="3184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5" name="Freeform 57"/>
            <p:cNvSpPr>
              <a:spLocks/>
            </p:cNvSpPr>
            <p:nvPr/>
          </p:nvSpPr>
          <p:spPr bwMode="auto">
            <a:xfrm>
              <a:off x="6254750" y="30892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6" name="Freeform 58"/>
            <p:cNvSpPr>
              <a:spLocks/>
            </p:cNvSpPr>
            <p:nvPr/>
          </p:nvSpPr>
          <p:spPr bwMode="auto">
            <a:xfrm>
              <a:off x="6667500" y="334645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7" name="Freeform 59"/>
            <p:cNvSpPr>
              <a:spLocks/>
            </p:cNvSpPr>
            <p:nvPr/>
          </p:nvSpPr>
          <p:spPr bwMode="auto">
            <a:xfrm>
              <a:off x="5054600" y="307975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8" name="Freeform 60"/>
            <p:cNvSpPr>
              <a:spLocks/>
            </p:cNvSpPr>
            <p:nvPr/>
          </p:nvSpPr>
          <p:spPr bwMode="auto">
            <a:xfrm>
              <a:off x="5803900" y="2654301"/>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9" name="Freeform 61"/>
            <p:cNvSpPr>
              <a:spLocks/>
            </p:cNvSpPr>
            <p:nvPr/>
          </p:nvSpPr>
          <p:spPr bwMode="auto">
            <a:xfrm>
              <a:off x="6645275" y="2870201"/>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0" name="Freeform 62"/>
            <p:cNvSpPr>
              <a:spLocks/>
            </p:cNvSpPr>
            <p:nvPr/>
          </p:nvSpPr>
          <p:spPr bwMode="auto">
            <a:xfrm>
              <a:off x="7394575" y="2266951"/>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1" name="Freeform 63"/>
            <p:cNvSpPr>
              <a:spLocks/>
            </p:cNvSpPr>
            <p:nvPr/>
          </p:nvSpPr>
          <p:spPr bwMode="auto">
            <a:xfrm>
              <a:off x="7559675" y="1882776"/>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2" name="Freeform 64"/>
            <p:cNvSpPr>
              <a:spLocks/>
            </p:cNvSpPr>
            <p:nvPr/>
          </p:nvSpPr>
          <p:spPr bwMode="auto">
            <a:xfrm>
              <a:off x="7645400" y="15398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3" name="Freeform 65"/>
            <p:cNvSpPr>
              <a:spLocks/>
            </p:cNvSpPr>
            <p:nvPr/>
          </p:nvSpPr>
          <p:spPr bwMode="auto">
            <a:xfrm>
              <a:off x="4708525" y="3597276"/>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4" name="Freeform 66"/>
            <p:cNvSpPr>
              <a:spLocks/>
            </p:cNvSpPr>
            <p:nvPr/>
          </p:nvSpPr>
          <p:spPr bwMode="auto">
            <a:xfrm>
              <a:off x="5759450" y="65373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5" name="Freeform 67"/>
            <p:cNvSpPr>
              <a:spLocks/>
            </p:cNvSpPr>
            <p:nvPr/>
          </p:nvSpPr>
          <p:spPr bwMode="auto">
            <a:xfrm>
              <a:off x="6429375" y="604520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6" name="Freeform 68"/>
            <p:cNvSpPr>
              <a:spLocks/>
            </p:cNvSpPr>
            <p:nvPr/>
          </p:nvSpPr>
          <p:spPr bwMode="auto">
            <a:xfrm>
              <a:off x="7600950" y="5419726"/>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7" name="Freeform 69"/>
            <p:cNvSpPr>
              <a:spLocks/>
            </p:cNvSpPr>
            <p:nvPr/>
          </p:nvSpPr>
          <p:spPr bwMode="auto">
            <a:xfrm>
              <a:off x="7426325" y="4251326"/>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8" name="Freeform 70"/>
            <p:cNvSpPr>
              <a:spLocks/>
            </p:cNvSpPr>
            <p:nvPr/>
          </p:nvSpPr>
          <p:spPr bwMode="auto">
            <a:xfrm>
              <a:off x="6362700" y="4521201"/>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69" name="Freeform 71"/>
            <p:cNvSpPr>
              <a:spLocks/>
            </p:cNvSpPr>
            <p:nvPr/>
          </p:nvSpPr>
          <p:spPr bwMode="auto">
            <a:xfrm>
              <a:off x="6416675" y="2724151"/>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solidFill>
                <a:srgbClr val="FF0000"/>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0" name="Freeform 72"/>
            <p:cNvSpPr>
              <a:spLocks/>
            </p:cNvSpPr>
            <p:nvPr/>
          </p:nvSpPr>
          <p:spPr bwMode="auto">
            <a:xfrm>
              <a:off x="6210300" y="608012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71" name="Freeform 73"/>
            <p:cNvSpPr>
              <a:spLocks/>
            </p:cNvSpPr>
            <p:nvPr/>
          </p:nvSpPr>
          <p:spPr bwMode="auto">
            <a:xfrm>
              <a:off x="5130800" y="4695826"/>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solidFill>
                <a:sysClr val="window" lastClr="FFFFFF"/>
              </a:solid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a:off x="4845722" y="2559053"/>
            <a:ext cx="3686718" cy="1613459"/>
            <a:chOff x="4485682" y="2466775"/>
            <a:chExt cx="3686718" cy="1613459"/>
          </a:xfrm>
        </p:grpSpPr>
        <p:cxnSp>
          <p:nvCxnSpPr>
            <p:cNvPr id="73" name="直接连接符 72"/>
            <p:cNvCxnSpPr>
              <a:stCxn id="56" idx="8"/>
              <a:endCxn id="74" idx="1"/>
            </p:cNvCxnSpPr>
            <p:nvPr/>
          </p:nvCxnSpPr>
          <p:spPr>
            <a:xfrm>
              <a:off x="4485682" y="2601866"/>
              <a:ext cx="1094430" cy="671639"/>
            </a:xfrm>
            <a:prstGeom prst="line">
              <a:avLst/>
            </a:prstGeom>
            <a:noFill/>
            <a:ln w="19050" cap="flat" cmpd="sng" algn="ctr">
              <a:solidFill>
                <a:srgbClr val="92D050"/>
              </a:solidFill>
              <a:prstDash val="sysDash"/>
              <a:headEnd type="oval"/>
            </a:ln>
            <a:effectLst/>
          </p:spPr>
        </p:cxnSp>
        <p:sp>
          <p:nvSpPr>
            <p:cNvPr id="74" name="圆角矩形 73"/>
            <p:cNvSpPr/>
            <p:nvPr/>
          </p:nvSpPr>
          <p:spPr>
            <a:xfrm>
              <a:off x="5580112" y="2466775"/>
              <a:ext cx="2592288" cy="1613459"/>
            </a:xfrm>
            <a:prstGeom prst="roundRect">
              <a:avLst>
                <a:gd name="adj" fmla="val 0"/>
              </a:avLst>
            </a:prstGeom>
            <a:solidFill>
              <a:schemeClr val="bg1">
                <a:lumMod val="85000"/>
              </a:schemeClr>
            </a:solidFill>
            <a:ln w="19050" cap="flat" cmpd="sng" algn="ctr">
              <a:noFill/>
              <a:prstDash val="sysDash"/>
              <a:headEnd type="oval"/>
            </a:ln>
            <a:effectLst/>
          </p:spPr>
          <p:txBody>
            <a:bodyPr rtlCol="0"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500" b="0" i="0" u="none" strike="noStrike" kern="0" cap="none" spc="0" normalizeH="0" baseline="0" noProof="0" dirty="0" smtClean="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rPr>
                <a:t>单击</a:t>
              </a:r>
              <a:r>
                <a:rPr kumimoji="0" lang="zh-CN" altLang="en-US" sz="15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rPr>
                <a:t>此处添加文本</a:t>
              </a:r>
              <a:r>
                <a:rPr kumimoji="0" lang="zh-CN" altLang="en-US" sz="1500" b="0" i="0" u="none" strike="noStrike" kern="0" cap="none" spc="0" normalizeH="0" baseline="0" noProof="0" dirty="0" smtClean="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rPr>
                <a:t>，</a:t>
              </a:r>
              <a:endParaRPr kumimoji="0" lang="en-US" altLang="zh-CN" sz="1500" b="0" i="0" u="none" strike="noStrike" kern="0" cap="none" spc="0" normalizeH="0" baseline="0" noProof="0" dirty="0" smtClean="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rPr>
                <a:t>单击此处添加</a:t>
              </a:r>
              <a:r>
                <a:rPr kumimoji="0" lang="zh-CN" altLang="en-US" sz="1500" b="0" i="0" u="none" strike="noStrike" kern="0" cap="none" spc="0" normalizeH="0" baseline="0" noProof="0" dirty="0" smtClean="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rPr>
                <a:t>文本。</a:t>
              </a:r>
              <a:endParaRPr kumimoji="0" lang="zh-CN" altLang="en-US" sz="15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cs typeface="+mn-cs"/>
              </a:endParaRPr>
            </a:p>
          </p:txBody>
        </p:sp>
      </p:grpSp>
      <p:sp>
        <p:nvSpPr>
          <p:cNvPr id="75" name="矩形 74"/>
          <p:cNvSpPr/>
          <p:nvPr/>
        </p:nvSpPr>
        <p:spPr>
          <a:xfrm>
            <a:off x="6193081" y="1920713"/>
            <a:ext cx="1939467" cy="444515"/>
          </a:xfrm>
          <a:prstGeom prst="rect">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7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mn-cs"/>
              </a:rPr>
              <a:t>单击添加标题</a:t>
            </a:r>
            <a:endParaRPr kumimoji="0" lang="zh-CN" altLang="en-US" sz="17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72"/>
                                        </p:tgtEl>
                                        <p:attrNameLst>
                                          <p:attrName>style.visibility</p:attrName>
                                        </p:attrNameLst>
                                      </p:cBhvr>
                                      <p:to>
                                        <p:strVal val="visible"/>
                                      </p:to>
                                    </p:set>
                                    <p:animEffect transition="in" filter="wipe(left)">
                                      <p:cBhvr>
                                        <p:cTn id="13" dur="500"/>
                                        <p:tgtEl>
                                          <p:spTgt spid="7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500"/>
                                        <p:tgtEl>
                                          <p:spTgt spid="75"/>
                                        </p:tgtEl>
                                      </p:cBhvr>
                                    </p:animEffect>
                                    <p:anim calcmode="lin" valueType="num">
                                      <p:cBhvr>
                                        <p:cTn id="18" dur="500" fill="hold"/>
                                        <p:tgtEl>
                                          <p:spTgt spid="75"/>
                                        </p:tgtEl>
                                        <p:attrNameLst>
                                          <p:attrName>ppt_x</p:attrName>
                                        </p:attrNameLst>
                                      </p:cBhvr>
                                      <p:tavLst>
                                        <p:tav tm="0">
                                          <p:val>
                                            <p:strVal val="#ppt_x"/>
                                          </p:val>
                                        </p:tav>
                                        <p:tav tm="100000">
                                          <p:val>
                                            <p:strVal val="#ppt_x"/>
                                          </p:val>
                                        </p:tav>
                                      </p:tavLst>
                                    </p:anim>
                                    <p:anim calcmode="lin" valueType="num">
                                      <p:cBhvr>
                                        <p:cTn id="19"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组合 4"/>
          <p:cNvGrpSpPr>
            <a:grpSpLocks/>
          </p:cNvGrpSpPr>
          <p:nvPr/>
        </p:nvGrpSpPr>
        <p:grpSpPr bwMode="auto">
          <a:xfrm>
            <a:off x="3657526" y="1603313"/>
            <a:ext cx="879741" cy="878992"/>
            <a:chOff x="4584975" y="1646087"/>
            <a:chExt cx="846284" cy="844810"/>
          </a:xfrm>
          <a:solidFill>
            <a:srgbClr val="92D050"/>
          </a:solidFill>
        </p:grpSpPr>
        <p:grpSp>
          <p:nvGrpSpPr>
            <p:cNvPr id="6" name="组合 5"/>
            <p:cNvGrpSpPr>
              <a:grpSpLocks/>
            </p:cNvGrpSpPr>
            <p:nvPr/>
          </p:nvGrpSpPr>
          <p:grpSpPr bwMode="auto">
            <a:xfrm>
              <a:off x="4584975" y="1646087"/>
              <a:ext cx="846284" cy="844810"/>
              <a:chOff x="4516292" y="1706892"/>
              <a:chExt cx="846284" cy="844810"/>
            </a:xfrm>
            <a:grpFill/>
          </p:grpSpPr>
          <p:sp>
            <p:nvSpPr>
              <p:cNvPr id="8" name="上箭头 1"/>
              <p:cNvSpPr/>
              <p:nvPr/>
            </p:nvSpPr>
            <p:spPr>
              <a:xfrm rot="18659292">
                <a:off x="4494517" y="1728154"/>
                <a:ext cx="825440" cy="781889"/>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grpFill/>
              <a:ln w="38100">
                <a:solidFill>
                  <a:schemeClr val="bg1"/>
                </a:solidFill>
              </a:ln>
              <a:effectLst>
                <a:outerShdw blurRad="50800" dist="38100" dir="13500000" algn="br" rotWithShape="0">
                  <a:prstClr val="black">
                    <a:alpha val="40000"/>
                  </a:prstClr>
                </a:outerShdw>
              </a:effectLst>
            </p:spPr>
            <p:txBody>
              <a:bodyPr lIns="48403" tIns="48403" rIns="48403" bIns="48403" spcCol="1270" anchor="ctr"/>
              <a:lstStyle/>
              <a:p>
                <a:pPr algn="ctr" defTabSz="800100">
                  <a:lnSpc>
                    <a:spcPct val="90000"/>
                  </a:lnSpc>
                  <a:spcAft>
                    <a:spcPct val="35000"/>
                  </a:spcAft>
                  <a:defRPr/>
                </a:pPr>
                <a:endParaRPr lang="zh-CN" altLang="en-US"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椭圆 6"/>
              <p:cNvSpPr/>
              <p:nvPr/>
            </p:nvSpPr>
            <p:spPr>
              <a:xfrm>
                <a:off x="4762318" y="1935384"/>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grp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7" name="TextBox 6"/>
            <p:cNvSpPr txBox="1"/>
            <p:nvPr/>
          </p:nvSpPr>
          <p:spPr>
            <a:xfrm rot="18367305">
              <a:off x="4740951" y="1767430"/>
              <a:ext cx="469936" cy="461192"/>
            </a:xfrm>
            <a:prstGeom prst="rect">
              <a:avLst/>
            </a:prstGeom>
            <a:grpFill/>
          </p:spPr>
          <p:txBody>
            <a:bodyPr>
              <a:spAutoFit/>
            </a:bodyPr>
            <a:lstStyle/>
            <a:p>
              <a:pPr fontAlgn="auto">
                <a:spcBef>
                  <a:spcPts val="0"/>
                </a:spcBef>
                <a:spcAft>
                  <a:spcPts val="0"/>
                </a:spcAft>
                <a:defRPr/>
              </a:pPr>
              <a:r>
                <a:rPr lang="en-US" altLang="zh-CN"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0" name="组合 9"/>
          <p:cNvGrpSpPr>
            <a:grpSpLocks/>
          </p:cNvGrpSpPr>
          <p:nvPr/>
        </p:nvGrpSpPr>
        <p:grpSpPr bwMode="auto">
          <a:xfrm>
            <a:off x="3668636" y="2626951"/>
            <a:ext cx="885136" cy="874480"/>
            <a:chOff x="4595664" y="2629915"/>
            <a:chExt cx="851474" cy="840473"/>
          </a:xfrm>
          <a:solidFill>
            <a:srgbClr val="92D050"/>
          </a:solidFill>
        </p:grpSpPr>
        <p:grpSp>
          <p:nvGrpSpPr>
            <p:cNvPr id="11" name="组合 10"/>
            <p:cNvGrpSpPr>
              <a:grpSpLocks/>
            </p:cNvGrpSpPr>
            <p:nvPr/>
          </p:nvGrpSpPr>
          <p:grpSpPr bwMode="auto">
            <a:xfrm>
              <a:off x="4595664" y="2629915"/>
              <a:ext cx="851474" cy="840473"/>
              <a:chOff x="4526981" y="2690720"/>
              <a:chExt cx="851474" cy="840473"/>
            </a:xfrm>
            <a:grpFill/>
          </p:grpSpPr>
          <p:sp>
            <p:nvSpPr>
              <p:cNvPr id="13" name="上箭头 1"/>
              <p:cNvSpPr/>
              <p:nvPr/>
            </p:nvSpPr>
            <p:spPr>
              <a:xfrm rot="13485208">
                <a:off x="4526981" y="2748476"/>
                <a:ext cx="826176" cy="782717"/>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grpFill/>
              <a:ln w="38100">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 name="椭圆 6"/>
              <p:cNvSpPr/>
              <p:nvPr/>
            </p:nvSpPr>
            <p:spPr>
              <a:xfrm flipV="1">
                <a:off x="4778196" y="2690720"/>
                <a:ext cx="600259"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grp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12" name="TextBox 11"/>
            <p:cNvSpPr txBox="1"/>
            <p:nvPr/>
          </p:nvSpPr>
          <p:spPr>
            <a:xfrm rot="3232695" flipV="1">
              <a:off x="4773021" y="2856976"/>
              <a:ext cx="471461" cy="444108"/>
            </a:xfrm>
            <a:prstGeom prst="rect">
              <a:avLst/>
            </a:prstGeom>
            <a:grpFill/>
          </p:spPr>
          <p:txBody>
            <a:bodyPr>
              <a:spAutoFit/>
            </a:bodyPr>
            <a:lstStyle/>
            <a:p>
              <a:pPr algn="ctr" fontAlgn="auto">
                <a:spcBef>
                  <a:spcPts val="0"/>
                </a:spcBef>
                <a:spcAft>
                  <a:spcPts val="0"/>
                </a:spcAft>
                <a:defRPr/>
              </a:pPr>
              <a:r>
                <a:rPr lang="en-US" altLang="zh-CN"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D</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5" name="组合 14"/>
          <p:cNvGrpSpPr>
            <a:grpSpLocks/>
          </p:cNvGrpSpPr>
          <p:nvPr/>
        </p:nvGrpSpPr>
        <p:grpSpPr bwMode="auto">
          <a:xfrm>
            <a:off x="4807135" y="2626950"/>
            <a:ext cx="868103" cy="880829"/>
            <a:chOff x="5690864" y="2629916"/>
            <a:chExt cx="835088" cy="846575"/>
          </a:xfrm>
          <a:solidFill>
            <a:srgbClr val="92D050"/>
          </a:solidFill>
        </p:grpSpPr>
        <p:grpSp>
          <p:nvGrpSpPr>
            <p:cNvPr id="16" name="组合 15"/>
            <p:cNvGrpSpPr>
              <a:grpSpLocks/>
            </p:cNvGrpSpPr>
            <p:nvPr/>
          </p:nvGrpSpPr>
          <p:grpSpPr bwMode="auto">
            <a:xfrm>
              <a:off x="5690864" y="2629916"/>
              <a:ext cx="835088" cy="846575"/>
              <a:chOff x="5622181" y="2709289"/>
              <a:chExt cx="835088" cy="846575"/>
            </a:xfrm>
            <a:grpFill/>
          </p:grpSpPr>
          <p:sp>
            <p:nvSpPr>
              <p:cNvPr id="18" name="上箭头 1"/>
              <p:cNvSpPr/>
              <p:nvPr/>
            </p:nvSpPr>
            <p:spPr>
              <a:xfrm rot="7888233">
                <a:off x="5653605" y="2752201"/>
                <a:ext cx="825438" cy="781888"/>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grp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9" name="椭圆 6"/>
              <p:cNvSpPr/>
              <p:nvPr/>
            </p:nvSpPr>
            <p:spPr>
              <a:xfrm flipH="1" flipV="1">
                <a:off x="5622181" y="2709289"/>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grp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17" name="TextBox 16"/>
            <p:cNvSpPr txBox="1"/>
            <p:nvPr/>
          </p:nvSpPr>
          <p:spPr>
            <a:xfrm rot="18367305" flipH="1" flipV="1">
              <a:off x="5899278" y="2848434"/>
              <a:ext cx="471461" cy="461192"/>
            </a:xfrm>
            <a:prstGeom prst="rect">
              <a:avLst/>
            </a:prstGeom>
            <a:grpFill/>
          </p:spPr>
          <p:txBody>
            <a:bodyPr>
              <a:spAutoFit/>
            </a:bodyPr>
            <a:lstStyle/>
            <a:p>
              <a:pPr algn="ctr" fontAlgn="auto">
                <a:spcBef>
                  <a:spcPts val="0"/>
                </a:spcBef>
                <a:spcAft>
                  <a:spcPts val="0"/>
                </a:spcAft>
                <a:defRPr/>
              </a:pPr>
              <a:r>
                <a:rPr lang="en-US" altLang="zh-CN"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C</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0" name="组合 19"/>
          <p:cNvGrpSpPr>
            <a:grpSpLocks/>
          </p:cNvGrpSpPr>
          <p:nvPr/>
        </p:nvGrpSpPr>
        <p:grpSpPr bwMode="auto">
          <a:xfrm>
            <a:off x="4779906" y="1593254"/>
            <a:ext cx="876548" cy="889051"/>
            <a:chOff x="5664670" y="1636419"/>
            <a:chExt cx="843213" cy="854478"/>
          </a:xfrm>
          <a:solidFill>
            <a:srgbClr val="92D050"/>
          </a:solidFill>
        </p:grpSpPr>
        <p:grpSp>
          <p:nvGrpSpPr>
            <p:cNvPr id="21" name="组合 20"/>
            <p:cNvGrpSpPr>
              <a:grpSpLocks/>
            </p:cNvGrpSpPr>
            <p:nvPr/>
          </p:nvGrpSpPr>
          <p:grpSpPr bwMode="auto">
            <a:xfrm>
              <a:off x="5664670" y="1636419"/>
              <a:ext cx="843213" cy="854478"/>
              <a:chOff x="5595987" y="1675993"/>
              <a:chExt cx="843213" cy="854478"/>
            </a:xfrm>
            <a:grpFill/>
          </p:grpSpPr>
          <p:sp>
            <p:nvSpPr>
              <p:cNvPr id="23" name="上箭头 1"/>
              <p:cNvSpPr/>
              <p:nvPr/>
            </p:nvSpPr>
            <p:spPr>
              <a:xfrm rot="2540756">
                <a:off x="5614295" y="1675993"/>
                <a:ext cx="824649" cy="782718"/>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 fmla="*/ 3128 w 673752"/>
                  <a:gd name="connsiteY0" fmla="*/ 519566 h 735489"/>
                  <a:gd name="connsiteX1" fmla="*/ 338440 w 673752"/>
                  <a:gd name="connsiteY1" fmla="*/ 0 h 735489"/>
                  <a:gd name="connsiteX2" fmla="*/ 673752 w 673752"/>
                  <a:gd name="connsiteY2" fmla="*/ 519566 h 735489"/>
                  <a:gd name="connsiteX3" fmla="*/ 506096 w 673752"/>
                  <a:gd name="connsiteY3" fmla="*/ 519566 h 735489"/>
                  <a:gd name="connsiteX4" fmla="*/ 506096 w 673752"/>
                  <a:gd name="connsiteY4" fmla="*/ 735489 h 735489"/>
                  <a:gd name="connsiteX5" fmla="*/ 170784 w 673752"/>
                  <a:gd name="connsiteY5" fmla="*/ 735489 h 735489"/>
                  <a:gd name="connsiteX6" fmla="*/ 170784 w 673752"/>
                  <a:gd name="connsiteY6" fmla="*/ 519566 h 735489"/>
                  <a:gd name="connsiteX7" fmla="*/ 3128 w 673752"/>
                  <a:gd name="connsiteY7" fmla="*/ 519566 h 735489"/>
                  <a:gd name="connsiteX0" fmla="*/ 3128 w 681059"/>
                  <a:gd name="connsiteY0" fmla="*/ 519566 h 735489"/>
                  <a:gd name="connsiteX1" fmla="*/ 338440 w 681059"/>
                  <a:gd name="connsiteY1" fmla="*/ 0 h 735489"/>
                  <a:gd name="connsiteX2" fmla="*/ 673752 w 681059"/>
                  <a:gd name="connsiteY2" fmla="*/ 519566 h 735489"/>
                  <a:gd name="connsiteX3" fmla="*/ 506096 w 681059"/>
                  <a:gd name="connsiteY3" fmla="*/ 519566 h 735489"/>
                  <a:gd name="connsiteX4" fmla="*/ 506096 w 681059"/>
                  <a:gd name="connsiteY4" fmla="*/ 735489 h 735489"/>
                  <a:gd name="connsiteX5" fmla="*/ 170784 w 681059"/>
                  <a:gd name="connsiteY5" fmla="*/ 735489 h 735489"/>
                  <a:gd name="connsiteX6" fmla="*/ 170784 w 681059"/>
                  <a:gd name="connsiteY6" fmla="*/ 519566 h 735489"/>
                  <a:gd name="connsiteX7" fmla="*/ 3128 w 681059"/>
                  <a:gd name="connsiteY7" fmla="*/ 519566 h 735489"/>
                  <a:gd name="connsiteX0" fmla="*/ 2778 w 704531"/>
                  <a:gd name="connsiteY0" fmla="*/ 473003 h 735602"/>
                  <a:gd name="connsiteX1" fmla="*/ 361824 w 704531"/>
                  <a:gd name="connsiteY1" fmla="*/ 113 h 735602"/>
                  <a:gd name="connsiteX2" fmla="*/ 697136 w 704531"/>
                  <a:gd name="connsiteY2" fmla="*/ 519679 h 735602"/>
                  <a:gd name="connsiteX3" fmla="*/ 529480 w 704531"/>
                  <a:gd name="connsiteY3" fmla="*/ 519679 h 735602"/>
                  <a:gd name="connsiteX4" fmla="*/ 529480 w 704531"/>
                  <a:gd name="connsiteY4" fmla="*/ 735602 h 735602"/>
                  <a:gd name="connsiteX5" fmla="*/ 194168 w 704531"/>
                  <a:gd name="connsiteY5" fmla="*/ 735602 h 735602"/>
                  <a:gd name="connsiteX6" fmla="*/ 194168 w 704531"/>
                  <a:gd name="connsiteY6" fmla="*/ 519679 h 735602"/>
                  <a:gd name="connsiteX7" fmla="*/ 2778 w 704531"/>
                  <a:gd name="connsiteY7" fmla="*/ 473003 h 735602"/>
                  <a:gd name="connsiteX0" fmla="*/ 2204 w 759173"/>
                  <a:gd name="connsiteY0" fmla="*/ 487091 h 735543"/>
                  <a:gd name="connsiteX1" fmla="*/ 416256 w 759173"/>
                  <a:gd name="connsiteY1" fmla="*/ 54 h 735543"/>
                  <a:gd name="connsiteX2" fmla="*/ 751568 w 759173"/>
                  <a:gd name="connsiteY2" fmla="*/ 519620 h 735543"/>
                  <a:gd name="connsiteX3" fmla="*/ 583912 w 759173"/>
                  <a:gd name="connsiteY3" fmla="*/ 519620 h 735543"/>
                  <a:gd name="connsiteX4" fmla="*/ 583912 w 759173"/>
                  <a:gd name="connsiteY4" fmla="*/ 735543 h 735543"/>
                  <a:gd name="connsiteX5" fmla="*/ 248600 w 759173"/>
                  <a:gd name="connsiteY5" fmla="*/ 735543 h 735543"/>
                  <a:gd name="connsiteX6" fmla="*/ 248600 w 759173"/>
                  <a:gd name="connsiteY6" fmla="*/ 519620 h 735543"/>
                  <a:gd name="connsiteX7" fmla="*/ 2204 w 759173"/>
                  <a:gd name="connsiteY7" fmla="*/ 487091 h 735543"/>
                  <a:gd name="connsiteX0" fmla="*/ 2204 w 810726"/>
                  <a:gd name="connsiteY0" fmla="*/ 487184 h 735636"/>
                  <a:gd name="connsiteX1" fmla="*/ 416256 w 810726"/>
                  <a:gd name="connsiteY1" fmla="*/ 147 h 735636"/>
                  <a:gd name="connsiteX2" fmla="*/ 804061 w 810726"/>
                  <a:gd name="connsiteY2" fmla="*/ 541399 h 735636"/>
                  <a:gd name="connsiteX3" fmla="*/ 583912 w 810726"/>
                  <a:gd name="connsiteY3" fmla="*/ 519713 h 735636"/>
                  <a:gd name="connsiteX4" fmla="*/ 583912 w 810726"/>
                  <a:gd name="connsiteY4" fmla="*/ 735636 h 735636"/>
                  <a:gd name="connsiteX5" fmla="*/ 248600 w 810726"/>
                  <a:gd name="connsiteY5" fmla="*/ 735636 h 735636"/>
                  <a:gd name="connsiteX6" fmla="*/ 248600 w 810726"/>
                  <a:gd name="connsiteY6" fmla="*/ 519713 h 735636"/>
                  <a:gd name="connsiteX7" fmla="*/ 2204 w 810726"/>
                  <a:gd name="connsiteY7" fmla="*/ 487184 h 735636"/>
                  <a:gd name="connsiteX0" fmla="*/ 1845 w 810367"/>
                  <a:gd name="connsiteY0" fmla="*/ 487185 h 735637"/>
                  <a:gd name="connsiteX1" fmla="*/ 415897 w 810367"/>
                  <a:gd name="connsiteY1" fmla="*/ 148 h 735637"/>
                  <a:gd name="connsiteX2" fmla="*/ 803702 w 810367"/>
                  <a:gd name="connsiteY2" fmla="*/ 541400 h 735637"/>
                  <a:gd name="connsiteX3" fmla="*/ 583553 w 810367"/>
                  <a:gd name="connsiteY3" fmla="*/ 519714 h 735637"/>
                  <a:gd name="connsiteX4" fmla="*/ 583553 w 810367"/>
                  <a:gd name="connsiteY4" fmla="*/ 735637 h 735637"/>
                  <a:gd name="connsiteX5" fmla="*/ 248241 w 810367"/>
                  <a:gd name="connsiteY5" fmla="*/ 735637 h 735637"/>
                  <a:gd name="connsiteX6" fmla="*/ 260108 w 810367"/>
                  <a:gd name="connsiteY6" fmla="*/ 543052 h 735637"/>
                  <a:gd name="connsiteX7" fmla="*/ 1845 w 810367"/>
                  <a:gd name="connsiteY7" fmla="*/ 487185 h 735637"/>
                  <a:gd name="connsiteX0" fmla="*/ 1845 w 806795"/>
                  <a:gd name="connsiteY0" fmla="*/ 487185 h 735637"/>
                  <a:gd name="connsiteX1" fmla="*/ 415897 w 806795"/>
                  <a:gd name="connsiteY1" fmla="*/ 148 h 735637"/>
                  <a:gd name="connsiteX2" fmla="*/ 803702 w 806795"/>
                  <a:gd name="connsiteY2" fmla="*/ 541400 h 735637"/>
                  <a:gd name="connsiteX3" fmla="*/ 585833 w 806795"/>
                  <a:gd name="connsiteY3" fmla="*/ 551382 h 735637"/>
                  <a:gd name="connsiteX4" fmla="*/ 583553 w 806795"/>
                  <a:gd name="connsiteY4" fmla="*/ 735637 h 735637"/>
                  <a:gd name="connsiteX5" fmla="*/ 248241 w 806795"/>
                  <a:gd name="connsiteY5" fmla="*/ 735637 h 735637"/>
                  <a:gd name="connsiteX6" fmla="*/ 260108 w 806795"/>
                  <a:gd name="connsiteY6" fmla="*/ 543052 h 735637"/>
                  <a:gd name="connsiteX7" fmla="*/ 1845 w 806795"/>
                  <a:gd name="connsiteY7" fmla="*/ 487185 h 735637"/>
                  <a:gd name="connsiteX0" fmla="*/ 1845 w 825693"/>
                  <a:gd name="connsiteY0" fmla="*/ 487110 h 735562"/>
                  <a:gd name="connsiteX1" fmla="*/ 415897 w 825693"/>
                  <a:gd name="connsiteY1" fmla="*/ 73 h 735562"/>
                  <a:gd name="connsiteX2" fmla="*/ 822875 w 825693"/>
                  <a:gd name="connsiteY2" fmla="*/ 524666 h 735562"/>
                  <a:gd name="connsiteX3" fmla="*/ 585833 w 825693"/>
                  <a:gd name="connsiteY3" fmla="*/ 551307 h 735562"/>
                  <a:gd name="connsiteX4" fmla="*/ 583553 w 825693"/>
                  <a:gd name="connsiteY4" fmla="*/ 735562 h 735562"/>
                  <a:gd name="connsiteX5" fmla="*/ 248241 w 825693"/>
                  <a:gd name="connsiteY5" fmla="*/ 735562 h 735562"/>
                  <a:gd name="connsiteX6" fmla="*/ 260108 w 825693"/>
                  <a:gd name="connsiteY6" fmla="*/ 542977 h 735562"/>
                  <a:gd name="connsiteX7" fmla="*/ 1845 w 825693"/>
                  <a:gd name="connsiteY7" fmla="*/ 487110 h 735562"/>
                  <a:gd name="connsiteX0" fmla="*/ 1845 w 825693"/>
                  <a:gd name="connsiteY0" fmla="*/ 487110 h 759117"/>
                  <a:gd name="connsiteX1" fmla="*/ 415897 w 825693"/>
                  <a:gd name="connsiteY1" fmla="*/ 73 h 759117"/>
                  <a:gd name="connsiteX2" fmla="*/ 822875 w 825693"/>
                  <a:gd name="connsiteY2" fmla="*/ 524666 h 759117"/>
                  <a:gd name="connsiteX3" fmla="*/ 585833 w 825693"/>
                  <a:gd name="connsiteY3" fmla="*/ 551307 h 759117"/>
                  <a:gd name="connsiteX4" fmla="*/ 583553 w 825693"/>
                  <a:gd name="connsiteY4" fmla="*/ 735562 h 759117"/>
                  <a:gd name="connsiteX5" fmla="*/ 248241 w 825693"/>
                  <a:gd name="connsiteY5" fmla="*/ 735562 h 759117"/>
                  <a:gd name="connsiteX6" fmla="*/ 260108 w 825693"/>
                  <a:gd name="connsiteY6" fmla="*/ 542977 h 759117"/>
                  <a:gd name="connsiteX7" fmla="*/ 1845 w 825693"/>
                  <a:gd name="connsiteY7" fmla="*/ 487110 h 759117"/>
                  <a:gd name="connsiteX0" fmla="*/ 1845 w 825693"/>
                  <a:gd name="connsiteY0" fmla="*/ 487110 h 766982"/>
                  <a:gd name="connsiteX1" fmla="*/ 415897 w 825693"/>
                  <a:gd name="connsiteY1" fmla="*/ 73 h 766982"/>
                  <a:gd name="connsiteX2" fmla="*/ 822875 w 825693"/>
                  <a:gd name="connsiteY2" fmla="*/ 524666 h 766982"/>
                  <a:gd name="connsiteX3" fmla="*/ 585833 w 825693"/>
                  <a:gd name="connsiteY3" fmla="*/ 551307 h 766982"/>
                  <a:gd name="connsiteX4" fmla="*/ 587090 w 825693"/>
                  <a:gd name="connsiteY4" fmla="*/ 749313 h 766982"/>
                  <a:gd name="connsiteX5" fmla="*/ 248241 w 825693"/>
                  <a:gd name="connsiteY5" fmla="*/ 735562 h 766982"/>
                  <a:gd name="connsiteX6" fmla="*/ 260108 w 825693"/>
                  <a:gd name="connsiteY6" fmla="*/ 542977 h 766982"/>
                  <a:gd name="connsiteX7" fmla="*/ 1845 w 825693"/>
                  <a:gd name="connsiteY7" fmla="*/ 487110 h 766982"/>
                  <a:gd name="connsiteX0" fmla="*/ 2266 w 825590"/>
                  <a:gd name="connsiteY0" fmla="*/ 494810 h 774682"/>
                  <a:gd name="connsiteX1" fmla="*/ 434863 w 825590"/>
                  <a:gd name="connsiteY1" fmla="*/ 71 h 774682"/>
                  <a:gd name="connsiteX2" fmla="*/ 823296 w 825590"/>
                  <a:gd name="connsiteY2" fmla="*/ 532366 h 774682"/>
                  <a:gd name="connsiteX3" fmla="*/ 586254 w 825590"/>
                  <a:gd name="connsiteY3" fmla="*/ 559007 h 774682"/>
                  <a:gd name="connsiteX4" fmla="*/ 587511 w 825590"/>
                  <a:gd name="connsiteY4" fmla="*/ 757013 h 774682"/>
                  <a:gd name="connsiteX5" fmla="*/ 248662 w 825590"/>
                  <a:gd name="connsiteY5" fmla="*/ 743262 h 774682"/>
                  <a:gd name="connsiteX6" fmla="*/ 260529 w 825590"/>
                  <a:gd name="connsiteY6" fmla="*/ 550677 h 774682"/>
                  <a:gd name="connsiteX7" fmla="*/ 2266 w 825590"/>
                  <a:gd name="connsiteY7" fmla="*/ 494810 h 774682"/>
                  <a:gd name="connsiteX0" fmla="*/ 2266 w 825590"/>
                  <a:gd name="connsiteY0" fmla="*/ 494916 h 774788"/>
                  <a:gd name="connsiteX1" fmla="*/ 434863 w 825590"/>
                  <a:gd name="connsiteY1" fmla="*/ 177 h 774788"/>
                  <a:gd name="connsiteX2" fmla="*/ 823296 w 825590"/>
                  <a:gd name="connsiteY2" fmla="*/ 532472 h 774788"/>
                  <a:gd name="connsiteX3" fmla="*/ 586254 w 825590"/>
                  <a:gd name="connsiteY3" fmla="*/ 559113 h 774788"/>
                  <a:gd name="connsiteX4" fmla="*/ 587511 w 825590"/>
                  <a:gd name="connsiteY4" fmla="*/ 757119 h 774788"/>
                  <a:gd name="connsiteX5" fmla="*/ 248662 w 825590"/>
                  <a:gd name="connsiteY5" fmla="*/ 743368 h 774788"/>
                  <a:gd name="connsiteX6" fmla="*/ 260529 w 825590"/>
                  <a:gd name="connsiteY6" fmla="*/ 550783 h 774788"/>
                  <a:gd name="connsiteX7" fmla="*/ 2266 w 825590"/>
                  <a:gd name="connsiteY7" fmla="*/ 494916 h 774788"/>
                  <a:gd name="connsiteX0" fmla="*/ 2266 w 825245"/>
                  <a:gd name="connsiteY0" fmla="*/ 494917 h 774789"/>
                  <a:gd name="connsiteX1" fmla="*/ 434863 w 825245"/>
                  <a:gd name="connsiteY1" fmla="*/ 178 h 774789"/>
                  <a:gd name="connsiteX2" fmla="*/ 823296 w 825245"/>
                  <a:gd name="connsiteY2" fmla="*/ 532473 h 774789"/>
                  <a:gd name="connsiteX3" fmla="*/ 576667 w 825245"/>
                  <a:gd name="connsiteY3" fmla="*/ 567444 h 774789"/>
                  <a:gd name="connsiteX4" fmla="*/ 587511 w 825245"/>
                  <a:gd name="connsiteY4" fmla="*/ 757120 h 774789"/>
                  <a:gd name="connsiteX5" fmla="*/ 248662 w 825245"/>
                  <a:gd name="connsiteY5" fmla="*/ 743369 h 774789"/>
                  <a:gd name="connsiteX6" fmla="*/ 260529 w 825245"/>
                  <a:gd name="connsiteY6" fmla="*/ 550784 h 774789"/>
                  <a:gd name="connsiteX7" fmla="*/ 2266 w 825245"/>
                  <a:gd name="connsiteY7" fmla="*/ 494917 h 774789"/>
                  <a:gd name="connsiteX0" fmla="*/ 2266 w 825245"/>
                  <a:gd name="connsiteY0" fmla="*/ 494917 h 769075"/>
                  <a:gd name="connsiteX1" fmla="*/ 434863 w 825245"/>
                  <a:gd name="connsiteY1" fmla="*/ 178 h 769075"/>
                  <a:gd name="connsiteX2" fmla="*/ 823296 w 825245"/>
                  <a:gd name="connsiteY2" fmla="*/ 532473 h 769075"/>
                  <a:gd name="connsiteX3" fmla="*/ 576667 w 825245"/>
                  <a:gd name="connsiteY3" fmla="*/ 567444 h 769075"/>
                  <a:gd name="connsiteX4" fmla="*/ 579181 w 825245"/>
                  <a:gd name="connsiteY4" fmla="*/ 747533 h 769075"/>
                  <a:gd name="connsiteX5" fmla="*/ 248662 w 825245"/>
                  <a:gd name="connsiteY5" fmla="*/ 743369 h 769075"/>
                  <a:gd name="connsiteX6" fmla="*/ 260529 w 825245"/>
                  <a:gd name="connsiteY6" fmla="*/ 550784 h 769075"/>
                  <a:gd name="connsiteX7" fmla="*/ 2266 w 825245"/>
                  <a:gd name="connsiteY7" fmla="*/ 494917 h 769075"/>
                  <a:gd name="connsiteX0" fmla="*/ 2266 w 825245"/>
                  <a:gd name="connsiteY0" fmla="*/ 494917 h 777907"/>
                  <a:gd name="connsiteX1" fmla="*/ 434863 w 825245"/>
                  <a:gd name="connsiteY1" fmla="*/ 178 h 777907"/>
                  <a:gd name="connsiteX2" fmla="*/ 823296 w 825245"/>
                  <a:gd name="connsiteY2" fmla="*/ 532473 h 777907"/>
                  <a:gd name="connsiteX3" fmla="*/ 576667 w 825245"/>
                  <a:gd name="connsiteY3" fmla="*/ 567444 h 777907"/>
                  <a:gd name="connsiteX4" fmla="*/ 579181 w 825245"/>
                  <a:gd name="connsiteY4" fmla="*/ 747533 h 777907"/>
                  <a:gd name="connsiteX5" fmla="*/ 248662 w 825245"/>
                  <a:gd name="connsiteY5" fmla="*/ 743369 h 777907"/>
                  <a:gd name="connsiteX6" fmla="*/ 260529 w 825245"/>
                  <a:gd name="connsiteY6" fmla="*/ 550784 h 777907"/>
                  <a:gd name="connsiteX7" fmla="*/ 2266 w 825245"/>
                  <a:gd name="connsiteY7" fmla="*/ 494917 h 777907"/>
                  <a:gd name="connsiteX0" fmla="*/ 2266 w 825245"/>
                  <a:gd name="connsiteY0" fmla="*/ 494917 h 782325"/>
                  <a:gd name="connsiteX1" fmla="*/ 434863 w 825245"/>
                  <a:gd name="connsiteY1" fmla="*/ 178 h 782325"/>
                  <a:gd name="connsiteX2" fmla="*/ 823296 w 825245"/>
                  <a:gd name="connsiteY2" fmla="*/ 532473 h 782325"/>
                  <a:gd name="connsiteX3" fmla="*/ 576667 w 825245"/>
                  <a:gd name="connsiteY3" fmla="*/ 567444 h 782325"/>
                  <a:gd name="connsiteX4" fmla="*/ 580949 w 825245"/>
                  <a:gd name="connsiteY4" fmla="*/ 754409 h 782325"/>
                  <a:gd name="connsiteX5" fmla="*/ 248662 w 825245"/>
                  <a:gd name="connsiteY5" fmla="*/ 743369 h 782325"/>
                  <a:gd name="connsiteX6" fmla="*/ 260529 w 825245"/>
                  <a:gd name="connsiteY6" fmla="*/ 550784 h 782325"/>
                  <a:gd name="connsiteX7" fmla="*/ 2266 w 825245"/>
                  <a:gd name="connsiteY7" fmla="*/ 494917 h 78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a:grpFill/>
              <a:ln w="38100">
                <a:solidFill>
                  <a:schemeClr val="bg1"/>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椭圆 6"/>
              <p:cNvSpPr/>
              <p:nvPr/>
            </p:nvSpPr>
            <p:spPr>
              <a:xfrm flipH="1">
                <a:off x="5595987" y="1914153"/>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472321 w 568806"/>
                  <a:gd name="connsiteY11" fmla="*/ 5192 h 638223"/>
                  <a:gd name="connsiteX12" fmla="*/ 568806 w 568806"/>
                  <a:gd name="connsiteY12"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483360 w 568806"/>
                  <a:gd name="connsiteY10" fmla="*/ 9658 h 638223"/>
                  <a:gd name="connsiteX11" fmla="*/ 568806 w 568806"/>
                  <a:gd name="connsiteY11" fmla="*/ 91440 h 638223"/>
                  <a:gd name="connsiteX0" fmla="*/ 517117 w 568806"/>
                  <a:gd name="connsiteY0" fmla="*/ 69800 h 638223"/>
                  <a:gd name="connsiteX1" fmla="*/ 553611 w 568806"/>
                  <a:gd name="connsiteY1" fmla="*/ 234550 h 638223"/>
                  <a:gd name="connsiteX2" fmla="*/ 149938 w 568806"/>
                  <a:gd name="connsiteY2" fmla="*/ 638223 h 638223"/>
                  <a:gd name="connsiteX3" fmla="*/ 0 w 568806"/>
                  <a:gd name="connsiteY3" fmla="*/ 606321 h 638223"/>
                  <a:gd name="connsiteX4" fmla="*/ 144942 w 568806"/>
                  <a:gd name="connsiteY4" fmla="*/ 454053 h 638223"/>
                  <a:gd name="connsiteX5" fmla="*/ 282530 w 568806"/>
                  <a:gd name="connsiteY5" fmla="*/ 589328 h 638223"/>
                  <a:gd name="connsiteX6" fmla="*/ 508811 w 568806"/>
                  <a:gd name="connsiteY6" fmla="*/ 345744 h 638223"/>
                  <a:gd name="connsiteX7" fmla="*/ 364873 w 568806"/>
                  <a:gd name="connsiteY7" fmla="*/ 226345 h 638223"/>
                  <a:gd name="connsiteX8" fmla="*/ 517117 w 568806"/>
                  <a:gd name="connsiteY8" fmla="*/ 69800 h 638223"/>
                  <a:gd name="connsiteX9" fmla="*/ 477366 w 568806"/>
                  <a:gd name="connsiteY9" fmla="*/ 0 h 638223"/>
                  <a:gd name="connsiteX10" fmla="*/ 568806 w 568806"/>
                  <a:gd name="connsiteY10" fmla="*/ 91440 h 638223"/>
                  <a:gd name="connsiteX0" fmla="*/ 517117 w 553611"/>
                  <a:gd name="connsiteY0" fmla="*/ 0 h 568423"/>
                  <a:gd name="connsiteX1" fmla="*/ 553611 w 553611"/>
                  <a:gd name="connsiteY1" fmla="*/ 164750 h 568423"/>
                  <a:gd name="connsiteX2" fmla="*/ 149938 w 553611"/>
                  <a:gd name="connsiteY2" fmla="*/ 568423 h 568423"/>
                  <a:gd name="connsiteX3" fmla="*/ 0 w 553611"/>
                  <a:gd name="connsiteY3" fmla="*/ 536521 h 568423"/>
                  <a:gd name="connsiteX4" fmla="*/ 144942 w 553611"/>
                  <a:gd name="connsiteY4" fmla="*/ 384253 h 568423"/>
                  <a:gd name="connsiteX5" fmla="*/ 282530 w 553611"/>
                  <a:gd name="connsiteY5" fmla="*/ 519528 h 568423"/>
                  <a:gd name="connsiteX6" fmla="*/ 508811 w 553611"/>
                  <a:gd name="connsiteY6" fmla="*/ 275944 h 568423"/>
                  <a:gd name="connsiteX7" fmla="*/ 364873 w 553611"/>
                  <a:gd name="connsiteY7" fmla="*/ 156545 h 568423"/>
                  <a:gd name="connsiteX8" fmla="*/ 517117 w 553611"/>
                  <a:gd name="connsiteY8" fmla="*/ 0 h 56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grp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rot="3232695" flipH="1">
              <a:off x="5859573" y="1815491"/>
              <a:ext cx="471462" cy="461193"/>
            </a:xfrm>
            <a:prstGeom prst="rect">
              <a:avLst/>
            </a:prstGeom>
            <a:grpFill/>
          </p:spPr>
          <p:txBody>
            <a:bodyPr>
              <a:spAutoFit/>
            </a:bodyPr>
            <a:lstStyle/>
            <a:p>
              <a:pPr algn="ctr" fontAlgn="auto">
                <a:spcBef>
                  <a:spcPts val="0"/>
                </a:spcBef>
                <a:spcAft>
                  <a:spcPts val="0"/>
                </a:spcAft>
                <a:defRPr/>
              </a:pPr>
              <a:r>
                <a:rPr lang="en-US" altLang="zh-CN"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B</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5" name="组合 24"/>
          <p:cNvGrpSpPr>
            <a:grpSpLocks/>
          </p:cNvGrpSpPr>
          <p:nvPr/>
        </p:nvGrpSpPr>
        <p:grpSpPr bwMode="auto">
          <a:xfrm>
            <a:off x="755576" y="843956"/>
            <a:ext cx="2825750" cy="1541461"/>
            <a:chOff x="323528" y="1916834"/>
            <a:chExt cx="2825034" cy="1542875"/>
          </a:xfrm>
          <a:solidFill>
            <a:srgbClr val="92D050"/>
          </a:solidFill>
        </p:grpSpPr>
        <p:grpSp>
          <p:nvGrpSpPr>
            <p:cNvPr id="26" name="组合 25"/>
            <p:cNvGrpSpPr>
              <a:grpSpLocks/>
            </p:cNvGrpSpPr>
            <p:nvPr/>
          </p:nvGrpSpPr>
          <p:grpSpPr bwMode="auto">
            <a:xfrm>
              <a:off x="515192" y="2229092"/>
              <a:ext cx="2462470" cy="125042"/>
              <a:chOff x="2296720" y="1560423"/>
              <a:chExt cx="2011108" cy="102122"/>
            </a:xfrm>
            <a:grpFill/>
          </p:grpSpPr>
          <p:sp>
            <p:nvSpPr>
              <p:cNvPr id="31" name="等腰三角形 30"/>
              <p:cNvSpPr/>
              <p:nvPr/>
            </p:nvSpPr>
            <p:spPr>
              <a:xfrm>
                <a:off x="2297025" y="1561048"/>
                <a:ext cx="117954" cy="101221"/>
              </a:xfrm>
              <a:prstGeom prst="triangle">
                <a:avLst/>
              </a:prstGeom>
              <a:grp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32" name="直接连接符 31"/>
              <p:cNvCxnSpPr>
                <a:stCxn id="31" idx="2"/>
              </p:cNvCxnSpPr>
              <p:nvPr/>
            </p:nvCxnSpPr>
            <p:spPr>
              <a:xfrm>
                <a:off x="2297025" y="1662269"/>
                <a:ext cx="2010389" cy="0"/>
              </a:xfrm>
              <a:prstGeom prst="line">
                <a:avLst/>
              </a:prstGeom>
              <a:grpFill/>
              <a:ln>
                <a:solidFill>
                  <a:srgbClr val="92D050"/>
                </a:solidFill>
                <a:tailEnd type="diamond"/>
              </a:ln>
            </p:spPr>
            <p:style>
              <a:lnRef idx="1">
                <a:schemeClr val="accent1"/>
              </a:lnRef>
              <a:fillRef idx="0">
                <a:schemeClr val="accent1"/>
              </a:fillRef>
              <a:effectRef idx="0">
                <a:schemeClr val="accent1"/>
              </a:effectRef>
              <a:fontRef idx="minor">
                <a:schemeClr val="tx1"/>
              </a:fontRef>
            </p:style>
          </p:cxnSp>
        </p:grpSp>
        <p:grpSp>
          <p:nvGrpSpPr>
            <p:cNvPr id="27" name="组合 26"/>
            <p:cNvGrpSpPr>
              <a:grpSpLocks/>
            </p:cNvGrpSpPr>
            <p:nvPr/>
          </p:nvGrpSpPr>
          <p:grpSpPr bwMode="auto">
            <a:xfrm>
              <a:off x="323528" y="1916834"/>
              <a:ext cx="2460001" cy="308258"/>
              <a:chOff x="2140187" y="1305399"/>
              <a:chExt cx="2009091" cy="251755"/>
            </a:xfrm>
            <a:grpFill/>
          </p:grpSpPr>
          <p:sp>
            <p:nvSpPr>
              <p:cNvPr id="29" name="TextBox 28"/>
              <p:cNvSpPr txBox="1">
                <a:spLocks noChangeArrowheads="1"/>
              </p:cNvSpPr>
              <p:nvPr/>
            </p:nvSpPr>
            <p:spPr bwMode="auto">
              <a:xfrm>
                <a:off x="2140187" y="1305399"/>
                <a:ext cx="323547" cy="251593"/>
              </a:xfrm>
              <a:prstGeom prst="rect">
                <a:avLst/>
              </a:prstGeom>
              <a:grpFill/>
              <a:ln w="9525">
                <a:solidFill>
                  <a:srgbClr val="000000"/>
                </a:solidFill>
                <a:miter lim="800000"/>
                <a:headEnd/>
                <a:tailEnd/>
              </a:ln>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400" dirty="0">
                    <a:latin typeface="微软雅黑" panose="020B0503020204020204" pitchFamily="34" charset="-122"/>
                  </a:rPr>
                  <a:t>01</a:t>
                </a:r>
                <a:endParaRPr lang="zh-CN" altLang="en-US" sz="1400" dirty="0">
                  <a:latin typeface="微软雅黑" panose="020B0503020204020204" pitchFamily="34" charset="-122"/>
                </a:endParaRPr>
              </a:p>
            </p:txBody>
          </p:sp>
          <p:sp>
            <p:nvSpPr>
              <p:cNvPr id="30" name="TextBox 29"/>
              <p:cNvSpPr txBox="1"/>
              <p:nvPr/>
            </p:nvSpPr>
            <p:spPr>
              <a:xfrm>
                <a:off x="2565337" y="1305399"/>
                <a:ext cx="1583941" cy="251755"/>
              </a:xfrm>
              <a:prstGeom prst="rect">
                <a:avLst/>
              </a:prstGeom>
              <a:noFill/>
              <a:ln>
                <a:noFill/>
              </a:ln>
            </p:spPr>
            <p:txBody>
              <a:bodyPr>
                <a:spAutoFit/>
              </a:bodyPr>
              <a:lstStyle/>
              <a:p>
                <a:pPr fontAlgn="auto">
                  <a:spcBef>
                    <a:spcPts val="0"/>
                  </a:spcBef>
                  <a:spcAft>
                    <a:spcPts val="0"/>
                  </a:spcAft>
                  <a:defRPr/>
                </a:pPr>
                <a:r>
                  <a:rPr lang="zh-CN" altLang="en-US" sz="1400" b="1" dirty="0">
                    <a:latin typeface="微软雅黑" panose="020B0503020204020204" pitchFamily="34" charset="-122"/>
                    <a:ea typeface="微软雅黑" panose="020B0503020204020204" pitchFamily="34" charset="-122"/>
                  </a:rPr>
                  <a:t>点击添加标题</a:t>
                </a:r>
              </a:p>
            </p:txBody>
          </p:sp>
        </p:grpSp>
        <p:sp>
          <p:nvSpPr>
            <p:cNvPr id="28" name="TextBox 27"/>
            <p:cNvSpPr txBox="1">
              <a:spLocks noChangeArrowheads="1"/>
            </p:cNvSpPr>
            <p:nvPr/>
          </p:nvSpPr>
          <p:spPr bwMode="auto">
            <a:xfrm>
              <a:off x="844278" y="2444046"/>
              <a:ext cx="2304284" cy="1015663"/>
            </a:xfrm>
            <a:prstGeom prst="rect">
              <a:avLst/>
            </a:prstGeom>
            <a:solidFill>
              <a:srgbClr val="FFFFFF"/>
            </a:solidFill>
            <a:ln w="9525">
              <a:noFill/>
              <a:miter lim="800000"/>
              <a:headEnd/>
              <a:tailEnd/>
            </a:ln>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000" dirty="0">
                  <a:latin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grpSp>
        <p:nvGrpSpPr>
          <p:cNvPr id="33" name="组合 32"/>
          <p:cNvGrpSpPr>
            <a:grpSpLocks/>
          </p:cNvGrpSpPr>
          <p:nvPr/>
        </p:nvGrpSpPr>
        <p:grpSpPr bwMode="auto">
          <a:xfrm>
            <a:off x="5741914" y="843955"/>
            <a:ext cx="2697227" cy="1528762"/>
            <a:chOff x="5858028" y="2212274"/>
            <a:chExt cx="2698556" cy="1529998"/>
          </a:xfrm>
        </p:grpSpPr>
        <p:grpSp>
          <p:nvGrpSpPr>
            <p:cNvPr id="34" name="组合 33"/>
            <p:cNvGrpSpPr>
              <a:grpSpLocks/>
            </p:cNvGrpSpPr>
            <p:nvPr/>
          </p:nvGrpSpPr>
          <p:grpSpPr bwMode="auto">
            <a:xfrm>
              <a:off x="6034366" y="2524534"/>
              <a:ext cx="2462470" cy="125042"/>
              <a:chOff x="6804248" y="1560423"/>
              <a:chExt cx="2011108" cy="102122"/>
            </a:xfrm>
          </p:grpSpPr>
          <p:sp>
            <p:nvSpPr>
              <p:cNvPr id="39" name="等腰三角形 38"/>
              <p:cNvSpPr/>
              <p:nvPr/>
            </p:nvSpPr>
            <p:spPr>
              <a:xfrm flipH="1">
                <a:off x="8696767" y="1561019"/>
                <a:ext cx="118042" cy="10121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40" name="直接连接符 39"/>
              <p:cNvCxnSpPr>
                <a:stCxn id="39" idx="2"/>
              </p:cNvCxnSpPr>
              <p:nvPr/>
            </p:nvCxnSpPr>
            <p:spPr>
              <a:xfrm flipH="1">
                <a:off x="6804217" y="1662229"/>
                <a:ext cx="2010592" cy="0"/>
              </a:xfrm>
              <a:prstGeom prst="line">
                <a:avLst/>
              </a:prstGeom>
              <a:ln>
                <a:solidFill>
                  <a:srgbClr val="92D050"/>
                </a:solidFill>
                <a:tailEnd type="diamond"/>
              </a:ln>
            </p:spPr>
            <p:style>
              <a:lnRef idx="1">
                <a:schemeClr val="accent1"/>
              </a:lnRef>
              <a:fillRef idx="0">
                <a:schemeClr val="accent1"/>
              </a:fillRef>
              <a:effectRef idx="0">
                <a:schemeClr val="accent1"/>
              </a:effectRef>
              <a:fontRef idx="minor">
                <a:schemeClr val="tx1"/>
              </a:fontRef>
            </p:style>
          </p:cxnSp>
        </p:grpSp>
        <p:grpSp>
          <p:nvGrpSpPr>
            <p:cNvPr id="35" name="组合 34"/>
            <p:cNvGrpSpPr>
              <a:grpSpLocks/>
            </p:cNvGrpSpPr>
            <p:nvPr/>
          </p:nvGrpSpPr>
          <p:grpSpPr bwMode="auto">
            <a:xfrm>
              <a:off x="6210630" y="2212274"/>
              <a:ext cx="2345954" cy="311401"/>
              <a:chOff x="6948201" y="1305399"/>
              <a:chExt cx="1915948" cy="254322"/>
            </a:xfrm>
          </p:grpSpPr>
          <p:sp>
            <p:nvSpPr>
              <p:cNvPr id="37" name="TextBox 36"/>
              <p:cNvSpPr txBox="1">
                <a:spLocks noChangeArrowheads="1"/>
              </p:cNvSpPr>
              <p:nvPr/>
            </p:nvSpPr>
            <p:spPr bwMode="auto">
              <a:xfrm flipH="1">
                <a:off x="8540361" y="1305399"/>
                <a:ext cx="323788" cy="251566"/>
              </a:xfrm>
              <a:prstGeom prst="rect">
                <a:avLst/>
              </a:prstGeom>
              <a:solidFill>
                <a:srgbClr val="92D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400" dirty="0">
                    <a:latin typeface="微软雅黑" panose="020B0503020204020204" pitchFamily="34" charset="-122"/>
                  </a:rPr>
                  <a:t>02</a:t>
                </a:r>
                <a:endParaRPr lang="zh-CN" altLang="en-US" sz="1400" dirty="0">
                  <a:latin typeface="微软雅黑" panose="020B0503020204020204" pitchFamily="34" charset="-122"/>
                </a:endParaRPr>
              </a:p>
            </p:txBody>
          </p:sp>
          <p:sp>
            <p:nvSpPr>
              <p:cNvPr id="38" name="TextBox 37"/>
              <p:cNvSpPr txBox="1"/>
              <p:nvPr/>
            </p:nvSpPr>
            <p:spPr>
              <a:xfrm>
                <a:off x="6948201" y="1309292"/>
                <a:ext cx="1583827" cy="250429"/>
              </a:xfrm>
              <a:prstGeom prst="rect">
                <a:avLst/>
              </a:prstGeom>
              <a:noFill/>
            </p:spPr>
            <p:txBody>
              <a:bodyPr>
                <a:spAutoFit/>
              </a:bodyPr>
              <a:lstStyle/>
              <a:p>
                <a:pPr algn="r" fontAlgn="auto">
                  <a:spcBef>
                    <a:spcPts val="0"/>
                  </a:spcBef>
                  <a:spcAft>
                    <a:spcPts val="0"/>
                  </a:spcAft>
                  <a:defRPr/>
                </a:pPr>
                <a:r>
                  <a:rPr lang="zh-CN" altLang="en-US" sz="1400" b="1" dirty="0">
                    <a:latin typeface="微软雅黑" panose="020B0503020204020204" pitchFamily="34" charset="-122"/>
                    <a:ea typeface="微软雅黑" panose="020B0503020204020204" pitchFamily="34" charset="-122"/>
                  </a:rPr>
                  <a:t>点击添加标题</a:t>
                </a:r>
              </a:p>
            </p:txBody>
          </p:sp>
        </p:grpSp>
        <p:sp>
          <p:nvSpPr>
            <p:cNvPr id="36" name="TextBox 35"/>
            <p:cNvSpPr txBox="1">
              <a:spLocks noChangeArrowheads="1"/>
            </p:cNvSpPr>
            <p:nvPr/>
          </p:nvSpPr>
          <p:spPr bwMode="auto">
            <a:xfrm>
              <a:off x="5858028" y="2726609"/>
              <a:ext cx="2304284"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r"/>
              <a:r>
                <a:rPr lang="zh-CN" altLang="en-US" sz="1000" dirty="0">
                  <a:latin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grpSp>
        <p:nvGrpSpPr>
          <p:cNvPr id="41" name="组合 40"/>
          <p:cNvGrpSpPr>
            <a:grpSpLocks/>
          </p:cNvGrpSpPr>
          <p:nvPr/>
        </p:nvGrpSpPr>
        <p:grpSpPr bwMode="auto">
          <a:xfrm>
            <a:off x="751888" y="2752404"/>
            <a:ext cx="2813051" cy="1530355"/>
            <a:chOff x="323527" y="3939171"/>
            <a:chExt cx="2813147" cy="1530151"/>
          </a:xfrm>
        </p:grpSpPr>
        <p:grpSp>
          <p:nvGrpSpPr>
            <p:cNvPr id="42" name="组合 41"/>
            <p:cNvGrpSpPr>
              <a:grpSpLocks/>
            </p:cNvGrpSpPr>
            <p:nvPr/>
          </p:nvGrpSpPr>
          <p:grpSpPr bwMode="auto">
            <a:xfrm>
              <a:off x="515192" y="4251436"/>
              <a:ext cx="2462470" cy="125042"/>
              <a:chOff x="2296720" y="2970790"/>
              <a:chExt cx="2011108" cy="102122"/>
            </a:xfrm>
          </p:grpSpPr>
          <p:sp>
            <p:nvSpPr>
              <p:cNvPr id="47" name="等腰三角形 46"/>
              <p:cNvSpPr/>
              <p:nvPr/>
            </p:nvSpPr>
            <p:spPr>
              <a:xfrm>
                <a:off x="2297071" y="2971145"/>
                <a:ext cx="117987" cy="102411"/>
              </a:xfrm>
              <a:prstGeom prst="triangl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48" name="直接连接符 47"/>
              <p:cNvCxnSpPr>
                <a:stCxn id="47" idx="2"/>
              </p:cNvCxnSpPr>
              <p:nvPr/>
            </p:nvCxnSpPr>
            <p:spPr>
              <a:xfrm>
                <a:off x="2297071" y="3073556"/>
                <a:ext cx="2010967" cy="0"/>
              </a:xfrm>
              <a:prstGeom prst="line">
                <a:avLst/>
              </a:prstGeom>
              <a:ln>
                <a:solidFill>
                  <a:srgbClr val="92D050"/>
                </a:solidFill>
                <a:tailEnd type="diamond"/>
              </a:ln>
            </p:spPr>
            <p:style>
              <a:lnRef idx="1">
                <a:schemeClr val="accent1"/>
              </a:lnRef>
              <a:fillRef idx="0">
                <a:schemeClr val="accent1"/>
              </a:fillRef>
              <a:effectRef idx="0">
                <a:schemeClr val="accent1"/>
              </a:effectRef>
              <a:fontRef idx="minor">
                <a:schemeClr val="tx1"/>
              </a:fontRef>
            </p:style>
          </p:cxnSp>
        </p:grpSp>
        <p:grpSp>
          <p:nvGrpSpPr>
            <p:cNvPr id="43" name="组合 42"/>
            <p:cNvGrpSpPr>
              <a:grpSpLocks/>
            </p:cNvGrpSpPr>
            <p:nvPr/>
          </p:nvGrpSpPr>
          <p:grpSpPr bwMode="auto">
            <a:xfrm>
              <a:off x="323527" y="3939171"/>
              <a:ext cx="2468644" cy="307934"/>
              <a:chOff x="2140187" y="2715766"/>
              <a:chExt cx="2016151" cy="251491"/>
            </a:xfrm>
          </p:grpSpPr>
          <p:sp>
            <p:nvSpPr>
              <p:cNvPr id="45" name="TextBox 44"/>
              <p:cNvSpPr txBox="1">
                <a:spLocks noChangeArrowheads="1"/>
              </p:cNvSpPr>
              <p:nvPr/>
            </p:nvSpPr>
            <p:spPr bwMode="auto">
              <a:xfrm>
                <a:off x="2140187" y="2715769"/>
                <a:ext cx="323640" cy="251329"/>
              </a:xfrm>
              <a:prstGeom prst="rect">
                <a:avLst/>
              </a:prstGeom>
              <a:solidFill>
                <a:srgbClr val="92D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400" dirty="0">
                    <a:latin typeface="微软雅黑" panose="020B0503020204020204" pitchFamily="34" charset="-122"/>
                  </a:rPr>
                  <a:t>04</a:t>
                </a:r>
                <a:endParaRPr lang="zh-CN" altLang="en-US" sz="1400" dirty="0">
                  <a:latin typeface="微软雅黑" panose="020B0503020204020204" pitchFamily="34" charset="-122"/>
                </a:endParaRPr>
              </a:p>
            </p:txBody>
          </p:sp>
          <p:sp>
            <p:nvSpPr>
              <p:cNvPr id="46" name="TextBox 45"/>
              <p:cNvSpPr txBox="1"/>
              <p:nvPr/>
            </p:nvSpPr>
            <p:spPr>
              <a:xfrm>
                <a:off x="2571941" y="2715766"/>
                <a:ext cx="1584397" cy="251491"/>
              </a:xfrm>
              <a:prstGeom prst="rect">
                <a:avLst/>
              </a:prstGeom>
              <a:noFill/>
            </p:spPr>
            <p:txBody>
              <a:bodyPr>
                <a:spAutoFit/>
              </a:bodyPr>
              <a:lstStyle/>
              <a:p>
                <a:pPr fontAlgn="auto">
                  <a:spcBef>
                    <a:spcPts val="0"/>
                  </a:spcBef>
                  <a:spcAft>
                    <a:spcPts val="0"/>
                  </a:spcAft>
                  <a:defRPr/>
                </a:pPr>
                <a:r>
                  <a:rPr lang="zh-CN" altLang="en-US" sz="1400" b="1" dirty="0">
                    <a:latin typeface="微软雅黑" panose="020B0503020204020204" pitchFamily="34" charset="-122"/>
                    <a:ea typeface="微软雅黑" panose="020B0503020204020204" pitchFamily="34" charset="-122"/>
                  </a:rPr>
                  <a:t>点击添加标题</a:t>
                </a:r>
              </a:p>
            </p:txBody>
          </p:sp>
        </p:grpSp>
        <p:sp>
          <p:nvSpPr>
            <p:cNvPr id="44" name="TextBox 43"/>
            <p:cNvSpPr txBox="1">
              <a:spLocks noChangeArrowheads="1"/>
            </p:cNvSpPr>
            <p:nvPr/>
          </p:nvSpPr>
          <p:spPr bwMode="auto">
            <a:xfrm>
              <a:off x="832390" y="4453659"/>
              <a:ext cx="2304284"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000" dirty="0">
                  <a:latin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grpSp>
        <p:nvGrpSpPr>
          <p:cNvPr id="49" name="组合 48"/>
          <p:cNvGrpSpPr>
            <a:grpSpLocks/>
          </p:cNvGrpSpPr>
          <p:nvPr/>
        </p:nvGrpSpPr>
        <p:grpSpPr bwMode="auto">
          <a:xfrm>
            <a:off x="5741914" y="2769587"/>
            <a:ext cx="2697223" cy="1530355"/>
            <a:chOff x="5858028" y="3939171"/>
            <a:chExt cx="2698552" cy="1530151"/>
          </a:xfrm>
        </p:grpSpPr>
        <p:grpSp>
          <p:nvGrpSpPr>
            <p:cNvPr id="50" name="组合 49"/>
            <p:cNvGrpSpPr>
              <a:grpSpLocks/>
            </p:cNvGrpSpPr>
            <p:nvPr/>
          </p:nvGrpSpPr>
          <p:grpSpPr bwMode="auto">
            <a:xfrm>
              <a:off x="6034366" y="4251436"/>
              <a:ext cx="2462470" cy="125042"/>
              <a:chOff x="6804248" y="2970790"/>
              <a:chExt cx="2011108" cy="102122"/>
            </a:xfrm>
          </p:grpSpPr>
          <p:sp>
            <p:nvSpPr>
              <p:cNvPr id="55" name="等腰三角形 54"/>
              <p:cNvSpPr/>
              <p:nvPr/>
            </p:nvSpPr>
            <p:spPr>
              <a:xfrm flipH="1">
                <a:off x="8696767" y="2971145"/>
                <a:ext cx="118042" cy="102411"/>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56" name="直接连接符 55"/>
              <p:cNvCxnSpPr>
                <a:stCxn id="55" idx="2"/>
              </p:cNvCxnSpPr>
              <p:nvPr/>
            </p:nvCxnSpPr>
            <p:spPr>
              <a:xfrm flipH="1">
                <a:off x="6804217" y="3073556"/>
                <a:ext cx="2010592" cy="0"/>
              </a:xfrm>
              <a:prstGeom prst="line">
                <a:avLst/>
              </a:prstGeom>
              <a:ln>
                <a:solidFill>
                  <a:srgbClr val="92D050"/>
                </a:solidFill>
                <a:tailEnd type="diamond"/>
              </a:ln>
            </p:spPr>
            <p:style>
              <a:lnRef idx="1">
                <a:schemeClr val="accent1"/>
              </a:lnRef>
              <a:fillRef idx="0">
                <a:schemeClr val="accent1"/>
              </a:fillRef>
              <a:effectRef idx="0">
                <a:schemeClr val="accent1"/>
              </a:effectRef>
              <a:fontRef idx="minor">
                <a:schemeClr val="tx1"/>
              </a:fontRef>
            </p:style>
          </p:cxnSp>
        </p:grpSp>
        <p:grpSp>
          <p:nvGrpSpPr>
            <p:cNvPr id="51" name="组合 50"/>
            <p:cNvGrpSpPr>
              <a:grpSpLocks/>
            </p:cNvGrpSpPr>
            <p:nvPr/>
          </p:nvGrpSpPr>
          <p:grpSpPr bwMode="auto">
            <a:xfrm>
              <a:off x="6210627" y="3939171"/>
              <a:ext cx="2345953" cy="307934"/>
              <a:chOff x="6948201" y="2715766"/>
              <a:chExt cx="1915948" cy="251491"/>
            </a:xfrm>
          </p:grpSpPr>
          <p:sp>
            <p:nvSpPr>
              <p:cNvPr id="53" name="TextBox 52"/>
              <p:cNvSpPr txBox="1">
                <a:spLocks noChangeArrowheads="1"/>
              </p:cNvSpPr>
              <p:nvPr/>
            </p:nvSpPr>
            <p:spPr bwMode="auto">
              <a:xfrm flipH="1">
                <a:off x="8540361" y="2715766"/>
                <a:ext cx="323788" cy="251329"/>
              </a:xfrm>
              <a:prstGeom prst="rect">
                <a:avLst/>
              </a:prstGeom>
              <a:solidFill>
                <a:srgbClr val="92D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400" dirty="0">
                    <a:latin typeface="微软雅黑" panose="020B0503020204020204" pitchFamily="34" charset="-122"/>
                  </a:rPr>
                  <a:t>03</a:t>
                </a:r>
                <a:endParaRPr lang="zh-CN" altLang="en-US" sz="1400" dirty="0">
                  <a:latin typeface="微软雅黑" panose="020B0503020204020204" pitchFamily="34" charset="-122"/>
                </a:endParaRPr>
              </a:p>
            </p:txBody>
          </p:sp>
          <p:sp>
            <p:nvSpPr>
              <p:cNvPr id="54" name="TextBox 53"/>
              <p:cNvSpPr txBox="1"/>
              <p:nvPr/>
            </p:nvSpPr>
            <p:spPr>
              <a:xfrm>
                <a:off x="6948201" y="2715766"/>
                <a:ext cx="1583827" cy="251491"/>
              </a:xfrm>
              <a:prstGeom prst="rect">
                <a:avLst/>
              </a:prstGeom>
              <a:noFill/>
            </p:spPr>
            <p:txBody>
              <a:bodyPr>
                <a:spAutoFit/>
              </a:bodyPr>
              <a:lstStyle/>
              <a:p>
                <a:pPr algn="r" fontAlgn="auto">
                  <a:spcBef>
                    <a:spcPts val="0"/>
                  </a:spcBef>
                  <a:spcAft>
                    <a:spcPts val="0"/>
                  </a:spcAft>
                  <a:defRPr/>
                </a:pPr>
                <a:r>
                  <a:rPr lang="zh-CN" altLang="en-US" sz="1400" b="1" dirty="0">
                    <a:latin typeface="微软雅黑" panose="020B0503020204020204" pitchFamily="34" charset="-122"/>
                    <a:ea typeface="微软雅黑" panose="020B0503020204020204" pitchFamily="34" charset="-122"/>
                  </a:rPr>
                  <a:t>点击添加标题</a:t>
                </a:r>
              </a:p>
            </p:txBody>
          </p:sp>
        </p:grpSp>
        <p:sp>
          <p:nvSpPr>
            <p:cNvPr id="52" name="TextBox 51"/>
            <p:cNvSpPr txBox="1">
              <a:spLocks noChangeArrowheads="1"/>
            </p:cNvSpPr>
            <p:nvPr/>
          </p:nvSpPr>
          <p:spPr bwMode="auto">
            <a:xfrm>
              <a:off x="5858028" y="4453659"/>
              <a:ext cx="2304284"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r"/>
              <a:r>
                <a:rPr lang="zh-CN" altLang="en-US" sz="1000">
                  <a:latin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p>
          </p:txBody>
        </p:sp>
      </p:gr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0"/>
                                  </p:stCondLst>
                                  <p:childTnLst>
                                    <p:animRot by="21600000">
                                      <p:cBhvr>
                                        <p:cTn id="22" dur="500" fill="hold"/>
                                        <p:tgtEl>
                                          <p:spTgt spid="5"/>
                                        </p:tgtEl>
                                        <p:attrNameLst>
                                          <p:attrName>r</p:attrName>
                                        </p:attrNameLst>
                                      </p:cBhvr>
                                    </p:animRot>
                                  </p:childTnLst>
                                </p:cTn>
                              </p:par>
                              <p:par>
                                <p:cTn id="23" presetID="8" presetClass="emph" presetSubtype="0" fill="hold" nodeType="withEffect">
                                  <p:stCondLst>
                                    <p:cond delay="0"/>
                                  </p:stCondLst>
                                  <p:childTnLst>
                                    <p:animRot by="21600000">
                                      <p:cBhvr>
                                        <p:cTn id="24" dur="500" fill="hold"/>
                                        <p:tgtEl>
                                          <p:spTgt spid="20"/>
                                        </p:tgtEl>
                                        <p:attrNameLst>
                                          <p:attrName>r</p:attrName>
                                        </p:attrNameLst>
                                      </p:cBhvr>
                                    </p:animRot>
                                  </p:childTnLst>
                                </p:cTn>
                              </p:par>
                              <p:par>
                                <p:cTn id="25" presetID="8" presetClass="emph" presetSubtype="0" fill="hold" nodeType="withEffect">
                                  <p:stCondLst>
                                    <p:cond delay="0"/>
                                  </p:stCondLst>
                                  <p:childTnLst>
                                    <p:animRot by="21600000">
                                      <p:cBhvr>
                                        <p:cTn id="26" dur="500" fill="hold"/>
                                        <p:tgtEl>
                                          <p:spTgt spid="10"/>
                                        </p:tgtEl>
                                        <p:attrNameLst>
                                          <p:attrName>r</p:attrName>
                                        </p:attrNameLst>
                                      </p:cBhvr>
                                    </p:animRot>
                                  </p:childTnLst>
                                </p:cTn>
                              </p:par>
                              <p:par>
                                <p:cTn id="27" presetID="8" presetClass="emph" presetSubtype="0" fill="hold" nodeType="withEffect">
                                  <p:stCondLst>
                                    <p:cond delay="0"/>
                                  </p:stCondLst>
                                  <p:childTnLst>
                                    <p:animRot by="21600000">
                                      <p:cBhvr>
                                        <p:cTn id="28" dur="500" fill="hold"/>
                                        <p:tgtEl>
                                          <p:spTgt spid="15"/>
                                        </p:tgtEl>
                                        <p:attrNameLst>
                                          <p:attrName>r</p:attrName>
                                        </p:attrNameLst>
                                      </p:cBhvr>
                                    </p:animRot>
                                  </p:childTnLst>
                                </p:cTn>
                              </p:par>
                            </p:childTnLst>
                          </p:cTn>
                        </p:par>
                        <p:par>
                          <p:cTn id="29" fill="hold">
                            <p:stCondLst>
                              <p:cond delay="500"/>
                            </p:stCondLst>
                            <p:childTnLst>
                              <p:par>
                                <p:cTn id="30" presetID="12" presetClass="entr" presetSubtype="2"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p:tgtEl>
                                          <p:spTgt spid="25"/>
                                        </p:tgtEl>
                                        <p:attrNameLst>
                                          <p:attrName>ppt_x</p:attrName>
                                        </p:attrNameLst>
                                      </p:cBhvr>
                                      <p:tavLst>
                                        <p:tav tm="0">
                                          <p:val>
                                            <p:strVal val="#ppt_x+#ppt_w*1.125000"/>
                                          </p:val>
                                        </p:tav>
                                        <p:tav tm="100000">
                                          <p:val>
                                            <p:strVal val="#ppt_x"/>
                                          </p:val>
                                        </p:tav>
                                      </p:tavLst>
                                    </p:anim>
                                    <p:animEffect transition="in" filter="wipe(left)">
                                      <p:cBhvr>
                                        <p:cTn id="33" dur="500"/>
                                        <p:tgtEl>
                                          <p:spTgt spid="25"/>
                                        </p:tgtEl>
                                      </p:cBhvr>
                                    </p:animEffect>
                                  </p:childTnLst>
                                </p:cTn>
                              </p:par>
                              <p:par>
                                <p:cTn id="34" presetID="12" presetClass="entr" presetSubtype="8" fill="hold" nodeType="with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p:tgtEl>
                                          <p:spTgt spid="33"/>
                                        </p:tgtEl>
                                        <p:attrNameLst>
                                          <p:attrName>ppt_x</p:attrName>
                                        </p:attrNameLst>
                                      </p:cBhvr>
                                      <p:tavLst>
                                        <p:tav tm="0">
                                          <p:val>
                                            <p:strVal val="#ppt_x-#ppt_w*1.125000"/>
                                          </p:val>
                                        </p:tav>
                                        <p:tav tm="100000">
                                          <p:val>
                                            <p:strVal val="#ppt_x"/>
                                          </p:val>
                                        </p:tav>
                                      </p:tavLst>
                                    </p:anim>
                                    <p:animEffect transition="in" filter="wipe(right)">
                                      <p:cBhvr>
                                        <p:cTn id="37" dur="500"/>
                                        <p:tgtEl>
                                          <p:spTgt spid="33"/>
                                        </p:tgtEl>
                                      </p:cBhvr>
                                    </p:animEffect>
                                  </p:childTnLst>
                                </p:cTn>
                              </p:par>
                              <p:par>
                                <p:cTn id="38" presetID="12" presetClass="entr" presetSubtype="2" fill="hold" nodeType="with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additive="base">
                                        <p:cTn id="40" dur="500"/>
                                        <p:tgtEl>
                                          <p:spTgt spid="41"/>
                                        </p:tgtEl>
                                        <p:attrNameLst>
                                          <p:attrName>ppt_x</p:attrName>
                                        </p:attrNameLst>
                                      </p:cBhvr>
                                      <p:tavLst>
                                        <p:tav tm="0">
                                          <p:val>
                                            <p:strVal val="#ppt_x+#ppt_w*1.125000"/>
                                          </p:val>
                                        </p:tav>
                                        <p:tav tm="100000">
                                          <p:val>
                                            <p:strVal val="#ppt_x"/>
                                          </p:val>
                                        </p:tav>
                                      </p:tavLst>
                                    </p:anim>
                                    <p:animEffect transition="in" filter="wipe(left)">
                                      <p:cBhvr>
                                        <p:cTn id="41" dur="500"/>
                                        <p:tgtEl>
                                          <p:spTgt spid="41"/>
                                        </p:tgtEl>
                                      </p:cBhvr>
                                    </p:animEffect>
                                  </p:childTnLst>
                                </p:cTn>
                              </p:par>
                              <p:par>
                                <p:cTn id="42" presetID="12" presetClass="entr" presetSubtype="8" fill="hold"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additive="base">
                                        <p:cTn id="44" dur="500"/>
                                        <p:tgtEl>
                                          <p:spTgt spid="49"/>
                                        </p:tgtEl>
                                        <p:attrNameLst>
                                          <p:attrName>ppt_x</p:attrName>
                                        </p:attrNameLst>
                                      </p:cBhvr>
                                      <p:tavLst>
                                        <p:tav tm="0">
                                          <p:val>
                                            <p:strVal val="#ppt_x-#ppt_w*1.125000"/>
                                          </p:val>
                                        </p:tav>
                                        <p:tav tm="100000">
                                          <p:val>
                                            <p:strVal val="#ppt_x"/>
                                          </p:val>
                                        </p:tav>
                                      </p:tavLst>
                                    </p:anim>
                                    <p:animEffect transition="in" filter="wipe(right)">
                                      <p:cBhvr>
                                        <p:cTn id="4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Rectangle 15"/>
          <p:cNvSpPr>
            <a:spLocks noChangeArrowheads="1"/>
          </p:cNvSpPr>
          <p:nvPr/>
        </p:nvSpPr>
        <p:spPr bwMode="auto">
          <a:xfrm rot="16200000">
            <a:off x="1591176" y="2363631"/>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6" name="Freeform 16"/>
          <p:cNvSpPr>
            <a:spLocks noEditPoints="1"/>
          </p:cNvSpPr>
          <p:nvPr/>
        </p:nvSpPr>
        <p:spPr bwMode="auto">
          <a:xfrm rot="16200000">
            <a:off x="683567" y="1473629"/>
            <a:ext cx="1944216" cy="972108"/>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92D05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Rectangle 15"/>
          <p:cNvSpPr>
            <a:spLocks noChangeArrowheads="1"/>
          </p:cNvSpPr>
          <p:nvPr/>
        </p:nvSpPr>
        <p:spPr bwMode="auto">
          <a:xfrm rot="16200000">
            <a:off x="1591176" y="2127507"/>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8" name="Rectangle 15"/>
          <p:cNvSpPr>
            <a:spLocks noChangeArrowheads="1"/>
          </p:cNvSpPr>
          <p:nvPr/>
        </p:nvSpPr>
        <p:spPr bwMode="auto">
          <a:xfrm rot="16200000">
            <a:off x="1591176" y="1891384"/>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9" name="Rectangle 15"/>
          <p:cNvSpPr>
            <a:spLocks noChangeArrowheads="1"/>
          </p:cNvSpPr>
          <p:nvPr/>
        </p:nvSpPr>
        <p:spPr bwMode="auto">
          <a:xfrm rot="16200000">
            <a:off x="3535393" y="2363631"/>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10" name="Freeform 16"/>
          <p:cNvSpPr>
            <a:spLocks noEditPoints="1"/>
          </p:cNvSpPr>
          <p:nvPr/>
        </p:nvSpPr>
        <p:spPr bwMode="auto">
          <a:xfrm rot="16200000">
            <a:off x="2627784" y="1473629"/>
            <a:ext cx="1944216" cy="972108"/>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92D05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Rectangle 15"/>
          <p:cNvSpPr>
            <a:spLocks noChangeArrowheads="1"/>
          </p:cNvSpPr>
          <p:nvPr/>
        </p:nvSpPr>
        <p:spPr bwMode="auto">
          <a:xfrm rot="16200000">
            <a:off x="3535393" y="2127507"/>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12" name="Rectangle 15"/>
          <p:cNvSpPr>
            <a:spLocks noChangeArrowheads="1"/>
          </p:cNvSpPr>
          <p:nvPr/>
        </p:nvSpPr>
        <p:spPr bwMode="auto">
          <a:xfrm rot="16200000">
            <a:off x="3535393" y="1891384"/>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13" name="Rectangle 15"/>
          <p:cNvSpPr>
            <a:spLocks noChangeArrowheads="1"/>
          </p:cNvSpPr>
          <p:nvPr/>
        </p:nvSpPr>
        <p:spPr bwMode="auto">
          <a:xfrm rot="16200000">
            <a:off x="3535393" y="1659851"/>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14" name="Rectangle 15"/>
          <p:cNvSpPr>
            <a:spLocks noChangeArrowheads="1"/>
          </p:cNvSpPr>
          <p:nvPr/>
        </p:nvSpPr>
        <p:spPr bwMode="auto">
          <a:xfrm rot="16200000">
            <a:off x="5473877" y="2360317"/>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15" name="Freeform 16"/>
          <p:cNvSpPr>
            <a:spLocks noEditPoints="1"/>
          </p:cNvSpPr>
          <p:nvPr/>
        </p:nvSpPr>
        <p:spPr bwMode="auto">
          <a:xfrm rot="16200000">
            <a:off x="4572000" y="1473628"/>
            <a:ext cx="1944216" cy="972108"/>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92D05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Rectangle 15"/>
          <p:cNvSpPr>
            <a:spLocks noChangeArrowheads="1"/>
          </p:cNvSpPr>
          <p:nvPr/>
        </p:nvSpPr>
        <p:spPr bwMode="auto">
          <a:xfrm rot="16200000">
            <a:off x="5474748" y="2117584"/>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17" name="Rectangle 15"/>
          <p:cNvSpPr>
            <a:spLocks noChangeArrowheads="1"/>
          </p:cNvSpPr>
          <p:nvPr/>
        </p:nvSpPr>
        <p:spPr bwMode="auto">
          <a:xfrm rot="16200000">
            <a:off x="5479609" y="1891383"/>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18" name="Rectangle 15"/>
          <p:cNvSpPr>
            <a:spLocks noChangeArrowheads="1"/>
          </p:cNvSpPr>
          <p:nvPr/>
        </p:nvSpPr>
        <p:spPr bwMode="auto">
          <a:xfrm rot="16200000">
            <a:off x="5474748" y="1684793"/>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19" name="Rectangle 15"/>
          <p:cNvSpPr>
            <a:spLocks noChangeArrowheads="1"/>
          </p:cNvSpPr>
          <p:nvPr/>
        </p:nvSpPr>
        <p:spPr bwMode="auto">
          <a:xfrm rot="16200000">
            <a:off x="5474749" y="1458591"/>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20" name="Rectangle 15"/>
          <p:cNvSpPr>
            <a:spLocks noChangeArrowheads="1"/>
          </p:cNvSpPr>
          <p:nvPr/>
        </p:nvSpPr>
        <p:spPr bwMode="auto">
          <a:xfrm rot="16200000">
            <a:off x="7423825" y="2363630"/>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21" name="Freeform 16"/>
          <p:cNvSpPr>
            <a:spLocks noEditPoints="1"/>
          </p:cNvSpPr>
          <p:nvPr/>
        </p:nvSpPr>
        <p:spPr bwMode="auto">
          <a:xfrm rot="16200000">
            <a:off x="6516216" y="1473628"/>
            <a:ext cx="1944216" cy="972108"/>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92D050"/>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Rectangle 21"/>
          <p:cNvSpPr>
            <a:spLocks noChangeArrowheads="1"/>
          </p:cNvSpPr>
          <p:nvPr/>
        </p:nvSpPr>
        <p:spPr bwMode="auto">
          <a:xfrm rot="16200000">
            <a:off x="7423825" y="2127506"/>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23" name="Rectangle 15"/>
          <p:cNvSpPr>
            <a:spLocks noChangeArrowheads="1"/>
          </p:cNvSpPr>
          <p:nvPr/>
        </p:nvSpPr>
        <p:spPr bwMode="auto">
          <a:xfrm rot="16200000">
            <a:off x="7423825" y="1891382"/>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24" name="Rectangle 15"/>
          <p:cNvSpPr>
            <a:spLocks noChangeArrowheads="1"/>
          </p:cNvSpPr>
          <p:nvPr/>
        </p:nvSpPr>
        <p:spPr bwMode="auto">
          <a:xfrm rot="16200000">
            <a:off x="7423825" y="1659850"/>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25" name="Rectangle 15"/>
          <p:cNvSpPr>
            <a:spLocks noChangeArrowheads="1"/>
          </p:cNvSpPr>
          <p:nvPr/>
        </p:nvSpPr>
        <p:spPr bwMode="auto">
          <a:xfrm rot="16200000">
            <a:off x="7418965" y="1431588"/>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26" name="Rectangle 15"/>
          <p:cNvSpPr>
            <a:spLocks noChangeArrowheads="1"/>
          </p:cNvSpPr>
          <p:nvPr/>
        </p:nvSpPr>
        <p:spPr bwMode="auto">
          <a:xfrm rot="16200000">
            <a:off x="7423825" y="1207676"/>
            <a:ext cx="138718" cy="549779"/>
          </a:xfrm>
          <a:prstGeom prst="rect">
            <a:avLst/>
          </a:prstGeom>
          <a:solidFill>
            <a:schemeClr val="bg1">
              <a:lumMod val="65000"/>
            </a:schemeClr>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3A56C"/>
              </a:solidFill>
              <a:effectLst/>
              <a:uLnTx/>
              <a:uFillTx/>
            </a:endParaRPr>
          </a:p>
        </p:txBody>
      </p:sp>
      <p:sp>
        <p:nvSpPr>
          <p:cNvPr id="27" name="TextBox 26"/>
          <p:cNvSpPr txBox="1"/>
          <p:nvPr/>
        </p:nvSpPr>
        <p:spPr>
          <a:xfrm>
            <a:off x="1336357" y="2971423"/>
            <a:ext cx="645048" cy="392415"/>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vi-VN" sz="2100" b="1" i="0" u="none" strike="noStrike" kern="0" cap="none" spc="0" normalizeH="0" baseline="0" noProof="0" smtClean="0">
                <a:ln>
                  <a:noFill/>
                </a:ln>
                <a:solidFill>
                  <a:sysClr val="windowText" lastClr="000000">
                    <a:lumMod val="65000"/>
                    <a:lumOff val="35000"/>
                  </a:sysClr>
                </a:solidFill>
                <a:effectLst/>
                <a:uLnTx/>
                <a:uFillTx/>
                <a:latin typeface="Roboto"/>
              </a:rPr>
              <a:t>70%</a:t>
            </a:r>
            <a:endParaRPr kumimoji="0" lang="vi-VN" sz="2100" b="1" i="0" u="none" strike="noStrike" kern="0" cap="none" spc="0" normalizeH="0" baseline="0" noProof="0">
              <a:ln>
                <a:noFill/>
              </a:ln>
              <a:solidFill>
                <a:sysClr val="windowText" lastClr="000000">
                  <a:lumMod val="65000"/>
                  <a:lumOff val="35000"/>
                </a:sysClr>
              </a:solidFill>
              <a:effectLst/>
              <a:uLnTx/>
              <a:uFillTx/>
              <a:latin typeface="Roboto"/>
            </a:endParaRPr>
          </a:p>
        </p:txBody>
      </p:sp>
      <p:sp>
        <p:nvSpPr>
          <p:cNvPr id="28" name="TextBox 27"/>
          <p:cNvSpPr txBox="1"/>
          <p:nvPr/>
        </p:nvSpPr>
        <p:spPr>
          <a:xfrm>
            <a:off x="3285433" y="2971423"/>
            <a:ext cx="645048" cy="392415"/>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vi-VN" sz="2100" b="1" i="0" u="none" strike="noStrike" kern="0" cap="none" spc="0" normalizeH="0" baseline="0" noProof="0">
                <a:ln>
                  <a:noFill/>
                </a:ln>
                <a:solidFill>
                  <a:sysClr val="windowText" lastClr="000000">
                    <a:lumMod val="65000"/>
                    <a:lumOff val="35000"/>
                  </a:sysClr>
                </a:solidFill>
                <a:effectLst/>
                <a:uLnTx/>
                <a:uFillTx/>
                <a:latin typeface="Roboto"/>
              </a:rPr>
              <a:t>8</a:t>
            </a:r>
            <a:r>
              <a:rPr kumimoji="0" lang="vi-VN" sz="2100" b="1" i="0" u="none" strike="noStrike" kern="0" cap="none" spc="0" normalizeH="0" baseline="0" noProof="0" smtClean="0">
                <a:ln>
                  <a:noFill/>
                </a:ln>
                <a:solidFill>
                  <a:sysClr val="windowText" lastClr="000000">
                    <a:lumMod val="65000"/>
                    <a:lumOff val="35000"/>
                  </a:sysClr>
                </a:solidFill>
                <a:effectLst/>
                <a:uLnTx/>
                <a:uFillTx/>
                <a:latin typeface="Roboto"/>
              </a:rPr>
              <a:t>0%</a:t>
            </a:r>
            <a:endParaRPr kumimoji="0" lang="vi-VN" sz="2100" b="1" i="0" u="none" strike="noStrike" kern="0" cap="none" spc="0" normalizeH="0" baseline="0" noProof="0">
              <a:ln>
                <a:noFill/>
              </a:ln>
              <a:solidFill>
                <a:sysClr val="windowText" lastClr="000000">
                  <a:lumMod val="65000"/>
                  <a:lumOff val="35000"/>
                </a:sysClr>
              </a:solidFill>
              <a:effectLst/>
              <a:uLnTx/>
              <a:uFillTx/>
              <a:latin typeface="Roboto"/>
            </a:endParaRPr>
          </a:p>
        </p:txBody>
      </p:sp>
      <p:sp>
        <p:nvSpPr>
          <p:cNvPr id="29" name="TextBox 28"/>
          <p:cNvSpPr txBox="1"/>
          <p:nvPr/>
        </p:nvSpPr>
        <p:spPr>
          <a:xfrm>
            <a:off x="5268346" y="2970561"/>
            <a:ext cx="645048" cy="392415"/>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vi-VN" sz="2100" b="1" i="0" u="none" strike="noStrike" kern="0" cap="none" spc="0" normalizeH="0" baseline="0" noProof="0">
                <a:ln>
                  <a:noFill/>
                </a:ln>
                <a:solidFill>
                  <a:sysClr val="windowText" lastClr="000000">
                    <a:lumMod val="65000"/>
                    <a:lumOff val="35000"/>
                  </a:sysClr>
                </a:solidFill>
                <a:effectLst/>
                <a:uLnTx/>
                <a:uFillTx/>
                <a:latin typeface="Roboto"/>
              </a:rPr>
              <a:t>9</a:t>
            </a:r>
            <a:r>
              <a:rPr kumimoji="0" lang="vi-VN" sz="2100" b="1" i="0" u="none" strike="noStrike" kern="0" cap="none" spc="0" normalizeH="0" baseline="0" noProof="0" smtClean="0">
                <a:ln>
                  <a:noFill/>
                </a:ln>
                <a:solidFill>
                  <a:sysClr val="windowText" lastClr="000000">
                    <a:lumMod val="65000"/>
                    <a:lumOff val="35000"/>
                  </a:sysClr>
                </a:solidFill>
                <a:effectLst/>
                <a:uLnTx/>
                <a:uFillTx/>
                <a:latin typeface="Roboto"/>
              </a:rPr>
              <a:t>0%</a:t>
            </a:r>
            <a:endParaRPr kumimoji="0" lang="vi-VN" sz="2100" b="1" i="0" u="none" strike="noStrike" kern="0" cap="none" spc="0" normalizeH="0" baseline="0" noProof="0">
              <a:ln>
                <a:noFill/>
              </a:ln>
              <a:solidFill>
                <a:sysClr val="windowText" lastClr="000000">
                  <a:lumMod val="65000"/>
                  <a:lumOff val="35000"/>
                </a:sysClr>
              </a:solidFill>
              <a:effectLst/>
              <a:uLnTx/>
              <a:uFillTx/>
              <a:latin typeface="Roboto"/>
            </a:endParaRPr>
          </a:p>
        </p:txBody>
      </p:sp>
      <p:sp>
        <p:nvSpPr>
          <p:cNvPr id="30" name="TextBox 29"/>
          <p:cNvSpPr txBox="1"/>
          <p:nvPr/>
        </p:nvSpPr>
        <p:spPr>
          <a:xfrm>
            <a:off x="7130251" y="2971423"/>
            <a:ext cx="798937" cy="392415"/>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vi-VN" sz="2100" b="1" i="0" u="none" strike="noStrike" kern="0" cap="none" spc="0" normalizeH="0" baseline="0" noProof="0" smtClean="0">
                <a:ln>
                  <a:noFill/>
                </a:ln>
                <a:solidFill>
                  <a:sysClr val="windowText" lastClr="000000">
                    <a:lumMod val="65000"/>
                    <a:lumOff val="35000"/>
                  </a:sysClr>
                </a:solidFill>
                <a:effectLst/>
                <a:uLnTx/>
                <a:uFillTx/>
                <a:latin typeface="Roboto"/>
              </a:rPr>
              <a:t>100%</a:t>
            </a:r>
            <a:endParaRPr kumimoji="0" lang="vi-VN" sz="2100" b="1" i="0" u="none" strike="noStrike" kern="0" cap="none" spc="0" normalizeH="0" baseline="0" noProof="0">
              <a:ln>
                <a:noFill/>
              </a:ln>
              <a:solidFill>
                <a:sysClr val="windowText" lastClr="000000">
                  <a:lumMod val="65000"/>
                  <a:lumOff val="35000"/>
                </a:sysClr>
              </a:solidFill>
              <a:effectLst/>
              <a:uLnTx/>
              <a:uFillTx/>
              <a:latin typeface="Roboto"/>
            </a:endParaRPr>
          </a:p>
        </p:txBody>
      </p:sp>
      <p:sp>
        <p:nvSpPr>
          <p:cNvPr id="31" name="TextBox 30"/>
          <p:cNvSpPr txBox="1"/>
          <p:nvPr/>
        </p:nvSpPr>
        <p:spPr>
          <a:xfrm>
            <a:off x="742730" y="3761970"/>
            <a:ext cx="1861982" cy="746358"/>
          </a:xfrm>
          <a:prstGeom prst="rect">
            <a:avLst/>
          </a:prstGeom>
          <a:noFill/>
        </p:spPr>
        <p:txBody>
          <a:bodyPr wrap="square" lIns="68580" tIns="34290" rIns="68580" bIns="34290" rtlCol="0">
            <a:spAutoFit/>
          </a:bodyPr>
          <a:lstStyle/>
          <a:p>
            <a:pPr algn="ctr" defTabSz="914400"/>
            <a:r>
              <a:rPr kumimoji="0" lang="zh-CN" altLang="en-US" sz="1100" b="0" i="0" u="none" strike="noStrike" kern="0" cap="none" spc="0" normalizeH="0" baseline="0" noProof="0" dirty="0" smtClean="0">
                <a:ln>
                  <a:noFill/>
                </a:ln>
                <a:solidFill>
                  <a:schemeClr val="tx1">
                    <a:lumMod val="50000"/>
                    <a:lumOff val="50000"/>
                  </a:schemeClr>
                </a:solidFill>
                <a:effectLst/>
                <a:uLnTx/>
                <a:uFillTx/>
                <a:latin typeface="微软雅黑" pitchFamily="34" charset="-122"/>
                <a:ea typeface="微软雅黑" pitchFamily="34" charset="-122"/>
              </a:rPr>
              <a:t>单击添加</a:t>
            </a:r>
            <a:r>
              <a:rPr lang="zh-CN" altLang="en-US" sz="1100" kern="0" dirty="0">
                <a:solidFill>
                  <a:schemeClr val="tx1">
                    <a:lumMod val="50000"/>
                    <a:lumOff val="50000"/>
                  </a:schemeClr>
                </a:solidFill>
                <a:latin typeface="微软雅黑" pitchFamily="34" charset="-122"/>
                <a:ea typeface="微软雅黑" pitchFamily="34" charset="-122"/>
              </a:rPr>
              <a:t>文本</a:t>
            </a:r>
            <a:r>
              <a:rPr lang="zh-CN" altLang="en-US" sz="1100" kern="0" dirty="0" smtClean="0">
                <a:solidFill>
                  <a:schemeClr val="tx1">
                    <a:lumMod val="50000"/>
                    <a:lumOff val="50000"/>
                  </a:schemeClr>
                </a:solidFill>
                <a:latin typeface="微软雅黑" pitchFamily="34" charset="-122"/>
                <a:ea typeface="微软雅黑" pitchFamily="34" charset="-122"/>
              </a:rPr>
              <a:t>内容</a:t>
            </a:r>
            <a:endParaRPr lang="en-US" altLang="zh-CN" sz="1100" kern="0" dirty="0" smtClean="0">
              <a:solidFill>
                <a:schemeClr val="tx1">
                  <a:lumMod val="50000"/>
                  <a:lumOff val="50000"/>
                </a:schemeClr>
              </a:solidFill>
              <a:latin typeface="微软雅黑" pitchFamily="34" charset="-122"/>
              <a:ea typeface="微软雅黑" pitchFamily="34" charset="-122"/>
            </a:endParaRPr>
          </a:p>
          <a:p>
            <a:pPr algn="ctr" defTabSz="914400"/>
            <a:r>
              <a:rPr lang="zh-CN" altLang="en-US" sz="1100" kern="0" dirty="0" smtClean="0">
                <a:solidFill>
                  <a:schemeClr val="tx1">
                    <a:lumMod val="50000"/>
                    <a:lumOff val="50000"/>
                  </a:schemeClr>
                </a:solidFill>
                <a:latin typeface="微软雅黑" pitchFamily="34" charset="-122"/>
                <a:ea typeface="微软雅黑" pitchFamily="34" charset="-122"/>
              </a:rPr>
              <a:t>单击添加</a:t>
            </a:r>
            <a:r>
              <a:rPr lang="zh-CN" altLang="en-US" sz="1100" kern="0" dirty="0">
                <a:solidFill>
                  <a:schemeClr val="tx1">
                    <a:lumMod val="50000"/>
                    <a:lumOff val="50000"/>
                  </a:schemeClr>
                </a:solidFill>
                <a:latin typeface="微软雅黑" pitchFamily="34" charset="-122"/>
                <a:ea typeface="微软雅黑" pitchFamily="34" charset="-122"/>
              </a:rPr>
              <a:t>文本内容</a:t>
            </a:r>
            <a:endParaRPr lang="en-US" altLang="zh-CN" sz="1100" kern="0" dirty="0">
              <a:solidFill>
                <a:schemeClr val="tx1">
                  <a:lumMod val="50000"/>
                  <a:lumOff val="50000"/>
                </a:schemeClr>
              </a:solidFill>
              <a:latin typeface="微软雅黑" pitchFamily="34" charset="-122"/>
              <a:ea typeface="微软雅黑" pitchFamily="34" charset="-122"/>
            </a:endParaRPr>
          </a:p>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a:t>
            </a:r>
            <a:r>
              <a:rPr lang="zh-CN" altLang="en-US" sz="1100" kern="0" dirty="0" smtClean="0">
                <a:solidFill>
                  <a:schemeClr val="tx1">
                    <a:lumMod val="50000"/>
                    <a:lumOff val="50000"/>
                  </a:schemeClr>
                </a:solidFill>
                <a:latin typeface="微软雅黑" pitchFamily="34" charset="-122"/>
                <a:ea typeface="微软雅黑" pitchFamily="34" charset="-122"/>
              </a:rPr>
              <a:t>内容</a:t>
            </a:r>
            <a:endParaRPr lang="en-US" altLang="zh-CN" sz="1100" kern="0" dirty="0" smtClean="0">
              <a:solidFill>
                <a:schemeClr val="tx1">
                  <a:lumMod val="50000"/>
                  <a:lumOff val="50000"/>
                </a:schemeClr>
              </a:solidFill>
              <a:latin typeface="微软雅黑" pitchFamily="34" charset="-122"/>
              <a:ea typeface="微软雅黑" pitchFamily="34" charset="-122"/>
            </a:endParaRPr>
          </a:p>
          <a:p>
            <a:pPr lvl="0" algn="ctr" defTabSz="914400"/>
            <a:r>
              <a:rPr lang="zh-CN" altLang="en-US" sz="1100" kern="0" dirty="0" smtClean="0">
                <a:solidFill>
                  <a:schemeClr val="tx1">
                    <a:lumMod val="50000"/>
                    <a:lumOff val="50000"/>
                  </a:schemeClr>
                </a:solidFill>
                <a:latin typeface="微软雅黑" pitchFamily="34" charset="-122"/>
                <a:ea typeface="微软雅黑" pitchFamily="34" charset="-122"/>
              </a:rPr>
              <a:t>单击</a:t>
            </a:r>
            <a:r>
              <a:rPr lang="zh-CN" altLang="en-US" sz="1100" kern="0" dirty="0">
                <a:solidFill>
                  <a:schemeClr val="tx1">
                    <a:lumMod val="50000"/>
                    <a:lumOff val="50000"/>
                  </a:schemeClr>
                </a:solidFill>
                <a:latin typeface="微软雅黑" pitchFamily="34" charset="-122"/>
                <a:ea typeface="微软雅黑" pitchFamily="34" charset="-122"/>
              </a:rPr>
              <a:t>添加文本</a:t>
            </a:r>
            <a:r>
              <a:rPr lang="zh-CN" altLang="en-US" sz="1100" kern="0" dirty="0" smtClean="0">
                <a:solidFill>
                  <a:schemeClr val="tx1">
                    <a:lumMod val="50000"/>
                    <a:lumOff val="50000"/>
                  </a:schemeClr>
                </a:solidFill>
                <a:latin typeface="微软雅黑" pitchFamily="34" charset="-122"/>
                <a:ea typeface="微软雅黑" pitchFamily="34" charset="-122"/>
              </a:rPr>
              <a:t>内容</a:t>
            </a:r>
            <a:endParaRPr lang="en-US" altLang="zh-CN" sz="1100" kern="0" dirty="0">
              <a:solidFill>
                <a:schemeClr val="tx1">
                  <a:lumMod val="50000"/>
                  <a:lumOff val="50000"/>
                </a:schemeClr>
              </a:solidFill>
              <a:latin typeface="微软雅黑" pitchFamily="34" charset="-122"/>
              <a:ea typeface="微软雅黑" pitchFamily="34" charset="-122"/>
            </a:endParaRPr>
          </a:p>
        </p:txBody>
      </p:sp>
      <p:sp>
        <p:nvSpPr>
          <p:cNvPr id="32" name="Rectangle 38"/>
          <p:cNvSpPr/>
          <p:nvPr/>
        </p:nvSpPr>
        <p:spPr>
          <a:xfrm>
            <a:off x="1107327" y="3332628"/>
            <a:ext cx="1061829" cy="346249"/>
          </a:xfrm>
          <a:prstGeom prst="rect">
            <a:avLst/>
          </a:prstGeom>
        </p:spPr>
        <p:txBody>
          <a:bodyPr wrap="none" lIns="68580" tIns="34290" rIns="68580" bIns="3429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添加标题</a:t>
            </a:r>
            <a:endParaRPr kumimoji="0" lang="en-US" sz="18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33" name="TextBox 32"/>
          <p:cNvSpPr txBox="1"/>
          <p:nvPr/>
        </p:nvSpPr>
        <p:spPr>
          <a:xfrm>
            <a:off x="2681791" y="3760745"/>
            <a:ext cx="1861982" cy="746358"/>
          </a:xfrm>
          <a:prstGeom prst="rect">
            <a:avLst/>
          </a:prstGeom>
          <a:noFill/>
        </p:spPr>
        <p:txBody>
          <a:bodyPr wrap="square" lIns="68580" tIns="34290" rIns="68580" bIns="34290" rtlCol="0">
            <a:spAutoFit/>
          </a:bodyPr>
          <a:lstStyle/>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p:txBody>
      </p:sp>
      <p:sp>
        <p:nvSpPr>
          <p:cNvPr id="34" name="Rectangle 40"/>
          <p:cNvSpPr/>
          <p:nvPr/>
        </p:nvSpPr>
        <p:spPr>
          <a:xfrm>
            <a:off x="3046627" y="3333213"/>
            <a:ext cx="1061829" cy="346249"/>
          </a:xfrm>
          <a:prstGeom prst="rect">
            <a:avLst/>
          </a:prstGeom>
        </p:spPr>
        <p:txBody>
          <a:bodyPr wrap="none" lIns="68580" tIns="34290" rIns="68580" bIns="34290">
            <a:spAutoFit/>
          </a:bodyPr>
          <a:lstStyle/>
          <a:p>
            <a:pPr lvl="0" defTabSz="914400"/>
            <a:r>
              <a:rPr lang="zh-CN" altLang="en-US" sz="1800" b="1" kern="0" dirty="0" smtClean="0">
                <a:solidFill>
                  <a:schemeClr val="tx1">
                    <a:lumMod val="75000"/>
                    <a:lumOff val="25000"/>
                  </a:schemeClr>
                </a:solidFill>
                <a:latin typeface="微软雅黑" pitchFamily="34" charset="-122"/>
                <a:ea typeface="微软雅黑" pitchFamily="34" charset="-122"/>
              </a:rPr>
              <a:t>添加标题</a:t>
            </a:r>
            <a:endParaRPr lang="zh-CN" altLang="en-US" sz="1800" b="1" kern="0" dirty="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4680013" y="3784126"/>
            <a:ext cx="1861982" cy="746358"/>
          </a:xfrm>
          <a:prstGeom prst="rect">
            <a:avLst/>
          </a:prstGeom>
          <a:noFill/>
        </p:spPr>
        <p:txBody>
          <a:bodyPr wrap="square" lIns="68580" tIns="34290" rIns="68580" bIns="34290" rtlCol="0">
            <a:spAutoFit/>
          </a:bodyPr>
          <a:lstStyle/>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p:txBody>
      </p:sp>
      <p:sp>
        <p:nvSpPr>
          <p:cNvPr id="36" name="Rectangle 42"/>
          <p:cNvSpPr/>
          <p:nvPr/>
        </p:nvSpPr>
        <p:spPr>
          <a:xfrm>
            <a:off x="5044475" y="3333213"/>
            <a:ext cx="1061829" cy="346249"/>
          </a:xfrm>
          <a:prstGeom prst="rect">
            <a:avLst/>
          </a:prstGeom>
        </p:spPr>
        <p:txBody>
          <a:bodyPr wrap="none" lIns="68580" tIns="34290" rIns="68580" bIns="34290">
            <a:spAutoFit/>
          </a:bodyPr>
          <a:lstStyle/>
          <a:p>
            <a:pPr lvl="0" defTabSz="914400"/>
            <a:r>
              <a:rPr lang="zh-CN" altLang="en-US" sz="1800" b="1" kern="0" dirty="0">
                <a:solidFill>
                  <a:schemeClr val="tx1">
                    <a:lumMod val="75000"/>
                    <a:lumOff val="25000"/>
                  </a:schemeClr>
                </a:solidFill>
                <a:latin typeface="微软雅黑" pitchFamily="34" charset="-122"/>
                <a:ea typeface="微软雅黑" pitchFamily="34" charset="-122"/>
              </a:rPr>
              <a:t>添加标题</a:t>
            </a:r>
          </a:p>
        </p:txBody>
      </p:sp>
      <p:sp>
        <p:nvSpPr>
          <p:cNvPr id="37" name="TextBox 36"/>
          <p:cNvSpPr txBox="1"/>
          <p:nvPr/>
        </p:nvSpPr>
        <p:spPr>
          <a:xfrm>
            <a:off x="6742466" y="3758775"/>
            <a:ext cx="1861982" cy="746358"/>
          </a:xfrm>
          <a:prstGeom prst="rect">
            <a:avLst/>
          </a:prstGeom>
          <a:noFill/>
        </p:spPr>
        <p:txBody>
          <a:bodyPr wrap="square" lIns="68580" tIns="34290" rIns="68580" bIns="34290" rtlCol="0">
            <a:spAutoFit/>
          </a:bodyPr>
          <a:lstStyle/>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a:p>
            <a:pPr lvl="0" algn="ctr" defTabSz="914400"/>
            <a:r>
              <a:rPr lang="zh-CN" altLang="en-US" sz="1100" kern="0" dirty="0">
                <a:solidFill>
                  <a:schemeClr val="tx1">
                    <a:lumMod val="50000"/>
                    <a:lumOff val="50000"/>
                  </a:schemeClr>
                </a:solidFill>
                <a:latin typeface="微软雅黑" pitchFamily="34" charset="-122"/>
                <a:ea typeface="微软雅黑" pitchFamily="34" charset="-122"/>
              </a:rPr>
              <a:t>单击添加文本内容</a:t>
            </a:r>
          </a:p>
        </p:txBody>
      </p:sp>
      <p:sp>
        <p:nvSpPr>
          <p:cNvPr id="38" name="Rectangle 44"/>
          <p:cNvSpPr/>
          <p:nvPr/>
        </p:nvSpPr>
        <p:spPr>
          <a:xfrm>
            <a:off x="7122437" y="3333213"/>
            <a:ext cx="1061829" cy="346249"/>
          </a:xfrm>
          <a:prstGeom prst="rect">
            <a:avLst/>
          </a:prstGeom>
        </p:spPr>
        <p:txBody>
          <a:bodyPr wrap="none" lIns="68580" tIns="34290" rIns="68580" bIns="34290">
            <a:spAutoFit/>
          </a:bodyPr>
          <a:lstStyle/>
          <a:p>
            <a:pPr lvl="0" defTabSz="914400"/>
            <a:r>
              <a:rPr lang="zh-CN" altLang="en-US" sz="1800" b="1" kern="0" dirty="0">
                <a:solidFill>
                  <a:schemeClr val="tx1">
                    <a:lumMod val="75000"/>
                    <a:lumOff val="25000"/>
                  </a:schemeClr>
                </a:solidFill>
                <a:latin typeface="微软雅黑" pitchFamily="34" charset="-122"/>
                <a:ea typeface="微软雅黑" pitchFamily="34" charset="-122"/>
              </a:rPr>
              <a:t>添加标题</a:t>
            </a:r>
          </a:p>
        </p:txBody>
      </p:sp>
      <p:sp>
        <p:nvSpPr>
          <p:cNvPr id="39" name="Chevron 3"/>
          <p:cNvSpPr/>
          <p:nvPr/>
        </p:nvSpPr>
        <p:spPr>
          <a:xfrm>
            <a:off x="2446046" y="1922906"/>
            <a:ext cx="363474" cy="513113"/>
          </a:xfrm>
          <a:prstGeom prst="chevron">
            <a:avLst/>
          </a:prstGeom>
          <a:solidFill>
            <a:srgbClr val="92D05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0" name="Chevron 45"/>
          <p:cNvSpPr/>
          <p:nvPr/>
        </p:nvSpPr>
        <p:spPr>
          <a:xfrm>
            <a:off x="4390263" y="1919150"/>
            <a:ext cx="363474" cy="513113"/>
          </a:xfrm>
          <a:prstGeom prst="chevron">
            <a:avLst/>
          </a:prstGeom>
          <a:solidFill>
            <a:srgbClr val="92D05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41" name="Chevron 46"/>
          <p:cNvSpPr/>
          <p:nvPr/>
        </p:nvSpPr>
        <p:spPr>
          <a:xfrm>
            <a:off x="6334479" y="1924316"/>
            <a:ext cx="363474" cy="513113"/>
          </a:xfrm>
          <a:prstGeom prst="chevron">
            <a:avLst/>
          </a:prstGeom>
          <a:solidFill>
            <a:srgbClr val="92D050"/>
          </a:solidFill>
          <a:ln w="12700" cap="flat" cmpd="sng" algn="ctr">
            <a:noFill/>
            <a:prstDash val="solid"/>
            <a:miter lim="800000"/>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250"/>
                                        <p:tgtEl>
                                          <p:spTgt spid="5"/>
                                        </p:tgtEl>
                                      </p:cBhvr>
                                    </p:animEffect>
                                  </p:childTnLst>
                                </p:cTn>
                              </p:par>
                            </p:childTnLst>
                          </p:cTn>
                        </p:par>
                        <p:par>
                          <p:cTn id="12" fill="hold">
                            <p:stCondLst>
                              <p:cond delay="75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250"/>
                                        <p:tgtEl>
                                          <p:spTgt spid="7"/>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250"/>
                                        <p:tgtEl>
                                          <p:spTgt spid="8"/>
                                        </p:tgtEl>
                                      </p:cBhvr>
                                    </p:animEffect>
                                  </p:childTnLst>
                                </p:cTn>
                              </p:par>
                            </p:childTnLst>
                          </p:cTn>
                        </p:par>
                        <p:par>
                          <p:cTn id="20" fill="hold">
                            <p:stCondLst>
                              <p:cond delay="1250"/>
                            </p:stCondLst>
                            <p:childTnLst>
                              <p:par>
                                <p:cTn id="21" presetID="14" presetClass="entr" presetSubtype="1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randombar(horizontal)">
                                      <p:cBhvr>
                                        <p:cTn id="23" dur="500"/>
                                        <p:tgtEl>
                                          <p:spTgt spid="27"/>
                                        </p:tgtEl>
                                      </p:cBhvr>
                                    </p:animEffect>
                                  </p:childTnLst>
                                </p:cTn>
                              </p:par>
                            </p:childTnLst>
                          </p:cTn>
                        </p:par>
                        <p:par>
                          <p:cTn id="24" fill="hold">
                            <p:stCondLst>
                              <p:cond delay="1750"/>
                            </p:stCondLst>
                            <p:childTnLst>
                              <p:par>
                                <p:cTn id="25" presetID="12" presetClass="entr" presetSubtype="8"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p:tgtEl>
                                          <p:spTgt spid="39"/>
                                        </p:tgtEl>
                                        <p:attrNameLst>
                                          <p:attrName>ppt_x</p:attrName>
                                        </p:attrNameLst>
                                      </p:cBhvr>
                                      <p:tavLst>
                                        <p:tav tm="0">
                                          <p:val>
                                            <p:strVal val="#ppt_x-#ppt_w*1.125000"/>
                                          </p:val>
                                        </p:tav>
                                        <p:tav tm="100000">
                                          <p:val>
                                            <p:strVal val="#ppt_x"/>
                                          </p:val>
                                        </p:tav>
                                      </p:tavLst>
                                    </p:anim>
                                    <p:animEffect transition="in" filter="wipe(right)">
                                      <p:cBhvr>
                                        <p:cTn id="28" dur="500"/>
                                        <p:tgtEl>
                                          <p:spTgt spid="39"/>
                                        </p:tgtEl>
                                      </p:cBhvr>
                                    </p:animEffect>
                                  </p:childTnLst>
                                </p:cTn>
                              </p:par>
                            </p:childTnLst>
                          </p:cTn>
                        </p:par>
                        <p:par>
                          <p:cTn id="29" fill="hold">
                            <p:stCondLst>
                              <p:cond delay="2250"/>
                            </p:stCondLst>
                            <p:childTnLst>
                              <p:par>
                                <p:cTn id="30" presetID="2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par>
                          <p:cTn id="33" fill="hold">
                            <p:stCondLst>
                              <p:cond delay="2750"/>
                            </p:stCondLst>
                            <p:childTnLst>
                              <p:par>
                                <p:cTn id="34" presetID="22"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250"/>
                                        <p:tgtEl>
                                          <p:spTgt spid="9"/>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250"/>
                                        <p:tgtEl>
                                          <p:spTgt spid="11"/>
                                        </p:tgtEl>
                                      </p:cBhvr>
                                    </p:animEffect>
                                  </p:childTnLst>
                                </p:cTn>
                              </p:par>
                            </p:childTnLst>
                          </p:cTn>
                        </p:par>
                        <p:par>
                          <p:cTn id="41" fill="hold">
                            <p:stCondLst>
                              <p:cond delay="3250"/>
                            </p:stCondLst>
                            <p:childTnLst>
                              <p:par>
                                <p:cTn id="42" presetID="22" presetClass="entr" presetSubtype="4"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down)">
                                      <p:cBhvr>
                                        <p:cTn id="44" dur="250"/>
                                        <p:tgtEl>
                                          <p:spTgt spid="12"/>
                                        </p:tgtEl>
                                      </p:cBhvr>
                                    </p:animEffect>
                                  </p:childTnLst>
                                </p:cTn>
                              </p:par>
                            </p:childTnLst>
                          </p:cTn>
                        </p:par>
                        <p:par>
                          <p:cTn id="45" fill="hold">
                            <p:stCondLst>
                              <p:cond delay="3500"/>
                            </p:stCondLst>
                            <p:childTnLst>
                              <p:par>
                                <p:cTn id="46" presetID="22" presetClass="entr" presetSubtype="4"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down)">
                                      <p:cBhvr>
                                        <p:cTn id="48" dur="250"/>
                                        <p:tgtEl>
                                          <p:spTgt spid="13"/>
                                        </p:tgtEl>
                                      </p:cBhvr>
                                    </p:animEffect>
                                  </p:childTnLst>
                                </p:cTn>
                              </p:par>
                            </p:childTnLst>
                          </p:cTn>
                        </p:par>
                        <p:par>
                          <p:cTn id="49" fill="hold">
                            <p:stCondLst>
                              <p:cond delay="3750"/>
                            </p:stCondLst>
                            <p:childTnLst>
                              <p:par>
                                <p:cTn id="50" presetID="14" presetClass="entr" presetSubtype="10"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randombar(horizontal)">
                                      <p:cBhvr>
                                        <p:cTn id="52" dur="500"/>
                                        <p:tgtEl>
                                          <p:spTgt spid="28"/>
                                        </p:tgtEl>
                                      </p:cBhvr>
                                    </p:animEffect>
                                  </p:childTnLst>
                                </p:cTn>
                              </p:par>
                            </p:childTnLst>
                          </p:cTn>
                        </p:par>
                        <p:par>
                          <p:cTn id="53" fill="hold">
                            <p:stCondLst>
                              <p:cond delay="4250"/>
                            </p:stCondLst>
                            <p:childTnLst>
                              <p:par>
                                <p:cTn id="54" presetID="12" presetClass="entr" presetSubtype="8"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additive="base">
                                        <p:cTn id="56" dur="500"/>
                                        <p:tgtEl>
                                          <p:spTgt spid="40"/>
                                        </p:tgtEl>
                                        <p:attrNameLst>
                                          <p:attrName>ppt_x</p:attrName>
                                        </p:attrNameLst>
                                      </p:cBhvr>
                                      <p:tavLst>
                                        <p:tav tm="0">
                                          <p:val>
                                            <p:strVal val="#ppt_x-#ppt_w*1.125000"/>
                                          </p:val>
                                        </p:tav>
                                        <p:tav tm="100000">
                                          <p:val>
                                            <p:strVal val="#ppt_x"/>
                                          </p:val>
                                        </p:tav>
                                      </p:tavLst>
                                    </p:anim>
                                    <p:animEffect transition="in" filter="wipe(right)">
                                      <p:cBhvr>
                                        <p:cTn id="57" dur="500"/>
                                        <p:tgtEl>
                                          <p:spTgt spid="40"/>
                                        </p:tgtEl>
                                      </p:cBhvr>
                                    </p:animEffect>
                                  </p:childTnLst>
                                </p:cTn>
                              </p:par>
                            </p:childTnLst>
                          </p:cTn>
                        </p:par>
                        <p:par>
                          <p:cTn id="58" fill="hold">
                            <p:stCondLst>
                              <p:cond delay="4750"/>
                            </p:stCondLst>
                            <p:childTnLst>
                              <p:par>
                                <p:cTn id="59" presetID="22" presetClass="entr" presetSubtype="4"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down)">
                                      <p:cBhvr>
                                        <p:cTn id="61" dur="500"/>
                                        <p:tgtEl>
                                          <p:spTgt spid="15"/>
                                        </p:tgtEl>
                                      </p:cBhvr>
                                    </p:animEffect>
                                  </p:childTnLst>
                                </p:cTn>
                              </p:par>
                            </p:childTnLst>
                          </p:cTn>
                        </p:par>
                        <p:par>
                          <p:cTn id="62" fill="hold">
                            <p:stCondLst>
                              <p:cond delay="5250"/>
                            </p:stCondLst>
                            <p:childTnLst>
                              <p:par>
                                <p:cTn id="63" presetID="22" presetClass="entr" presetSubtype="4"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down)">
                                      <p:cBhvr>
                                        <p:cTn id="65" dur="250"/>
                                        <p:tgtEl>
                                          <p:spTgt spid="14"/>
                                        </p:tgtEl>
                                      </p:cBhvr>
                                    </p:animEffect>
                                  </p:childTnLst>
                                </p:cTn>
                              </p:par>
                            </p:childTnLst>
                          </p:cTn>
                        </p:par>
                        <p:par>
                          <p:cTn id="66" fill="hold">
                            <p:stCondLst>
                              <p:cond delay="5500"/>
                            </p:stCondLst>
                            <p:childTnLst>
                              <p:par>
                                <p:cTn id="67" presetID="22" presetClass="entr" presetSubtype="4"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down)">
                                      <p:cBhvr>
                                        <p:cTn id="69" dur="250"/>
                                        <p:tgtEl>
                                          <p:spTgt spid="16"/>
                                        </p:tgtEl>
                                      </p:cBhvr>
                                    </p:animEffect>
                                  </p:childTnLst>
                                </p:cTn>
                              </p:par>
                            </p:childTnLst>
                          </p:cTn>
                        </p:par>
                        <p:par>
                          <p:cTn id="70" fill="hold">
                            <p:stCondLst>
                              <p:cond delay="5750"/>
                            </p:stCondLst>
                            <p:childTnLst>
                              <p:par>
                                <p:cTn id="71" presetID="22" presetClass="entr" presetSubtype="4"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down)">
                                      <p:cBhvr>
                                        <p:cTn id="73" dur="250"/>
                                        <p:tgtEl>
                                          <p:spTgt spid="17"/>
                                        </p:tgtEl>
                                      </p:cBhvr>
                                    </p:animEffect>
                                  </p:childTnLst>
                                </p:cTn>
                              </p:par>
                            </p:childTnLst>
                          </p:cTn>
                        </p:par>
                        <p:par>
                          <p:cTn id="74" fill="hold">
                            <p:stCondLst>
                              <p:cond delay="6000"/>
                            </p:stCondLst>
                            <p:childTnLst>
                              <p:par>
                                <p:cTn id="75" presetID="22" presetClass="entr" presetSubtype="4"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wipe(down)">
                                      <p:cBhvr>
                                        <p:cTn id="77" dur="250"/>
                                        <p:tgtEl>
                                          <p:spTgt spid="18"/>
                                        </p:tgtEl>
                                      </p:cBhvr>
                                    </p:animEffect>
                                  </p:childTnLst>
                                </p:cTn>
                              </p:par>
                            </p:childTnLst>
                          </p:cTn>
                        </p:par>
                        <p:par>
                          <p:cTn id="78" fill="hold">
                            <p:stCondLst>
                              <p:cond delay="6250"/>
                            </p:stCondLst>
                            <p:childTnLst>
                              <p:par>
                                <p:cTn id="79" presetID="22" presetClass="entr" presetSubtype="4"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wipe(down)">
                                      <p:cBhvr>
                                        <p:cTn id="81" dur="250"/>
                                        <p:tgtEl>
                                          <p:spTgt spid="19"/>
                                        </p:tgtEl>
                                      </p:cBhvr>
                                    </p:animEffect>
                                  </p:childTnLst>
                                </p:cTn>
                              </p:par>
                            </p:childTnLst>
                          </p:cTn>
                        </p:par>
                        <p:par>
                          <p:cTn id="82" fill="hold">
                            <p:stCondLst>
                              <p:cond delay="6500"/>
                            </p:stCondLst>
                            <p:childTnLst>
                              <p:par>
                                <p:cTn id="83" presetID="14" presetClass="entr" presetSubtype="10"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randombar(horizontal)">
                                      <p:cBhvr>
                                        <p:cTn id="85" dur="500"/>
                                        <p:tgtEl>
                                          <p:spTgt spid="29"/>
                                        </p:tgtEl>
                                      </p:cBhvr>
                                    </p:animEffect>
                                  </p:childTnLst>
                                </p:cTn>
                              </p:par>
                            </p:childTnLst>
                          </p:cTn>
                        </p:par>
                        <p:par>
                          <p:cTn id="86" fill="hold">
                            <p:stCondLst>
                              <p:cond delay="7000"/>
                            </p:stCondLst>
                            <p:childTnLst>
                              <p:par>
                                <p:cTn id="87" presetID="12" presetClass="entr" presetSubtype="8" fill="hold" grpId="0" nodeType="afterEffect">
                                  <p:stCondLst>
                                    <p:cond delay="0"/>
                                  </p:stCondLst>
                                  <p:childTnLst>
                                    <p:set>
                                      <p:cBhvr>
                                        <p:cTn id="88" dur="1" fill="hold">
                                          <p:stCondLst>
                                            <p:cond delay="0"/>
                                          </p:stCondLst>
                                        </p:cTn>
                                        <p:tgtEl>
                                          <p:spTgt spid="41"/>
                                        </p:tgtEl>
                                        <p:attrNameLst>
                                          <p:attrName>style.visibility</p:attrName>
                                        </p:attrNameLst>
                                      </p:cBhvr>
                                      <p:to>
                                        <p:strVal val="visible"/>
                                      </p:to>
                                    </p:set>
                                    <p:anim calcmode="lin" valueType="num">
                                      <p:cBhvr additive="base">
                                        <p:cTn id="89" dur="500"/>
                                        <p:tgtEl>
                                          <p:spTgt spid="41"/>
                                        </p:tgtEl>
                                        <p:attrNameLst>
                                          <p:attrName>ppt_x</p:attrName>
                                        </p:attrNameLst>
                                      </p:cBhvr>
                                      <p:tavLst>
                                        <p:tav tm="0">
                                          <p:val>
                                            <p:strVal val="#ppt_x-#ppt_w*1.125000"/>
                                          </p:val>
                                        </p:tav>
                                        <p:tav tm="100000">
                                          <p:val>
                                            <p:strVal val="#ppt_x"/>
                                          </p:val>
                                        </p:tav>
                                      </p:tavLst>
                                    </p:anim>
                                    <p:animEffect transition="in" filter="wipe(right)">
                                      <p:cBhvr>
                                        <p:cTn id="90" dur="500"/>
                                        <p:tgtEl>
                                          <p:spTgt spid="41"/>
                                        </p:tgtEl>
                                      </p:cBhvr>
                                    </p:animEffect>
                                  </p:childTnLst>
                                </p:cTn>
                              </p:par>
                            </p:childTnLst>
                          </p:cTn>
                        </p:par>
                        <p:par>
                          <p:cTn id="91" fill="hold">
                            <p:stCondLst>
                              <p:cond delay="7500"/>
                            </p:stCondLst>
                            <p:childTnLst>
                              <p:par>
                                <p:cTn id="92" presetID="22" presetClass="entr" presetSubtype="4" fill="hold" grpId="0" nodeType="afterEffect">
                                  <p:stCondLst>
                                    <p:cond delay="0"/>
                                  </p:stCondLst>
                                  <p:childTnLst>
                                    <p:set>
                                      <p:cBhvr>
                                        <p:cTn id="93" dur="1" fill="hold">
                                          <p:stCondLst>
                                            <p:cond delay="0"/>
                                          </p:stCondLst>
                                        </p:cTn>
                                        <p:tgtEl>
                                          <p:spTgt spid="21"/>
                                        </p:tgtEl>
                                        <p:attrNameLst>
                                          <p:attrName>style.visibility</p:attrName>
                                        </p:attrNameLst>
                                      </p:cBhvr>
                                      <p:to>
                                        <p:strVal val="visible"/>
                                      </p:to>
                                    </p:set>
                                    <p:animEffect transition="in" filter="wipe(down)">
                                      <p:cBhvr>
                                        <p:cTn id="94" dur="500"/>
                                        <p:tgtEl>
                                          <p:spTgt spid="21"/>
                                        </p:tgtEl>
                                      </p:cBhvr>
                                    </p:animEffect>
                                  </p:childTnLst>
                                </p:cTn>
                              </p:par>
                            </p:childTnLst>
                          </p:cTn>
                        </p:par>
                        <p:par>
                          <p:cTn id="95" fill="hold">
                            <p:stCondLst>
                              <p:cond delay="8000"/>
                            </p:stCondLst>
                            <p:childTnLst>
                              <p:par>
                                <p:cTn id="96" presetID="22" presetClass="entr" presetSubtype="4"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Effect transition="in" filter="wipe(down)">
                                      <p:cBhvr>
                                        <p:cTn id="98" dur="250"/>
                                        <p:tgtEl>
                                          <p:spTgt spid="20"/>
                                        </p:tgtEl>
                                      </p:cBhvr>
                                    </p:animEffect>
                                  </p:childTnLst>
                                </p:cTn>
                              </p:par>
                            </p:childTnLst>
                          </p:cTn>
                        </p:par>
                        <p:par>
                          <p:cTn id="99" fill="hold">
                            <p:stCondLst>
                              <p:cond delay="8250"/>
                            </p:stCondLst>
                            <p:childTnLst>
                              <p:par>
                                <p:cTn id="100" presetID="22" presetClass="entr" presetSubtype="4" fill="hold" grpId="0" nodeType="after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wipe(down)">
                                      <p:cBhvr>
                                        <p:cTn id="102" dur="250"/>
                                        <p:tgtEl>
                                          <p:spTgt spid="22"/>
                                        </p:tgtEl>
                                      </p:cBhvr>
                                    </p:animEffect>
                                  </p:childTnLst>
                                </p:cTn>
                              </p:par>
                            </p:childTnLst>
                          </p:cTn>
                        </p:par>
                        <p:par>
                          <p:cTn id="103" fill="hold">
                            <p:stCondLst>
                              <p:cond delay="8500"/>
                            </p:stCondLst>
                            <p:childTnLst>
                              <p:par>
                                <p:cTn id="104" presetID="22" presetClass="entr" presetSubtype="4" fill="hold" grpId="0" nodeType="after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wipe(down)">
                                      <p:cBhvr>
                                        <p:cTn id="106" dur="250"/>
                                        <p:tgtEl>
                                          <p:spTgt spid="23"/>
                                        </p:tgtEl>
                                      </p:cBhvr>
                                    </p:animEffect>
                                  </p:childTnLst>
                                </p:cTn>
                              </p:par>
                            </p:childTnLst>
                          </p:cTn>
                        </p:par>
                        <p:par>
                          <p:cTn id="107" fill="hold">
                            <p:stCondLst>
                              <p:cond delay="8750"/>
                            </p:stCondLst>
                            <p:childTnLst>
                              <p:par>
                                <p:cTn id="108" presetID="22" presetClass="entr" presetSubtype="4" fill="hold" grpId="0" nodeType="afterEffect">
                                  <p:stCondLst>
                                    <p:cond delay="0"/>
                                  </p:stCondLst>
                                  <p:childTnLst>
                                    <p:set>
                                      <p:cBhvr>
                                        <p:cTn id="109" dur="1" fill="hold">
                                          <p:stCondLst>
                                            <p:cond delay="0"/>
                                          </p:stCondLst>
                                        </p:cTn>
                                        <p:tgtEl>
                                          <p:spTgt spid="24"/>
                                        </p:tgtEl>
                                        <p:attrNameLst>
                                          <p:attrName>style.visibility</p:attrName>
                                        </p:attrNameLst>
                                      </p:cBhvr>
                                      <p:to>
                                        <p:strVal val="visible"/>
                                      </p:to>
                                    </p:set>
                                    <p:animEffect transition="in" filter="wipe(down)">
                                      <p:cBhvr>
                                        <p:cTn id="110" dur="250"/>
                                        <p:tgtEl>
                                          <p:spTgt spid="24"/>
                                        </p:tgtEl>
                                      </p:cBhvr>
                                    </p:animEffect>
                                  </p:childTnLst>
                                </p:cTn>
                              </p:par>
                            </p:childTnLst>
                          </p:cTn>
                        </p:par>
                        <p:par>
                          <p:cTn id="111" fill="hold">
                            <p:stCondLst>
                              <p:cond delay="9000"/>
                            </p:stCondLst>
                            <p:childTnLst>
                              <p:par>
                                <p:cTn id="112" presetID="22" presetClass="entr" presetSubtype="4" fill="hold" grpId="0" nodeType="afterEffect">
                                  <p:stCondLst>
                                    <p:cond delay="0"/>
                                  </p:stCondLst>
                                  <p:childTnLst>
                                    <p:set>
                                      <p:cBhvr>
                                        <p:cTn id="113" dur="1" fill="hold">
                                          <p:stCondLst>
                                            <p:cond delay="0"/>
                                          </p:stCondLst>
                                        </p:cTn>
                                        <p:tgtEl>
                                          <p:spTgt spid="25"/>
                                        </p:tgtEl>
                                        <p:attrNameLst>
                                          <p:attrName>style.visibility</p:attrName>
                                        </p:attrNameLst>
                                      </p:cBhvr>
                                      <p:to>
                                        <p:strVal val="visible"/>
                                      </p:to>
                                    </p:set>
                                    <p:animEffect transition="in" filter="wipe(down)">
                                      <p:cBhvr>
                                        <p:cTn id="114" dur="250"/>
                                        <p:tgtEl>
                                          <p:spTgt spid="25"/>
                                        </p:tgtEl>
                                      </p:cBhvr>
                                    </p:animEffect>
                                  </p:childTnLst>
                                </p:cTn>
                              </p:par>
                            </p:childTnLst>
                          </p:cTn>
                        </p:par>
                        <p:par>
                          <p:cTn id="115" fill="hold">
                            <p:stCondLst>
                              <p:cond delay="9250"/>
                            </p:stCondLst>
                            <p:childTnLst>
                              <p:par>
                                <p:cTn id="116" presetID="22" presetClass="entr" presetSubtype="4" fill="hold" grpId="0" nodeType="afterEffect">
                                  <p:stCondLst>
                                    <p:cond delay="0"/>
                                  </p:stCondLst>
                                  <p:childTnLst>
                                    <p:set>
                                      <p:cBhvr>
                                        <p:cTn id="117" dur="1" fill="hold">
                                          <p:stCondLst>
                                            <p:cond delay="0"/>
                                          </p:stCondLst>
                                        </p:cTn>
                                        <p:tgtEl>
                                          <p:spTgt spid="26"/>
                                        </p:tgtEl>
                                        <p:attrNameLst>
                                          <p:attrName>style.visibility</p:attrName>
                                        </p:attrNameLst>
                                      </p:cBhvr>
                                      <p:to>
                                        <p:strVal val="visible"/>
                                      </p:to>
                                    </p:set>
                                    <p:animEffect transition="in" filter="wipe(down)">
                                      <p:cBhvr>
                                        <p:cTn id="118" dur="250"/>
                                        <p:tgtEl>
                                          <p:spTgt spid="26"/>
                                        </p:tgtEl>
                                      </p:cBhvr>
                                    </p:animEffect>
                                  </p:childTnLst>
                                </p:cTn>
                              </p:par>
                            </p:childTnLst>
                          </p:cTn>
                        </p:par>
                        <p:par>
                          <p:cTn id="119" fill="hold">
                            <p:stCondLst>
                              <p:cond delay="9500"/>
                            </p:stCondLst>
                            <p:childTnLst>
                              <p:par>
                                <p:cTn id="120" presetID="14" presetClass="entr" presetSubtype="10" fill="hold" grpId="0" nodeType="after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randombar(horizontal)">
                                      <p:cBhvr>
                                        <p:cTn id="122" dur="500"/>
                                        <p:tgtEl>
                                          <p:spTgt spid="30"/>
                                        </p:tgtEl>
                                      </p:cBhvr>
                                    </p:animEffect>
                                  </p:childTnLst>
                                </p:cTn>
                              </p:par>
                            </p:childTnLst>
                          </p:cTn>
                        </p:par>
                        <p:par>
                          <p:cTn id="123" fill="hold">
                            <p:stCondLst>
                              <p:cond delay="10000"/>
                            </p:stCondLst>
                            <p:childTnLst>
                              <p:par>
                                <p:cTn id="124" presetID="12" presetClass="entr" presetSubtype="1" fill="hold" grpId="0" nodeType="afterEffect">
                                  <p:stCondLst>
                                    <p:cond delay="0"/>
                                  </p:stCondLst>
                                  <p:childTnLst>
                                    <p:set>
                                      <p:cBhvr>
                                        <p:cTn id="125" dur="1" fill="hold">
                                          <p:stCondLst>
                                            <p:cond delay="0"/>
                                          </p:stCondLst>
                                        </p:cTn>
                                        <p:tgtEl>
                                          <p:spTgt spid="32"/>
                                        </p:tgtEl>
                                        <p:attrNameLst>
                                          <p:attrName>style.visibility</p:attrName>
                                        </p:attrNameLst>
                                      </p:cBhvr>
                                      <p:to>
                                        <p:strVal val="visible"/>
                                      </p:to>
                                    </p:set>
                                    <p:anim calcmode="lin" valueType="num">
                                      <p:cBhvr additive="base">
                                        <p:cTn id="126" dur="500"/>
                                        <p:tgtEl>
                                          <p:spTgt spid="32"/>
                                        </p:tgtEl>
                                        <p:attrNameLst>
                                          <p:attrName>ppt_y</p:attrName>
                                        </p:attrNameLst>
                                      </p:cBhvr>
                                      <p:tavLst>
                                        <p:tav tm="0">
                                          <p:val>
                                            <p:strVal val="#ppt_y-#ppt_h*1.125000"/>
                                          </p:val>
                                        </p:tav>
                                        <p:tav tm="100000">
                                          <p:val>
                                            <p:strVal val="#ppt_y"/>
                                          </p:val>
                                        </p:tav>
                                      </p:tavLst>
                                    </p:anim>
                                    <p:animEffect transition="in" filter="wipe(down)">
                                      <p:cBhvr>
                                        <p:cTn id="127" dur="500"/>
                                        <p:tgtEl>
                                          <p:spTgt spid="32"/>
                                        </p:tgtEl>
                                      </p:cBhvr>
                                    </p:animEffect>
                                  </p:childTnLst>
                                </p:cTn>
                              </p:par>
                            </p:childTnLst>
                          </p:cTn>
                        </p:par>
                        <p:par>
                          <p:cTn id="128" fill="hold">
                            <p:stCondLst>
                              <p:cond delay="10500"/>
                            </p:stCondLst>
                            <p:childTnLst>
                              <p:par>
                                <p:cTn id="129" presetID="12" presetClass="entr" presetSubtype="1" fill="hold" grpId="0" nodeType="afterEffect">
                                  <p:stCondLst>
                                    <p:cond delay="0"/>
                                  </p:stCondLst>
                                  <p:childTnLst>
                                    <p:set>
                                      <p:cBhvr>
                                        <p:cTn id="130" dur="1" fill="hold">
                                          <p:stCondLst>
                                            <p:cond delay="0"/>
                                          </p:stCondLst>
                                        </p:cTn>
                                        <p:tgtEl>
                                          <p:spTgt spid="31"/>
                                        </p:tgtEl>
                                        <p:attrNameLst>
                                          <p:attrName>style.visibility</p:attrName>
                                        </p:attrNameLst>
                                      </p:cBhvr>
                                      <p:to>
                                        <p:strVal val="visible"/>
                                      </p:to>
                                    </p:set>
                                    <p:anim calcmode="lin" valueType="num">
                                      <p:cBhvr additive="base">
                                        <p:cTn id="131" dur="500"/>
                                        <p:tgtEl>
                                          <p:spTgt spid="31"/>
                                        </p:tgtEl>
                                        <p:attrNameLst>
                                          <p:attrName>ppt_y</p:attrName>
                                        </p:attrNameLst>
                                      </p:cBhvr>
                                      <p:tavLst>
                                        <p:tav tm="0">
                                          <p:val>
                                            <p:strVal val="#ppt_y-#ppt_h*1.125000"/>
                                          </p:val>
                                        </p:tav>
                                        <p:tav tm="100000">
                                          <p:val>
                                            <p:strVal val="#ppt_y"/>
                                          </p:val>
                                        </p:tav>
                                      </p:tavLst>
                                    </p:anim>
                                    <p:animEffect transition="in" filter="wipe(down)">
                                      <p:cBhvr>
                                        <p:cTn id="132" dur="500"/>
                                        <p:tgtEl>
                                          <p:spTgt spid="31"/>
                                        </p:tgtEl>
                                      </p:cBhvr>
                                    </p:animEffect>
                                  </p:childTnLst>
                                </p:cTn>
                              </p:par>
                            </p:childTnLst>
                          </p:cTn>
                        </p:par>
                        <p:par>
                          <p:cTn id="133" fill="hold">
                            <p:stCondLst>
                              <p:cond delay="11000"/>
                            </p:stCondLst>
                            <p:childTnLst>
                              <p:par>
                                <p:cTn id="134" presetID="12" presetClass="entr" presetSubtype="1" fill="hold" grpId="0" nodeType="afterEffect">
                                  <p:stCondLst>
                                    <p:cond delay="0"/>
                                  </p:stCondLst>
                                  <p:childTnLst>
                                    <p:set>
                                      <p:cBhvr>
                                        <p:cTn id="135" dur="1" fill="hold">
                                          <p:stCondLst>
                                            <p:cond delay="0"/>
                                          </p:stCondLst>
                                        </p:cTn>
                                        <p:tgtEl>
                                          <p:spTgt spid="34"/>
                                        </p:tgtEl>
                                        <p:attrNameLst>
                                          <p:attrName>style.visibility</p:attrName>
                                        </p:attrNameLst>
                                      </p:cBhvr>
                                      <p:to>
                                        <p:strVal val="visible"/>
                                      </p:to>
                                    </p:set>
                                    <p:anim calcmode="lin" valueType="num">
                                      <p:cBhvr additive="base">
                                        <p:cTn id="136" dur="500"/>
                                        <p:tgtEl>
                                          <p:spTgt spid="34"/>
                                        </p:tgtEl>
                                        <p:attrNameLst>
                                          <p:attrName>ppt_y</p:attrName>
                                        </p:attrNameLst>
                                      </p:cBhvr>
                                      <p:tavLst>
                                        <p:tav tm="0">
                                          <p:val>
                                            <p:strVal val="#ppt_y-#ppt_h*1.125000"/>
                                          </p:val>
                                        </p:tav>
                                        <p:tav tm="100000">
                                          <p:val>
                                            <p:strVal val="#ppt_y"/>
                                          </p:val>
                                        </p:tav>
                                      </p:tavLst>
                                    </p:anim>
                                    <p:animEffect transition="in" filter="wipe(down)">
                                      <p:cBhvr>
                                        <p:cTn id="137" dur="500"/>
                                        <p:tgtEl>
                                          <p:spTgt spid="34"/>
                                        </p:tgtEl>
                                      </p:cBhvr>
                                    </p:animEffect>
                                  </p:childTnLst>
                                </p:cTn>
                              </p:par>
                            </p:childTnLst>
                          </p:cTn>
                        </p:par>
                        <p:par>
                          <p:cTn id="138" fill="hold">
                            <p:stCondLst>
                              <p:cond delay="11500"/>
                            </p:stCondLst>
                            <p:childTnLst>
                              <p:par>
                                <p:cTn id="139" presetID="12" presetClass="entr" presetSubtype="1" fill="hold" grpId="0" nodeType="afterEffect">
                                  <p:stCondLst>
                                    <p:cond delay="0"/>
                                  </p:stCondLst>
                                  <p:childTnLst>
                                    <p:set>
                                      <p:cBhvr>
                                        <p:cTn id="140" dur="1" fill="hold">
                                          <p:stCondLst>
                                            <p:cond delay="0"/>
                                          </p:stCondLst>
                                        </p:cTn>
                                        <p:tgtEl>
                                          <p:spTgt spid="33"/>
                                        </p:tgtEl>
                                        <p:attrNameLst>
                                          <p:attrName>style.visibility</p:attrName>
                                        </p:attrNameLst>
                                      </p:cBhvr>
                                      <p:to>
                                        <p:strVal val="visible"/>
                                      </p:to>
                                    </p:set>
                                    <p:anim calcmode="lin" valueType="num">
                                      <p:cBhvr additive="base">
                                        <p:cTn id="141" dur="500"/>
                                        <p:tgtEl>
                                          <p:spTgt spid="33"/>
                                        </p:tgtEl>
                                        <p:attrNameLst>
                                          <p:attrName>ppt_y</p:attrName>
                                        </p:attrNameLst>
                                      </p:cBhvr>
                                      <p:tavLst>
                                        <p:tav tm="0">
                                          <p:val>
                                            <p:strVal val="#ppt_y-#ppt_h*1.125000"/>
                                          </p:val>
                                        </p:tav>
                                        <p:tav tm="100000">
                                          <p:val>
                                            <p:strVal val="#ppt_y"/>
                                          </p:val>
                                        </p:tav>
                                      </p:tavLst>
                                    </p:anim>
                                    <p:animEffect transition="in" filter="wipe(down)">
                                      <p:cBhvr>
                                        <p:cTn id="142" dur="500"/>
                                        <p:tgtEl>
                                          <p:spTgt spid="33"/>
                                        </p:tgtEl>
                                      </p:cBhvr>
                                    </p:animEffect>
                                  </p:childTnLst>
                                </p:cTn>
                              </p:par>
                            </p:childTnLst>
                          </p:cTn>
                        </p:par>
                        <p:par>
                          <p:cTn id="143" fill="hold">
                            <p:stCondLst>
                              <p:cond delay="12000"/>
                            </p:stCondLst>
                            <p:childTnLst>
                              <p:par>
                                <p:cTn id="144" presetID="12" presetClass="entr" presetSubtype="1" fill="hold" grpId="0" nodeType="afterEffect">
                                  <p:stCondLst>
                                    <p:cond delay="0"/>
                                  </p:stCondLst>
                                  <p:childTnLst>
                                    <p:set>
                                      <p:cBhvr>
                                        <p:cTn id="145" dur="1" fill="hold">
                                          <p:stCondLst>
                                            <p:cond delay="0"/>
                                          </p:stCondLst>
                                        </p:cTn>
                                        <p:tgtEl>
                                          <p:spTgt spid="36"/>
                                        </p:tgtEl>
                                        <p:attrNameLst>
                                          <p:attrName>style.visibility</p:attrName>
                                        </p:attrNameLst>
                                      </p:cBhvr>
                                      <p:to>
                                        <p:strVal val="visible"/>
                                      </p:to>
                                    </p:set>
                                    <p:anim calcmode="lin" valueType="num">
                                      <p:cBhvr additive="base">
                                        <p:cTn id="146" dur="500"/>
                                        <p:tgtEl>
                                          <p:spTgt spid="36"/>
                                        </p:tgtEl>
                                        <p:attrNameLst>
                                          <p:attrName>ppt_y</p:attrName>
                                        </p:attrNameLst>
                                      </p:cBhvr>
                                      <p:tavLst>
                                        <p:tav tm="0">
                                          <p:val>
                                            <p:strVal val="#ppt_y-#ppt_h*1.125000"/>
                                          </p:val>
                                        </p:tav>
                                        <p:tav tm="100000">
                                          <p:val>
                                            <p:strVal val="#ppt_y"/>
                                          </p:val>
                                        </p:tav>
                                      </p:tavLst>
                                    </p:anim>
                                    <p:animEffect transition="in" filter="wipe(down)">
                                      <p:cBhvr>
                                        <p:cTn id="147" dur="500"/>
                                        <p:tgtEl>
                                          <p:spTgt spid="36"/>
                                        </p:tgtEl>
                                      </p:cBhvr>
                                    </p:animEffect>
                                  </p:childTnLst>
                                </p:cTn>
                              </p:par>
                            </p:childTnLst>
                          </p:cTn>
                        </p:par>
                        <p:par>
                          <p:cTn id="148" fill="hold">
                            <p:stCondLst>
                              <p:cond delay="12500"/>
                            </p:stCondLst>
                            <p:childTnLst>
                              <p:par>
                                <p:cTn id="149" presetID="12" presetClass="entr" presetSubtype="1" fill="hold" grpId="0" nodeType="afterEffect">
                                  <p:stCondLst>
                                    <p:cond delay="0"/>
                                  </p:stCondLst>
                                  <p:childTnLst>
                                    <p:set>
                                      <p:cBhvr>
                                        <p:cTn id="150" dur="1" fill="hold">
                                          <p:stCondLst>
                                            <p:cond delay="0"/>
                                          </p:stCondLst>
                                        </p:cTn>
                                        <p:tgtEl>
                                          <p:spTgt spid="35"/>
                                        </p:tgtEl>
                                        <p:attrNameLst>
                                          <p:attrName>style.visibility</p:attrName>
                                        </p:attrNameLst>
                                      </p:cBhvr>
                                      <p:to>
                                        <p:strVal val="visible"/>
                                      </p:to>
                                    </p:set>
                                    <p:anim calcmode="lin" valueType="num">
                                      <p:cBhvr additive="base">
                                        <p:cTn id="151" dur="500"/>
                                        <p:tgtEl>
                                          <p:spTgt spid="35"/>
                                        </p:tgtEl>
                                        <p:attrNameLst>
                                          <p:attrName>ppt_y</p:attrName>
                                        </p:attrNameLst>
                                      </p:cBhvr>
                                      <p:tavLst>
                                        <p:tav tm="0">
                                          <p:val>
                                            <p:strVal val="#ppt_y-#ppt_h*1.125000"/>
                                          </p:val>
                                        </p:tav>
                                        <p:tav tm="100000">
                                          <p:val>
                                            <p:strVal val="#ppt_y"/>
                                          </p:val>
                                        </p:tav>
                                      </p:tavLst>
                                    </p:anim>
                                    <p:animEffect transition="in" filter="wipe(down)">
                                      <p:cBhvr>
                                        <p:cTn id="152" dur="500"/>
                                        <p:tgtEl>
                                          <p:spTgt spid="35"/>
                                        </p:tgtEl>
                                      </p:cBhvr>
                                    </p:animEffect>
                                  </p:childTnLst>
                                </p:cTn>
                              </p:par>
                            </p:childTnLst>
                          </p:cTn>
                        </p:par>
                        <p:par>
                          <p:cTn id="153" fill="hold">
                            <p:stCondLst>
                              <p:cond delay="13000"/>
                            </p:stCondLst>
                            <p:childTnLst>
                              <p:par>
                                <p:cTn id="154" presetID="12" presetClass="entr" presetSubtype="1" fill="hold" grpId="0" nodeType="afterEffect">
                                  <p:stCondLst>
                                    <p:cond delay="0"/>
                                  </p:stCondLst>
                                  <p:childTnLst>
                                    <p:set>
                                      <p:cBhvr>
                                        <p:cTn id="155" dur="1" fill="hold">
                                          <p:stCondLst>
                                            <p:cond delay="0"/>
                                          </p:stCondLst>
                                        </p:cTn>
                                        <p:tgtEl>
                                          <p:spTgt spid="38"/>
                                        </p:tgtEl>
                                        <p:attrNameLst>
                                          <p:attrName>style.visibility</p:attrName>
                                        </p:attrNameLst>
                                      </p:cBhvr>
                                      <p:to>
                                        <p:strVal val="visible"/>
                                      </p:to>
                                    </p:set>
                                    <p:anim calcmode="lin" valueType="num">
                                      <p:cBhvr additive="base">
                                        <p:cTn id="156" dur="500"/>
                                        <p:tgtEl>
                                          <p:spTgt spid="38"/>
                                        </p:tgtEl>
                                        <p:attrNameLst>
                                          <p:attrName>ppt_y</p:attrName>
                                        </p:attrNameLst>
                                      </p:cBhvr>
                                      <p:tavLst>
                                        <p:tav tm="0">
                                          <p:val>
                                            <p:strVal val="#ppt_y-#ppt_h*1.125000"/>
                                          </p:val>
                                        </p:tav>
                                        <p:tav tm="100000">
                                          <p:val>
                                            <p:strVal val="#ppt_y"/>
                                          </p:val>
                                        </p:tav>
                                      </p:tavLst>
                                    </p:anim>
                                    <p:animEffect transition="in" filter="wipe(down)">
                                      <p:cBhvr>
                                        <p:cTn id="157" dur="500"/>
                                        <p:tgtEl>
                                          <p:spTgt spid="38"/>
                                        </p:tgtEl>
                                      </p:cBhvr>
                                    </p:animEffect>
                                  </p:childTnLst>
                                </p:cTn>
                              </p:par>
                            </p:childTnLst>
                          </p:cTn>
                        </p:par>
                        <p:par>
                          <p:cTn id="158" fill="hold">
                            <p:stCondLst>
                              <p:cond delay="13500"/>
                            </p:stCondLst>
                            <p:childTnLst>
                              <p:par>
                                <p:cTn id="159" presetID="12" presetClass="entr" presetSubtype="1" fill="hold" grpId="0" nodeType="afterEffect">
                                  <p:stCondLst>
                                    <p:cond delay="0"/>
                                  </p:stCondLst>
                                  <p:childTnLst>
                                    <p:set>
                                      <p:cBhvr>
                                        <p:cTn id="160" dur="1" fill="hold">
                                          <p:stCondLst>
                                            <p:cond delay="0"/>
                                          </p:stCondLst>
                                        </p:cTn>
                                        <p:tgtEl>
                                          <p:spTgt spid="37"/>
                                        </p:tgtEl>
                                        <p:attrNameLst>
                                          <p:attrName>style.visibility</p:attrName>
                                        </p:attrNameLst>
                                      </p:cBhvr>
                                      <p:to>
                                        <p:strVal val="visible"/>
                                      </p:to>
                                    </p:set>
                                    <p:anim calcmode="lin" valueType="num">
                                      <p:cBhvr additive="base">
                                        <p:cTn id="161" dur="500"/>
                                        <p:tgtEl>
                                          <p:spTgt spid="37"/>
                                        </p:tgtEl>
                                        <p:attrNameLst>
                                          <p:attrName>ppt_y</p:attrName>
                                        </p:attrNameLst>
                                      </p:cBhvr>
                                      <p:tavLst>
                                        <p:tav tm="0">
                                          <p:val>
                                            <p:strVal val="#ppt_y-#ppt_h*1.125000"/>
                                          </p:val>
                                        </p:tav>
                                        <p:tav tm="100000">
                                          <p:val>
                                            <p:strVal val="#ppt_y"/>
                                          </p:val>
                                        </p:tav>
                                      </p:tavLst>
                                    </p:anim>
                                    <p:animEffect transition="in" filter="wipe(down)">
                                      <p:cBhvr>
                                        <p:cTn id="16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p:bldP spid="32" grpId="0"/>
      <p:bldP spid="33" grpId="0"/>
      <p:bldP spid="34" grpId="0"/>
      <p:bldP spid="35" grpId="0"/>
      <p:bldP spid="36" grpId="0"/>
      <p:bldP spid="37" grpId="0"/>
      <p:bldP spid="38" grpId="0"/>
      <p:bldP spid="39" grpId="0" animBg="1"/>
      <p:bldP spid="40" grpId="0" animBg="1"/>
      <p:bldP spid="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2381"/>
            <a:ext cx="9144000" cy="5138737"/>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3253030"/>
            <a:ext cx="9144000" cy="2919120"/>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0" y="3360390"/>
            <a:ext cx="9144000" cy="2019672"/>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37324" y="3924333"/>
            <a:ext cx="1684988" cy="1239705"/>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22198" y="2832922"/>
            <a:ext cx="2045546" cy="1683044"/>
          </a:xfrm>
          <a:prstGeom prst="rect">
            <a:avLst/>
          </a:prstGeom>
        </p:spPr>
      </p:pic>
      <p:sp>
        <p:nvSpPr>
          <p:cNvPr id="12" name="TextBox 11"/>
          <p:cNvSpPr txBox="1"/>
          <p:nvPr/>
        </p:nvSpPr>
        <p:spPr>
          <a:xfrm>
            <a:off x="683568" y="411510"/>
            <a:ext cx="1584176" cy="769441"/>
          </a:xfrm>
          <a:prstGeom prst="rect">
            <a:avLst/>
          </a:prstGeom>
          <a:noFill/>
        </p:spPr>
        <p:txBody>
          <a:bodyPr wrap="square" rtlCol="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zh-CN" altLang="en-US" sz="4400" b="1" dirty="0" smtClean="0">
                <a:ln/>
                <a:solidFill>
                  <a:schemeClr val="accent3"/>
                </a:solidFill>
                <a:latin typeface="微软雅黑" pitchFamily="34" charset="-122"/>
                <a:ea typeface="微软雅黑" pitchFamily="34" charset="-122"/>
              </a:rPr>
              <a:t>前 言</a:t>
            </a:r>
            <a:endParaRPr lang="zh-CN" altLang="en-US" sz="4400" b="1" dirty="0">
              <a:ln/>
              <a:solidFill>
                <a:schemeClr val="accent3"/>
              </a:solidFill>
              <a:latin typeface="微软雅黑" pitchFamily="34" charset="-122"/>
              <a:ea typeface="微软雅黑" pitchFamily="34" charset="-122"/>
            </a:endParaRPr>
          </a:p>
        </p:txBody>
      </p:sp>
      <p:pic>
        <p:nvPicPr>
          <p:cNvPr id="13" name="图片 12"/>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3506324" y="-20538"/>
            <a:ext cx="5602180" cy="2658662"/>
          </a:xfrm>
          <a:prstGeom prst="rect">
            <a:avLst/>
          </a:prstGeom>
        </p:spPr>
      </p:pic>
      <p:sp>
        <p:nvSpPr>
          <p:cNvPr id="19" name="矩形 18"/>
          <p:cNvSpPr/>
          <p:nvPr/>
        </p:nvSpPr>
        <p:spPr>
          <a:xfrm>
            <a:off x="0" y="1180951"/>
            <a:ext cx="9144000" cy="2365652"/>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fontAlgn="base">
              <a:lnSpc>
                <a:spcPct val="150000"/>
              </a:lnSpc>
              <a:spcBef>
                <a:spcPct val="0"/>
              </a:spcBef>
              <a:spcAft>
                <a:spcPct val="0"/>
              </a:spcAft>
            </a:pPr>
            <a:r>
              <a:rPr lang="zh-CN" altLang="en-US" spc="300" dirty="0" smtClean="0">
                <a:solidFill>
                  <a:schemeClr val="tx1">
                    <a:lumMod val="85000"/>
                    <a:lumOff val="15000"/>
                  </a:schemeClr>
                </a:solidFill>
                <a:latin typeface="微软雅黑" pitchFamily="34" charset="-122"/>
                <a:ea typeface="微软雅黑" pitchFamily="34" charset="-122"/>
              </a:rPr>
              <a:t>  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a:t>
            </a:r>
          </a:p>
        </p:txBody>
      </p:sp>
    </p:spTree>
    <p:extLst>
      <p:ext uri="{BB962C8B-B14F-4D97-AF65-F5344CB8AC3E}">
        <p14:creationId xmlns:p14="http://schemas.microsoft.com/office/powerpoint/2010/main" xmlns="" val="1563349740"/>
      </p:ext>
    </p:extLst>
  </p:cSld>
  <p:clrMapOvr>
    <a:masterClrMapping/>
  </p:clrMapOvr>
  <mc:AlternateContent xmlns:mc="http://schemas.openxmlformats.org/markup-compatibility/2006">
    <mc:Choice xmlns:p14="http://schemas.microsoft.com/office/powerpoint/2010/main" xmlns=""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9">
                                            <p:txEl>
                                              <p:pRg st="0" end="0"/>
                                            </p:txEl>
                                          </p:spTgt>
                                        </p:tgtEl>
                                        <p:attrNameLst>
                                          <p:attrName>style.visibility</p:attrName>
                                        </p:attrNameLst>
                                      </p:cBhvr>
                                      <p:to>
                                        <p:strVal val="visible"/>
                                      </p:to>
                                    </p:set>
                                    <p:animEffect transition="in" filter="wipe(up)">
                                      <p:cBhvr>
                                        <p:cTn id="17" dur="10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089917"/>
            <a:ext cx="9144000" cy="411386"/>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008075" y="1741093"/>
            <a:ext cx="1109034" cy="1109034"/>
            <a:chOff x="1403648" y="1527633"/>
            <a:chExt cx="1080120" cy="1080120"/>
          </a:xfrm>
          <a:solidFill>
            <a:srgbClr val="92D050"/>
          </a:solidFill>
        </p:grpSpPr>
        <p:sp>
          <p:nvSpPr>
            <p:cNvPr id="4" name="椭圆 3"/>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3</a:t>
              </a:r>
              <a:endParaRPr lang="zh-CN" altLang="en-US" sz="3600" dirty="0">
                <a:latin typeface="Impact" pitchFamily="34" charset="0"/>
              </a:endParaRPr>
            </a:p>
          </p:txBody>
        </p:sp>
      </p:grpSp>
      <p:sp>
        <p:nvSpPr>
          <p:cNvPr id="6" name="TextBox 5"/>
          <p:cNvSpPr txBox="1"/>
          <p:nvPr/>
        </p:nvSpPr>
        <p:spPr>
          <a:xfrm>
            <a:off x="384612" y="3098029"/>
            <a:ext cx="2160917"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grpSp>
        <p:nvGrpSpPr>
          <p:cNvPr id="7" name="组合 6"/>
          <p:cNvGrpSpPr/>
          <p:nvPr/>
        </p:nvGrpSpPr>
        <p:grpSpPr>
          <a:xfrm>
            <a:off x="1107765" y="1878087"/>
            <a:ext cx="799939" cy="799938"/>
            <a:chOff x="1403648" y="1527633"/>
            <a:chExt cx="1080120" cy="1080120"/>
          </a:xfrm>
          <a:solidFill>
            <a:schemeClr val="accent3">
              <a:lumMod val="60000"/>
              <a:lumOff val="40000"/>
            </a:schemeClr>
          </a:solidFill>
        </p:grpSpPr>
        <p:sp>
          <p:nvSpPr>
            <p:cNvPr id="8" name="椭圆 7"/>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1</a:t>
              </a:r>
              <a:endParaRPr lang="zh-CN" altLang="en-US" sz="3600" dirty="0">
                <a:latin typeface="Impact" pitchFamily="34" charset="0"/>
              </a:endParaRPr>
            </a:p>
          </p:txBody>
        </p:sp>
      </p:grpSp>
      <p:grpSp>
        <p:nvGrpSpPr>
          <p:cNvPr id="10" name="组合 9"/>
          <p:cNvGrpSpPr/>
          <p:nvPr/>
        </p:nvGrpSpPr>
        <p:grpSpPr>
          <a:xfrm>
            <a:off x="3131840" y="1878087"/>
            <a:ext cx="799939" cy="799938"/>
            <a:chOff x="1403648" y="1527633"/>
            <a:chExt cx="1080120" cy="1080120"/>
          </a:xfrm>
          <a:solidFill>
            <a:schemeClr val="accent3">
              <a:lumMod val="60000"/>
              <a:lumOff val="40000"/>
            </a:schemeClr>
          </a:solidFill>
        </p:grpSpPr>
        <p:sp>
          <p:nvSpPr>
            <p:cNvPr id="11" name="椭圆 10"/>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2</a:t>
              </a:r>
              <a:endParaRPr lang="zh-CN" altLang="en-US" sz="3600" dirty="0">
                <a:latin typeface="Impact" pitchFamily="34" charset="0"/>
              </a:endParaRPr>
            </a:p>
          </p:txBody>
        </p:sp>
      </p:grpSp>
      <p:grpSp>
        <p:nvGrpSpPr>
          <p:cNvPr id="13" name="组合 12"/>
          <p:cNvGrpSpPr/>
          <p:nvPr/>
        </p:nvGrpSpPr>
        <p:grpSpPr>
          <a:xfrm>
            <a:off x="7185422" y="1878087"/>
            <a:ext cx="799939" cy="799938"/>
            <a:chOff x="1403648" y="1527633"/>
            <a:chExt cx="1080120" cy="1080120"/>
          </a:xfrm>
          <a:solidFill>
            <a:schemeClr val="accent3">
              <a:lumMod val="60000"/>
              <a:lumOff val="40000"/>
            </a:schemeClr>
          </a:solidFill>
        </p:grpSpPr>
        <p:sp>
          <p:nvSpPr>
            <p:cNvPr id="14" name="椭圆 13"/>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椭圆 14"/>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4</a:t>
              </a:r>
              <a:endParaRPr lang="zh-CN" altLang="en-US" sz="3600" dirty="0">
                <a:latin typeface="Impact" pitchFamily="34" charset="0"/>
              </a:endParaRPr>
            </a:p>
          </p:txBody>
        </p:sp>
      </p:grpSp>
      <p:sp>
        <p:nvSpPr>
          <p:cNvPr id="16" name="TextBox 15"/>
          <p:cNvSpPr txBox="1"/>
          <p:nvPr/>
        </p:nvSpPr>
        <p:spPr>
          <a:xfrm>
            <a:off x="2569043"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17" name="TextBox 16"/>
          <p:cNvSpPr txBox="1"/>
          <p:nvPr/>
        </p:nvSpPr>
        <p:spPr>
          <a:xfrm>
            <a:off x="4644008"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18" name="TextBox 17"/>
          <p:cNvSpPr txBox="1"/>
          <p:nvPr/>
        </p:nvSpPr>
        <p:spPr>
          <a:xfrm>
            <a:off x="6666807"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xmlns="" val="2014836582"/>
      </p:ext>
    </p:extLst>
  </p:cSld>
  <p:clrMapOvr>
    <a:masterClrMapping/>
  </p:clrMapOvr>
  <mc:AlternateContent xmlns:mc="http://schemas.openxmlformats.org/markup-compatibility/2006">
    <mc:Choice xmlns:p14="http://schemas.microsoft.com/office/powerpoint/2010/main" xmlns=""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6" presetClass="entr" presetSubtype="2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par>
                          <p:cTn id="28" fill="hold">
                            <p:stCondLst>
                              <p:cond delay="2500"/>
                            </p:stCondLst>
                            <p:childTnLst>
                              <p:par>
                                <p:cTn id="29" presetID="16" presetClass="entr" presetSubtype="2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childTnLst>
                          </p:cTn>
                        </p:par>
                        <p:par>
                          <p:cTn id="32" fill="hold">
                            <p:stCondLst>
                              <p:cond delay="3000"/>
                            </p:stCondLst>
                            <p:childTnLst>
                              <p:par>
                                <p:cTn id="33" presetID="16" presetClass="entr" presetSubtype="21"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inVertical)">
                                      <p:cBhvr>
                                        <p:cTn id="35" dur="500"/>
                                        <p:tgtEl>
                                          <p:spTgt spid="17"/>
                                        </p:tgtEl>
                                      </p:cBhvr>
                                    </p:animEffect>
                                  </p:childTnLst>
                                </p:cTn>
                              </p:par>
                            </p:childTnLst>
                          </p:cTn>
                        </p:par>
                        <p:par>
                          <p:cTn id="36" fill="hold">
                            <p:stCondLst>
                              <p:cond delay="3500"/>
                            </p:stCondLst>
                            <p:childTnLst>
                              <p:par>
                                <p:cTn id="37" presetID="16" presetClass="entr" presetSubtype="2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arn(inVertical)">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mph" presetSubtype="0" fill="hold" nodeType="clickEffect">
                                  <p:stCondLst>
                                    <p:cond delay="0"/>
                                  </p:stCondLst>
                                  <p:childTnLst>
                                    <p:animScale>
                                      <p:cBhvr>
                                        <p:cTn id="43" dur="2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Shape 4096"/>
          <p:cNvSpPr/>
          <p:nvPr/>
        </p:nvSpPr>
        <p:spPr>
          <a:xfrm>
            <a:off x="3109682"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92D050"/>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6" name="Shape 4113"/>
          <p:cNvSpPr/>
          <p:nvPr/>
        </p:nvSpPr>
        <p:spPr>
          <a:xfrm>
            <a:off x="1399252"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92D050"/>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7" name="Shape 4114"/>
          <p:cNvSpPr/>
          <p:nvPr/>
        </p:nvSpPr>
        <p:spPr>
          <a:xfrm>
            <a:off x="6486778"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92D050"/>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8" name="Shape 4115"/>
          <p:cNvSpPr/>
          <p:nvPr/>
        </p:nvSpPr>
        <p:spPr>
          <a:xfrm>
            <a:off x="4788051" y="1491630"/>
            <a:ext cx="1268624" cy="1296886"/>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rgbClr val="92D050"/>
          </a:solidFill>
          <a:ln w="12700">
            <a:miter lim="400000"/>
          </a:ln>
        </p:spPr>
        <p:txBody>
          <a:bodyPr lIns="28575" tIns="28575" rIns="28575" bIns="28575" anchor="ct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Helvetica Light"/>
            </a:endParaRPr>
          </a:p>
        </p:txBody>
      </p:sp>
      <p:sp>
        <p:nvSpPr>
          <p:cNvPr id="9" name="TextBox 8"/>
          <p:cNvSpPr txBox="1"/>
          <p:nvPr/>
        </p:nvSpPr>
        <p:spPr>
          <a:xfrm>
            <a:off x="1695450" y="1872362"/>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1</a:t>
            </a:r>
            <a:endPar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0" name="TextBox 9"/>
          <p:cNvSpPr txBox="1"/>
          <p:nvPr/>
        </p:nvSpPr>
        <p:spPr>
          <a:xfrm>
            <a:off x="3405856" y="1872362"/>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a:t>
            </a:r>
            <a:endPar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1" name="TextBox 10"/>
          <p:cNvSpPr txBox="1"/>
          <p:nvPr/>
        </p:nvSpPr>
        <p:spPr>
          <a:xfrm>
            <a:off x="5078386" y="1872362"/>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3</a:t>
            </a:r>
            <a:endPar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 name="TextBox 11"/>
          <p:cNvSpPr txBox="1"/>
          <p:nvPr/>
        </p:nvSpPr>
        <p:spPr>
          <a:xfrm>
            <a:off x="6788792" y="1872362"/>
            <a:ext cx="676275" cy="323165"/>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1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4</a:t>
            </a:r>
            <a:endParaRPr kumimoji="0" lang="en-GB"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 name="Text Placeholder 2"/>
          <p:cNvSpPr txBox="1">
            <a:spLocks/>
          </p:cNvSpPr>
          <p:nvPr/>
        </p:nvSpPr>
        <p:spPr>
          <a:xfrm>
            <a:off x="1261781"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100" b="0"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rPr>
              <a:t>2013</a:t>
            </a:r>
            <a:endParaRPr kumimoji="0" lang="en-GB" sz="1100" b="0" i="0" u="none" strike="noStrike" kern="1200" cap="none" spc="0" normalizeH="0" baseline="0" noProof="0" dirty="0">
              <a:ln>
                <a:noFill/>
              </a:ln>
              <a:solidFill>
                <a:schemeClr val="tx1"/>
              </a:solidFill>
              <a:effectLst/>
              <a:uLnTx/>
              <a:uFillTx/>
              <a:latin typeface="微软雅黑" pitchFamily="34" charset="-122"/>
              <a:ea typeface="微软雅黑" pitchFamily="34" charset="-122"/>
            </a:endParaRPr>
          </a:p>
        </p:txBody>
      </p:sp>
      <p:sp>
        <p:nvSpPr>
          <p:cNvPr id="14" name="TextBox 13"/>
          <p:cNvSpPr txBox="1"/>
          <p:nvPr/>
        </p:nvSpPr>
        <p:spPr>
          <a:xfrm>
            <a:off x="1261781" y="3643748"/>
            <a:ext cx="1510095" cy="738664"/>
          </a:xfrm>
          <a:prstGeom prst="rect">
            <a:avLst/>
          </a:prstGeom>
          <a:noFill/>
        </p:spPr>
        <p:txBody>
          <a:bodyPr wrap="square" lIns="0" tIns="0" rIns="0" bIns="0" rtlCol="0">
            <a:spAutoFit/>
          </a:bodyPr>
          <a:lstStyle/>
          <a:p>
            <a:pPr algn="ctr" defTabSz="914400"/>
            <a:r>
              <a:rPr lang="zh-CN" altLang="en-US" sz="1200" kern="0" dirty="0" smtClean="0">
                <a:solidFill>
                  <a:sysClr val="window" lastClr="FFFFFF">
                    <a:lumMod val="50000"/>
                  </a:sysClr>
                </a:solidFill>
                <a:latin typeface="微软雅黑" pitchFamily="34" charset="-122"/>
                <a:ea typeface="微软雅黑" pitchFamily="34" charset="-122"/>
              </a:rPr>
              <a:t>单击添加文本内容</a:t>
            </a:r>
            <a:endParaRPr lang="en-US" altLang="zh-CN" sz="1200" kern="0" dirty="0" smtClean="0">
              <a:solidFill>
                <a:sysClr val="window" lastClr="FFFFFF">
                  <a:lumMod val="50000"/>
                </a:sysClr>
              </a:solidFill>
              <a:latin typeface="微软雅黑" pitchFamily="34" charset="-122"/>
              <a:ea typeface="微软雅黑" pitchFamily="34" charset="-122"/>
            </a:endParaRPr>
          </a:p>
          <a:p>
            <a:pPr algn="ctr" defTabSz="914400"/>
            <a:r>
              <a:rPr lang="zh-CN" altLang="en-US" sz="1200" kern="0" dirty="0" smtClean="0">
                <a:solidFill>
                  <a:sysClr val="window" lastClr="FFFFFF">
                    <a:lumMod val="50000"/>
                  </a:sysClr>
                </a:solidFill>
                <a:latin typeface="微软雅黑" pitchFamily="34" charset="-122"/>
                <a:ea typeface="微软雅黑" pitchFamily="34" charset="-122"/>
              </a:rPr>
              <a:t>单击</a:t>
            </a:r>
            <a:r>
              <a:rPr lang="zh-CN" altLang="en-US" sz="1200" kern="0" dirty="0">
                <a:solidFill>
                  <a:sysClr val="window" lastClr="FFFFFF">
                    <a:lumMod val="50000"/>
                  </a:sysClr>
                </a:solidFill>
                <a:latin typeface="微软雅黑" pitchFamily="34" charset="-122"/>
                <a:ea typeface="微软雅黑" pitchFamily="34" charset="-122"/>
              </a:rPr>
              <a:t>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r>
              <a:rPr lang="zh-CN" altLang="en-US" sz="1200" kern="0" dirty="0">
                <a:solidFill>
                  <a:sysClr val="window" lastClr="FFFFFF">
                    <a:lumMod val="50000"/>
                  </a:sysClr>
                </a:solidFill>
                <a:latin typeface="微软雅黑" pitchFamily="34" charset="-122"/>
                <a:ea typeface="微软雅黑" pitchFamily="34" charset="-122"/>
              </a:rPr>
              <a:t>单击添加文本</a:t>
            </a:r>
            <a:r>
              <a:rPr lang="zh-CN" altLang="en-US" sz="1200" kern="0" dirty="0" smtClean="0">
                <a:solidFill>
                  <a:sysClr val="window" lastClr="FFFFFF">
                    <a:lumMod val="50000"/>
                  </a:sysClr>
                </a:solidFill>
                <a:latin typeface="微软雅黑" pitchFamily="34" charset="-122"/>
                <a:ea typeface="微软雅黑" pitchFamily="34" charset="-122"/>
              </a:rPr>
              <a:t>内容</a:t>
            </a:r>
            <a:endParaRPr lang="nl-NL" altLang="zh-CN" sz="1200" kern="0" dirty="0">
              <a:solidFill>
                <a:sysClr val="window" lastClr="FFFFFF">
                  <a:lumMod val="50000"/>
                </a:sysClr>
              </a:solidFill>
              <a:latin typeface="微软雅黑" pitchFamily="34" charset="-122"/>
              <a:ea typeface="微软雅黑" pitchFamily="34" charset="-122"/>
            </a:endParaRPr>
          </a:p>
        </p:txBody>
      </p:sp>
      <p:sp>
        <p:nvSpPr>
          <p:cNvPr id="15" name="Text Placeholder 2"/>
          <p:cNvSpPr txBox="1">
            <a:spLocks/>
          </p:cNvSpPr>
          <p:nvPr/>
        </p:nvSpPr>
        <p:spPr>
          <a:xfrm>
            <a:off x="2991808"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100" b="0"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rPr>
              <a:t>2014</a:t>
            </a:r>
            <a:endParaRPr kumimoji="0" lang="en-GB" sz="1100" b="0" i="0" u="none" strike="noStrike" kern="1200" cap="none" spc="0" normalizeH="0" baseline="0" noProof="0" dirty="0">
              <a:ln>
                <a:noFill/>
              </a:ln>
              <a:solidFill>
                <a:schemeClr val="tx1"/>
              </a:solidFill>
              <a:effectLst/>
              <a:uLnTx/>
              <a:uFillTx/>
              <a:latin typeface="微软雅黑" pitchFamily="34" charset="-122"/>
              <a:ea typeface="微软雅黑" pitchFamily="34" charset="-122"/>
            </a:endParaRPr>
          </a:p>
        </p:txBody>
      </p:sp>
      <p:sp>
        <p:nvSpPr>
          <p:cNvPr id="16" name="TextBox 15"/>
          <p:cNvSpPr txBox="1"/>
          <p:nvPr/>
        </p:nvSpPr>
        <p:spPr>
          <a:xfrm>
            <a:off x="2991808" y="3625164"/>
            <a:ext cx="1510095" cy="738664"/>
          </a:xfrm>
          <a:prstGeom prst="rect">
            <a:avLst/>
          </a:prstGeom>
          <a:noFill/>
        </p:spPr>
        <p:txBody>
          <a:bodyPr wrap="square" lIns="0" tIns="0" rIns="0" bIns="0" rtlCol="0">
            <a:spAutoFit/>
          </a:bodyPr>
          <a:lstStyle/>
          <a:p>
            <a:pPr lvl="0"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a:t>
            </a:r>
            <a:r>
              <a:rPr lang="zh-CN" altLang="en-US" sz="1200" kern="0" dirty="0" smtClean="0">
                <a:solidFill>
                  <a:sysClr val="window" lastClr="FFFFFF">
                    <a:lumMod val="50000"/>
                  </a:sysClr>
                </a:solidFill>
                <a:latin typeface="微软雅黑" pitchFamily="34" charset="-122"/>
                <a:ea typeface="微软雅黑" pitchFamily="34" charset="-122"/>
              </a:rPr>
              <a:t>内容</a:t>
            </a:r>
            <a:endParaRPr lang="en-US" altLang="zh-CN" sz="1200" kern="0" dirty="0" smtClean="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a:t>
            </a:r>
            <a:r>
              <a:rPr lang="zh-CN" altLang="en-US" sz="1200" kern="0" dirty="0" smtClean="0">
                <a:solidFill>
                  <a:sysClr val="window" lastClr="FFFFFF">
                    <a:lumMod val="50000"/>
                  </a:sysClr>
                </a:solidFill>
                <a:latin typeface="微软雅黑" pitchFamily="34" charset="-122"/>
                <a:ea typeface="微软雅黑" pitchFamily="34" charset="-122"/>
              </a:rPr>
              <a:t>内容</a:t>
            </a:r>
            <a:endParaRPr lang="nl-NL" altLang="zh-CN" sz="1200" kern="0" dirty="0">
              <a:solidFill>
                <a:sysClr val="window" lastClr="FFFFFF">
                  <a:lumMod val="50000"/>
                </a:sysClr>
              </a:solidFill>
              <a:latin typeface="微软雅黑" pitchFamily="34" charset="-122"/>
              <a:ea typeface="微软雅黑" pitchFamily="34" charset="-122"/>
            </a:endParaRPr>
          </a:p>
        </p:txBody>
      </p:sp>
      <p:sp>
        <p:nvSpPr>
          <p:cNvPr id="17" name="Text Placeholder 2"/>
          <p:cNvSpPr txBox="1">
            <a:spLocks/>
          </p:cNvSpPr>
          <p:nvPr/>
        </p:nvSpPr>
        <p:spPr>
          <a:xfrm>
            <a:off x="4659459"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100" b="0"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rPr>
              <a:t>2015</a:t>
            </a:r>
            <a:endParaRPr kumimoji="0" lang="en-GB" sz="1100" b="0" i="0" u="none" strike="noStrike" kern="1200" cap="none" spc="0" normalizeH="0" baseline="0" noProof="0" dirty="0">
              <a:ln>
                <a:noFill/>
              </a:ln>
              <a:solidFill>
                <a:schemeClr val="tx1"/>
              </a:solidFill>
              <a:effectLst/>
              <a:uLnTx/>
              <a:uFillTx/>
              <a:latin typeface="微软雅黑" pitchFamily="34" charset="-122"/>
              <a:ea typeface="微软雅黑" pitchFamily="34" charset="-122"/>
            </a:endParaRPr>
          </a:p>
        </p:txBody>
      </p:sp>
      <p:sp>
        <p:nvSpPr>
          <p:cNvPr id="18" name="TextBox 17"/>
          <p:cNvSpPr txBox="1"/>
          <p:nvPr/>
        </p:nvSpPr>
        <p:spPr>
          <a:xfrm>
            <a:off x="4659459" y="3625164"/>
            <a:ext cx="1510095" cy="738664"/>
          </a:xfrm>
          <a:prstGeom prst="rect">
            <a:avLst/>
          </a:prstGeom>
          <a:noFill/>
        </p:spPr>
        <p:txBody>
          <a:bodyPr wrap="square" lIns="0" tIns="0" rIns="0" bIns="0" rtlCol="0">
            <a:spAutoFit/>
          </a:bodyPr>
          <a:lstStyle/>
          <a:p>
            <a:pPr lvl="0"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en-US" altLang="zh-CN" sz="1200" kern="0" dirty="0">
              <a:solidFill>
                <a:sysClr val="window" lastClr="FFFFFF">
                  <a:lumMod val="50000"/>
                </a:sysClr>
              </a:solidFill>
              <a:latin typeface="微软雅黑" pitchFamily="34" charset="-122"/>
              <a:ea typeface="微软雅黑" pitchFamily="34" charset="-122"/>
            </a:endParaRPr>
          </a:p>
          <a:p>
            <a:pPr lvl="0"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lvl="0"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lvl="0"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p:txBody>
      </p:sp>
      <p:sp>
        <p:nvSpPr>
          <p:cNvPr id="19" name="Text Placeholder 2"/>
          <p:cNvSpPr txBox="1">
            <a:spLocks/>
          </p:cNvSpPr>
          <p:nvPr/>
        </p:nvSpPr>
        <p:spPr>
          <a:xfrm>
            <a:off x="6389486" y="2975514"/>
            <a:ext cx="1510095" cy="196335"/>
          </a:xfrm>
          <a:prstGeom prst="rect">
            <a:avLst/>
          </a:prstGeom>
          <a:noFill/>
        </p:spPr>
        <p:txBody>
          <a:bodyPr vert="horz" lIns="0" tIns="34290" rIns="0" bIns="34290" rtlCol="0" anchor="ctr">
            <a:noAutofit/>
          </a:bodyPr>
          <a:lstStyle>
            <a:lvl1pPr marL="0" indent="0" algn="l" defTabSz="685800" rtl="0" eaLnBrk="1" latinLnBrk="0" hangingPunct="1">
              <a:lnSpc>
                <a:spcPct val="90000"/>
              </a:lnSpc>
              <a:spcBef>
                <a:spcPts val="750"/>
              </a:spcBef>
              <a:buFont typeface="Arial" panose="020B0604020202020204" pitchFamily="34" charset="0"/>
              <a:buNone/>
              <a:defRPr sz="1200" b="0" kern="1200" baseline="0">
                <a:solidFill>
                  <a:srgbClr val="F02423"/>
                </a:solidFill>
                <a:latin typeface="Kontrapunkt Bob" panose="02000000000000000000"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GB" sz="1100" b="0" i="0" u="none" strike="noStrike" kern="1200" cap="none" spc="0" normalizeH="0" baseline="0" noProof="0" dirty="0" smtClean="0">
                <a:ln>
                  <a:noFill/>
                </a:ln>
                <a:solidFill>
                  <a:schemeClr val="tx1"/>
                </a:solidFill>
                <a:effectLst/>
                <a:uLnTx/>
                <a:uFillTx/>
                <a:latin typeface="微软雅黑" pitchFamily="34" charset="-122"/>
                <a:ea typeface="微软雅黑" pitchFamily="34" charset="-122"/>
              </a:rPr>
              <a:t>2016</a:t>
            </a:r>
            <a:endParaRPr kumimoji="0" lang="en-GB" sz="1100" b="0" i="0" u="none" strike="noStrike" kern="1200" cap="none" spc="0" normalizeH="0" baseline="0" noProof="0" dirty="0">
              <a:ln>
                <a:noFill/>
              </a:ln>
              <a:solidFill>
                <a:schemeClr val="tx1"/>
              </a:solidFill>
              <a:effectLst/>
              <a:uLnTx/>
              <a:uFillTx/>
              <a:latin typeface="微软雅黑" pitchFamily="34" charset="-122"/>
              <a:ea typeface="微软雅黑" pitchFamily="34" charset="-122"/>
            </a:endParaRPr>
          </a:p>
        </p:txBody>
      </p:sp>
      <p:sp>
        <p:nvSpPr>
          <p:cNvPr id="20" name="TextBox 19"/>
          <p:cNvSpPr txBox="1"/>
          <p:nvPr/>
        </p:nvSpPr>
        <p:spPr>
          <a:xfrm>
            <a:off x="6389486" y="3625164"/>
            <a:ext cx="1510095" cy="738664"/>
          </a:xfrm>
          <a:prstGeom prst="rect">
            <a:avLst/>
          </a:prstGeom>
          <a:noFill/>
        </p:spPr>
        <p:txBody>
          <a:bodyPr wrap="square" lIns="0" tIns="0" rIns="0" bIns="0" rtlCol="0">
            <a:spAutoFit/>
          </a:bodyPr>
          <a:lstStyle/>
          <a:p>
            <a:pPr lvl="0"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en-US" altLang="zh-CN" sz="1200" kern="0" dirty="0">
              <a:solidFill>
                <a:sysClr val="window" lastClr="FFFFFF">
                  <a:lumMod val="50000"/>
                </a:sysClr>
              </a:solidFill>
              <a:latin typeface="微软雅黑" pitchFamily="34" charset="-122"/>
              <a:ea typeface="微软雅黑" pitchFamily="34" charset="-122"/>
            </a:endParaRPr>
          </a:p>
          <a:p>
            <a:pPr lvl="0"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lvl="0"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a:p>
            <a:pPr lvl="0" algn="ctr" defTabSz="914400">
              <a:defRPr/>
            </a:pPr>
            <a:r>
              <a:rPr lang="zh-CN" altLang="en-US" sz="1200" kern="0" dirty="0">
                <a:solidFill>
                  <a:sysClr val="window" lastClr="FFFFFF">
                    <a:lumMod val="50000"/>
                  </a:sysClr>
                </a:solidFill>
                <a:latin typeface="微软雅黑" pitchFamily="34" charset="-122"/>
                <a:ea typeface="微软雅黑" pitchFamily="34" charset="-122"/>
              </a:rPr>
              <a:t>单击添加文本内容</a:t>
            </a:r>
            <a:endParaRPr lang="nl-NL" altLang="zh-CN" sz="1200" kern="0" dirty="0">
              <a:solidFill>
                <a:sysClr val="window" lastClr="FFFFFF">
                  <a:lumMod val="50000"/>
                </a:sysClr>
              </a:solidFill>
              <a:latin typeface="微软雅黑" pitchFamily="34" charset="-122"/>
              <a:ea typeface="微软雅黑" pitchFamily="34" charset="-122"/>
            </a:endParaRPr>
          </a:p>
        </p:txBody>
      </p:sp>
      <p:sp>
        <p:nvSpPr>
          <p:cNvPr id="21" name="TextBox 20"/>
          <p:cNvSpPr txBox="1"/>
          <p:nvPr/>
        </p:nvSpPr>
        <p:spPr>
          <a:xfrm>
            <a:off x="1517911" y="3264863"/>
            <a:ext cx="997835" cy="246221"/>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添加标题</a:t>
            </a:r>
            <a:endParaRPr kumimoji="0" lang="en-GB" b="1"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22" name="TextBox 21"/>
          <p:cNvSpPr txBox="1"/>
          <p:nvPr/>
        </p:nvSpPr>
        <p:spPr>
          <a:xfrm>
            <a:off x="3245076" y="3264863"/>
            <a:ext cx="997835" cy="246221"/>
          </a:xfrm>
          <a:prstGeom prst="rect">
            <a:avLst/>
          </a:prstGeom>
          <a:noFill/>
        </p:spPr>
        <p:txBody>
          <a:bodyPr wrap="square" lIns="0" tIns="0" rIns="0" bIns="0" rtlCol="0">
            <a:spAutoFit/>
          </a:bodyPr>
          <a:lstStyle/>
          <a:p>
            <a:pPr lvl="0" algn="ctr" defTabSz="914400">
              <a:defRPr/>
            </a:pPr>
            <a:r>
              <a:rPr lang="zh-CN" altLang="en-US" b="1" kern="0" dirty="0">
                <a:solidFill>
                  <a:prstClr val="black">
                    <a:lumMod val="65000"/>
                    <a:lumOff val="35000"/>
                  </a:prstClr>
                </a:solidFill>
                <a:latin typeface="微软雅黑" pitchFamily="34" charset="-122"/>
                <a:ea typeface="微软雅黑" pitchFamily="34" charset="-122"/>
              </a:rPr>
              <a:t>添加标题</a:t>
            </a:r>
            <a:endParaRPr lang="en-GB" altLang="zh-CN" b="1" kern="0" dirty="0">
              <a:solidFill>
                <a:prstClr val="black">
                  <a:lumMod val="65000"/>
                  <a:lumOff val="35000"/>
                </a:prstClr>
              </a:solidFill>
              <a:latin typeface="微软雅黑" pitchFamily="34" charset="-122"/>
              <a:ea typeface="微软雅黑" pitchFamily="34" charset="-122"/>
            </a:endParaRPr>
          </a:p>
        </p:txBody>
      </p:sp>
      <p:sp>
        <p:nvSpPr>
          <p:cNvPr id="23" name="TextBox 22"/>
          <p:cNvSpPr txBox="1"/>
          <p:nvPr/>
        </p:nvSpPr>
        <p:spPr>
          <a:xfrm>
            <a:off x="4904048" y="3264863"/>
            <a:ext cx="997835" cy="246221"/>
          </a:xfrm>
          <a:prstGeom prst="rect">
            <a:avLst/>
          </a:prstGeom>
          <a:noFill/>
        </p:spPr>
        <p:txBody>
          <a:bodyPr wrap="square" lIns="0" tIns="0" rIns="0" bIns="0" rtlCol="0">
            <a:spAutoFit/>
          </a:bodyPr>
          <a:lstStyle/>
          <a:p>
            <a:pPr lvl="0" algn="ctr" defTabSz="914400">
              <a:defRPr/>
            </a:pPr>
            <a:r>
              <a:rPr lang="zh-CN" altLang="en-US" b="1" kern="0" dirty="0">
                <a:solidFill>
                  <a:prstClr val="black">
                    <a:lumMod val="65000"/>
                    <a:lumOff val="35000"/>
                  </a:prstClr>
                </a:solidFill>
                <a:latin typeface="微软雅黑" pitchFamily="34" charset="-122"/>
                <a:ea typeface="微软雅黑" pitchFamily="34" charset="-122"/>
              </a:rPr>
              <a:t>添加标题</a:t>
            </a:r>
            <a:endParaRPr lang="en-GB" altLang="zh-CN" b="1" kern="0" dirty="0">
              <a:solidFill>
                <a:prstClr val="black">
                  <a:lumMod val="65000"/>
                  <a:lumOff val="35000"/>
                </a:prstClr>
              </a:solidFill>
              <a:latin typeface="微软雅黑" pitchFamily="34" charset="-122"/>
              <a:ea typeface="微软雅黑" pitchFamily="34" charset="-122"/>
            </a:endParaRPr>
          </a:p>
        </p:txBody>
      </p:sp>
      <p:sp>
        <p:nvSpPr>
          <p:cNvPr id="24" name="TextBox 23"/>
          <p:cNvSpPr txBox="1"/>
          <p:nvPr/>
        </p:nvSpPr>
        <p:spPr>
          <a:xfrm>
            <a:off x="6631213" y="3264863"/>
            <a:ext cx="997835" cy="246221"/>
          </a:xfrm>
          <a:prstGeom prst="rect">
            <a:avLst/>
          </a:prstGeom>
          <a:noFill/>
        </p:spPr>
        <p:txBody>
          <a:bodyPr wrap="square" lIns="0" tIns="0" rIns="0" bIns="0" rtlCol="0">
            <a:spAutoFit/>
          </a:bodyPr>
          <a:lstStyle/>
          <a:p>
            <a:pPr lvl="0" algn="ctr" defTabSz="914400">
              <a:defRPr/>
            </a:pPr>
            <a:r>
              <a:rPr lang="zh-CN" altLang="en-US" b="1" kern="0" dirty="0">
                <a:solidFill>
                  <a:prstClr val="black">
                    <a:lumMod val="65000"/>
                    <a:lumOff val="35000"/>
                  </a:prstClr>
                </a:solidFill>
                <a:latin typeface="微软雅黑" pitchFamily="34" charset="-122"/>
                <a:ea typeface="微软雅黑" pitchFamily="34" charset="-122"/>
              </a:rPr>
              <a:t>添加标题</a:t>
            </a:r>
            <a:endParaRPr lang="en-GB" altLang="zh-CN" b="1" kern="0" dirty="0">
              <a:solidFill>
                <a:prstClr val="black">
                  <a:lumMod val="65000"/>
                  <a:lumOff val="3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3">
                                            <p:txEl>
                                              <p:pRg st="0" end="0"/>
                                            </p:txEl>
                                          </p:spTgt>
                                        </p:tgtEl>
                                        <p:attrNameLst>
                                          <p:attrName>style.visibility</p:attrName>
                                        </p:attrNameLst>
                                      </p:cBhvr>
                                      <p:to>
                                        <p:strVal val="visible"/>
                                      </p:to>
                                    </p:set>
                                    <p:animEffect transition="in" filter="fade">
                                      <p:cBhvr>
                                        <p:cTn id="14" dur="500"/>
                                        <p:tgtEl>
                                          <p:spTgt spid="13">
                                            <p:txEl>
                                              <p:pRg st="0" end="0"/>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00"/>
                                        <p:tgtEl>
                                          <p:spTgt spid="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5">
                                            <p:txEl>
                                              <p:pRg st="0" end="0"/>
                                            </p:txEl>
                                          </p:spTgt>
                                        </p:tgtEl>
                                        <p:attrNameLst>
                                          <p:attrName>style.visibility</p:attrName>
                                        </p:attrNameLst>
                                      </p:cBhvr>
                                      <p:to>
                                        <p:strVal val="visible"/>
                                      </p:to>
                                    </p:set>
                                    <p:animEffect transition="in" filter="fade">
                                      <p:cBhvr>
                                        <p:cTn id="32" dur="500"/>
                                        <p:tgtEl>
                                          <p:spTgt spid="15">
                                            <p:txEl>
                                              <p:pRg st="0" end="0"/>
                                            </p:txEl>
                                          </p:spTgt>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up)">
                                      <p:cBhvr>
                                        <p:cTn id="39" dur="500"/>
                                        <p:tgtEl>
                                          <p:spTgt spid="16"/>
                                        </p:tgtEl>
                                      </p:cBhvr>
                                    </p:animEffect>
                                  </p:childTnLst>
                                </p:cTn>
                              </p:par>
                            </p:childTnLst>
                          </p:cTn>
                        </p:par>
                        <p:par>
                          <p:cTn id="40" fill="hold">
                            <p:stCondLst>
                              <p:cond delay="3000"/>
                            </p:stCondLst>
                            <p:childTnLst>
                              <p:par>
                                <p:cTn id="41" presetID="2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down)">
                                      <p:cBhvr>
                                        <p:cTn id="43" dur="500"/>
                                        <p:tgtEl>
                                          <p:spTgt spid="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17">
                                            <p:txEl>
                                              <p:pRg st="0" end="0"/>
                                            </p:txEl>
                                          </p:spTgt>
                                        </p:tgtEl>
                                        <p:attrNameLst>
                                          <p:attrName>style.visibility</p:attrName>
                                        </p:attrNameLst>
                                      </p:cBhvr>
                                      <p:to>
                                        <p:strVal val="visible"/>
                                      </p:to>
                                    </p:set>
                                    <p:animEffect transition="in" filter="fade">
                                      <p:cBhvr>
                                        <p:cTn id="50" dur="500"/>
                                        <p:tgtEl>
                                          <p:spTgt spid="17">
                                            <p:txEl>
                                              <p:pRg st="0" end="0"/>
                                            </p:txEl>
                                          </p:spTgt>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up)">
                                      <p:cBhvr>
                                        <p:cTn id="57" dur="500"/>
                                        <p:tgtEl>
                                          <p:spTgt spid="18"/>
                                        </p:tgtEl>
                                      </p:cBhvr>
                                    </p:animEffect>
                                  </p:childTnLst>
                                </p:cTn>
                              </p:par>
                            </p:childTnLst>
                          </p:cTn>
                        </p:par>
                        <p:par>
                          <p:cTn id="58" fill="hold">
                            <p:stCondLst>
                              <p:cond delay="4500"/>
                            </p:stCondLst>
                            <p:childTnLst>
                              <p:par>
                                <p:cTn id="59" presetID="22" presetClass="entr" presetSubtype="4"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down)">
                                      <p:cBhvr>
                                        <p:cTn id="61" dur="500"/>
                                        <p:tgtEl>
                                          <p:spTgt spid="7"/>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500"/>
                                        <p:tgtEl>
                                          <p:spTgt spid="12"/>
                                        </p:tgtEl>
                                      </p:cBhvr>
                                    </p:animEffect>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19">
                                            <p:txEl>
                                              <p:pRg st="0" end="0"/>
                                            </p:txEl>
                                          </p:spTgt>
                                        </p:tgtEl>
                                        <p:attrNameLst>
                                          <p:attrName>style.visibility</p:attrName>
                                        </p:attrNameLst>
                                      </p:cBhvr>
                                      <p:to>
                                        <p:strVal val="visible"/>
                                      </p:to>
                                    </p:set>
                                    <p:animEffect transition="in" filter="fade">
                                      <p:cBhvr>
                                        <p:cTn id="68" dur="500"/>
                                        <p:tgtEl>
                                          <p:spTgt spid="19">
                                            <p:txEl>
                                              <p:pRg st="0" end="0"/>
                                            </p:txEl>
                                          </p:spTgt>
                                        </p:tgtEl>
                                      </p:cBhvr>
                                    </p:animEffect>
                                  </p:childTnLst>
                                </p:cTn>
                              </p:par>
                            </p:childTnLst>
                          </p:cTn>
                        </p:par>
                        <p:par>
                          <p:cTn id="69" fill="hold">
                            <p:stCondLst>
                              <p:cond delay="5500"/>
                            </p:stCondLst>
                            <p:childTnLst>
                              <p:par>
                                <p:cTn id="70" presetID="10" presetClass="entr" presetSubtype="0"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500"/>
                                        <p:tgtEl>
                                          <p:spTgt spid="24"/>
                                        </p:tgtEl>
                                      </p:cBhvr>
                                    </p:animEffect>
                                  </p:childTnLst>
                                </p:cTn>
                              </p:par>
                              <p:par>
                                <p:cTn id="73" presetID="22" presetClass="entr" presetSubtype="1"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up)">
                                      <p:cBhvr>
                                        <p:cTn id="7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P spid="13" grpId="0" build="p"/>
      <p:bldP spid="14" grpId="0"/>
      <p:bldP spid="15" grpId="0" build="p"/>
      <p:bldP spid="16" grpId="0"/>
      <p:bldP spid="17" grpId="0" build="p"/>
      <p:bldP spid="18" grpId="0"/>
      <p:bldP spid="19" grpId="0" build="p"/>
      <p:bldP spid="20" grpId="0"/>
      <p:bldP spid="21" grpId="0"/>
      <p:bldP spid="22" grpId="0"/>
      <p:bldP spid="23"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Oval 2"/>
          <p:cNvSpPr>
            <a:spLocks noChangeArrowheads="1"/>
          </p:cNvSpPr>
          <p:nvPr/>
        </p:nvSpPr>
        <p:spPr bwMode="auto">
          <a:xfrm>
            <a:off x="3749550" y="1852389"/>
            <a:ext cx="2025650" cy="2025650"/>
          </a:xfrm>
          <a:prstGeom prst="ellipse">
            <a:avLst/>
          </a:prstGeom>
          <a:solidFill>
            <a:srgbClr val="FFFFFF">
              <a:alpha val="10196"/>
            </a:srgbClr>
          </a:solidFill>
          <a:ln w="19050" cap="rnd" algn="ctr">
            <a:solidFill>
              <a:srgbClr val="FF3333"/>
            </a:solidFill>
            <a:prstDash val="sysDot"/>
            <a:round/>
            <a:headEnd/>
            <a:tailEnd/>
          </a:ln>
        </p:spPr>
        <p:txBody>
          <a:bodyPr wrap="none" lIns="100803" tIns="50402" rIns="100803" bIns="5040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a typeface="微软雅黑" pitchFamily="34" charset="-122"/>
            </a:endParaRPr>
          </a:p>
        </p:txBody>
      </p:sp>
      <p:sp>
        <p:nvSpPr>
          <p:cNvPr id="6" name="Freeform 6"/>
          <p:cNvSpPr>
            <a:spLocks/>
          </p:cNvSpPr>
          <p:nvPr/>
        </p:nvSpPr>
        <p:spPr bwMode="auto">
          <a:xfrm rot="5400000">
            <a:off x="2238938" y="1513459"/>
            <a:ext cx="3743325" cy="2360612"/>
          </a:xfrm>
          <a:custGeom>
            <a:avLst/>
            <a:gdLst>
              <a:gd name="T0" fmla="*/ 224 w 2848"/>
              <a:gd name="T1" fmla="*/ 484 h 1795"/>
              <a:gd name="T2" fmla="*/ 231 w 2848"/>
              <a:gd name="T3" fmla="*/ 587 h 1795"/>
              <a:gd name="T4" fmla="*/ 246 w 2848"/>
              <a:gd name="T5" fmla="*/ 687 h 1795"/>
              <a:gd name="T6" fmla="*/ 267 w 2848"/>
              <a:gd name="T7" fmla="*/ 785 h 1795"/>
              <a:gd name="T8" fmla="*/ 295 w 2848"/>
              <a:gd name="T9" fmla="*/ 881 h 1795"/>
              <a:gd name="T10" fmla="*/ 329 w 2848"/>
              <a:gd name="T11" fmla="*/ 973 h 1795"/>
              <a:gd name="T12" fmla="*/ 371 w 2848"/>
              <a:gd name="T13" fmla="*/ 1062 h 1795"/>
              <a:gd name="T14" fmla="*/ 419 w 2848"/>
              <a:gd name="T15" fmla="*/ 1147 h 1795"/>
              <a:gd name="T16" fmla="*/ 472 w 2848"/>
              <a:gd name="T17" fmla="*/ 1228 h 1795"/>
              <a:gd name="T18" fmla="*/ 531 w 2848"/>
              <a:gd name="T19" fmla="*/ 1305 h 1795"/>
              <a:gd name="T20" fmla="*/ 595 w 2848"/>
              <a:gd name="T21" fmla="*/ 1377 h 1795"/>
              <a:gd name="T22" fmla="*/ 665 w 2848"/>
              <a:gd name="T23" fmla="*/ 1445 h 1795"/>
              <a:gd name="T24" fmla="*/ 739 w 2848"/>
              <a:gd name="T25" fmla="*/ 1508 h 1795"/>
              <a:gd name="T26" fmla="*/ 817 w 2848"/>
              <a:gd name="T27" fmla="*/ 1565 h 1795"/>
              <a:gd name="T28" fmla="*/ 900 w 2848"/>
              <a:gd name="T29" fmla="*/ 1617 h 1795"/>
              <a:gd name="T30" fmla="*/ 986 w 2848"/>
              <a:gd name="T31" fmla="*/ 1662 h 1795"/>
              <a:gd name="T32" fmla="*/ 1076 w 2848"/>
              <a:gd name="T33" fmla="*/ 1702 h 1795"/>
              <a:gd name="T34" fmla="*/ 1169 w 2848"/>
              <a:gd name="T35" fmla="*/ 1734 h 1795"/>
              <a:gd name="T36" fmla="*/ 1266 w 2848"/>
              <a:gd name="T37" fmla="*/ 1761 h 1795"/>
              <a:gd name="T38" fmla="*/ 1365 w 2848"/>
              <a:gd name="T39" fmla="*/ 1780 h 1795"/>
              <a:gd name="T40" fmla="*/ 1467 w 2848"/>
              <a:gd name="T41" fmla="*/ 1790 h 1795"/>
              <a:gd name="T42" fmla="*/ 1569 w 2848"/>
              <a:gd name="T43" fmla="*/ 1795 h 1795"/>
              <a:gd name="T44" fmla="*/ 1680 w 2848"/>
              <a:gd name="T45" fmla="*/ 1790 h 1795"/>
              <a:gd name="T46" fmla="*/ 1842 w 2848"/>
              <a:gd name="T47" fmla="*/ 1767 h 1795"/>
              <a:gd name="T48" fmla="*/ 1997 w 2848"/>
              <a:gd name="T49" fmla="*/ 1725 h 1795"/>
              <a:gd name="T50" fmla="*/ 2143 w 2848"/>
              <a:gd name="T51" fmla="*/ 1666 h 1795"/>
              <a:gd name="T52" fmla="*/ 2281 w 2848"/>
              <a:gd name="T53" fmla="*/ 1592 h 1795"/>
              <a:gd name="T54" fmla="*/ 2408 w 2848"/>
              <a:gd name="T55" fmla="*/ 1501 h 1795"/>
              <a:gd name="T56" fmla="*/ 2525 w 2848"/>
              <a:gd name="T57" fmla="*/ 1397 h 1795"/>
              <a:gd name="T58" fmla="*/ 2627 w 2848"/>
              <a:gd name="T59" fmla="*/ 1280 h 1795"/>
              <a:gd name="T60" fmla="*/ 2716 w 2848"/>
              <a:gd name="T61" fmla="*/ 1153 h 1795"/>
              <a:gd name="T62" fmla="*/ 2790 w 2848"/>
              <a:gd name="T63" fmla="*/ 1015 h 1795"/>
              <a:gd name="T64" fmla="*/ 2848 w 2848"/>
              <a:gd name="T65" fmla="*/ 867 h 1795"/>
              <a:gd name="T66" fmla="*/ 2721 w 2848"/>
              <a:gd name="T67" fmla="*/ 994 h 1795"/>
              <a:gd name="T68" fmla="*/ 2691 w 2848"/>
              <a:gd name="T69" fmla="*/ 1003 h 1795"/>
              <a:gd name="T70" fmla="*/ 2671 w 2848"/>
              <a:gd name="T71" fmla="*/ 999 h 1795"/>
              <a:gd name="T72" fmla="*/ 2415 w 2848"/>
              <a:gd name="T73" fmla="*/ 749 h 1795"/>
              <a:gd name="T74" fmla="*/ 2390 w 2848"/>
              <a:gd name="T75" fmla="*/ 813 h 1795"/>
              <a:gd name="T76" fmla="*/ 2343 w 2848"/>
              <a:gd name="T77" fmla="*/ 905 h 1795"/>
              <a:gd name="T78" fmla="*/ 2286 w 2848"/>
              <a:gd name="T79" fmla="*/ 990 h 1795"/>
              <a:gd name="T80" fmla="*/ 2220 w 2848"/>
              <a:gd name="T81" fmla="*/ 1066 h 1795"/>
              <a:gd name="T82" fmla="*/ 2146 w 2848"/>
              <a:gd name="T83" fmla="*/ 1136 h 1795"/>
              <a:gd name="T84" fmla="*/ 2064 w 2848"/>
              <a:gd name="T85" fmla="*/ 1198 h 1795"/>
              <a:gd name="T86" fmla="*/ 1976 w 2848"/>
              <a:gd name="T87" fmla="*/ 1249 h 1795"/>
              <a:gd name="T88" fmla="*/ 1882 w 2848"/>
              <a:gd name="T89" fmla="*/ 1291 h 1795"/>
              <a:gd name="T90" fmla="*/ 1782 w 2848"/>
              <a:gd name="T91" fmla="*/ 1320 h 1795"/>
              <a:gd name="T92" fmla="*/ 1678 w 2848"/>
              <a:gd name="T93" fmla="*/ 1339 h 1795"/>
              <a:gd name="T94" fmla="*/ 1569 w 2848"/>
              <a:gd name="T95" fmla="*/ 1346 h 1795"/>
              <a:gd name="T96" fmla="*/ 1478 w 2848"/>
              <a:gd name="T97" fmla="*/ 1342 h 1795"/>
              <a:gd name="T98" fmla="*/ 1345 w 2848"/>
              <a:gd name="T99" fmla="*/ 1318 h 1795"/>
              <a:gd name="T100" fmla="*/ 1221 w 2848"/>
              <a:gd name="T101" fmla="*/ 1275 h 1795"/>
              <a:gd name="T102" fmla="*/ 1104 w 2848"/>
              <a:gd name="T103" fmla="*/ 1216 h 1795"/>
              <a:gd name="T104" fmla="*/ 999 w 2848"/>
              <a:gd name="T105" fmla="*/ 1141 h 1795"/>
              <a:gd name="T106" fmla="*/ 906 w 2848"/>
              <a:gd name="T107" fmla="*/ 1052 h 1795"/>
              <a:gd name="T108" fmla="*/ 825 w 2848"/>
              <a:gd name="T109" fmla="*/ 951 h 1795"/>
              <a:gd name="T110" fmla="*/ 760 w 2848"/>
              <a:gd name="T111" fmla="*/ 839 h 1795"/>
              <a:gd name="T112" fmla="*/ 713 w 2848"/>
              <a:gd name="T113" fmla="*/ 716 h 1795"/>
              <a:gd name="T114" fmla="*/ 683 w 2848"/>
              <a:gd name="T115" fmla="*/ 586 h 1795"/>
              <a:gd name="T116" fmla="*/ 673 w 2848"/>
              <a:gd name="T117" fmla="*/ 449 h 1795"/>
              <a:gd name="T118" fmla="*/ 0 w 2848"/>
              <a:gd name="T119" fmla="*/ 449 h 1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8" h="1795">
                <a:moveTo>
                  <a:pt x="224" y="449"/>
                </a:moveTo>
                <a:lnTo>
                  <a:pt x="224" y="449"/>
                </a:lnTo>
                <a:lnTo>
                  <a:pt x="224" y="484"/>
                </a:lnTo>
                <a:lnTo>
                  <a:pt x="226" y="519"/>
                </a:lnTo>
                <a:lnTo>
                  <a:pt x="228" y="553"/>
                </a:lnTo>
                <a:lnTo>
                  <a:pt x="231" y="587"/>
                </a:lnTo>
                <a:lnTo>
                  <a:pt x="235" y="620"/>
                </a:lnTo>
                <a:lnTo>
                  <a:pt x="240" y="654"/>
                </a:lnTo>
                <a:lnTo>
                  <a:pt x="246" y="687"/>
                </a:lnTo>
                <a:lnTo>
                  <a:pt x="252" y="720"/>
                </a:lnTo>
                <a:lnTo>
                  <a:pt x="259" y="754"/>
                </a:lnTo>
                <a:lnTo>
                  <a:pt x="267" y="785"/>
                </a:lnTo>
                <a:lnTo>
                  <a:pt x="275" y="817"/>
                </a:lnTo>
                <a:lnTo>
                  <a:pt x="285" y="849"/>
                </a:lnTo>
                <a:lnTo>
                  <a:pt x="295" y="881"/>
                </a:lnTo>
                <a:lnTo>
                  <a:pt x="306" y="912"/>
                </a:lnTo>
                <a:lnTo>
                  <a:pt x="318" y="942"/>
                </a:lnTo>
                <a:lnTo>
                  <a:pt x="329" y="973"/>
                </a:lnTo>
                <a:lnTo>
                  <a:pt x="342" y="1003"/>
                </a:lnTo>
                <a:lnTo>
                  <a:pt x="357" y="1032"/>
                </a:lnTo>
                <a:lnTo>
                  <a:pt x="371" y="1062"/>
                </a:lnTo>
                <a:lnTo>
                  <a:pt x="386" y="1090"/>
                </a:lnTo>
                <a:lnTo>
                  <a:pt x="403" y="1118"/>
                </a:lnTo>
                <a:lnTo>
                  <a:pt x="419" y="1147"/>
                </a:lnTo>
                <a:lnTo>
                  <a:pt x="436" y="1174"/>
                </a:lnTo>
                <a:lnTo>
                  <a:pt x="453" y="1201"/>
                </a:lnTo>
                <a:lnTo>
                  <a:pt x="472" y="1228"/>
                </a:lnTo>
                <a:lnTo>
                  <a:pt x="491" y="1254"/>
                </a:lnTo>
                <a:lnTo>
                  <a:pt x="511" y="1280"/>
                </a:lnTo>
                <a:lnTo>
                  <a:pt x="531" y="1305"/>
                </a:lnTo>
                <a:lnTo>
                  <a:pt x="553" y="1330"/>
                </a:lnTo>
                <a:lnTo>
                  <a:pt x="574" y="1353"/>
                </a:lnTo>
                <a:lnTo>
                  <a:pt x="595" y="1377"/>
                </a:lnTo>
                <a:lnTo>
                  <a:pt x="618" y="1401"/>
                </a:lnTo>
                <a:lnTo>
                  <a:pt x="641" y="1423"/>
                </a:lnTo>
                <a:lnTo>
                  <a:pt x="665" y="1445"/>
                </a:lnTo>
                <a:lnTo>
                  <a:pt x="690" y="1467"/>
                </a:lnTo>
                <a:lnTo>
                  <a:pt x="713" y="1487"/>
                </a:lnTo>
                <a:lnTo>
                  <a:pt x="739" y="1508"/>
                </a:lnTo>
                <a:lnTo>
                  <a:pt x="764" y="1527"/>
                </a:lnTo>
                <a:lnTo>
                  <a:pt x="791" y="1546"/>
                </a:lnTo>
                <a:lnTo>
                  <a:pt x="817" y="1565"/>
                </a:lnTo>
                <a:lnTo>
                  <a:pt x="844" y="1582"/>
                </a:lnTo>
                <a:lnTo>
                  <a:pt x="872" y="1600"/>
                </a:lnTo>
                <a:lnTo>
                  <a:pt x="900" y="1617"/>
                </a:lnTo>
                <a:lnTo>
                  <a:pt x="928" y="1632"/>
                </a:lnTo>
                <a:lnTo>
                  <a:pt x="957" y="1647"/>
                </a:lnTo>
                <a:lnTo>
                  <a:pt x="986" y="1662"/>
                </a:lnTo>
                <a:lnTo>
                  <a:pt x="1016" y="1676"/>
                </a:lnTo>
                <a:lnTo>
                  <a:pt x="1046" y="1689"/>
                </a:lnTo>
                <a:lnTo>
                  <a:pt x="1076" y="1702"/>
                </a:lnTo>
                <a:lnTo>
                  <a:pt x="1106" y="1714"/>
                </a:lnTo>
                <a:lnTo>
                  <a:pt x="1138" y="1724"/>
                </a:lnTo>
                <a:lnTo>
                  <a:pt x="1169" y="1734"/>
                </a:lnTo>
                <a:lnTo>
                  <a:pt x="1201" y="1743"/>
                </a:lnTo>
                <a:lnTo>
                  <a:pt x="1233" y="1752"/>
                </a:lnTo>
                <a:lnTo>
                  <a:pt x="1266" y="1761"/>
                </a:lnTo>
                <a:lnTo>
                  <a:pt x="1299" y="1768"/>
                </a:lnTo>
                <a:lnTo>
                  <a:pt x="1332" y="1774"/>
                </a:lnTo>
                <a:lnTo>
                  <a:pt x="1365" y="1780"/>
                </a:lnTo>
                <a:lnTo>
                  <a:pt x="1398" y="1784"/>
                </a:lnTo>
                <a:lnTo>
                  <a:pt x="1432" y="1788"/>
                </a:lnTo>
                <a:lnTo>
                  <a:pt x="1467" y="1790"/>
                </a:lnTo>
                <a:lnTo>
                  <a:pt x="1501" y="1793"/>
                </a:lnTo>
                <a:lnTo>
                  <a:pt x="1535" y="1794"/>
                </a:lnTo>
                <a:lnTo>
                  <a:pt x="1569" y="1795"/>
                </a:lnTo>
                <a:lnTo>
                  <a:pt x="1569" y="1795"/>
                </a:lnTo>
                <a:lnTo>
                  <a:pt x="1625" y="1794"/>
                </a:lnTo>
                <a:lnTo>
                  <a:pt x="1680" y="1790"/>
                </a:lnTo>
                <a:lnTo>
                  <a:pt x="1735" y="1784"/>
                </a:lnTo>
                <a:lnTo>
                  <a:pt x="1789" y="1777"/>
                </a:lnTo>
                <a:lnTo>
                  <a:pt x="1842" y="1767"/>
                </a:lnTo>
                <a:lnTo>
                  <a:pt x="1894" y="1755"/>
                </a:lnTo>
                <a:lnTo>
                  <a:pt x="1946" y="1742"/>
                </a:lnTo>
                <a:lnTo>
                  <a:pt x="1997" y="1725"/>
                </a:lnTo>
                <a:lnTo>
                  <a:pt x="2046" y="1708"/>
                </a:lnTo>
                <a:lnTo>
                  <a:pt x="2096" y="1688"/>
                </a:lnTo>
                <a:lnTo>
                  <a:pt x="2143" y="1666"/>
                </a:lnTo>
                <a:lnTo>
                  <a:pt x="2191" y="1643"/>
                </a:lnTo>
                <a:lnTo>
                  <a:pt x="2237" y="1618"/>
                </a:lnTo>
                <a:lnTo>
                  <a:pt x="2281" y="1592"/>
                </a:lnTo>
                <a:lnTo>
                  <a:pt x="2325" y="1562"/>
                </a:lnTo>
                <a:lnTo>
                  <a:pt x="2368" y="1533"/>
                </a:lnTo>
                <a:lnTo>
                  <a:pt x="2408" y="1501"/>
                </a:lnTo>
                <a:lnTo>
                  <a:pt x="2448" y="1468"/>
                </a:lnTo>
                <a:lnTo>
                  <a:pt x="2487" y="1434"/>
                </a:lnTo>
                <a:lnTo>
                  <a:pt x="2525" y="1397"/>
                </a:lnTo>
                <a:lnTo>
                  <a:pt x="2560" y="1359"/>
                </a:lnTo>
                <a:lnTo>
                  <a:pt x="2594" y="1322"/>
                </a:lnTo>
                <a:lnTo>
                  <a:pt x="2627" y="1280"/>
                </a:lnTo>
                <a:lnTo>
                  <a:pt x="2658" y="1239"/>
                </a:lnTo>
                <a:lnTo>
                  <a:pt x="2689" y="1196"/>
                </a:lnTo>
                <a:lnTo>
                  <a:pt x="2716" y="1153"/>
                </a:lnTo>
                <a:lnTo>
                  <a:pt x="2743" y="1108"/>
                </a:lnTo>
                <a:lnTo>
                  <a:pt x="2768" y="1062"/>
                </a:lnTo>
                <a:lnTo>
                  <a:pt x="2790" y="1015"/>
                </a:lnTo>
                <a:lnTo>
                  <a:pt x="2812" y="966"/>
                </a:lnTo>
                <a:lnTo>
                  <a:pt x="2832" y="918"/>
                </a:lnTo>
                <a:lnTo>
                  <a:pt x="2848" y="867"/>
                </a:lnTo>
                <a:lnTo>
                  <a:pt x="2728" y="987"/>
                </a:lnTo>
                <a:lnTo>
                  <a:pt x="2728" y="987"/>
                </a:lnTo>
                <a:lnTo>
                  <a:pt x="2721" y="994"/>
                </a:lnTo>
                <a:lnTo>
                  <a:pt x="2711" y="999"/>
                </a:lnTo>
                <a:lnTo>
                  <a:pt x="2702" y="1002"/>
                </a:lnTo>
                <a:lnTo>
                  <a:pt x="2691" y="1003"/>
                </a:lnTo>
                <a:lnTo>
                  <a:pt x="2691" y="1003"/>
                </a:lnTo>
                <a:lnTo>
                  <a:pt x="2681" y="1002"/>
                </a:lnTo>
                <a:lnTo>
                  <a:pt x="2671" y="999"/>
                </a:lnTo>
                <a:lnTo>
                  <a:pt x="2662" y="994"/>
                </a:lnTo>
                <a:lnTo>
                  <a:pt x="2653" y="987"/>
                </a:lnTo>
                <a:lnTo>
                  <a:pt x="2415" y="749"/>
                </a:lnTo>
                <a:lnTo>
                  <a:pt x="2415" y="749"/>
                </a:lnTo>
                <a:lnTo>
                  <a:pt x="2403" y="782"/>
                </a:lnTo>
                <a:lnTo>
                  <a:pt x="2390" y="813"/>
                </a:lnTo>
                <a:lnTo>
                  <a:pt x="2375" y="844"/>
                </a:lnTo>
                <a:lnTo>
                  <a:pt x="2359" y="875"/>
                </a:lnTo>
                <a:lnTo>
                  <a:pt x="2343" y="905"/>
                </a:lnTo>
                <a:lnTo>
                  <a:pt x="2325" y="933"/>
                </a:lnTo>
                <a:lnTo>
                  <a:pt x="2306" y="961"/>
                </a:lnTo>
                <a:lnTo>
                  <a:pt x="2286" y="990"/>
                </a:lnTo>
                <a:lnTo>
                  <a:pt x="2265" y="1016"/>
                </a:lnTo>
                <a:lnTo>
                  <a:pt x="2243" y="1042"/>
                </a:lnTo>
                <a:lnTo>
                  <a:pt x="2220" y="1066"/>
                </a:lnTo>
                <a:lnTo>
                  <a:pt x="2196" y="1091"/>
                </a:lnTo>
                <a:lnTo>
                  <a:pt x="2172" y="1114"/>
                </a:lnTo>
                <a:lnTo>
                  <a:pt x="2146" y="1136"/>
                </a:lnTo>
                <a:lnTo>
                  <a:pt x="2120" y="1157"/>
                </a:lnTo>
                <a:lnTo>
                  <a:pt x="2093" y="1179"/>
                </a:lnTo>
                <a:lnTo>
                  <a:pt x="2064" y="1198"/>
                </a:lnTo>
                <a:lnTo>
                  <a:pt x="2036" y="1215"/>
                </a:lnTo>
                <a:lnTo>
                  <a:pt x="2006" y="1233"/>
                </a:lnTo>
                <a:lnTo>
                  <a:pt x="1976" y="1249"/>
                </a:lnTo>
                <a:lnTo>
                  <a:pt x="1945" y="1264"/>
                </a:lnTo>
                <a:lnTo>
                  <a:pt x="1914" y="1278"/>
                </a:lnTo>
                <a:lnTo>
                  <a:pt x="1882" y="1291"/>
                </a:lnTo>
                <a:lnTo>
                  <a:pt x="1849" y="1301"/>
                </a:lnTo>
                <a:lnTo>
                  <a:pt x="1816" y="1312"/>
                </a:lnTo>
                <a:lnTo>
                  <a:pt x="1782" y="1320"/>
                </a:lnTo>
                <a:lnTo>
                  <a:pt x="1748" y="1329"/>
                </a:lnTo>
                <a:lnTo>
                  <a:pt x="1713" y="1334"/>
                </a:lnTo>
                <a:lnTo>
                  <a:pt x="1678" y="1339"/>
                </a:lnTo>
                <a:lnTo>
                  <a:pt x="1643" y="1343"/>
                </a:lnTo>
                <a:lnTo>
                  <a:pt x="1606" y="1345"/>
                </a:lnTo>
                <a:lnTo>
                  <a:pt x="1569" y="1346"/>
                </a:lnTo>
                <a:lnTo>
                  <a:pt x="1569" y="1346"/>
                </a:lnTo>
                <a:lnTo>
                  <a:pt x="1523" y="1345"/>
                </a:lnTo>
                <a:lnTo>
                  <a:pt x="1478" y="1342"/>
                </a:lnTo>
                <a:lnTo>
                  <a:pt x="1434" y="1336"/>
                </a:lnTo>
                <a:lnTo>
                  <a:pt x="1389" y="1327"/>
                </a:lnTo>
                <a:lnTo>
                  <a:pt x="1345" y="1318"/>
                </a:lnTo>
                <a:lnTo>
                  <a:pt x="1303" y="1306"/>
                </a:lnTo>
                <a:lnTo>
                  <a:pt x="1261" y="1292"/>
                </a:lnTo>
                <a:lnTo>
                  <a:pt x="1221" y="1275"/>
                </a:lnTo>
                <a:lnTo>
                  <a:pt x="1181" y="1258"/>
                </a:lnTo>
                <a:lnTo>
                  <a:pt x="1142" y="1238"/>
                </a:lnTo>
                <a:lnTo>
                  <a:pt x="1104" y="1216"/>
                </a:lnTo>
                <a:lnTo>
                  <a:pt x="1069" y="1193"/>
                </a:lnTo>
                <a:lnTo>
                  <a:pt x="1033" y="1168"/>
                </a:lnTo>
                <a:lnTo>
                  <a:pt x="999" y="1141"/>
                </a:lnTo>
                <a:lnTo>
                  <a:pt x="966" y="1114"/>
                </a:lnTo>
                <a:lnTo>
                  <a:pt x="935" y="1083"/>
                </a:lnTo>
                <a:lnTo>
                  <a:pt x="906" y="1052"/>
                </a:lnTo>
                <a:lnTo>
                  <a:pt x="877" y="1019"/>
                </a:lnTo>
                <a:lnTo>
                  <a:pt x="850" y="986"/>
                </a:lnTo>
                <a:lnTo>
                  <a:pt x="825" y="951"/>
                </a:lnTo>
                <a:lnTo>
                  <a:pt x="803" y="914"/>
                </a:lnTo>
                <a:lnTo>
                  <a:pt x="781" y="876"/>
                </a:lnTo>
                <a:lnTo>
                  <a:pt x="760" y="839"/>
                </a:lnTo>
                <a:lnTo>
                  <a:pt x="743" y="798"/>
                </a:lnTo>
                <a:lnTo>
                  <a:pt x="727" y="757"/>
                </a:lnTo>
                <a:lnTo>
                  <a:pt x="713" y="716"/>
                </a:lnTo>
                <a:lnTo>
                  <a:pt x="700" y="673"/>
                </a:lnTo>
                <a:lnTo>
                  <a:pt x="691" y="630"/>
                </a:lnTo>
                <a:lnTo>
                  <a:pt x="683" y="586"/>
                </a:lnTo>
                <a:lnTo>
                  <a:pt x="677" y="541"/>
                </a:lnTo>
                <a:lnTo>
                  <a:pt x="674" y="495"/>
                </a:lnTo>
                <a:lnTo>
                  <a:pt x="673" y="449"/>
                </a:lnTo>
                <a:lnTo>
                  <a:pt x="897" y="449"/>
                </a:lnTo>
                <a:lnTo>
                  <a:pt x="449" y="0"/>
                </a:lnTo>
                <a:lnTo>
                  <a:pt x="0" y="449"/>
                </a:lnTo>
                <a:lnTo>
                  <a:pt x="224" y="449"/>
                </a:lnTo>
                <a:close/>
              </a:path>
            </a:pathLst>
          </a:custGeom>
          <a:solidFill>
            <a:srgbClr val="92D050"/>
          </a:solidFill>
          <a:ln>
            <a:noFill/>
          </a:ln>
          <a:effectLst/>
          <a:extLst/>
        </p:spPr>
        <p:txBody>
          <a:bodyPr wrap="none" lIns="100803" tIns="50402" rIns="100803" bIns="5040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Arial"/>
              <a:ea typeface="微软雅黑"/>
            </a:endParaRPr>
          </a:p>
        </p:txBody>
      </p:sp>
      <p:sp>
        <p:nvSpPr>
          <p:cNvPr id="7" name="Freeform 7"/>
          <p:cNvSpPr>
            <a:spLocks/>
          </p:cNvSpPr>
          <p:nvPr/>
        </p:nvSpPr>
        <p:spPr bwMode="auto">
          <a:xfrm rot="5400000">
            <a:off x="3482850" y="1896839"/>
            <a:ext cx="3743325" cy="2359025"/>
          </a:xfrm>
          <a:custGeom>
            <a:avLst/>
            <a:gdLst>
              <a:gd name="T0" fmla="*/ 2147483647 w 2849"/>
              <a:gd name="T1" fmla="*/ 2147483647 h 1794"/>
              <a:gd name="T2" fmla="*/ 2147483647 w 2849"/>
              <a:gd name="T3" fmla="*/ 2088860183 h 1794"/>
              <a:gd name="T4" fmla="*/ 2147483647 w 2849"/>
              <a:gd name="T5" fmla="*/ 1912483007 h 1794"/>
              <a:gd name="T6" fmla="*/ 2147483647 w 2849"/>
              <a:gd name="T7" fmla="*/ 1743022479 h 1794"/>
              <a:gd name="T8" fmla="*/ 2147483647 w 2849"/>
              <a:gd name="T9" fmla="*/ 1580478600 h 1794"/>
              <a:gd name="T10" fmla="*/ 2147483647 w 2849"/>
              <a:gd name="T11" fmla="*/ 1421394360 h 1794"/>
              <a:gd name="T12" fmla="*/ 2147483647 w 2849"/>
              <a:gd name="T13" fmla="*/ 1265766801 h 1794"/>
              <a:gd name="T14" fmla="*/ 2147483647 w 2849"/>
              <a:gd name="T15" fmla="*/ 1118785382 h 1794"/>
              <a:gd name="T16" fmla="*/ 2147483647 w 2849"/>
              <a:gd name="T17" fmla="*/ 980449774 h 1794"/>
              <a:gd name="T18" fmla="*/ 2147483647 w 2849"/>
              <a:gd name="T19" fmla="*/ 845573806 h 1794"/>
              <a:gd name="T20" fmla="*/ 2147483647 w 2849"/>
              <a:gd name="T21" fmla="*/ 721071496 h 1794"/>
              <a:gd name="T22" fmla="*/ 2147483647 w 2849"/>
              <a:gd name="T23" fmla="*/ 605216148 h 1794"/>
              <a:gd name="T24" fmla="*/ 2147483647 w 2849"/>
              <a:gd name="T25" fmla="*/ 496277613 h 1794"/>
              <a:gd name="T26" fmla="*/ 2147483647 w 2849"/>
              <a:gd name="T27" fmla="*/ 395984889 h 1794"/>
              <a:gd name="T28" fmla="*/ 2147483647 w 2849"/>
              <a:gd name="T29" fmla="*/ 307796218 h 1794"/>
              <a:gd name="T30" fmla="*/ 2147483647 w 2849"/>
              <a:gd name="T31" fmla="*/ 228253441 h 1794"/>
              <a:gd name="T32" fmla="*/ 2147483647 w 2849"/>
              <a:gd name="T33" fmla="*/ 160814758 h 1794"/>
              <a:gd name="T34" fmla="*/ 2147483647 w 2849"/>
              <a:gd name="T35" fmla="*/ 103751090 h 1794"/>
              <a:gd name="T36" fmla="*/ 2147483647 w 2849"/>
              <a:gd name="T37" fmla="*/ 58792851 h 1794"/>
              <a:gd name="T38" fmla="*/ 2147483647 w 2849"/>
              <a:gd name="T39" fmla="*/ 25937444 h 1794"/>
              <a:gd name="T40" fmla="*/ 2147483647 w 2849"/>
              <a:gd name="T41" fmla="*/ 6916651 h 1794"/>
              <a:gd name="T42" fmla="*/ 2147483647 w 2849"/>
              <a:gd name="T43" fmla="*/ 0 h 1794"/>
              <a:gd name="T44" fmla="*/ 2015256886 w 2849"/>
              <a:gd name="T45" fmla="*/ 6916651 h 1794"/>
              <a:gd name="T46" fmla="*/ 1738956500 w 2849"/>
              <a:gd name="T47" fmla="*/ 46688716 h 1794"/>
              <a:gd name="T48" fmla="*/ 1471292430 w 2849"/>
              <a:gd name="T49" fmla="*/ 117584387 h 1794"/>
              <a:gd name="T50" fmla="*/ 1215715985 w 2849"/>
              <a:gd name="T51" fmla="*/ 221336792 h 1794"/>
              <a:gd name="T52" fmla="*/ 980861511 w 2849"/>
              <a:gd name="T53" fmla="*/ 351025356 h 1794"/>
              <a:gd name="T54" fmla="*/ 759822778 w 2849"/>
              <a:gd name="T55" fmla="*/ 506652586 h 1794"/>
              <a:gd name="T56" fmla="*/ 559505523 w 2849"/>
              <a:gd name="T57" fmla="*/ 686488087 h 1794"/>
              <a:gd name="T58" fmla="*/ 383364339 w 2849"/>
              <a:gd name="T59" fmla="*/ 888802862 h 1794"/>
              <a:gd name="T60" fmla="*/ 227947343 w 2849"/>
              <a:gd name="T61" fmla="*/ 1108410409 h 1794"/>
              <a:gd name="T62" fmla="*/ 98431454 w 2849"/>
              <a:gd name="T63" fmla="*/ 1347038741 h 1794"/>
              <a:gd name="T64" fmla="*/ 0 w 2849"/>
              <a:gd name="T65" fmla="*/ 1602959024 h 1794"/>
              <a:gd name="T66" fmla="*/ 221038815 w 2849"/>
              <a:gd name="T67" fmla="*/ 1385080639 h 1794"/>
              <a:gd name="T68" fmla="*/ 272844891 w 2849"/>
              <a:gd name="T69" fmla="*/ 1367788688 h 1794"/>
              <a:gd name="T70" fmla="*/ 307382275 w 2849"/>
              <a:gd name="T71" fmla="*/ 1374705336 h 1794"/>
              <a:gd name="T72" fmla="*/ 747734825 w 2849"/>
              <a:gd name="T73" fmla="*/ 1807002796 h 1794"/>
              <a:gd name="T74" fmla="*/ 792632373 w 2849"/>
              <a:gd name="T75" fmla="*/ 1696335099 h 1794"/>
              <a:gd name="T76" fmla="*/ 873795094 w 2849"/>
              <a:gd name="T77" fmla="*/ 1538978706 h 1794"/>
              <a:gd name="T78" fmla="*/ 972227822 w 2849"/>
              <a:gd name="T79" fmla="*/ 1391997287 h 1794"/>
              <a:gd name="T80" fmla="*/ 1084473663 w 2849"/>
              <a:gd name="T81" fmla="*/ 1257120990 h 1794"/>
              <a:gd name="T82" fmla="*/ 1212261721 w 2849"/>
              <a:gd name="T83" fmla="*/ 1137806167 h 1794"/>
              <a:gd name="T84" fmla="*/ 1353865521 w 2849"/>
              <a:gd name="T85" fmla="*/ 1030596794 h 1794"/>
              <a:gd name="T86" fmla="*/ 1505829814 w 2849"/>
              <a:gd name="T87" fmla="*/ 944137368 h 1794"/>
              <a:gd name="T88" fmla="*/ 1669881732 w 2849"/>
              <a:gd name="T89" fmla="*/ 871511239 h 1794"/>
              <a:gd name="T90" fmla="*/ 1840842177 w 2849"/>
              <a:gd name="T91" fmla="*/ 817905895 h 1794"/>
              <a:gd name="T92" fmla="*/ 2022164100 w 2849"/>
              <a:gd name="T93" fmla="*/ 786780975 h 1794"/>
              <a:gd name="T94" fmla="*/ 2147483647 w 2849"/>
              <a:gd name="T95" fmla="*/ 774676840 h 1794"/>
              <a:gd name="T96" fmla="*/ 2147483647 w 2849"/>
              <a:gd name="T97" fmla="*/ 781593489 h 1794"/>
              <a:gd name="T98" fmla="*/ 2147483647 w 2849"/>
              <a:gd name="T99" fmla="*/ 823094697 h 1794"/>
              <a:gd name="T100" fmla="*/ 2147483647 w 2849"/>
              <a:gd name="T101" fmla="*/ 895720825 h 1794"/>
              <a:gd name="T102" fmla="*/ 2147483647 w 2849"/>
              <a:gd name="T103" fmla="*/ 997742712 h 1794"/>
              <a:gd name="T104" fmla="*/ 2147483647 w 2849"/>
              <a:gd name="T105" fmla="*/ 1129160356 h 1794"/>
              <a:gd name="T106" fmla="*/ 2147483647 w 2849"/>
              <a:gd name="T107" fmla="*/ 1283058424 h 1794"/>
              <a:gd name="T108" fmla="*/ 2147483647 w 2849"/>
              <a:gd name="T109" fmla="*/ 1457706767 h 1794"/>
              <a:gd name="T110" fmla="*/ 2147483647 w 2849"/>
              <a:gd name="T111" fmla="*/ 1653104728 h 1794"/>
              <a:gd name="T112" fmla="*/ 2147483647 w 2849"/>
              <a:gd name="T113" fmla="*/ 1864066464 h 1794"/>
              <a:gd name="T114" fmla="*/ 2147483647 w 2849"/>
              <a:gd name="T115" fmla="*/ 2088860183 h 1794"/>
              <a:gd name="T116" fmla="*/ 2147483647 w 2849"/>
              <a:gd name="T117" fmla="*/ 2147483647 h 1794"/>
              <a:gd name="T118" fmla="*/ 2147483647 w 2849"/>
              <a:gd name="T119" fmla="*/ 2147483647 h 17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9"/>
              <a:gd name="T181" fmla="*/ 0 h 1794"/>
              <a:gd name="T182" fmla="*/ 2849 w 2849"/>
              <a:gd name="T183" fmla="*/ 1794 h 17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9" h="1794">
                <a:moveTo>
                  <a:pt x="2625" y="1345"/>
                </a:moveTo>
                <a:lnTo>
                  <a:pt x="2625" y="1345"/>
                </a:lnTo>
                <a:lnTo>
                  <a:pt x="2623" y="1311"/>
                </a:lnTo>
                <a:lnTo>
                  <a:pt x="2622" y="1276"/>
                </a:lnTo>
                <a:lnTo>
                  <a:pt x="2620" y="1242"/>
                </a:lnTo>
                <a:lnTo>
                  <a:pt x="2618" y="1208"/>
                </a:lnTo>
                <a:lnTo>
                  <a:pt x="2614" y="1174"/>
                </a:lnTo>
                <a:lnTo>
                  <a:pt x="2609" y="1141"/>
                </a:lnTo>
                <a:lnTo>
                  <a:pt x="2603" y="1106"/>
                </a:lnTo>
                <a:lnTo>
                  <a:pt x="2597" y="1075"/>
                </a:lnTo>
                <a:lnTo>
                  <a:pt x="2590" y="1041"/>
                </a:lnTo>
                <a:lnTo>
                  <a:pt x="2582" y="1008"/>
                </a:lnTo>
                <a:lnTo>
                  <a:pt x="2574" y="977"/>
                </a:lnTo>
                <a:lnTo>
                  <a:pt x="2564" y="945"/>
                </a:lnTo>
                <a:lnTo>
                  <a:pt x="2554" y="914"/>
                </a:lnTo>
                <a:lnTo>
                  <a:pt x="2543" y="882"/>
                </a:lnTo>
                <a:lnTo>
                  <a:pt x="2531" y="851"/>
                </a:lnTo>
                <a:lnTo>
                  <a:pt x="2518" y="822"/>
                </a:lnTo>
                <a:lnTo>
                  <a:pt x="2505" y="791"/>
                </a:lnTo>
                <a:lnTo>
                  <a:pt x="2491" y="762"/>
                </a:lnTo>
                <a:lnTo>
                  <a:pt x="2477" y="732"/>
                </a:lnTo>
                <a:lnTo>
                  <a:pt x="2462" y="704"/>
                </a:lnTo>
                <a:lnTo>
                  <a:pt x="2446" y="675"/>
                </a:lnTo>
                <a:lnTo>
                  <a:pt x="2430" y="647"/>
                </a:lnTo>
                <a:lnTo>
                  <a:pt x="2412" y="620"/>
                </a:lnTo>
                <a:lnTo>
                  <a:pt x="2394" y="593"/>
                </a:lnTo>
                <a:lnTo>
                  <a:pt x="2377" y="567"/>
                </a:lnTo>
                <a:lnTo>
                  <a:pt x="2357" y="540"/>
                </a:lnTo>
                <a:lnTo>
                  <a:pt x="2338" y="515"/>
                </a:lnTo>
                <a:lnTo>
                  <a:pt x="2318" y="489"/>
                </a:lnTo>
                <a:lnTo>
                  <a:pt x="2296" y="464"/>
                </a:lnTo>
                <a:lnTo>
                  <a:pt x="2275" y="440"/>
                </a:lnTo>
                <a:lnTo>
                  <a:pt x="2253" y="417"/>
                </a:lnTo>
                <a:lnTo>
                  <a:pt x="2230" y="393"/>
                </a:lnTo>
                <a:lnTo>
                  <a:pt x="2207" y="371"/>
                </a:lnTo>
                <a:lnTo>
                  <a:pt x="2183" y="350"/>
                </a:lnTo>
                <a:lnTo>
                  <a:pt x="2159" y="328"/>
                </a:lnTo>
                <a:lnTo>
                  <a:pt x="2135" y="307"/>
                </a:lnTo>
                <a:lnTo>
                  <a:pt x="2110" y="287"/>
                </a:lnTo>
                <a:lnTo>
                  <a:pt x="2084" y="267"/>
                </a:lnTo>
                <a:lnTo>
                  <a:pt x="2058" y="248"/>
                </a:lnTo>
                <a:lnTo>
                  <a:pt x="2031" y="229"/>
                </a:lnTo>
                <a:lnTo>
                  <a:pt x="2003" y="211"/>
                </a:lnTo>
                <a:lnTo>
                  <a:pt x="1976" y="195"/>
                </a:lnTo>
                <a:lnTo>
                  <a:pt x="1948" y="178"/>
                </a:lnTo>
                <a:lnTo>
                  <a:pt x="1920" y="162"/>
                </a:lnTo>
                <a:lnTo>
                  <a:pt x="1891" y="146"/>
                </a:lnTo>
                <a:lnTo>
                  <a:pt x="1862" y="132"/>
                </a:lnTo>
                <a:lnTo>
                  <a:pt x="1832" y="118"/>
                </a:lnTo>
                <a:lnTo>
                  <a:pt x="1803" y="105"/>
                </a:lnTo>
                <a:lnTo>
                  <a:pt x="1772" y="93"/>
                </a:lnTo>
                <a:lnTo>
                  <a:pt x="1741" y="81"/>
                </a:lnTo>
                <a:lnTo>
                  <a:pt x="1711" y="71"/>
                </a:lnTo>
                <a:lnTo>
                  <a:pt x="1679" y="60"/>
                </a:lnTo>
                <a:lnTo>
                  <a:pt x="1647" y="51"/>
                </a:lnTo>
                <a:lnTo>
                  <a:pt x="1615" y="43"/>
                </a:lnTo>
                <a:lnTo>
                  <a:pt x="1583" y="34"/>
                </a:lnTo>
                <a:lnTo>
                  <a:pt x="1550" y="27"/>
                </a:lnTo>
                <a:lnTo>
                  <a:pt x="1517" y="20"/>
                </a:lnTo>
                <a:lnTo>
                  <a:pt x="1484" y="15"/>
                </a:lnTo>
                <a:lnTo>
                  <a:pt x="1450" y="11"/>
                </a:lnTo>
                <a:lnTo>
                  <a:pt x="1417" y="7"/>
                </a:lnTo>
                <a:lnTo>
                  <a:pt x="1382" y="4"/>
                </a:lnTo>
                <a:lnTo>
                  <a:pt x="1348" y="1"/>
                </a:lnTo>
                <a:lnTo>
                  <a:pt x="1314" y="0"/>
                </a:lnTo>
                <a:lnTo>
                  <a:pt x="1278" y="0"/>
                </a:lnTo>
                <a:lnTo>
                  <a:pt x="1223" y="1"/>
                </a:lnTo>
                <a:lnTo>
                  <a:pt x="1167" y="4"/>
                </a:lnTo>
                <a:lnTo>
                  <a:pt x="1113" y="9"/>
                </a:lnTo>
                <a:lnTo>
                  <a:pt x="1060" y="18"/>
                </a:lnTo>
                <a:lnTo>
                  <a:pt x="1007" y="27"/>
                </a:lnTo>
                <a:lnTo>
                  <a:pt x="954" y="39"/>
                </a:lnTo>
                <a:lnTo>
                  <a:pt x="903" y="53"/>
                </a:lnTo>
                <a:lnTo>
                  <a:pt x="852" y="68"/>
                </a:lnTo>
                <a:lnTo>
                  <a:pt x="801" y="86"/>
                </a:lnTo>
                <a:lnTo>
                  <a:pt x="753" y="106"/>
                </a:lnTo>
                <a:lnTo>
                  <a:pt x="704" y="128"/>
                </a:lnTo>
                <a:lnTo>
                  <a:pt x="658" y="151"/>
                </a:lnTo>
                <a:lnTo>
                  <a:pt x="612" y="176"/>
                </a:lnTo>
                <a:lnTo>
                  <a:pt x="568" y="203"/>
                </a:lnTo>
                <a:lnTo>
                  <a:pt x="524" y="231"/>
                </a:lnTo>
                <a:lnTo>
                  <a:pt x="481" y="261"/>
                </a:lnTo>
                <a:lnTo>
                  <a:pt x="440" y="293"/>
                </a:lnTo>
                <a:lnTo>
                  <a:pt x="400" y="326"/>
                </a:lnTo>
                <a:lnTo>
                  <a:pt x="362" y="361"/>
                </a:lnTo>
                <a:lnTo>
                  <a:pt x="324" y="397"/>
                </a:lnTo>
                <a:lnTo>
                  <a:pt x="289" y="435"/>
                </a:lnTo>
                <a:lnTo>
                  <a:pt x="255" y="473"/>
                </a:lnTo>
                <a:lnTo>
                  <a:pt x="222" y="514"/>
                </a:lnTo>
                <a:lnTo>
                  <a:pt x="190" y="555"/>
                </a:lnTo>
                <a:lnTo>
                  <a:pt x="160" y="597"/>
                </a:lnTo>
                <a:lnTo>
                  <a:pt x="132" y="641"/>
                </a:lnTo>
                <a:lnTo>
                  <a:pt x="106" y="686"/>
                </a:lnTo>
                <a:lnTo>
                  <a:pt x="81" y="732"/>
                </a:lnTo>
                <a:lnTo>
                  <a:pt x="57" y="779"/>
                </a:lnTo>
                <a:lnTo>
                  <a:pt x="36" y="828"/>
                </a:lnTo>
                <a:lnTo>
                  <a:pt x="17" y="877"/>
                </a:lnTo>
                <a:lnTo>
                  <a:pt x="0" y="927"/>
                </a:lnTo>
                <a:lnTo>
                  <a:pt x="120" y="806"/>
                </a:lnTo>
                <a:lnTo>
                  <a:pt x="128" y="801"/>
                </a:lnTo>
                <a:lnTo>
                  <a:pt x="138" y="795"/>
                </a:lnTo>
                <a:lnTo>
                  <a:pt x="147" y="792"/>
                </a:lnTo>
                <a:lnTo>
                  <a:pt x="158" y="791"/>
                </a:lnTo>
                <a:lnTo>
                  <a:pt x="167" y="792"/>
                </a:lnTo>
                <a:lnTo>
                  <a:pt x="178" y="795"/>
                </a:lnTo>
                <a:lnTo>
                  <a:pt x="186" y="801"/>
                </a:lnTo>
                <a:lnTo>
                  <a:pt x="194" y="806"/>
                </a:lnTo>
                <a:lnTo>
                  <a:pt x="433" y="1045"/>
                </a:lnTo>
                <a:lnTo>
                  <a:pt x="446" y="1013"/>
                </a:lnTo>
                <a:lnTo>
                  <a:pt x="459" y="981"/>
                </a:lnTo>
                <a:lnTo>
                  <a:pt x="473" y="951"/>
                </a:lnTo>
                <a:lnTo>
                  <a:pt x="488" y="920"/>
                </a:lnTo>
                <a:lnTo>
                  <a:pt x="506" y="890"/>
                </a:lnTo>
                <a:lnTo>
                  <a:pt x="524" y="861"/>
                </a:lnTo>
                <a:lnTo>
                  <a:pt x="543" y="832"/>
                </a:lnTo>
                <a:lnTo>
                  <a:pt x="563" y="805"/>
                </a:lnTo>
                <a:lnTo>
                  <a:pt x="584" y="778"/>
                </a:lnTo>
                <a:lnTo>
                  <a:pt x="605" y="752"/>
                </a:lnTo>
                <a:lnTo>
                  <a:pt x="628" y="727"/>
                </a:lnTo>
                <a:lnTo>
                  <a:pt x="653" y="704"/>
                </a:lnTo>
                <a:lnTo>
                  <a:pt x="677" y="680"/>
                </a:lnTo>
                <a:lnTo>
                  <a:pt x="702" y="658"/>
                </a:lnTo>
                <a:lnTo>
                  <a:pt x="729" y="636"/>
                </a:lnTo>
                <a:lnTo>
                  <a:pt x="756" y="616"/>
                </a:lnTo>
                <a:lnTo>
                  <a:pt x="784" y="596"/>
                </a:lnTo>
                <a:lnTo>
                  <a:pt x="813" y="579"/>
                </a:lnTo>
                <a:lnTo>
                  <a:pt x="843" y="561"/>
                </a:lnTo>
                <a:lnTo>
                  <a:pt x="872" y="546"/>
                </a:lnTo>
                <a:lnTo>
                  <a:pt x="903" y="530"/>
                </a:lnTo>
                <a:lnTo>
                  <a:pt x="935" y="516"/>
                </a:lnTo>
                <a:lnTo>
                  <a:pt x="967" y="504"/>
                </a:lnTo>
                <a:lnTo>
                  <a:pt x="1000" y="492"/>
                </a:lnTo>
                <a:lnTo>
                  <a:pt x="1033" y="482"/>
                </a:lnTo>
                <a:lnTo>
                  <a:pt x="1066" y="473"/>
                </a:lnTo>
                <a:lnTo>
                  <a:pt x="1100" y="465"/>
                </a:lnTo>
                <a:lnTo>
                  <a:pt x="1136" y="459"/>
                </a:lnTo>
                <a:lnTo>
                  <a:pt x="1171" y="455"/>
                </a:lnTo>
                <a:lnTo>
                  <a:pt x="1206" y="451"/>
                </a:lnTo>
                <a:lnTo>
                  <a:pt x="1242" y="449"/>
                </a:lnTo>
                <a:lnTo>
                  <a:pt x="1278" y="448"/>
                </a:lnTo>
                <a:lnTo>
                  <a:pt x="1324" y="449"/>
                </a:lnTo>
                <a:lnTo>
                  <a:pt x="1371" y="452"/>
                </a:lnTo>
                <a:lnTo>
                  <a:pt x="1415" y="458"/>
                </a:lnTo>
                <a:lnTo>
                  <a:pt x="1459" y="466"/>
                </a:lnTo>
                <a:lnTo>
                  <a:pt x="1503" y="476"/>
                </a:lnTo>
                <a:lnTo>
                  <a:pt x="1545" y="489"/>
                </a:lnTo>
                <a:lnTo>
                  <a:pt x="1587" y="503"/>
                </a:lnTo>
                <a:lnTo>
                  <a:pt x="1628" y="518"/>
                </a:lnTo>
                <a:lnTo>
                  <a:pt x="1668" y="536"/>
                </a:lnTo>
                <a:lnTo>
                  <a:pt x="1706" y="556"/>
                </a:lnTo>
                <a:lnTo>
                  <a:pt x="1744" y="577"/>
                </a:lnTo>
                <a:lnTo>
                  <a:pt x="1780" y="601"/>
                </a:lnTo>
                <a:lnTo>
                  <a:pt x="1816" y="626"/>
                </a:lnTo>
                <a:lnTo>
                  <a:pt x="1850" y="653"/>
                </a:lnTo>
                <a:lnTo>
                  <a:pt x="1882" y="681"/>
                </a:lnTo>
                <a:lnTo>
                  <a:pt x="1913" y="711"/>
                </a:lnTo>
                <a:lnTo>
                  <a:pt x="1943" y="742"/>
                </a:lnTo>
                <a:lnTo>
                  <a:pt x="1970" y="775"/>
                </a:lnTo>
                <a:lnTo>
                  <a:pt x="1998" y="809"/>
                </a:lnTo>
                <a:lnTo>
                  <a:pt x="2022" y="843"/>
                </a:lnTo>
                <a:lnTo>
                  <a:pt x="2046" y="880"/>
                </a:lnTo>
                <a:lnTo>
                  <a:pt x="2067" y="917"/>
                </a:lnTo>
                <a:lnTo>
                  <a:pt x="2087" y="956"/>
                </a:lnTo>
                <a:lnTo>
                  <a:pt x="2105" y="995"/>
                </a:lnTo>
                <a:lnTo>
                  <a:pt x="2122" y="1037"/>
                </a:lnTo>
                <a:lnTo>
                  <a:pt x="2136" y="1078"/>
                </a:lnTo>
                <a:lnTo>
                  <a:pt x="2148" y="1121"/>
                </a:lnTo>
                <a:lnTo>
                  <a:pt x="2158" y="1164"/>
                </a:lnTo>
                <a:lnTo>
                  <a:pt x="2165" y="1208"/>
                </a:lnTo>
                <a:lnTo>
                  <a:pt x="2171" y="1254"/>
                </a:lnTo>
                <a:lnTo>
                  <a:pt x="2175" y="1299"/>
                </a:lnTo>
                <a:lnTo>
                  <a:pt x="2176" y="1345"/>
                </a:lnTo>
                <a:lnTo>
                  <a:pt x="1952" y="1345"/>
                </a:lnTo>
                <a:lnTo>
                  <a:pt x="2400" y="1794"/>
                </a:lnTo>
                <a:lnTo>
                  <a:pt x="2849" y="1345"/>
                </a:lnTo>
                <a:lnTo>
                  <a:pt x="2625" y="1345"/>
                </a:lnTo>
                <a:close/>
              </a:path>
            </a:pathLst>
          </a:custGeom>
          <a:solidFill>
            <a:srgbClr val="92D050"/>
          </a:solidFill>
          <a:ln w="9525">
            <a:noFill/>
            <a:round/>
            <a:headEnd/>
            <a:tailEnd/>
          </a:ln>
        </p:spPr>
        <p:txBody>
          <a:bodyPr wrap="none" lIns="100803" tIns="50402" rIns="100803" bIns="5040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8" name="WordArt 9"/>
          <p:cNvSpPr>
            <a:spLocks noChangeArrowheads="1" noChangeShapeType="1" noTextEdit="1"/>
          </p:cNvSpPr>
          <p:nvPr/>
        </p:nvSpPr>
        <p:spPr bwMode="auto">
          <a:xfrm rot="-5400000">
            <a:off x="3216944" y="1553146"/>
            <a:ext cx="2820987" cy="2628900"/>
          </a:xfrm>
          <a:prstGeom prst="rect">
            <a:avLst/>
          </a:prstGeom>
        </p:spPr>
        <p:txBody>
          <a:bodyPr spcFirstLastPara="1" wrap="none" fromWordArt="1">
            <a:prstTxWarp prst="textArchUp">
              <a:avLst>
                <a:gd name="adj" fmla="val 1227666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10" cap="none" spc="0" normalizeH="0" baseline="0" noProof="0" dirty="0">
                <a:ln w="9525">
                  <a:noFill/>
                  <a:round/>
                  <a:headEnd/>
                  <a:tailEnd/>
                </a:ln>
                <a:solidFill>
                  <a:schemeClr val="bg1"/>
                </a:solidFill>
                <a:effectLst/>
                <a:uLnTx/>
                <a:uFillTx/>
                <a:latin typeface="微软雅黑"/>
                <a:ea typeface="微软雅黑"/>
              </a:rPr>
              <a:t>       单击此处填加文字内容     </a:t>
            </a:r>
          </a:p>
        </p:txBody>
      </p:sp>
      <p:sp>
        <p:nvSpPr>
          <p:cNvPr id="9" name="WordArt 9"/>
          <p:cNvSpPr>
            <a:spLocks noChangeArrowheads="1" noChangeShapeType="1" noTextEdit="1"/>
          </p:cNvSpPr>
          <p:nvPr/>
        </p:nvSpPr>
        <p:spPr bwMode="auto">
          <a:xfrm rot="5400000">
            <a:off x="3524919" y="1592833"/>
            <a:ext cx="2820988" cy="2628900"/>
          </a:xfrm>
          <a:prstGeom prst="rect">
            <a:avLst/>
          </a:prstGeom>
        </p:spPr>
        <p:txBody>
          <a:bodyPr spcFirstLastPara="1" wrap="none" fromWordArt="1">
            <a:prstTxWarp prst="textArchUp">
              <a:avLst>
                <a:gd name="adj" fmla="val 1227666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10" cap="none" spc="0" normalizeH="0" baseline="0" noProof="0" dirty="0">
                <a:ln w="9525">
                  <a:noFill/>
                  <a:round/>
                  <a:headEnd/>
                  <a:tailEnd/>
                </a:ln>
                <a:solidFill>
                  <a:srgbClr val="0070C0"/>
                </a:solidFill>
                <a:effectLst/>
                <a:uLnTx/>
                <a:uFillTx/>
                <a:latin typeface="微软雅黑"/>
                <a:ea typeface="微软雅黑"/>
              </a:rPr>
              <a:t>       </a:t>
            </a:r>
            <a:r>
              <a:rPr kumimoji="0" lang="zh-CN" altLang="en-US" sz="700" b="0" i="0" u="none" strike="noStrike" kern="10" cap="none" spc="0" normalizeH="0" baseline="0" noProof="0" dirty="0">
                <a:ln w="9525">
                  <a:noFill/>
                  <a:round/>
                  <a:headEnd/>
                  <a:tailEnd/>
                </a:ln>
                <a:solidFill>
                  <a:schemeClr val="bg1"/>
                </a:solidFill>
                <a:effectLst/>
                <a:uLnTx/>
                <a:uFillTx/>
                <a:latin typeface="微软雅黑"/>
                <a:ea typeface="微软雅黑"/>
              </a:rPr>
              <a:t>单击此处填加文字内容</a:t>
            </a:r>
            <a:r>
              <a:rPr kumimoji="0" lang="zh-CN" altLang="en-US" sz="700" b="0" i="0" u="none" strike="noStrike" kern="10" cap="none" spc="0" normalizeH="0" baseline="0" noProof="0" dirty="0">
                <a:ln w="9525">
                  <a:noFill/>
                  <a:round/>
                  <a:headEnd/>
                  <a:tailEnd/>
                </a:ln>
                <a:solidFill>
                  <a:srgbClr val="0070C0"/>
                </a:solidFill>
                <a:effectLst/>
                <a:uLnTx/>
                <a:uFillTx/>
                <a:latin typeface="微软雅黑"/>
                <a:ea typeface="微软雅黑"/>
              </a:rPr>
              <a:t>     </a:t>
            </a:r>
          </a:p>
        </p:txBody>
      </p:sp>
      <p:sp>
        <p:nvSpPr>
          <p:cNvPr id="10" name="Text Box 45"/>
          <p:cNvSpPr txBox="1">
            <a:spLocks noChangeArrowheads="1"/>
          </p:cNvSpPr>
          <p:nvPr/>
        </p:nvSpPr>
        <p:spPr bwMode="auto">
          <a:xfrm>
            <a:off x="684088" y="1734914"/>
            <a:ext cx="2222500" cy="712788"/>
          </a:xfrm>
          <a:prstGeom prst="rect">
            <a:avLst/>
          </a:prstGeom>
          <a:noFill/>
          <a:ln w="9525">
            <a:noFill/>
            <a:miter lim="800000"/>
            <a:headEnd/>
            <a:tailEnd/>
          </a:ln>
        </p:spPr>
        <p:txBody>
          <a:bodyPr lIns="100803" tIns="50402" rIns="100803" bIns="50402">
            <a:spAutoFit/>
          </a:bodyPr>
          <a:lstStyle/>
          <a:p>
            <a:r>
              <a:rPr lang="zh-CN" altLang="en-US" sz="1500" b="1" dirty="0">
                <a:latin typeface="微软雅黑" pitchFamily="34" charset="-122"/>
                <a:ea typeface="微软雅黑" pitchFamily="34" charset="-122"/>
              </a:rPr>
              <a:t>单击填加标题</a:t>
            </a:r>
            <a:endParaRPr lang="en-US" altLang="ko-KR" sz="1500" b="1" dirty="0">
              <a:latin typeface="微软雅黑" pitchFamily="34" charset="-122"/>
              <a:ea typeface="微软雅黑" pitchFamily="34" charset="-122"/>
            </a:endParaRPr>
          </a:p>
          <a:p>
            <a:pPr marL="0" lvl="2" eaLnBrk="0" hangingPunct="0">
              <a:buClr>
                <a:srgbClr val="0070C0"/>
              </a:buClr>
              <a:buSzPct val="80000"/>
            </a:pPr>
            <a:r>
              <a:rPr lang="zh-CN" altLang="en-US" sz="1200" dirty="0">
                <a:latin typeface="微软雅黑" pitchFamily="34" charset="-122"/>
                <a:ea typeface="微软雅黑" pitchFamily="34" charset="-122"/>
              </a:rPr>
              <a:t>点击添加文本点击添加文本</a:t>
            </a:r>
            <a:endParaRPr lang="en-US" altLang="zh-CN" sz="1200" dirty="0">
              <a:latin typeface="微软雅黑" pitchFamily="34" charset="-122"/>
              <a:ea typeface="微软雅黑" pitchFamily="34" charset="-122"/>
            </a:endParaRPr>
          </a:p>
          <a:p>
            <a:pPr marL="0" lvl="2" eaLnBrk="0" hangingPunct="0">
              <a:buClr>
                <a:srgbClr val="0070C0"/>
              </a:buClr>
              <a:buSzPct val="80000"/>
            </a:pPr>
            <a:r>
              <a:rPr lang="zh-CN" altLang="en-US" sz="1200" dirty="0">
                <a:latin typeface="微软雅黑" pitchFamily="34" charset="-122"/>
                <a:ea typeface="微软雅黑" pitchFamily="34" charset="-122"/>
              </a:rPr>
              <a:t>点击添加文本点击添加文本</a:t>
            </a:r>
            <a:endParaRPr lang="en-US" altLang="zh-CN" sz="1200" dirty="0">
              <a:latin typeface="微软雅黑" pitchFamily="34" charset="-122"/>
              <a:ea typeface="微软雅黑" pitchFamily="34" charset="-122"/>
            </a:endParaRPr>
          </a:p>
        </p:txBody>
      </p:sp>
      <p:sp>
        <p:nvSpPr>
          <p:cNvPr id="11" name="Text Box 45"/>
          <p:cNvSpPr txBox="1">
            <a:spLocks noChangeArrowheads="1"/>
          </p:cNvSpPr>
          <p:nvPr/>
        </p:nvSpPr>
        <p:spPr bwMode="auto">
          <a:xfrm>
            <a:off x="684088" y="2723927"/>
            <a:ext cx="2222500" cy="712787"/>
          </a:xfrm>
          <a:prstGeom prst="rect">
            <a:avLst/>
          </a:prstGeom>
          <a:noFill/>
          <a:ln w="9525">
            <a:noFill/>
            <a:miter lim="800000"/>
            <a:headEnd/>
            <a:tailEnd/>
          </a:ln>
        </p:spPr>
        <p:txBody>
          <a:bodyPr lIns="100803" tIns="50402" rIns="100803" bIns="50402">
            <a:spAutoFit/>
          </a:bodyPr>
          <a:lstStyle/>
          <a:p>
            <a:r>
              <a:rPr lang="zh-CN" altLang="en-US" sz="1500" b="1" dirty="0">
                <a:latin typeface="微软雅黑" pitchFamily="34" charset="-122"/>
                <a:ea typeface="微软雅黑" pitchFamily="34" charset="-122"/>
              </a:rPr>
              <a:t>单击填加标题</a:t>
            </a:r>
            <a:endParaRPr lang="en-US" altLang="ko-KR" sz="1500" b="1" dirty="0">
              <a:latin typeface="微软雅黑" pitchFamily="34" charset="-122"/>
              <a:ea typeface="微软雅黑" pitchFamily="34" charset="-122"/>
            </a:endParaRPr>
          </a:p>
          <a:p>
            <a:pPr marL="0" lvl="2" eaLnBrk="0" hangingPunct="0">
              <a:buClr>
                <a:srgbClr val="0070C0"/>
              </a:buClr>
              <a:buSzPct val="80000"/>
            </a:pPr>
            <a:r>
              <a:rPr lang="zh-CN" altLang="en-US" sz="1200" dirty="0">
                <a:latin typeface="微软雅黑" pitchFamily="34" charset="-122"/>
                <a:ea typeface="微软雅黑" pitchFamily="34" charset="-122"/>
              </a:rPr>
              <a:t>点击添加文本点击添加文本</a:t>
            </a:r>
            <a:endParaRPr lang="en-US" altLang="zh-CN" sz="1200" dirty="0">
              <a:latin typeface="微软雅黑" pitchFamily="34" charset="-122"/>
              <a:ea typeface="微软雅黑" pitchFamily="34" charset="-122"/>
            </a:endParaRPr>
          </a:p>
          <a:p>
            <a:pPr marL="0" lvl="2" eaLnBrk="0" hangingPunct="0">
              <a:buClr>
                <a:srgbClr val="0070C0"/>
              </a:buClr>
              <a:buSzPct val="80000"/>
            </a:pPr>
            <a:r>
              <a:rPr lang="zh-CN" altLang="en-US" sz="1200" dirty="0">
                <a:latin typeface="微软雅黑" pitchFamily="34" charset="-122"/>
                <a:ea typeface="微软雅黑" pitchFamily="34" charset="-122"/>
              </a:rPr>
              <a:t>点击添加文本点击添加文本</a:t>
            </a:r>
            <a:endParaRPr lang="en-US" altLang="zh-CN" sz="1200" dirty="0">
              <a:latin typeface="微软雅黑" pitchFamily="34" charset="-122"/>
              <a:ea typeface="微软雅黑" pitchFamily="34" charset="-122"/>
            </a:endParaRPr>
          </a:p>
        </p:txBody>
      </p:sp>
      <p:sp>
        <p:nvSpPr>
          <p:cNvPr id="12" name="Text Box 45"/>
          <p:cNvSpPr txBox="1">
            <a:spLocks noChangeArrowheads="1"/>
          </p:cNvSpPr>
          <p:nvPr/>
        </p:nvSpPr>
        <p:spPr bwMode="auto">
          <a:xfrm>
            <a:off x="684088" y="3678014"/>
            <a:ext cx="2222500" cy="711200"/>
          </a:xfrm>
          <a:prstGeom prst="rect">
            <a:avLst/>
          </a:prstGeom>
          <a:noFill/>
          <a:ln w="9525">
            <a:noFill/>
            <a:miter lim="800000"/>
            <a:headEnd/>
            <a:tailEnd/>
          </a:ln>
        </p:spPr>
        <p:txBody>
          <a:bodyPr lIns="100803" tIns="50402" rIns="100803" bIns="50402">
            <a:spAutoFit/>
          </a:bodyPr>
          <a:lstStyle/>
          <a:p>
            <a:r>
              <a:rPr lang="zh-CN" altLang="en-US" sz="1500" b="1" dirty="0">
                <a:latin typeface="微软雅黑" pitchFamily="34" charset="-122"/>
                <a:ea typeface="微软雅黑" pitchFamily="34" charset="-122"/>
              </a:rPr>
              <a:t>单击填加标题</a:t>
            </a:r>
            <a:endParaRPr lang="en-US" altLang="ko-KR" sz="1500" b="1" dirty="0">
              <a:latin typeface="微软雅黑" pitchFamily="34" charset="-122"/>
              <a:ea typeface="微软雅黑" pitchFamily="34" charset="-122"/>
            </a:endParaRPr>
          </a:p>
          <a:p>
            <a:pPr marL="0" lvl="2" eaLnBrk="0" hangingPunct="0">
              <a:buClr>
                <a:srgbClr val="0070C0"/>
              </a:buClr>
              <a:buSzPct val="80000"/>
            </a:pPr>
            <a:r>
              <a:rPr lang="zh-CN" altLang="en-US" sz="1200" dirty="0">
                <a:latin typeface="微软雅黑" pitchFamily="34" charset="-122"/>
                <a:ea typeface="微软雅黑" pitchFamily="34" charset="-122"/>
              </a:rPr>
              <a:t>点击添加文本点击添加文本</a:t>
            </a:r>
            <a:endParaRPr lang="en-US" altLang="zh-CN" sz="1200" dirty="0">
              <a:latin typeface="微软雅黑" pitchFamily="34" charset="-122"/>
              <a:ea typeface="微软雅黑" pitchFamily="34" charset="-122"/>
            </a:endParaRPr>
          </a:p>
          <a:p>
            <a:pPr marL="0" lvl="2" eaLnBrk="0" hangingPunct="0">
              <a:buClr>
                <a:srgbClr val="0070C0"/>
              </a:buClr>
              <a:buSzPct val="80000"/>
            </a:pPr>
            <a:r>
              <a:rPr lang="zh-CN" altLang="en-US" sz="1200" dirty="0">
                <a:latin typeface="微软雅黑" pitchFamily="34" charset="-122"/>
                <a:ea typeface="微软雅黑" pitchFamily="34" charset="-122"/>
              </a:rPr>
              <a:t>点击添加文本点击添加文本</a:t>
            </a:r>
            <a:endParaRPr lang="en-US" altLang="zh-CN" sz="1200" dirty="0">
              <a:latin typeface="微软雅黑" pitchFamily="34" charset="-122"/>
              <a:ea typeface="微软雅黑" pitchFamily="34" charset="-122"/>
            </a:endParaRPr>
          </a:p>
        </p:txBody>
      </p:sp>
      <p:sp>
        <p:nvSpPr>
          <p:cNvPr id="13" name="Text Box 45"/>
          <p:cNvSpPr txBox="1">
            <a:spLocks noChangeArrowheads="1"/>
          </p:cNvSpPr>
          <p:nvPr/>
        </p:nvSpPr>
        <p:spPr bwMode="auto">
          <a:xfrm>
            <a:off x="6741988" y="1734914"/>
            <a:ext cx="2222500" cy="712788"/>
          </a:xfrm>
          <a:prstGeom prst="rect">
            <a:avLst/>
          </a:prstGeom>
          <a:noFill/>
          <a:ln w="9525">
            <a:noFill/>
            <a:miter lim="800000"/>
            <a:headEnd/>
            <a:tailEnd/>
          </a:ln>
        </p:spPr>
        <p:txBody>
          <a:bodyPr lIns="100803" tIns="50402" rIns="100803" bIns="50402">
            <a:spAutoFit/>
          </a:bodyPr>
          <a:lstStyle/>
          <a:p>
            <a:r>
              <a:rPr lang="zh-CN" altLang="en-US" sz="1500" b="1" dirty="0">
                <a:latin typeface="微软雅黑" pitchFamily="34" charset="-122"/>
                <a:ea typeface="微软雅黑" pitchFamily="34" charset="-122"/>
              </a:rPr>
              <a:t>单击填加标题</a:t>
            </a:r>
            <a:endParaRPr lang="en-US" altLang="ko-KR" sz="1500" b="1" dirty="0">
              <a:latin typeface="微软雅黑" pitchFamily="34" charset="-122"/>
              <a:ea typeface="微软雅黑" pitchFamily="34" charset="-122"/>
            </a:endParaRPr>
          </a:p>
          <a:p>
            <a:pPr marL="0" lvl="2" eaLnBrk="0" hangingPunct="0">
              <a:buClr>
                <a:srgbClr val="0070C0"/>
              </a:buClr>
              <a:buSzPct val="80000"/>
            </a:pPr>
            <a:r>
              <a:rPr lang="zh-CN" altLang="en-US" sz="1200" dirty="0">
                <a:latin typeface="微软雅黑" pitchFamily="34" charset="-122"/>
                <a:ea typeface="微软雅黑" pitchFamily="34" charset="-122"/>
              </a:rPr>
              <a:t>点击添加文本点击添加文本</a:t>
            </a:r>
            <a:endParaRPr lang="en-US" altLang="zh-CN" sz="1200" dirty="0">
              <a:latin typeface="微软雅黑" pitchFamily="34" charset="-122"/>
              <a:ea typeface="微软雅黑" pitchFamily="34" charset="-122"/>
            </a:endParaRPr>
          </a:p>
          <a:p>
            <a:pPr marL="0" lvl="2" eaLnBrk="0" hangingPunct="0">
              <a:buClr>
                <a:srgbClr val="0070C0"/>
              </a:buClr>
              <a:buSzPct val="80000"/>
            </a:pPr>
            <a:r>
              <a:rPr lang="zh-CN" altLang="en-US" sz="1200" dirty="0">
                <a:latin typeface="微软雅黑" pitchFamily="34" charset="-122"/>
                <a:ea typeface="微软雅黑" pitchFamily="34" charset="-122"/>
              </a:rPr>
              <a:t>点击添加文本点击添加文本</a:t>
            </a:r>
            <a:endParaRPr lang="en-US" altLang="zh-CN" sz="1200" dirty="0">
              <a:latin typeface="微软雅黑" pitchFamily="34" charset="-122"/>
              <a:ea typeface="微软雅黑" pitchFamily="34" charset="-122"/>
            </a:endParaRPr>
          </a:p>
        </p:txBody>
      </p:sp>
      <p:sp>
        <p:nvSpPr>
          <p:cNvPr id="14" name="Text Box 45"/>
          <p:cNvSpPr txBox="1">
            <a:spLocks noChangeArrowheads="1"/>
          </p:cNvSpPr>
          <p:nvPr/>
        </p:nvSpPr>
        <p:spPr bwMode="auto">
          <a:xfrm>
            <a:off x="6741988" y="2723927"/>
            <a:ext cx="2222500" cy="712787"/>
          </a:xfrm>
          <a:prstGeom prst="rect">
            <a:avLst/>
          </a:prstGeom>
          <a:noFill/>
          <a:ln w="9525">
            <a:noFill/>
            <a:miter lim="800000"/>
            <a:headEnd/>
            <a:tailEnd/>
          </a:ln>
        </p:spPr>
        <p:txBody>
          <a:bodyPr lIns="100803" tIns="50402" rIns="100803" bIns="50402">
            <a:spAutoFit/>
          </a:bodyPr>
          <a:lstStyle/>
          <a:p>
            <a:r>
              <a:rPr lang="zh-CN" altLang="en-US" sz="1500" b="1" dirty="0">
                <a:latin typeface="微软雅黑" pitchFamily="34" charset="-122"/>
                <a:ea typeface="微软雅黑" pitchFamily="34" charset="-122"/>
              </a:rPr>
              <a:t>单击填加标题</a:t>
            </a:r>
            <a:endParaRPr lang="en-US" altLang="ko-KR" sz="1500" b="1" dirty="0">
              <a:latin typeface="微软雅黑" pitchFamily="34" charset="-122"/>
              <a:ea typeface="微软雅黑" pitchFamily="34" charset="-122"/>
            </a:endParaRPr>
          </a:p>
          <a:p>
            <a:pPr marL="0" lvl="2" eaLnBrk="0" hangingPunct="0">
              <a:buClr>
                <a:srgbClr val="0070C0"/>
              </a:buClr>
              <a:buSzPct val="80000"/>
            </a:pPr>
            <a:r>
              <a:rPr lang="zh-CN" altLang="en-US" sz="1200" dirty="0">
                <a:latin typeface="微软雅黑" pitchFamily="34" charset="-122"/>
                <a:ea typeface="微软雅黑" pitchFamily="34" charset="-122"/>
              </a:rPr>
              <a:t>点击添加文本点击添加文本</a:t>
            </a:r>
            <a:endParaRPr lang="en-US" altLang="zh-CN" sz="1200" dirty="0">
              <a:latin typeface="微软雅黑" pitchFamily="34" charset="-122"/>
              <a:ea typeface="微软雅黑" pitchFamily="34" charset="-122"/>
            </a:endParaRPr>
          </a:p>
          <a:p>
            <a:pPr marL="0" lvl="2" eaLnBrk="0" hangingPunct="0">
              <a:buClr>
                <a:srgbClr val="0070C0"/>
              </a:buClr>
              <a:buSzPct val="80000"/>
            </a:pPr>
            <a:r>
              <a:rPr lang="zh-CN" altLang="en-US" sz="1200" dirty="0">
                <a:latin typeface="微软雅黑" pitchFamily="34" charset="-122"/>
                <a:ea typeface="微软雅黑" pitchFamily="34" charset="-122"/>
              </a:rPr>
              <a:t>点击添加文本点击添加文本</a:t>
            </a:r>
            <a:endParaRPr lang="en-US" altLang="zh-CN" sz="1200" dirty="0">
              <a:latin typeface="微软雅黑" pitchFamily="34" charset="-122"/>
              <a:ea typeface="微软雅黑" pitchFamily="34" charset="-122"/>
            </a:endParaRPr>
          </a:p>
        </p:txBody>
      </p:sp>
      <p:sp>
        <p:nvSpPr>
          <p:cNvPr id="15" name="Text Box 45"/>
          <p:cNvSpPr txBox="1">
            <a:spLocks noChangeArrowheads="1"/>
          </p:cNvSpPr>
          <p:nvPr/>
        </p:nvSpPr>
        <p:spPr bwMode="auto">
          <a:xfrm>
            <a:off x="6741988" y="3678014"/>
            <a:ext cx="2222500" cy="711200"/>
          </a:xfrm>
          <a:prstGeom prst="rect">
            <a:avLst/>
          </a:prstGeom>
          <a:noFill/>
          <a:ln w="9525">
            <a:noFill/>
            <a:miter lim="800000"/>
            <a:headEnd/>
            <a:tailEnd/>
          </a:ln>
        </p:spPr>
        <p:txBody>
          <a:bodyPr lIns="100803" tIns="50402" rIns="100803" bIns="50402">
            <a:spAutoFit/>
          </a:bodyPr>
          <a:lstStyle/>
          <a:p>
            <a:r>
              <a:rPr lang="zh-CN" altLang="en-US" sz="1500" b="1" dirty="0">
                <a:latin typeface="微软雅黑" pitchFamily="34" charset="-122"/>
                <a:ea typeface="微软雅黑" pitchFamily="34" charset="-122"/>
              </a:rPr>
              <a:t>单击填加标题</a:t>
            </a:r>
            <a:endParaRPr lang="en-US" altLang="ko-KR" sz="1500" b="1" dirty="0">
              <a:latin typeface="微软雅黑" pitchFamily="34" charset="-122"/>
              <a:ea typeface="微软雅黑" pitchFamily="34" charset="-122"/>
            </a:endParaRPr>
          </a:p>
          <a:p>
            <a:pPr marL="0" lvl="2" eaLnBrk="0" hangingPunct="0">
              <a:buClr>
                <a:srgbClr val="0070C0"/>
              </a:buClr>
              <a:buSzPct val="80000"/>
            </a:pPr>
            <a:r>
              <a:rPr lang="zh-CN" altLang="en-US" sz="1200" dirty="0">
                <a:latin typeface="微软雅黑" pitchFamily="34" charset="-122"/>
                <a:ea typeface="微软雅黑" pitchFamily="34" charset="-122"/>
              </a:rPr>
              <a:t>点击添加文本点击添加文本</a:t>
            </a:r>
            <a:endParaRPr lang="en-US" altLang="zh-CN" sz="1200" dirty="0">
              <a:latin typeface="微软雅黑" pitchFamily="34" charset="-122"/>
              <a:ea typeface="微软雅黑" pitchFamily="34" charset="-122"/>
            </a:endParaRPr>
          </a:p>
          <a:p>
            <a:pPr marL="0" lvl="2" eaLnBrk="0" hangingPunct="0">
              <a:buClr>
                <a:srgbClr val="0070C0"/>
              </a:buClr>
              <a:buSzPct val="80000"/>
            </a:pPr>
            <a:r>
              <a:rPr lang="zh-CN" altLang="en-US" sz="1200" dirty="0">
                <a:latin typeface="微软雅黑" pitchFamily="34" charset="-122"/>
                <a:ea typeface="微软雅黑" pitchFamily="34" charset="-122"/>
              </a:rPr>
              <a:t>点击添加文本点击添加文本</a:t>
            </a:r>
            <a:endParaRPr lang="en-US" altLang="zh-CN" sz="1200" dirty="0">
              <a:latin typeface="微软雅黑" pitchFamily="34" charset="-122"/>
              <a:ea typeface="微软雅黑" pitchFamily="34" charset="-122"/>
            </a:endParaRPr>
          </a:p>
        </p:txBody>
      </p:sp>
      <p:sp>
        <p:nvSpPr>
          <p:cNvPr id="16" name="Text Box 16"/>
          <p:cNvSpPr txBox="1">
            <a:spLocks noChangeArrowheads="1"/>
          </p:cNvSpPr>
          <p:nvPr/>
        </p:nvSpPr>
        <p:spPr bwMode="auto">
          <a:xfrm>
            <a:off x="4265488" y="2369914"/>
            <a:ext cx="995362" cy="1050925"/>
          </a:xfrm>
          <a:prstGeom prst="rect">
            <a:avLst/>
          </a:prstGeom>
          <a:noFill/>
          <a:ln w="9525">
            <a:noFill/>
            <a:miter lim="800000"/>
            <a:headEnd/>
            <a:tailEnd/>
          </a:ln>
        </p:spPr>
        <p:txBody>
          <a:bodyPr wrap="none" lIns="100803" tIns="50402" rIns="100803" bIns="50402">
            <a:spAutoFit/>
          </a:bodyPr>
          <a:lstStyle/>
          <a:p>
            <a:pPr algn="r"/>
            <a:r>
              <a:rPr lang="zh-CN" altLang="en-US" sz="3100" b="1" dirty="0">
                <a:latin typeface="微软雅黑" pitchFamily="34" charset="-122"/>
                <a:ea typeface="微软雅黑" pitchFamily="34" charset="-122"/>
              </a:rPr>
              <a:t>填加</a:t>
            </a:r>
            <a:endParaRPr lang="en-US" altLang="zh-CN" sz="3100" b="1" dirty="0">
              <a:latin typeface="微软雅黑" pitchFamily="34" charset="-122"/>
              <a:ea typeface="微软雅黑" pitchFamily="34" charset="-122"/>
            </a:endParaRPr>
          </a:p>
          <a:p>
            <a:pPr algn="r"/>
            <a:r>
              <a:rPr lang="zh-CN" altLang="en-US" sz="3100" b="1" dirty="0">
                <a:latin typeface="微软雅黑" pitchFamily="34" charset="-122"/>
                <a:ea typeface="微软雅黑" pitchFamily="34" charset="-122"/>
              </a:rPr>
              <a:t>标题</a:t>
            </a:r>
            <a:endParaRPr lang="en-US" altLang="ko-KR" sz="3100" b="1" dirty="0">
              <a:latin typeface="微软雅黑" pitchFamily="34" charset="-122"/>
              <a:ea typeface="微软雅黑" pitchFamily="34" charset="-122"/>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750"/>
                                        <p:tgtEl>
                                          <p:spTgt spid="6"/>
                                        </p:tgtEl>
                                      </p:cBhvr>
                                    </p:animEffect>
                                  </p:childTnLst>
                                </p:cTn>
                              </p:par>
                            </p:childTnLst>
                          </p:cTn>
                        </p:par>
                        <p:par>
                          <p:cTn id="8" fill="hold">
                            <p:stCondLst>
                              <p:cond delay="75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750"/>
                                        <p:tgtEl>
                                          <p:spTgt spid="7"/>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750" fill="hold"/>
                                        <p:tgtEl>
                                          <p:spTgt spid="5"/>
                                        </p:tgtEl>
                                        <p:attrNameLst>
                                          <p:attrName>ppt_w</p:attrName>
                                        </p:attrNameLst>
                                      </p:cBhvr>
                                      <p:tavLst>
                                        <p:tav tm="0">
                                          <p:val>
                                            <p:fltVal val="0"/>
                                          </p:val>
                                        </p:tav>
                                        <p:tav tm="100000">
                                          <p:val>
                                            <p:strVal val="#ppt_w"/>
                                          </p:val>
                                        </p:tav>
                                      </p:tavLst>
                                    </p:anim>
                                    <p:anim calcmode="lin" valueType="num">
                                      <p:cBhvr>
                                        <p:cTn id="16" dur="750" fill="hold"/>
                                        <p:tgtEl>
                                          <p:spTgt spid="5"/>
                                        </p:tgtEl>
                                        <p:attrNameLst>
                                          <p:attrName>ppt_h</p:attrName>
                                        </p:attrNameLst>
                                      </p:cBhvr>
                                      <p:tavLst>
                                        <p:tav tm="0">
                                          <p:val>
                                            <p:fltVal val="0"/>
                                          </p:val>
                                        </p:tav>
                                        <p:tav tm="100000">
                                          <p:val>
                                            <p:strVal val="#ppt_h"/>
                                          </p:val>
                                        </p:tav>
                                      </p:tavLst>
                                    </p:anim>
                                    <p:animEffect transition="in" filter="fade">
                                      <p:cBhvr>
                                        <p:cTn id="17" dur="750"/>
                                        <p:tgtEl>
                                          <p:spTgt spid="5"/>
                                        </p:tgtEl>
                                      </p:cBhvr>
                                    </p:animEffect>
                                  </p:childTnLst>
                                </p:cTn>
                              </p:par>
                            </p:childTnLst>
                          </p:cTn>
                        </p:par>
                        <p:par>
                          <p:cTn id="18" fill="hold">
                            <p:stCondLst>
                              <p:cond delay="2250"/>
                            </p:stCondLst>
                            <p:childTnLst>
                              <p:par>
                                <p:cTn id="19" presetID="49" presetClass="entr" presetSubtype="0" decel="10000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750" fill="hold"/>
                                        <p:tgtEl>
                                          <p:spTgt spid="16"/>
                                        </p:tgtEl>
                                        <p:attrNameLst>
                                          <p:attrName>ppt_w</p:attrName>
                                        </p:attrNameLst>
                                      </p:cBhvr>
                                      <p:tavLst>
                                        <p:tav tm="0">
                                          <p:val>
                                            <p:fltVal val="0"/>
                                          </p:val>
                                        </p:tav>
                                        <p:tav tm="100000">
                                          <p:val>
                                            <p:strVal val="#ppt_w"/>
                                          </p:val>
                                        </p:tav>
                                      </p:tavLst>
                                    </p:anim>
                                    <p:anim calcmode="lin" valueType="num">
                                      <p:cBhvr>
                                        <p:cTn id="22" dur="750" fill="hold"/>
                                        <p:tgtEl>
                                          <p:spTgt spid="16"/>
                                        </p:tgtEl>
                                        <p:attrNameLst>
                                          <p:attrName>ppt_h</p:attrName>
                                        </p:attrNameLst>
                                      </p:cBhvr>
                                      <p:tavLst>
                                        <p:tav tm="0">
                                          <p:val>
                                            <p:fltVal val="0"/>
                                          </p:val>
                                        </p:tav>
                                        <p:tav tm="100000">
                                          <p:val>
                                            <p:strVal val="#ppt_h"/>
                                          </p:val>
                                        </p:tav>
                                      </p:tavLst>
                                    </p:anim>
                                    <p:anim calcmode="lin" valueType="num">
                                      <p:cBhvr>
                                        <p:cTn id="23" dur="750" fill="hold"/>
                                        <p:tgtEl>
                                          <p:spTgt spid="16"/>
                                        </p:tgtEl>
                                        <p:attrNameLst>
                                          <p:attrName>style.rotation</p:attrName>
                                        </p:attrNameLst>
                                      </p:cBhvr>
                                      <p:tavLst>
                                        <p:tav tm="0">
                                          <p:val>
                                            <p:fltVal val="360"/>
                                          </p:val>
                                        </p:tav>
                                        <p:tav tm="100000">
                                          <p:val>
                                            <p:fltVal val="0"/>
                                          </p:val>
                                        </p:tav>
                                      </p:tavLst>
                                    </p:anim>
                                    <p:animEffect transition="in" filter="fade">
                                      <p:cBhvr>
                                        <p:cTn id="24" dur="750"/>
                                        <p:tgtEl>
                                          <p:spTgt spid="16"/>
                                        </p:tgtEl>
                                      </p:cBhvr>
                                    </p:animEffect>
                                  </p:childTnLst>
                                </p:cTn>
                              </p:par>
                            </p:childTnLst>
                          </p:cTn>
                        </p:par>
                        <p:par>
                          <p:cTn id="25" fill="hold">
                            <p:stCondLst>
                              <p:cond delay="3000"/>
                            </p:stCondLst>
                            <p:childTnLst>
                              <p:par>
                                <p:cTn id="26" presetID="21" presetClass="entr" presetSubtype="1"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heel(1)">
                                      <p:cBhvr>
                                        <p:cTn id="28" dur="1750"/>
                                        <p:tgtEl>
                                          <p:spTgt spid="9"/>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heel(1)">
                                      <p:cBhvr>
                                        <p:cTn id="31" dur="1750"/>
                                        <p:tgtEl>
                                          <p:spTgt spid="8"/>
                                        </p:tgtEl>
                                      </p:cBhvr>
                                    </p:animEffect>
                                  </p:childTnLst>
                                </p:cTn>
                              </p:par>
                            </p:childTnLst>
                          </p:cTn>
                        </p:par>
                        <p:par>
                          <p:cTn id="32" fill="hold">
                            <p:stCondLst>
                              <p:cond delay="475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anim calcmode="lin" valueType="num">
                                      <p:cBhvr>
                                        <p:cTn id="36" dur="500" fill="hold"/>
                                        <p:tgtEl>
                                          <p:spTgt spid="10"/>
                                        </p:tgtEl>
                                        <p:attrNameLst>
                                          <p:attrName>ppt_x</p:attrName>
                                        </p:attrNameLst>
                                      </p:cBhvr>
                                      <p:tavLst>
                                        <p:tav tm="0">
                                          <p:val>
                                            <p:strVal val="#ppt_x"/>
                                          </p:val>
                                        </p:tav>
                                        <p:tav tm="100000">
                                          <p:val>
                                            <p:strVal val="#ppt_x"/>
                                          </p:val>
                                        </p:tav>
                                      </p:tavLst>
                                    </p:anim>
                                    <p:anim calcmode="lin" valueType="num">
                                      <p:cBhvr>
                                        <p:cTn id="37" dur="5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52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anim calcmode="lin" valueType="num">
                                      <p:cBhvr>
                                        <p:cTn id="42" dur="500" fill="hold"/>
                                        <p:tgtEl>
                                          <p:spTgt spid="11"/>
                                        </p:tgtEl>
                                        <p:attrNameLst>
                                          <p:attrName>ppt_x</p:attrName>
                                        </p:attrNameLst>
                                      </p:cBhvr>
                                      <p:tavLst>
                                        <p:tav tm="0">
                                          <p:val>
                                            <p:strVal val="#ppt_x"/>
                                          </p:val>
                                        </p:tav>
                                        <p:tav tm="100000">
                                          <p:val>
                                            <p:strVal val="#ppt_x"/>
                                          </p:val>
                                        </p:tav>
                                      </p:tavLst>
                                    </p:anim>
                                    <p:anim calcmode="lin" valueType="num">
                                      <p:cBhvr>
                                        <p:cTn id="43" dur="50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575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anim calcmode="lin" valueType="num">
                                      <p:cBhvr>
                                        <p:cTn id="48" dur="500" fill="hold"/>
                                        <p:tgtEl>
                                          <p:spTgt spid="12"/>
                                        </p:tgtEl>
                                        <p:attrNameLst>
                                          <p:attrName>ppt_x</p:attrName>
                                        </p:attrNameLst>
                                      </p:cBhvr>
                                      <p:tavLst>
                                        <p:tav tm="0">
                                          <p:val>
                                            <p:strVal val="#ppt_x"/>
                                          </p:val>
                                        </p:tav>
                                        <p:tav tm="100000">
                                          <p:val>
                                            <p:strVal val="#ppt_x"/>
                                          </p:val>
                                        </p:tav>
                                      </p:tavLst>
                                    </p:anim>
                                    <p:anim calcmode="lin" valueType="num">
                                      <p:cBhvr>
                                        <p:cTn id="49" dur="5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6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anim calcmode="lin" valueType="num">
                                      <p:cBhvr>
                                        <p:cTn id="54" dur="500" fill="hold"/>
                                        <p:tgtEl>
                                          <p:spTgt spid="13"/>
                                        </p:tgtEl>
                                        <p:attrNameLst>
                                          <p:attrName>ppt_x</p:attrName>
                                        </p:attrNameLst>
                                      </p:cBhvr>
                                      <p:tavLst>
                                        <p:tav tm="0">
                                          <p:val>
                                            <p:strVal val="#ppt_x"/>
                                          </p:val>
                                        </p:tav>
                                        <p:tav tm="100000">
                                          <p:val>
                                            <p:strVal val="#ppt_x"/>
                                          </p:val>
                                        </p:tav>
                                      </p:tavLst>
                                    </p:anim>
                                    <p:anim calcmode="lin" valueType="num">
                                      <p:cBhvr>
                                        <p:cTn id="55" dur="50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675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anim calcmode="lin" valueType="num">
                                      <p:cBhvr>
                                        <p:cTn id="60" dur="500" fill="hold"/>
                                        <p:tgtEl>
                                          <p:spTgt spid="14"/>
                                        </p:tgtEl>
                                        <p:attrNameLst>
                                          <p:attrName>ppt_x</p:attrName>
                                        </p:attrNameLst>
                                      </p:cBhvr>
                                      <p:tavLst>
                                        <p:tav tm="0">
                                          <p:val>
                                            <p:strVal val="#ppt_x"/>
                                          </p:val>
                                        </p:tav>
                                        <p:tav tm="100000">
                                          <p:val>
                                            <p:strVal val="#ppt_x"/>
                                          </p:val>
                                        </p:tav>
                                      </p:tavLst>
                                    </p:anim>
                                    <p:anim calcmode="lin" valueType="num">
                                      <p:cBhvr>
                                        <p:cTn id="61" dur="50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725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anim calcmode="lin" valueType="num">
                                      <p:cBhvr>
                                        <p:cTn id="66" dur="500" fill="hold"/>
                                        <p:tgtEl>
                                          <p:spTgt spid="15"/>
                                        </p:tgtEl>
                                        <p:attrNameLst>
                                          <p:attrName>ppt_x</p:attrName>
                                        </p:attrNameLst>
                                      </p:cBhvr>
                                      <p:tavLst>
                                        <p:tav tm="0">
                                          <p:val>
                                            <p:strVal val="#ppt_x"/>
                                          </p:val>
                                        </p:tav>
                                        <p:tav tm="100000">
                                          <p:val>
                                            <p:strVal val="#ppt_x"/>
                                          </p:val>
                                        </p:tav>
                                      </p:tavLst>
                                    </p:anim>
                                    <p:anim calcmode="lin" valueType="num">
                                      <p:cBhvr>
                                        <p:cTn id="67"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p:bldP spid="9" grpId="0"/>
      <p:bldP spid="10" grpId="0"/>
      <p:bldP spid="11" grpId="0"/>
      <p:bldP spid="12" grpId="0"/>
      <p:bldP spid="13" grpId="0"/>
      <p:bldP spid="14"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矩形 9"/>
          <p:cNvSpPr/>
          <p:nvPr/>
        </p:nvSpPr>
        <p:spPr>
          <a:xfrm>
            <a:off x="0" y="2805747"/>
            <a:ext cx="9144000" cy="182835"/>
          </a:xfrm>
          <a:custGeom>
            <a:avLst/>
            <a:gdLst/>
            <a:ahLst/>
            <a:cxnLst/>
            <a:rect l="l" t="t" r="r" b="b"/>
            <a:pathLst>
              <a:path w="144016" h="869444">
                <a:moveTo>
                  <a:pt x="0" y="0"/>
                </a:moveTo>
                <a:lnTo>
                  <a:pt x="144016" y="0"/>
                </a:lnTo>
                <a:lnTo>
                  <a:pt x="144016" y="869444"/>
                </a:lnTo>
                <a:lnTo>
                  <a:pt x="0" y="869444"/>
                </a:lnTo>
                <a:close/>
              </a:path>
            </a:pathLst>
          </a:cu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6" name="椭圆 5"/>
          <p:cNvSpPr/>
          <p:nvPr/>
        </p:nvSpPr>
        <p:spPr>
          <a:xfrm>
            <a:off x="916295" y="2861164"/>
            <a:ext cx="72000" cy="72000"/>
          </a:xfrm>
          <a:prstGeom prst="ellipse">
            <a:avLst/>
          </a:prstGeom>
          <a:solidFill>
            <a:srgbClr val="FFFF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7" name="椭圆 6"/>
          <p:cNvSpPr/>
          <p:nvPr/>
        </p:nvSpPr>
        <p:spPr>
          <a:xfrm>
            <a:off x="1437054"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8" name="椭圆 7"/>
          <p:cNvSpPr/>
          <p:nvPr/>
        </p:nvSpPr>
        <p:spPr>
          <a:xfrm>
            <a:off x="2999331"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9" name="椭圆 8"/>
          <p:cNvSpPr/>
          <p:nvPr/>
        </p:nvSpPr>
        <p:spPr>
          <a:xfrm>
            <a:off x="3520090"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0" name="椭圆 9"/>
          <p:cNvSpPr/>
          <p:nvPr/>
        </p:nvSpPr>
        <p:spPr>
          <a:xfrm>
            <a:off x="4561608" y="2861164"/>
            <a:ext cx="72000" cy="72000"/>
          </a:xfrm>
          <a:prstGeom prst="ellipse">
            <a:avLst/>
          </a:prstGeom>
          <a:solidFill>
            <a:srgbClr val="FFFF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1" name="椭圆 10"/>
          <p:cNvSpPr/>
          <p:nvPr/>
        </p:nvSpPr>
        <p:spPr>
          <a:xfrm>
            <a:off x="5082367"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2" name="椭圆 11"/>
          <p:cNvSpPr/>
          <p:nvPr/>
        </p:nvSpPr>
        <p:spPr>
          <a:xfrm>
            <a:off x="6123885"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3" name="椭圆 12"/>
          <p:cNvSpPr/>
          <p:nvPr/>
        </p:nvSpPr>
        <p:spPr>
          <a:xfrm>
            <a:off x="6644644"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4" name="椭圆 13"/>
          <p:cNvSpPr/>
          <p:nvPr/>
        </p:nvSpPr>
        <p:spPr>
          <a:xfrm>
            <a:off x="7686162"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5" name="椭圆 14"/>
          <p:cNvSpPr/>
          <p:nvPr/>
        </p:nvSpPr>
        <p:spPr>
          <a:xfrm>
            <a:off x="8206921"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6" name="椭圆 15"/>
          <p:cNvSpPr/>
          <p:nvPr/>
        </p:nvSpPr>
        <p:spPr>
          <a:xfrm>
            <a:off x="395536"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7" name="椭圆 16"/>
          <p:cNvSpPr/>
          <p:nvPr/>
        </p:nvSpPr>
        <p:spPr>
          <a:xfrm>
            <a:off x="8727683"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18" name="组合 17"/>
          <p:cNvGrpSpPr/>
          <p:nvPr/>
        </p:nvGrpSpPr>
        <p:grpSpPr>
          <a:xfrm>
            <a:off x="965115" y="1491630"/>
            <a:ext cx="984937" cy="1100373"/>
            <a:chOff x="1500890" y="1279283"/>
            <a:chExt cx="984937" cy="1100373"/>
          </a:xfrm>
          <a:solidFill>
            <a:srgbClr val="92D050"/>
          </a:solidFill>
        </p:grpSpPr>
        <p:sp>
          <p:nvSpPr>
            <p:cNvPr id="19" name="矩形 2"/>
            <p:cNvSpPr/>
            <p:nvPr/>
          </p:nvSpPr>
          <p:spPr>
            <a:xfrm>
              <a:off x="1500890" y="1279283"/>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0" name="Rectangle 13" descr="FD1DDF730CE4456e89755B07FE1653D0# #Rectangle 13"/>
            <p:cNvSpPr>
              <a:spLocks noChangeArrowheads="1"/>
            </p:cNvSpPr>
            <p:nvPr/>
          </p:nvSpPr>
          <p:spPr bwMode="auto">
            <a:xfrm>
              <a:off x="1776920" y="1573162"/>
              <a:ext cx="680753" cy="67710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en-US" altLang="zh-CN" sz="4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01</a:t>
              </a:r>
              <a:endParaRPr kumimoji="0" lang="en-US" altLang="zh-CN" sz="4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21" name="TextBox 20"/>
            <p:cNvSpPr txBox="1"/>
            <p:nvPr/>
          </p:nvSpPr>
          <p:spPr>
            <a:xfrm>
              <a:off x="1505051" y="1356143"/>
              <a:ext cx="543739" cy="307777"/>
            </a:xfrm>
            <a:prstGeom prst="rect">
              <a:avLst/>
            </a:prstGeom>
            <a:grpFill/>
          </p:spPr>
          <p:txBody>
            <a:bodyPr vert="horz"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目标</a:t>
              </a:r>
            </a:p>
          </p:txBody>
        </p:sp>
      </p:grpSp>
      <p:grpSp>
        <p:nvGrpSpPr>
          <p:cNvPr id="22" name="组合 21"/>
          <p:cNvGrpSpPr/>
          <p:nvPr/>
        </p:nvGrpSpPr>
        <p:grpSpPr>
          <a:xfrm>
            <a:off x="2018110" y="1491630"/>
            <a:ext cx="2018115" cy="984937"/>
            <a:chOff x="2553885" y="1279283"/>
            <a:chExt cx="2018115" cy="984937"/>
          </a:xfrm>
        </p:grpSpPr>
        <p:sp>
          <p:nvSpPr>
            <p:cNvPr id="23" name="矩形 22"/>
            <p:cNvSpPr/>
            <p:nvPr/>
          </p:nvSpPr>
          <p:spPr>
            <a:xfrm>
              <a:off x="2553885" y="1279283"/>
              <a:ext cx="2018115" cy="984937"/>
            </a:xfrm>
            <a:prstGeom prst="rect">
              <a:avLst/>
            </a:prstGeom>
            <a:noFill/>
            <a:ln w="12700" cap="flat" cmpd="sng" algn="ctr">
              <a:solidFill>
                <a:srgbClr val="92D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4" name="Rectangle 13" descr="FD1DDF730CE4456e89755B07FE1653D0# #Rectangle 13"/>
            <p:cNvSpPr>
              <a:spLocks noChangeArrowheads="1"/>
            </p:cNvSpPr>
            <p:nvPr/>
          </p:nvSpPr>
          <p:spPr bwMode="auto">
            <a:xfrm>
              <a:off x="2679896" y="1356143"/>
              <a:ext cx="146008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a:t>
              </a:r>
              <a:endPar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5" name="Rectangle 13" descr="FD1DDF730CE4456e89755B07FE1653D0# #Rectangle 13"/>
            <p:cNvSpPr>
              <a:spLocks noChangeArrowheads="1"/>
            </p:cNvSpPr>
            <p:nvPr/>
          </p:nvSpPr>
          <p:spPr bwMode="auto">
            <a:xfrm>
              <a:off x="2679894" y="1678386"/>
              <a:ext cx="173786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此处添加目标扼要说明，</a:t>
              </a:r>
              <a:endParaRPr kumimoji="0" lang="en-US" altLang="zh-CN"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添加简短说明文字。</a:t>
              </a:r>
              <a:endParaRPr kumimoji="0" lang="en-US" altLang="zh-CN"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26" name="组合 25"/>
          <p:cNvGrpSpPr/>
          <p:nvPr/>
        </p:nvGrpSpPr>
        <p:grpSpPr>
          <a:xfrm>
            <a:off x="1993813" y="3143257"/>
            <a:ext cx="984937" cy="1100373"/>
            <a:chOff x="1993813" y="2815696"/>
            <a:chExt cx="984937" cy="1100373"/>
          </a:xfrm>
          <a:solidFill>
            <a:srgbClr val="92D050"/>
          </a:solidFill>
        </p:grpSpPr>
        <p:sp>
          <p:nvSpPr>
            <p:cNvPr id="27" name="矩形 2"/>
            <p:cNvSpPr/>
            <p:nvPr/>
          </p:nvSpPr>
          <p:spPr>
            <a:xfrm flipV="1">
              <a:off x="1993813"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8" name="Rectangle 13" descr="FD1DDF730CE4456e89755B07FE1653D0# #Rectangle 13"/>
            <p:cNvSpPr>
              <a:spLocks noChangeArrowheads="1"/>
            </p:cNvSpPr>
            <p:nvPr/>
          </p:nvSpPr>
          <p:spPr bwMode="auto">
            <a:xfrm>
              <a:off x="2269843" y="3226688"/>
              <a:ext cx="680753" cy="67710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en-US" altLang="zh-CN" sz="4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02</a:t>
              </a:r>
              <a:endParaRPr kumimoji="0" lang="en-US" altLang="zh-CN" sz="4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29" name="TextBox 28"/>
            <p:cNvSpPr txBox="1"/>
            <p:nvPr/>
          </p:nvSpPr>
          <p:spPr>
            <a:xfrm>
              <a:off x="1997974" y="3009669"/>
              <a:ext cx="543739" cy="307777"/>
            </a:xfrm>
            <a:prstGeom prst="rect">
              <a:avLst/>
            </a:prstGeom>
            <a:grpFill/>
          </p:spPr>
          <p:txBody>
            <a:bodyPr vert="horz"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目标</a:t>
              </a:r>
            </a:p>
          </p:txBody>
        </p:sp>
      </p:grpSp>
      <p:grpSp>
        <p:nvGrpSpPr>
          <p:cNvPr id="30" name="组合 29"/>
          <p:cNvGrpSpPr/>
          <p:nvPr/>
        </p:nvGrpSpPr>
        <p:grpSpPr>
          <a:xfrm>
            <a:off x="4572000" y="1491630"/>
            <a:ext cx="984937" cy="1100373"/>
            <a:chOff x="4572000" y="1164069"/>
            <a:chExt cx="984937" cy="1100373"/>
          </a:xfrm>
          <a:solidFill>
            <a:schemeClr val="bg1">
              <a:lumMod val="65000"/>
            </a:schemeClr>
          </a:solidFill>
        </p:grpSpPr>
        <p:sp>
          <p:nvSpPr>
            <p:cNvPr id="31" name="矩形 2"/>
            <p:cNvSpPr/>
            <p:nvPr/>
          </p:nvSpPr>
          <p:spPr>
            <a:xfrm>
              <a:off x="4572000" y="1164069"/>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2" name="Rectangle 13" descr="FD1DDF730CE4456e89755B07FE1653D0# #Rectangle 13"/>
            <p:cNvSpPr>
              <a:spLocks noChangeArrowheads="1"/>
            </p:cNvSpPr>
            <p:nvPr/>
          </p:nvSpPr>
          <p:spPr bwMode="auto">
            <a:xfrm>
              <a:off x="4848030" y="1457948"/>
              <a:ext cx="680753" cy="67710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en-US" altLang="zh-CN" sz="4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03</a:t>
              </a:r>
              <a:endParaRPr kumimoji="0" lang="en-US" altLang="zh-CN" sz="4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33" name="TextBox 32"/>
            <p:cNvSpPr txBox="1"/>
            <p:nvPr/>
          </p:nvSpPr>
          <p:spPr>
            <a:xfrm>
              <a:off x="4576161" y="1240929"/>
              <a:ext cx="543739" cy="307777"/>
            </a:xfrm>
            <a:prstGeom prst="rect">
              <a:avLst/>
            </a:prstGeom>
            <a:grpFill/>
          </p:spPr>
          <p:txBody>
            <a:bodyPr vert="horz"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目标</a:t>
              </a:r>
            </a:p>
          </p:txBody>
        </p:sp>
      </p:grpSp>
      <p:grpSp>
        <p:nvGrpSpPr>
          <p:cNvPr id="34" name="组合 33"/>
          <p:cNvGrpSpPr/>
          <p:nvPr/>
        </p:nvGrpSpPr>
        <p:grpSpPr>
          <a:xfrm>
            <a:off x="5624995" y="1491630"/>
            <a:ext cx="2018115" cy="984937"/>
            <a:chOff x="2553885" y="1279283"/>
            <a:chExt cx="2018115" cy="984937"/>
          </a:xfrm>
        </p:grpSpPr>
        <p:sp>
          <p:nvSpPr>
            <p:cNvPr id="35" name="矩形 34"/>
            <p:cNvSpPr/>
            <p:nvPr/>
          </p:nvSpPr>
          <p:spPr>
            <a:xfrm>
              <a:off x="2553885" y="1279283"/>
              <a:ext cx="2018115" cy="984937"/>
            </a:xfrm>
            <a:prstGeom prst="rect">
              <a:avLst/>
            </a:prstGeom>
            <a:noFill/>
            <a:ln w="12700" cap="flat" cmpd="sng" algn="ctr">
              <a:solidFill>
                <a:srgbClr val="92D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6" name="Rectangle 13" descr="FD1DDF730CE4456e89755B07FE1653D0# #Rectangle 13"/>
            <p:cNvSpPr>
              <a:spLocks noChangeArrowheads="1"/>
            </p:cNvSpPr>
            <p:nvPr/>
          </p:nvSpPr>
          <p:spPr bwMode="auto">
            <a:xfrm>
              <a:off x="2679896" y="1356143"/>
              <a:ext cx="146008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a:t>
              </a:r>
              <a:endPar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7" name="Rectangle 13" descr="FD1DDF730CE4456e89755B07FE1653D0# #Rectangle 13"/>
            <p:cNvSpPr>
              <a:spLocks noChangeArrowheads="1"/>
            </p:cNvSpPr>
            <p:nvPr/>
          </p:nvSpPr>
          <p:spPr bwMode="auto">
            <a:xfrm>
              <a:off x="2679894" y="1678386"/>
              <a:ext cx="173786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此处添加目标扼要说明，</a:t>
              </a:r>
              <a:endParaRPr kumimoji="0" lang="en-US" altLang="zh-CN"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添加简短说明文字。</a:t>
              </a:r>
              <a:endParaRPr kumimoji="0" lang="en-US" altLang="zh-CN"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38" name="椭圆 37"/>
          <p:cNvSpPr/>
          <p:nvPr/>
        </p:nvSpPr>
        <p:spPr>
          <a:xfrm>
            <a:off x="1957813" y="2861164"/>
            <a:ext cx="72000" cy="72000"/>
          </a:xfrm>
          <a:prstGeom prst="ellipse">
            <a:avLst/>
          </a:prstGeom>
          <a:solidFill>
            <a:srgbClr val="FFFF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9" name="椭圆 38"/>
          <p:cNvSpPr/>
          <p:nvPr/>
        </p:nvSpPr>
        <p:spPr>
          <a:xfrm>
            <a:off x="2478572"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40" name="椭圆 39"/>
          <p:cNvSpPr/>
          <p:nvPr/>
        </p:nvSpPr>
        <p:spPr>
          <a:xfrm>
            <a:off x="4040849"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41" name="椭圆 40"/>
          <p:cNvSpPr/>
          <p:nvPr/>
        </p:nvSpPr>
        <p:spPr>
          <a:xfrm>
            <a:off x="5603126" y="2861164"/>
            <a:ext cx="72000" cy="72000"/>
          </a:xfrm>
          <a:prstGeom prst="ellipse">
            <a:avLst/>
          </a:prstGeom>
          <a:solidFill>
            <a:srgbClr val="FFFF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42" name="椭圆 41"/>
          <p:cNvSpPr/>
          <p:nvPr/>
        </p:nvSpPr>
        <p:spPr>
          <a:xfrm>
            <a:off x="7165403" y="2861164"/>
            <a:ext cx="72000" cy="72000"/>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43" name="组合 42"/>
          <p:cNvGrpSpPr/>
          <p:nvPr/>
        </p:nvGrpSpPr>
        <p:grpSpPr>
          <a:xfrm>
            <a:off x="3050969" y="3258693"/>
            <a:ext cx="2018115" cy="984937"/>
            <a:chOff x="2553885" y="1279283"/>
            <a:chExt cx="2018115" cy="984937"/>
          </a:xfrm>
        </p:grpSpPr>
        <p:sp>
          <p:nvSpPr>
            <p:cNvPr id="44" name="矩形 43"/>
            <p:cNvSpPr/>
            <p:nvPr/>
          </p:nvSpPr>
          <p:spPr>
            <a:xfrm>
              <a:off x="2553885" y="1279283"/>
              <a:ext cx="2018115" cy="984937"/>
            </a:xfrm>
            <a:prstGeom prst="rect">
              <a:avLst/>
            </a:prstGeom>
            <a:noFill/>
            <a:ln w="12700" cap="flat" cmpd="sng" algn="ctr">
              <a:solidFill>
                <a:srgbClr val="92D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45" name="Rectangle 13" descr="FD1DDF730CE4456e89755B07FE1653D0# #Rectangle 13"/>
            <p:cNvSpPr>
              <a:spLocks noChangeArrowheads="1"/>
            </p:cNvSpPr>
            <p:nvPr/>
          </p:nvSpPr>
          <p:spPr bwMode="auto">
            <a:xfrm>
              <a:off x="2679896" y="1356143"/>
              <a:ext cx="146008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a:t>
              </a:r>
              <a:endPar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6" name="Rectangle 13" descr="FD1DDF730CE4456e89755B07FE1653D0# #Rectangle 13"/>
            <p:cNvSpPr>
              <a:spLocks noChangeArrowheads="1"/>
            </p:cNvSpPr>
            <p:nvPr/>
          </p:nvSpPr>
          <p:spPr bwMode="auto">
            <a:xfrm>
              <a:off x="2679894" y="1678386"/>
              <a:ext cx="173786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此处添加目标扼要说明，</a:t>
              </a:r>
              <a:endParaRPr kumimoji="0" lang="en-US" altLang="zh-CN"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添加简短说明文字。</a:t>
              </a:r>
              <a:endParaRPr kumimoji="0" lang="en-US" altLang="zh-CN"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47" name="组合 46"/>
          <p:cNvGrpSpPr/>
          <p:nvPr/>
        </p:nvGrpSpPr>
        <p:grpSpPr>
          <a:xfrm>
            <a:off x="5631416" y="3143257"/>
            <a:ext cx="984937" cy="1100373"/>
            <a:chOff x="5631416" y="2815696"/>
            <a:chExt cx="984937" cy="1100373"/>
          </a:xfrm>
          <a:solidFill>
            <a:schemeClr val="bg1">
              <a:lumMod val="65000"/>
            </a:schemeClr>
          </a:solidFill>
        </p:grpSpPr>
        <p:sp>
          <p:nvSpPr>
            <p:cNvPr id="48" name="矩形 2"/>
            <p:cNvSpPr/>
            <p:nvPr/>
          </p:nvSpPr>
          <p:spPr>
            <a:xfrm flipV="1">
              <a:off x="5631416"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49" name="Rectangle 13" descr="FD1DDF730CE4456e89755B07FE1653D0# #Rectangle 13"/>
            <p:cNvSpPr>
              <a:spLocks noChangeArrowheads="1"/>
            </p:cNvSpPr>
            <p:nvPr/>
          </p:nvSpPr>
          <p:spPr bwMode="auto">
            <a:xfrm>
              <a:off x="5907446" y="3226688"/>
              <a:ext cx="680753" cy="67710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en-US" altLang="zh-CN" sz="4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04</a:t>
              </a:r>
              <a:endParaRPr kumimoji="0" lang="en-US" altLang="zh-CN" sz="4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50" name="TextBox 49"/>
            <p:cNvSpPr txBox="1"/>
            <p:nvPr/>
          </p:nvSpPr>
          <p:spPr>
            <a:xfrm>
              <a:off x="5635577" y="3009669"/>
              <a:ext cx="543739" cy="307777"/>
            </a:xfrm>
            <a:prstGeom prst="rect">
              <a:avLst/>
            </a:prstGeom>
            <a:grpFill/>
          </p:spPr>
          <p:txBody>
            <a:bodyPr vert="horz"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目标</a:t>
              </a:r>
            </a:p>
          </p:txBody>
        </p:sp>
      </p:grpSp>
      <p:grpSp>
        <p:nvGrpSpPr>
          <p:cNvPr id="51" name="组合 50"/>
          <p:cNvGrpSpPr/>
          <p:nvPr/>
        </p:nvGrpSpPr>
        <p:grpSpPr>
          <a:xfrm>
            <a:off x="6688572" y="3258693"/>
            <a:ext cx="2018115" cy="984937"/>
            <a:chOff x="2553885" y="1279283"/>
            <a:chExt cx="2018115" cy="984937"/>
          </a:xfrm>
        </p:grpSpPr>
        <p:sp>
          <p:nvSpPr>
            <p:cNvPr id="52" name="矩形 51"/>
            <p:cNvSpPr/>
            <p:nvPr/>
          </p:nvSpPr>
          <p:spPr>
            <a:xfrm>
              <a:off x="2553885" y="1279283"/>
              <a:ext cx="2018115" cy="984937"/>
            </a:xfrm>
            <a:prstGeom prst="rect">
              <a:avLst/>
            </a:prstGeom>
            <a:noFill/>
            <a:ln w="12700" cap="flat" cmpd="sng" algn="ctr">
              <a:solidFill>
                <a:srgbClr val="92D05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53" name="Rectangle 13" descr="FD1DDF730CE4456e89755B07FE1653D0# #Rectangle 13"/>
            <p:cNvSpPr>
              <a:spLocks noChangeArrowheads="1"/>
            </p:cNvSpPr>
            <p:nvPr/>
          </p:nvSpPr>
          <p:spPr bwMode="auto">
            <a:xfrm>
              <a:off x="2679896" y="1356143"/>
              <a:ext cx="146008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a:t>
              </a:r>
              <a:endPar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4" name="Rectangle 13" descr="FD1DDF730CE4456e89755B07FE1653D0# #Rectangle 13"/>
            <p:cNvSpPr>
              <a:spLocks noChangeArrowheads="1"/>
            </p:cNvSpPr>
            <p:nvPr/>
          </p:nvSpPr>
          <p:spPr bwMode="auto">
            <a:xfrm>
              <a:off x="2679894" y="1678386"/>
              <a:ext cx="173786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此处添加目标扼要说明，</a:t>
              </a:r>
              <a:endParaRPr kumimoji="0" lang="en-US" altLang="zh-CN"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添加简短说明文字。</a:t>
              </a:r>
              <a:endParaRPr kumimoji="0" lang="en-US" altLang="zh-CN"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300"/>
                                        <p:tgtEl>
                                          <p:spTgt spid="5"/>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
                                        <p:tgtEl>
                                          <p:spTgt spid="16"/>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
                                        <p:tgtEl>
                                          <p:spTgt spid="6"/>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
                                        <p:tgtEl>
                                          <p:spTgt spid="7"/>
                                        </p:tgtEl>
                                      </p:cBhvr>
                                    </p:animEffect>
                                  </p:childTnLst>
                                </p:cTn>
                              </p:par>
                            </p:childTnLst>
                          </p:cTn>
                        </p:par>
                        <p:par>
                          <p:cTn id="20" fill="hold">
                            <p:stCondLst>
                              <p:cond delay="600"/>
                            </p:stCondLst>
                            <p:childTnLst>
                              <p:par>
                                <p:cTn id="21" presetID="10" presetClass="entr" presetSubtype="0"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100"/>
                                        <p:tgtEl>
                                          <p:spTgt spid="38"/>
                                        </p:tgtEl>
                                      </p:cBhvr>
                                    </p:animEffect>
                                  </p:childTnLst>
                                </p:cTn>
                              </p:par>
                            </p:childTnLst>
                          </p:cTn>
                        </p:par>
                        <p:par>
                          <p:cTn id="24" fill="hold">
                            <p:stCondLst>
                              <p:cond delay="700"/>
                            </p:stCondLst>
                            <p:childTnLst>
                              <p:par>
                                <p:cTn id="25" presetID="10" presetClass="entr" presetSubtype="0"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
                                        <p:tgtEl>
                                          <p:spTgt spid="39"/>
                                        </p:tgtEl>
                                      </p:cBhvr>
                                    </p:animEffect>
                                  </p:childTnLst>
                                </p:cTn>
                              </p:par>
                            </p:childTnLst>
                          </p:cTn>
                        </p:par>
                        <p:par>
                          <p:cTn id="28" fill="hold">
                            <p:stCondLst>
                              <p:cond delay="8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
                                        <p:tgtEl>
                                          <p:spTgt spid="8"/>
                                        </p:tgtEl>
                                      </p:cBhvr>
                                    </p:animEffect>
                                  </p:childTnLst>
                                </p:cTn>
                              </p:par>
                            </p:childTnLst>
                          </p:cTn>
                        </p:par>
                        <p:par>
                          <p:cTn id="32" fill="hold">
                            <p:stCondLst>
                              <p:cond delay="900"/>
                            </p:stCondLst>
                            <p:childTnLst>
                              <p:par>
                                <p:cTn id="33" presetID="10"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
                                        <p:tgtEl>
                                          <p:spTgt spid="9"/>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100"/>
                                        <p:tgtEl>
                                          <p:spTgt spid="40"/>
                                        </p:tgtEl>
                                      </p:cBhvr>
                                    </p:animEffect>
                                  </p:childTnLst>
                                </p:cTn>
                              </p:par>
                            </p:childTnLst>
                          </p:cTn>
                        </p:par>
                        <p:par>
                          <p:cTn id="40" fill="hold">
                            <p:stCondLst>
                              <p:cond delay="1100"/>
                            </p:stCondLst>
                            <p:childTnLst>
                              <p:par>
                                <p:cTn id="41" presetID="10"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
                                        <p:tgtEl>
                                          <p:spTgt spid="10"/>
                                        </p:tgtEl>
                                      </p:cBhvr>
                                    </p:animEffect>
                                  </p:childTnLst>
                                </p:cTn>
                              </p:par>
                            </p:childTnLst>
                          </p:cTn>
                        </p:par>
                        <p:par>
                          <p:cTn id="44" fill="hold">
                            <p:stCondLst>
                              <p:cond delay="12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
                                        <p:tgtEl>
                                          <p:spTgt spid="11"/>
                                        </p:tgtEl>
                                      </p:cBhvr>
                                    </p:animEffect>
                                  </p:childTnLst>
                                </p:cTn>
                              </p:par>
                            </p:childTnLst>
                          </p:cTn>
                        </p:par>
                        <p:par>
                          <p:cTn id="48" fill="hold">
                            <p:stCondLst>
                              <p:cond delay="1300"/>
                            </p:stCondLst>
                            <p:childTnLst>
                              <p:par>
                                <p:cTn id="49" presetID="10" presetClass="entr" presetSubtype="0"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100"/>
                                        <p:tgtEl>
                                          <p:spTgt spid="41"/>
                                        </p:tgtEl>
                                      </p:cBhvr>
                                    </p:animEffect>
                                  </p:childTnLst>
                                </p:cTn>
                              </p:par>
                            </p:childTnLst>
                          </p:cTn>
                        </p:par>
                        <p:par>
                          <p:cTn id="52" fill="hold">
                            <p:stCondLst>
                              <p:cond delay="1400"/>
                            </p:stCondLst>
                            <p:childTnLst>
                              <p:par>
                                <p:cTn id="53" presetID="10" presetClass="entr" presetSubtype="0"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100"/>
                                        <p:tgtEl>
                                          <p:spTgt spid="12"/>
                                        </p:tgtEl>
                                      </p:cBhvr>
                                    </p:animEffect>
                                  </p:childTnLst>
                                </p:cTn>
                              </p:par>
                            </p:childTnLst>
                          </p:cTn>
                        </p:par>
                        <p:par>
                          <p:cTn id="56" fill="hold">
                            <p:stCondLst>
                              <p:cond delay="1500"/>
                            </p:stCondLst>
                            <p:childTnLst>
                              <p:par>
                                <p:cTn id="57" presetID="10"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100"/>
                                        <p:tgtEl>
                                          <p:spTgt spid="13"/>
                                        </p:tgtEl>
                                      </p:cBhvr>
                                    </p:animEffect>
                                  </p:childTnLst>
                                </p:cTn>
                              </p:par>
                            </p:childTnLst>
                          </p:cTn>
                        </p:par>
                        <p:par>
                          <p:cTn id="60" fill="hold">
                            <p:stCondLst>
                              <p:cond delay="1600"/>
                            </p:stCondLst>
                            <p:childTnLst>
                              <p:par>
                                <p:cTn id="61" presetID="10" presetClass="entr" presetSubtype="0" fill="hold" grpId="0" nodeType="after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100"/>
                                        <p:tgtEl>
                                          <p:spTgt spid="42"/>
                                        </p:tgtEl>
                                      </p:cBhvr>
                                    </p:animEffect>
                                  </p:childTnLst>
                                </p:cTn>
                              </p:par>
                            </p:childTnLst>
                          </p:cTn>
                        </p:par>
                        <p:par>
                          <p:cTn id="64" fill="hold">
                            <p:stCondLst>
                              <p:cond delay="1700"/>
                            </p:stCondLst>
                            <p:childTnLst>
                              <p:par>
                                <p:cTn id="65" presetID="10" presetClass="entr" presetSubtype="0"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100"/>
                                        <p:tgtEl>
                                          <p:spTgt spid="14"/>
                                        </p:tgtEl>
                                      </p:cBhvr>
                                    </p:animEffect>
                                  </p:childTnLst>
                                </p:cTn>
                              </p:par>
                            </p:childTnLst>
                          </p:cTn>
                        </p:par>
                        <p:par>
                          <p:cTn id="68" fill="hold">
                            <p:stCondLst>
                              <p:cond delay="180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
                                        <p:tgtEl>
                                          <p:spTgt spid="15"/>
                                        </p:tgtEl>
                                      </p:cBhvr>
                                    </p:animEffect>
                                  </p:childTnLst>
                                </p:cTn>
                              </p:par>
                            </p:childTnLst>
                          </p:cTn>
                        </p:par>
                        <p:par>
                          <p:cTn id="72" fill="hold">
                            <p:stCondLst>
                              <p:cond delay="1900"/>
                            </p:stCondLst>
                            <p:childTnLst>
                              <p:par>
                                <p:cTn id="73" presetID="10" presetClass="entr" presetSubtype="0"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100"/>
                                        <p:tgtEl>
                                          <p:spTgt spid="17"/>
                                        </p:tgtEl>
                                      </p:cBhvr>
                                    </p:animEffect>
                                  </p:childTnLst>
                                </p:cTn>
                              </p:par>
                            </p:childTnLst>
                          </p:cTn>
                        </p:par>
                        <p:par>
                          <p:cTn id="76" fill="hold">
                            <p:stCondLst>
                              <p:cond delay="2000"/>
                            </p:stCondLst>
                            <p:childTnLst>
                              <p:par>
                                <p:cTn id="77" presetID="42" presetClass="entr" presetSubtype="0"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1000"/>
                                        <p:tgtEl>
                                          <p:spTgt spid="18"/>
                                        </p:tgtEl>
                                      </p:cBhvr>
                                    </p:animEffect>
                                    <p:anim calcmode="lin" valueType="num">
                                      <p:cBhvr>
                                        <p:cTn id="80" dur="1000" fill="hold"/>
                                        <p:tgtEl>
                                          <p:spTgt spid="18"/>
                                        </p:tgtEl>
                                        <p:attrNameLst>
                                          <p:attrName>ppt_x</p:attrName>
                                        </p:attrNameLst>
                                      </p:cBhvr>
                                      <p:tavLst>
                                        <p:tav tm="0">
                                          <p:val>
                                            <p:strVal val="#ppt_x"/>
                                          </p:val>
                                        </p:tav>
                                        <p:tav tm="100000">
                                          <p:val>
                                            <p:strVal val="#ppt_x"/>
                                          </p:val>
                                        </p:tav>
                                      </p:tavLst>
                                    </p:anim>
                                    <p:anim calcmode="lin" valueType="num">
                                      <p:cBhvr>
                                        <p:cTn id="81" dur="1000" fill="hold"/>
                                        <p:tgtEl>
                                          <p:spTgt spid="18"/>
                                        </p:tgtEl>
                                        <p:attrNameLst>
                                          <p:attrName>ppt_y</p:attrName>
                                        </p:attrNameLst>
                                      </p:cBhvr>
                                      <p:tavLst>
                                        <p:tav tm="0">
                                          <p:val>
                                            <p:strVal val="#ppt_y+.1"/>
                                          </p:val>
                                        </p:tav>
                                        <p:tav tm="100000">
                                          <p:val>
                                            <p:strVal val="#ppt_y"/>
                                          </p:val>
                                        </p:tav>
                                      </p:tavLst>
                                    </p:anim>
                                  </p:childTnLst>
                                </p:cTn>
                              </p:par>
                            </p:childTnLst>
                          </p:cTn>
                        </p:par>
                        <p:par>
                          <p:cTn id="82" fill="hold">
                            <p:stCondLst>
                              <p:cond delay="3000"/>
                            </p:stCondLst>
                            <p:childTnLst>
                              <p:par>
                                <p:cTn id="83" presetID="22" presetClass="entr" presetSubtype="8" fill="hold"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wipe(left)">
                                      <p:cBhvr>
                                        <p:cTn id="85" dur="500"/>
                                        <p:tgtEl>
                                          <p:spTgt spid="22"/>
                                        </p:tgtEl>
                                      </p:cBhvr>
                                    </p:animEffect>
                                  </p:childTnLst>
                                </p:cTn>
                              </p:par>
                            </p:childTnLst>
                          </p:cTn>
                        </p:par>
                        <p:par>
                          <p:cTn id="86" fill="hold">
                            <p:stCondLst>
                              <p:cond delay="3500"/>
                            </p:stCondLst>
                            <p:childTnLst>
                              <p:par>
                                <p:cTn id="87" presetID="47" presetClass="entr" presetSubtype="0" fill="hold" nodeType="after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fade">
                                      <p:cBhvr>
                                        <p:cTn id="89" dur="1000"/>
                                        <p:tgtEl>
                                          <p:spTgt spid="26"/>
                                        </p:tgtEl>
                                      </p:cBhvr>
                                    </p:animEffect>
                                    <p:anim calcmode="lin" valueType="num">
                                      <p:cBhvr>
                                        <p:cTn id="90" dur="1000" fill="hold"/>
                                        <p:tgtEl>
                                          <p:spTgt spid="26"/>
                                        </p:tgtEl>
                                        <p:attrNameLst>
                                          <p:attrName>ppt_x</p:attrName>
                                        </p:attrNameLst>
                                      </p:cBhvr>
                                      <p:tavLst>
                                        <p:tav tm="0">
                                          <p:val>
                                            <p:strVal val="#ppt_x"/>
                                          </p:val>
                                        </p:tav>
                                        <p:tav tm="100000">
                                          <p:val>
                                            <p:strVal val="#ppt_x"/>
                                          </p:val>
                                        </p:tav>
                                      </p:tavLst>
                                    </p:anim>
                                    <p:anim calcmode="lin" valueType="num">
                                      <p:cBhvr>
                                        <p:cTn id="91" dur="1000" fill="hold"/>
                                        <p:tgtEl>
                                          <p:spTgt spid="26"/>
                                        </p:tgtEl>
                                        <p:attrNameLst>
                                          <p:attrName>ppt_y</p:attrName>
                                        </p:attrNameLst>
                                      </p:cBhvr>
                                      <p:tavLst>
                                        <p:tav tm="0">
                                          <p:val>
                                            <p:strVal val="#ppt_y-.1"/>
                                          </p:val>
                                        </p:tav>
                                        <p:tav tm="100000">
                                          <p:val>
                                            <p:strVal val="#ppt_y"/>
                                          </p:val>
                                        </p:tav>
                                      </p:tavLst>
                                    </p:anim>
                                  </p:childTnLst>
                                </p:cTn>
                              </p:par>
                            </p:childTnLst>
                          </p:cTn>
                        </p:par>
                        <p:par>
                          <p:cTn id="92" fill="hold">
                            <p:stCondLst>
                              <p:cond delay="4500"/>
                            </p:stCondLst>
                            <p:childTnLst>
                              <p:par>
                                <p:cTn id="93" presetID="22" presetClass="entr" presetSubtype="8" fill="hold"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childTnLst>
                          </p:cTn>
                        </p:par>
                        <p:par>
                          <p:cTn id="96" fill="hold">
                            <p:stCondLst>
                              <p:cond delay="5000"/>
                            </p:stCondLst>
                            <p:childTnLst>
                              <p:par>
                                <p:cTn id="97" presetID="42" presetClass="entr" presetSubtype="0" fill="hold"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fade">
                                      <p:cBhvr>
                                        <p:cTn id="99" dur="1000"/>
                                        <p:tgtEl>
                                          <p:spTgt spid="30"/>
                                        </p:tgtEl>
                                      </p:cBhvr>
                                    </p:animEffect>
                                    <p:anim calcmode="lin" valueType="num">
                                      <p:cBhvr>
                                        <p:cTn id="100" dur="1000" fill="hold"/>
                                        <p:tgtEl>
                                          <p:spTgt spid="30"/>
                                        </p:tgtEl>
                                        <p:attrNameLst>
                                          <p:attrName>ppt_x</p:attrName>
                                        </p:attrNameLst>
                                      </p:cBhvr>
                                      <p:tavLst>
                                        <p:tav tm="0">
                                          <p:val>
                                            <p:strVal val="#ppt_x"/>
                                          </p:val>
                                        </p:tav>
                                        <p:tav tm="100000">
                                          <p:val>
                                            <p:strVal val="#ppt_x"/>
                                          </p:val>
                                        </p:tav>
                                      </p:tavLst>
                                    </p:anim>
                                    <p:anim calcmode="lin" valueType="num">
                                      <p:cBhvr>
                                        <p:cTn id="101" dur="1000" fill="hold"/>
                                        <p:tgtEl>
                                          <p:spTgt spid="30"/>
                                        </p:tgtEl>
                                        <p:attrNameLst>
                                          <p:attrName>ppt_y</p:attrName>
                                        </p:attrNameLst>
                                      </p:cBhvr>
                                      <p:tavLst>
                                        <p:tav tm="0">
                                          <p:val>
                                            <p:strVal val="#ppt_y+.1"/>
                                          </p:val>
                                        </p:tav>
                                        <p:tav tm="100000">
                                          <p:val>
                                            <p:strVal val="#ppt_y"/>
                                          </p:val>
                                        </p:tav>
                                      </p:tavLst>
                                    </p:anim>
                                  </p:childTnLst>
                                </p:cTn>
                              </p:par>
                            </p:childTnLst>
                          </p:cTn>
                        </p:par>
                        <p:par>
                          <p:cTn id="102" fill="hold">
                            <p:stCondLst>
                              <p:cond delay="6000"/>
                            </p:stCondLst>
                            <p:childTnLst>
                              <p:par>
                                <p:cTn id="103" presetID="22" presetClass="entr" presetSubtype="8" fill="hold" nodeType="after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wipe(left)">
                                      <p:cBhvr>
                                        <p:cTn id="105" dur="500"/>
                                        <p:tgtEl>
                                          <p:spTgt spid="34"/>
                                        </p:tgtEl>
                                      </p:cBhvr>
                                    </p:animEffect>
                                  </p:childTnLst>
                                </p:cTn>
                              </p:par>
                            </p:childTnLst>
                          </p:cTn>
                        </p:par>
                        <p:par>
                          <p:cTn id="106" fill="hold">
                            <p:stCondLst>
                              <p:cond delay="6500"/>
                            </p:stCondLst>
                            <p:childTnLst>
                              <p:par>
                                <p:cTn id="107" presetID="47" presetClass="entr" presetSubtype="0" fill="hold" nodeType="afterEffect">
                                  <p:stCondLst>
                                    <p:cond delay="0"/>
                                  </p:stCondLst>
                                  <p:childTnLst>
                                    <p:set>
                                      <p:cBhvr>
                                        <p:cTn id="108" dur="1" fill="hold">
                                          <p:stCondLst>
                                            <p:cond delay="0"/>
                                          </p:stCondLst>
                                        </p:cTn>
                                        <p:tgtEl>
                                          <p:spTgt spid="47"/>
                                        </p:tgtEl>
                                        <p:attrNameLst>
                                          <p:attrName>style.visibility</p:attrName>
                                        </p:attrNameLst>
                                      </p:cBhvr>
                                      <p:to>
                                        <p:strVal val="visible"/>
                                      </p:to>
                                    </p:set>
                                    <p:animEffect transition="in" filter="fade">
                                      <p:cBhvr>
                                        <p:cTn id="109" dur="1000"/>
                                        <p:tgtEl>
                                          <p:spTgt spid="47"/>
                                        </p:tgtEl>
                                      </p:cBhvr>
                                    </p:animEffect>
                                    <p:anim calcmode="lin" valueType="num">
                                      <p:cBhvr>
                                        <p:cTn id="110" dur="1000" fill="hold"/>
                                        <p:tgtEl>
                                          <p:spTgt spid="47"/>
                                        </p:tgtEl>
                                        <p:attrNameLst>
                                          <p:attrName>ppt_x</p:attrName>
                                        </p:attrNameLst>
                                      </p:cBhvr>
                                      <p:tavLst>
                                        <p:tav tm="0">
                                          <p:val>
                                            <p:strVal val="#ppt_x"/>
                                          </p:val>
                                        </p:tav>
                                        <p:tav tm="100000">
                                          <p:val>
                                            <p:strVal val="#ppt_x"/>
                                          </p:val>
                                        </p:tav>
                                      </p:tavLst>
                                    </p:anim>
                                    <p:anim calcmode="lin" valueType="num">
                                      <p:cBhvr>
                                        <p:cTn id="111" dur="1000" fill="hold"/>
                                        <p:tgtEl>
                                          <p:spTgt spid="47"/>
                                        </p:tgtEl>
                                        <p:attrNameLst>
                                          <p:attrName>ppt_y</p:attrName>
                                        </p:attrNameLst>
                                      </p:cBhvr>
                                      <p:tavLst>
                                        <p:tav tm="0">
                                          <p:val>
                                            <p:strVal val="#ppt_y-.1"/>
                                          </p:val>
                                        </p:tav>
                                        <p:tav tm="100000">
                                          <p:val>
                                            <p:strVal val="#ppt_y"/>
                                          </p:val>
                                        </p:tav>
                                      </p:tavLst>
                                    </p:anim>
                                  </p:childTnLst>
                                </p:cTn>
                              </p:par>
                            </p:childTnLst>
                          </p:cTn>
                        </p:par>
                        <p:par>
                          <p:cTn id="112" fill="hold">
                            <p:stCondLst>
                              <p:cond delay="7500"/>
                            </p:stCondLst>
                            <p:childTnLst>
                              <p:par>
                                <p:cTn id="113" presetID="22" presetClass="entr" presetSubtype="8" fill="hold" nodeType="afterEffect">
                                  <p:stCondLst>
                                    <p:cond delay="0"/>
                                  </p:stCondLst>
                                  <p:childTnLst>
                                    <p:set>
                                      <p:cBhvr>
                                        <p:cTn id="114" dur="1" fill="hold">
                                          <p:stCondLst>
                                            <p:cond delay="0"/>
                                          </p:stCondLst>
                                        </p:cTn>
                                        <p:tgtEl>
                                          <p:spTgt spid="51"/>
                                        </p:tgtEl>
                                        <p:attrNameLst>
                                          <p:attrName>style.visibility</p:attrName>
                                        </p:attrNameLst>
                                      </p:cBhvr>
                                      <p:to>
                                        <p:strVal val="visible"/>
                                      </p:to>
                                    </p:set>
                                    <p:animEffect transition="in" filter="wipe(left)">
                                      <p:cBhvr>
                                        <p:cTn id="11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38" grpId="0" animBg="1"/>
      <p:bldP spid="39" grpId="0" animBg="1"/>
      <p:bldP spid="40" grpId="0" animBg="1"/>
      <p:bldP spid="41" grpId="0" animBg="1"/>
      <p:bldP spid="4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Freeform 12"/>
          <p:cNvSpPr>
            <a:spLocks/>
          </p:cNvSpPr>
          <p:nvPr/>
        </p:nvSpPr>
        <p:spPr bwMode="auto">
          <a:xfrm>
            <a:off x="1263073" y="1239602"/>
            <a:ext cx="412913" cy="825823"/>
          </a:xfrm>
          <a:custGeom>
            <a:avLst/>
            <a:gdLst>
              <a:gd name="T0" fmla="*/ 776 w 776"/>
              <a:gd name="T1" fmla="*/ 1553 h 1553"/>
              <a:gd name="T2" fmla="*/ 0 w 776"/>
              <a:gd name="T3" fmla="*/ 777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7"/>
                </a:cubicBezTo>
                <a:cubicBezTo>
                  <a:pt x="0" y="348"/>
                  <a:pt x="348" y="0"/>
                  <a:pt x="776" y="0"/>
                </a:cubicBezTo>
              </a:path>
            </a:pathLst>
          </a:custGeom>
          <a:noFill/>
          <a:ln w="12700" cap="flat">
            <a:solidFill>
              <a:schemeClr val="bg1">
                <a:lumMod val="5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6" name="Oval 13"/>
          <p:cNvSpPr>
            <a:spLocks noChangeArrowheads="1"/>
          </p:cNvSpPr>
          <p:nvPr/>
        </p:nvSpPr>
        <p:spPr bwMode="auto">
          <a:xfrm>
            <a:off x="1340209" y="1312202"/>
            <a:ext cx="671549" cy="676088"/>
          </a:xfrm>
          <a:prstGeom prst="ellipse">
            <a:avLst/>
          </a:prstGeom>
          <a:solidFill>
            <a:srgbClr val="92D050"/>
          </a:solidFill>
          <a:ln w="12700">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7" name="Line 14"/>
          <p:cNvSpPr>
            <a:spLocks noChangeShapeType="1"/>
          </p:cNvSpPr>
          <p:nvPr/>
        </p:nvSpPr>
        <p:spPr bwMode="auto">
          <a:xfrm>
            <a:off x="1675983" y="1239602"/>
            <a:ext cx="60439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8" name="Line 15"/>
          <p:cNvSpPr>
            <a:spLocks noChangeShapeType="1"/>
          </p:cNvSpPr>
          <p:nvPr/>
        </p:nvSpPr>
        <p:spPr bwMode="auto">
          <a:xfrm>
            <a:off x="1675983" y="2065425"/>
            <a:ext cx="60439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9" name="Freeform 16"/>
          <p:cNvSpPr>
            <a:spLocks/>
          </p:cNvSpPr>
          <p:nvPr/>
        </p:nvSpPr>
        <p:spPr bwMode="auto">
          <a:xfrm>
            <a:off x="7719921" y="2065425"/>
            <a:ext cx="412913" cy="830362"/>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8"/>
                  <a:pt x="776" y="776"/>
                </a:cubicBezTo>
                <a:cubicBezTo>
                  <a:pt x="776" y="1205"/>
                  <a:pt x="428" y="1553"/>
                  <a:pt x="0" y="1553"/>
                </a:cubicBezTo>
              </a:path>
            </a:pathLst>
          </a:custGeom>
          <a:noFill/>
          <a:ln w="12700" cap="flat">
            <a:solidFill>
              <a:schemeClr val="bg1">
                <a:lumMod val="5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0" name="Oval 17"/>
          <p:cNvSpPr>
            <a:spLocks noChangeArrowheads="1"/>
          </p:cNvSpPr>
          <p:nvPr/>
        </p:nvSpPr>
        <p:spPr bwMode="auto">
          <a:xfrm>
            <a:off x="7384147" y="2142561"/>
            <a:ext cx="676088" cy="676088"/>
          </a:xfrm>
          <a:prstGeom prst="ellipse">
            <a:avLst/>
          </a:prstGeom>
          <a:solidFill>
            <a:srgbClr val="92D050"/>
          </a:solidFill>
          <a:ln w="12700">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1" name="Line 18"/>
          <p:cNvSpPr>
            <a:spLocks noChangeShapeType="1"/>
          </p:cNvSpPr>
          <p:nvPr/>
        </p:nvSpPr>
        <p:spPr bwMode="auto">
          <a:xfrm flipH="1">
            <a:off x="1675983" y="2895785"/>
            <a:ext cx="60439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2" name="Freeform 19"/>
          <p:cNvSpPr>
            <a:spLocks/>
          </p:cNvSpPr>
          <p:nvPr/>
        </p:nvSpPr>
        <p:spPr bwMode="auto">
          <a:xfrm>
            <a:off x="1263073" y="2895785"/>
            <a:ext cx="412913" cy="825823"/>
          </a:xfrm>
          <a:custGeom>
            <a:avLst/>
            <a:gdLst>
              <a:gd name="T0" fmla="*/ 776 w 776"/>
              <a:gd name="T1" fmla="*/ 1553 h 1553"/>
              <a:gd name="T2" fmla="*/ 0 w 776"/>
              <a:gd name="T3" fmla="*/ 776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6"/>
                </a:cubicBezTo>
                <a:cubicBezTo>
                  <a:pt x="0" y="348"/>
                  <a:pt x="348" y="0"/>
                  <a:pt x="776" y="0"/>
                </a:cubicBezTo>
              </a:path>
            </a:pathLst>
          </a:custGeom>
          <a:noFill/>
          <a:ln w="12700" cap="flat">
            <a:solidFill>
              <a:schemeClr val="bg1">
                <a:lumMod val="5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3" name="Oval 20"/>
          <p:cNvSpPr>
            <a:spLocks noChangeArrowheads="1"/>
          </p:cNvSpPr>
          <p:nvPr/>
        </p:nvSpPr>
        <p:spPr bwMode="auto">
          <a:xfrm>
            <a:off x="1340209" y="2968384"/>
            <a:ext cx="671549" cy="676088"/>
          </a:xfrm>
          <a:prstGeom prst="ellipse">
            <a:avLst/>
          </a:prstGeom>
          <a:solidFill>
            <a:srgbClr val="92D050"/>
          </a:solidFill>
          <a:ln w="12700">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4" name="Line 21"/>
          <p:cNvSpPr>
            <a:spLocks noChangeShapeType="1"/>
          </p:cNvSpPr>
          <p:nvPr/>
        </p:nvSpPr>
        <p:spPr bwMode="auto">
          <a:xfrm>
            <a:off x="1675983" y="3721608"/>
            <a:ext cx="60439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5" name="Freeform 22"/>
          <p:cNvSpPr>
            <a:spLocks/>
          </p:cNvSpPr>
          <p:nvPr/>
        </p:nvSpPr>
        <p:spPr bwMode="auto">
          <a:xfrm>
            <a:off x="7719921" y="3721608"/>
            <a:ext cx="412913" cy="830362"/>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7"/>
                  <a:pt x="776" y="776"/>
                </a:cubicBezTo>
                <a:cubicBezTo>
                  <a:pt x="776" y="1205"/>
                  <a:pt x="428" y="1553"/>
                  <a:pt x="0" y="1553"/>
                </a:cubicBezTo>
              </a:path>
            </a:pathLst>
          </a:custGeom>
          <a:noFill/>
          <a:ln w="12700" cap="flat">
            <a:solidFill>
              <a:schemeClr val="bg1">
                <a:lumMod val="50000"/>
              </a:schemeClr>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6" name="Oval 23"/>
          <p:cNvSpPr>
            <a:spLocks noChangeArrowheads="1"/>
          </p:cNvSpPr>
          <p:nvPr/>
        </p:nvSpPr>
        <p:spPr bwMode="auto">
          <a:xfrm>
            <a:off x="7384147" y="3798747"/>
            <a:ext cx="676088" cy="676088"/>
          </a:xfrm>
          <a:prstGeom prst="ellipse">
            <a:avLst/>
          </a:prstGeom>
          <a:solidFill>
            <a:srgbClr val="92D050"/>
          </a:solidFill>
          <a:ln w="12700">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7" name="Line 24"/>
          <p:cNvSpPr>
            <a:spLocks noChangeShapeType="1"/>
          </p:cNvSpPr>
          <p:nvPr/>
        </p:nvSpPr>
        <p:spPr bwMode="auto">
          <a:xfrm flipH="1">
            <a:off x="1677364" y="4553781"/>
            <a:ext cx="6043938" cy="0"/>
          </a:xfrm>
          <a:prstGeom prst="line">
            <a:avLst/>
          </a:prstGeom>
          <a:noFill/>
          <a:ln w="12700" cap="flat">
            <a:solidFill>
              <a:schemeClr val="bg1">
                <a:lumMod val="50000"/>
              </a:schemeClr>
            </a:solidFill>
            <a:prstDash val="solid"/>
            <a:miter lim="800000"/>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8" name="矩形 17"/>
          <p:cNvSpPr/>
          <p:nvPr/>
        </p:nvSpPr>
        <p:spPr>
          <a:xfrm>
            <a:off x="1506118" y="1412212"/>
            <a:ext cx="339730" cy="492443"/>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a:t>
            </a: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9" name="TextBox 18"/>
          <p:cNvSpPr txBox="1"/>
          <p:nvPr/>
        </p:nvSpPr>
        <p:spPr>
          <a:xfrm>
            <a:off x="2123728" y="1567823"/>
            <a:ext cx="3816424" cy="425758"/>
          </a:xfrm>
          <a:prstGeom prst="rect">
            <a:avLst/>
          </a:prstGeom>
          <a:noFill/>
        </p:spPr>
        <p:txBody>
          <a:bodyPr wrap="square" rtlCol="0">
            <a:spAutoFit/>
          </a:bodyPr>
          <a:lstStyle/>
          <a:p>
            <a:pPr algn="just">
              <a:lnSpc>
                <a:spcPts val="1300"/>
              </a:lnSpc>
            </a:pPr>
            <a:r>
              <a:rPr lang="zh-CN" altLang="en-US" sz="900" dirty="0" smtClean="0">
                <a:latin typeface="微软雅黑" pitchFamily="34" charset="-122"/>
                <a:ea typeface="微软雅黑" pitchFamily="34" charset="-122"/>
              </a:rPr>
              <a:t>点击输入简要文字内容，文字内容需概括精炼，不用多余的文字修饰，言简意赅的说明该项内容。</a:t>
            </a:r>
            <a:endParaRPr lang="en-US" altLang="zh-CN" sz="900" dirty="0" smtClean="0">
              <a:latin typeface="微软雅黑" pitchFamily="34" charset="-122"/>
              <a:ea typeface="微软雅黑" pitchFamily="34" charset="-122"/>
            </a:endParaRPr>
          </a:p>
        </p:txBody>
      </p:sp>
      <p:sp>
        <p:nvSpPr>
          <p:cNvPr id="20" name="矩形 19"/>
          <p:cNvSpPr/>
          <p:nvPr/>
        </p:nvSpPr>
        <p:spPr>
          <a:xfrm>
            <a:off x="7567566" y="2249395"/>
            <a:ext cx="339730" cy="492443"/>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B</a:t>
            </a: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1" name="矩形 20"/>
          <p:cNvSpPr/>
          <p:nvPr/>
        </p:nvSpPr>
        <p:spPr>
          <a:xfrm>
            <a:off x="1483258" y="3090686"/>
            <a:ext cx="339730" cy="492443"/>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C</a:t>
            </a: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矩形 21"/>
          <p:cNvSpPr/>
          <p:nvPr/>
        </p:nvSpPr>
        <p:spPr>
          <a:xfrm>
            <a:off x="7567566" y="3935006"/>
            <a:ext cx="339730" cy="492443"/>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D </a:t>
            </a:r>
            <a:endParaRPr kumimoji="0" lang="zh-CN" altLang="en-US" sz="3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3" name="TextBox 22"/>
          <p:cNvSpPr txBox="1"/>
          <p:nvPr/>
        </p:nvSpPr>
        <p:spPr>
          <a:xfrm>
            <a:off x="2132896" y="1290824"/>
            <a:ext cx="1415772" cy="276999"/>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点击输入标题</a:t>
            </a:r>
            <a:r>
              <a:rPr kumimoji="0" lang="zh-CN" altLang="en-US" sz="12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文本</a:t>
            </a:r>
          </a:p>
        </p:txBody>
      </p:sp>
      <p:sp>
        <p:nvSpPr>
          <p:cNvPr id="24" name="TextBox 23"/>
          <p:cNvSpPr txBox="1"/>
          <p:nvPr/>
        </p:nvSpPr>
        <p:spPr>
          <a:xfrm>
            <a:off x="3419872" y="2392891"/>
            <a:ext cx="3816424" cy="425758"/>
          </a:xfrm>
          <a:prstGeom prst="rect">
            <a:avLst/>
          </a:prstGeom>
          <a:noFill/>
        </p:spPr>
        <p:txBody>
          <a:bodyPr wrap="square" rtlCol="0">
            <a:spAutoFit/>
          </a:bodyPr>
          <a:lstStyle/>
          <a:p>
            <a:pPr algn="just">
              <a:lnSpc>
                <a:spcPts val="1300"/>
              </a:lnSpc>
            </a:pPr>
            <a:r>
              <a:rPr lang="zh-CN" altLang="en-US" sz="900" dirty="0" smtClean="0">
                <a:latin typeface="微软雅黑" pitchFamily="34" charset="-122"/>
                <a:ea typeface="微软雅黑" pitchFamily="34" charset="-122"/>
              </a:rPr>
              <a:t>点击输入简要文字内容，文字内容需概括精炼，不用多余的文字修饰，言简意赅的说明该项内容。</a:t>
            </a:r>
            <a:endParaRPr lang="en-US" altLang="zh-CN" sz="900" dirty="0" smtClean="0">
              <a:latin typeface="微软雅黑" pitchFamily="34" charset="-122"/>
              <a:ea typeface="微软雅黑" pitchFamily="34" charset="-122"/>
            </a:endParaRPr>
          </a:p>
        </p:txBody>
      </p:sp>
      <p:sp>
        <p:nvSpPr>
          <p:cNvPr id="25" name="TextBox 24"/>
          <p:cNvSpPr txBox="1"/>
          <p:nvPr/>
        </p:nvSpPr>
        <p:spPr>
          <a:xfrm>
            <a:off x="3429040" y="2115892"/>
            <a:ext cx="1415772" cy="276999"/>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点击输入标题</a:t>
            </a:r>
            <a:r>
              <a:rPr kumimoji="0" lang="zh-CN" altLang="en-US" sz="12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文本</a:t>
            </a:r>
          </a:p>
        </p:txBody>
      </p:sp>
      <p:sp>
        <p:nvSpPr>
          <p:cNvPr id="26" name="TextBox 25"/>
          <p:cNvSpPr txBox="1"/>
          <p:nvPr/>
        </p:nvSpPr>
        <p:spPr>
          <a:xfrm>
            <a:off x="2123728" y="3224009"/>
            <a:ext cx="3816424" cy="425758"/>
          </a:xfrm>
          <a:prstGeom prst="rect">
            <a:avLst/>
          </a:prstGeom>
          <a:noFill/>
        </p:spPr>
        <p:txBody>
          <a:bodyPr wrap="square" rtlCol="0">
            <a:spAutoFit/>
          </a:bodyPr>
          <a:lstStyle/>
          <a:p>
            <a:pPr algn="just">
              <a:lnSpc>
                <a:spcPts val="1300"/>
              </a:lnSpc>
            </a:pPr>
            <a:r>
              <a:rPr lang="zh-CN" altLang="en-US" sz="900" dirty="0" smtClean="0">
                <a:latin typeface="微软雅黑" pitchFamily="34" charset="-122"/>
                <a:ea typeface="微软雅黑" pitchFamily="34" charset="-122"/>
              </a:rPr>
              <a:t>点击输入简要文字内容，文字内容需概括精炼，不用多余的文字修饰，言简意赅的说明该项内容。</a:t>
            </a:r>
            <a:endParaRPr lang="en-US" altLang="zh-CN" sz="900" dirty="0" smtClean="0">
              <a:latin typeface="微软雅黑" pitchFamily="34" charset="-122"/>
              <a:ea typeface="微软雅黑" pitchFamily="34" charset="-122"/>
            </a:endParaRPr>
          </a:p>
        </p:txBody>
      </p:sp>
      <p:sp>
        <p:nvSpPr>
          <p:cNvPr id="27" name="TextBox 26"/>
          <p:cNvSpPr txBox="1"/>
          <p:nvPr/>
        </p:nvSpPr>
        <p:spPr>
          <a:xfrm>
            <a:off x="2132896" y="2947010"/>
            <a:ext cx="1415772" cy="276999"/>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点击输入标题</a:t>
            </a:r>
            <a:r>
              <a:rPr kumimoji="0" lang="zh-CN" altLang="en-US" sz="12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文本</a:t>
            </a:r>
          </a:p>
        </p:txBody>
      </p:sp>
      <p:sp>
        <p:nvSpPr>
          <p:cNvPr id="28" name="TextBox 27"/>
          <p:cNvSpPr txBox="1"/>
          <p:nvPr/>
        </p:nvSpPr>
        <p:spPr>
          <a:xfrm>
            <a:off x="3419872" y="4049077"/>
            <a:ext cx="3816424" cy="425758"/>
          </a:xfrm>
          <a:prstGeom prst="rect">
            <a:avLst/>
          </a:prstGeom>
          <a:noFill/>
        </p:spPr>
        <p:txBody>
          <a:bodyPr wrap="square" rtlCol="0">
            <a:spAutoFit/>
          </a:bodyPr>
          <a:lstStyle/>
          <a:p>
            <a:pPr algn="just">
              <a:lnSpc>
                <a:spcPts val="1300"/>
              </a:lnSpc>
            </a:pPr>
            <a:r>
              <a:rPr lang="zh-CN" altLang="en-US" sz="900" dirty="0" smtClean="0">
                <a:latin typeface="微软雅黑" pitchFamily="34" charset="-122"/>
                <a:ea typeface="微软雅黑" pitchFamily="34" charset="-122"/>
              </a:rPr>
              <a:t>点击输入简要文字内容，文字内容需概括精炼，不用多余的文字修饰，言简意赅的说明该项内容。</a:t>
            </a:r>
            <a:endParaRPr lang="en-US" altLang="zh-CN" sz="900" dirty="0" smtClean="0">
              <a:latin typeface="微软雅黑" pitchFamily="34" charset="-122"/>
              <a:ea typeface="微软雅黑" pitchFamily="34" charset="-122"/>
            </a:endParaRPr>
          </a:p>
        </p:txBody>
      </p:sp>
      <p:sp>
        <p:nvSpPr>
          <p:cNvPr id="29" name="TextBox 28"/>
          <p:cNvSpPr txBox="1"/>
          <p:nvPr/>
        </p:nvSpPr>
        <p:spPr>
          <a:xfrm>
            <a:off x="3429040" y="3772078"/>
            <a:ext cx="1415772" cy="276999"/>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点击输入标题</a:t>
            </a:r>
            <a:r>
              <a:rPr kumimoji="0" lang="zh-CN" altLang="en-US" sz="12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文本</a:t>
            </a: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2500"/>
                            </p:stCondLst>
                            <p:childTnLst>
                              <p:par>
                                <p:cTn id="35" presetID="22" presetClass="entr" presetSubtype="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childTnLst>
                          </p:cTn>
                        </p:par>
                        <p:par>
                          <p:cTn id="56" fill="hold">
                            <p:stCondLst>
                              <p:cond delay="4000"/>
                            </p:stCondLst>
                            <p:childTnLst>
                              <p:par>
                                <p:cTn id="57" presetID="22" presetClass="entr" presetSubtype="2"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right)">
                                      <p:cBhvr>
                                        <p:cTn id="59" dur="500"/>
                                        <p:tgtEl>
                                          <p:spTgt spid="11"/>
                                        </p:tgtEl>
                                      </p:cBhvr>
                                    </p:animEffect>
                                  </p:childTnLst>
                                </p:cTn>
                              </p:par>
                            </p:childTnLst>
                          </p:cTn>
                        </p:par>
                        <p:par>
                          <p:cTn id="60" fill="hold">
                            <p:stCondLst>
                              <p:cond delay="4500"/>
                            </p:stCondLst>
                            <p:childTnLst>
                              <p:par>
                                <p:cTn id="61" presetID="22" presetClass="entr" presetSubtype="1"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up)">
                                      <p:cBhvr>
                                        <p:cTn id="63" dur="500"/>
                                        <p:tgtEl>
                                          <p:spTgt spid="12"/>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Effect transition="in" filter="fade">
                                      <p:cBhvr>
                                        <p:cTn id="69" dur="500"/>
                                        <p:tgtEl>
                                          <p:spTgt spid="21"/>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p:cTn id="72" dur="500" fill="hold"/>
                                        <p:tgtEl>
                                          <p:spTgt spid="13"/>
                                        </p:tgtEl>
                                        <p:attrNameLst>
                                          <p:attrName>ppt_w</p:attrName>
                                        </p:attrNameLst>
                                      </p:cBhvr>
                                      <p:tavLst>
                                        <p:tav tm="0">
                                          <p:val>
                                            <p:fltVal val="0"/>
                                          </p:val>
                                        </p:tav>
                                        <p:tav tm="100000">
                                          <p:val>
                                            <p:strVal val="#ppt_w"/>
                                          </p:val>
                                        </p:tav>
                                      </p:tavLst>
                                    </p:anim>
                                    <p:anim calcmode="lin" valueType="num">
                                      <p:cBhvr>
                                        <p:cTn id="73" dur="500" fill="hold"/>
                                        <p:tgtEl>
                                          <p:spTgt spid="13"/>
                                        </p:tgtEl>
                                        <p:attrNameLst>
                                          <p:attrName>ppt_h</p:attrName>
                                        </p:attrNameLst>
                                      </p:cBhvr>
                                      <p:tavLst>
                                        <p:tav tm="0">
                                          <p:val>
                                            <p:fltVal val="0"/>
                                          </p:val>
                                        </p:tav>
                                        <p:tav tm="100000">
                                          <p:val>
                                            <p:strVal val="#ppt_h"/>
                                          </p:val>
                                        </p:tav>
                                      </p:tavLst>
                                    </p:anim>
                                    <p:animEffect transition="in" filter="fade">
                                      <p:cBhvr>
                                        <p:cTn id="74" dur="500"/>
                                        <p:tgtEl>
                                          <p:spTgt spid="13"/>
                                        </p:tgtEl>
                                      </p:cBhvr>
                                    </p:animEffect>
                                  </p:childTnLst>
                                </p:cTn>
                              </p:par>
                            </p:childTnLst>
                          </p:cTn>
                        </p:par>
                        <p:par>
                          <p:cTn id="75" fill="hold">
                            <p:stCondLst>
                              <p:cond delay="5500"/>
                            </p:stCondLst>
                            <p:childTnLst>
                              <p:par>
                                <p:cTn id="76" presetID="22" presetClass="entr" presetSubtype="8"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wipe(left)">
                                      <p:cBhvr>
                                        <p:cTn id="78" dur="500"/>
                                        <p:tgtEl>
                                          <p:spTgt spid="26"/>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wipe(left)">
                                      <p:cBhvr>
                                        <p:cTn id="81" dur="500"/>
                                        <p:tgtEl>
                                          <p:spTgt spid="27"/>
                                        </p:tgtEl>
                                      </p:cBhvr>
                                    </p:animEffect>
                                  </p:childTnLst>
                                </p:cTn>
                              </p:par>
                            </p:childTnLst>
                          </p:cTn>
                        </p:par>
                        <p:par>
                          <p:cTn id="82" fill="hold">
                            <p:stCondLst>
                              <p:cond delay="6000"/>
                            </p:stCondLst>
                            <p:childTnLst>
                              <p:par>
                                <p:cTn id="83" presetID="22" presetClass="entr" presetSubtype="8" fill="hold" grpId="0" nodeType="after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wipe(left)">
                                      <p:cBhvr>
                                        <p:cTn id="85" dur="500"/>
                                        <p:tgtEl>
                                          <p:spTgt spid="14"/>
                                        </p:tgtEl>
                                      </p:cBhvr>
                                    </p:animEffect>
                                  </p:childTnLst>
                                </p:cTn>
                              </p:par>
                            </p:childTnLst>
                          </p:cTn>
                        </p:par>
                        <p:par>
                          <p:cTn id="86" fill="hold">
                            <p:stCondLst>
                              <p:cond delay="6500"/>
                            </p:stCondLst>
                            <p:childTnLst>
                              <p:par>
                                <p:cTn id="87" presetID="22" presetClass="entr" presetSubtype="1" fill="hold" grpId="0" nodeType="afterEffect">
                                  <p:stCondLst>
                                    <p:cond delay="0"/>
                                  </p:stCondLst>
                                  <p:childTnLst>
                                    <p:set>
                                      <p:cBhvr>
                                        <p:cTn id="88" dur="1" fill="hold">
                                          <p:stCondLst>
                                            <p:cond delay="0"/>
                                          </p:stCondLst>
                                        </p:cTn>
                                        <p:tgtEl>
                                          <p:spTgt spid="15"/>
                                        </p:tgtEl>
                                        <p:attrNameLst>
                                          <p:attrName>style.visibility</p:attrName>
                                        </p:attrNameLst>
                                      </p:cBhvr>
                                      <p:to>
                                        <p:strVal val="visible"/>
                                      </p:to>
                                    </p:set>
                                    <p:animEffect transition="in" filter="wipe(up)">
                                      <p:cBhvr>
                                        <p:cTn id="89" dur="500"/>
                                        <p:tgtEl>
                                          <p:spTgt spid="15"/>
                                        </p:tgtEl>
                                      </p:cBhvr>
                                    </p:animEffect>
                                  </p:childTnLst>
                                </p:cTn>
                              </p:par>
                            </p:childTnLst>
                          </p:cTn>
                        </p:par>
                        <p:par>
                          <p:cTn id="90" fill="hold">
                            <p:stCondLst>
                              <p:cond delay="7000"/>
                            </p:stCondLst>
                            <p:childTnLst>
                              <p:par>
                                <p:cTn id="91" presetID="53" presetClass="entr" presetSubtype="16"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 calcmode="lin" valueType="num">
                                      <p:cBhvr>
                                        <p:cTn id="93" dur="500" fill="hold"/>
                                        <p:tgtEl>
                                          <p:spTgt spid="22"/>
                                        </p:tgtEl>
                                        <p:attrNameLst>
                                          <p:attrName>ppt_w</p:attrName>
                                        </p:attrNameLst>
                                      </p:cBhvr>
                                      <p:tavLst>
                                        <p:tav tm="0">
                                          <p:val>
                                            <p:fltVal val="0"/>
                                          </p:val>
                                        </p:tav>
                                        <p:tav tm="100000">
                                          <p:val>
                                            <p:strVal val="#ppt_w"/>
                                          </p:val>
                                        </p:tav>
                                      </p:tavLst>
                                    </p:anim>
                                    <p:anim calcmode="lin" valueType="num">
                                      <p:cBhvr>
                                        <p:cTn id="94" dur="500" fill="hold"/>
                                        <p:tgtEl>
                                          <p:spTgt spid="22"/>
                                        </p:tgtEl>
                                        <p:attrNameLst>
                                          <p:attrName>ppt_h</p:attrName>
                                        </p:attrNameLst>
                                      </p:cBhvr>
                                      <p:tavLst>
                                        <p:tav tm="0">
                                          <p:val>
                                            <p:fltVal val="0"/>
                                          </p:val>
                                        </p:tav>
                                        <p:tav tm="100000">
                                          <p:val>
                                            <p:strVal val="#ppt_h"/>
                                          </p:val>
                                        </p:tav>
                                      </p:tavLst>
                                    </p:anim>
                                    <p:animEffect transition="in" filter="fade">
                                      <p:cBhvr>
                                        <p:cTn id="95" dur="500"/>
                                        <p:tgtEl>
                                          <p:spTgt spid="22"/>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16"/>
                                        </p:tgtEl>
                                        <p:attrNameLst>
                                          <p:attrName>style.visibility</p:attrName>
                                        </p:attrNameLst>
                                      </p:cBhvr>
                                      <p:to>
                                        <p:strVal val="visible"/>
                                      </p:to>
                                    </p:set>
                                    <p:anim calcmode="lin" valueType="num">
                                      <p:cBhvr>
                                        <p:cTn id="98" dur="500" fill="hold"/>
                                        <p:tgtEl>
                                          <p:spTgt spid="16"/>
                                        </p:tgtEl>
                                        <p:attrNameLst>
                                          <p:attrName>ppt_w</p:attrName>
                                        </p:attrNameLst>
                                      </p:cBhvr>
                                      <p:tavLst>
                                        <p:tav tm="0">
                                          <p:val>
                                            <p:fltVal val="0"/>
                                          </p:val>
                                        </p:tav>
                                        <p:tav tm="100000">
                                          <p:val>
                                            <p:strVal val="#ppt_w"/>
                                          </p:val>
                                        </p:tav>
                                      </p:tavLst>
                                    </p:anim>
                                    <p:anim calcmode="lin" valueType="num">
                                      <p:cBhvr>
                                        <p:cTn id="99" dur="500" fill="hold"/>
                                        <p:tgtEl>
                                          <p:spTgt spid="16"/>
                                        </p:tgtEl>
                                        <p:attrNameLst>
                                          <p:attrName>ppt_h</p:attrName>
                                        </p:attrNameLst>
                                      </p:cBhvr>
                                      <p:tavLst>
                                        <p:tav tm="0">
                                          <p:val>
                                            <p:fltVal val="0"/>
                                          </p:val>
                                        </p:tav>
                                        <p:tav tm="100000">
                                          <p:val>
                                            <p:strVal val="#ppt_h"/>
                                          </p:val>
                                        </p:tav>
                                      </p:tavLst>
                                    </p:anim>
                                    <p:animEffect transition="in" filter="fade">
                                      <p:cBhvr>
                                        <p:cTn id="100" dur="500"/>
                                        <p:tgtEl>
                                          <p:spTgt spid="16"/>
                                        </p:tgtEl>
                                      </p:cBhvr>
                                    </p:animEffect>
                                  </p:childTnLst>
                                </p:cTn>
                              </p:par>
                            </p:childTnLst>
                          </p:cTn>
                        </p:par>
                        <p:par>
                          <p:cTn id="101" fill="hold">
                            <p:stCondLst>
                              <p:cond delay="7500"/>
                            </p:stCondLst>
                            <p:childTnLst>
                              <p:par>
                                <p:cTn id="102" presetID="22" presetClass="entr" presetSubtype="8" fill="hold" grpId="0" nodeType="after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wipe(left)">
                                      <p:cBhvr>
                                        <p:cTn id="104" dur="500"/>
                                        <p:tgtEl>
                                          <p:spTgt spid="28"/>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wipe(left)">
                                      <p:cBhvr>
                                        <p:cTn id="107" dur="500"/>
                                        <p:tgtEl>
                                          <p:spTgt spid="29"/>
                                        </p:tgtEl>
                                      </p:cBhvr>
                                    </p:animEffect>
                                  </p:childTnLst>
                                </p:cTn>
                              </p:par>
                            </p:childTnLst>
                          </p:cTn>
                        </p:par>
                        <p:par>
                          <p:cTn id="108" fill="hold">
                            <p:stCondLst>
                              <p:cond delay="8000"/>
                            </p:stCondLst>
                            <p:childTnLst>
                              <p:par>
                                <p:cTn id="109" presetID="22" presetClass="entr" presetSubtype="2" fill="hold" grpId="0" nodeType="afterEffect">
                                  <p:stCondLst>
                                    <p:cond delay="0"/>
                                  </p:stCondLst>
                                  <p:childTnLst>
                                    <p:set>
                                      <p:cBhvr>
                                        <p:cTn id="110" dur="1" fill="hold">
                                          <p:stCondLst>
                                            <p:cond delay="0"/>
                                          </p:stCondLst>
                                        </p:cTn>
                                        <p:tgtEl>
                                          <p:spTgt spid="17"/>
                                        </p:tgtEl>
                                        <p:attrNameLst>
                                          <p:attrName>style.visibility</p:attrName>
                                        </p:attrNameLst>
                                      </p:cBhvr>
                                      <p:to>
                                        <p:strVal val="visible"/>
                                      </p:to>
                                    </p:set>
                                    <p:animEffect transition="in" filter="wipe(right)">
                                      <p:cBhvr>
                                        <p:cTn id="1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组合 4"/>
          <p:cNvGrpSpPr/>
          <p:nvPr/>
        </p:nvGrpSpPr>
        <p:grpSpPr>
          <a:xfrm>
            <a:off x="2987825" y="1427459"/>
            <a:ext cx="2628619" cy="2628031"/>
            <a:chOff x="3868719" y="1776670"/>
            <a:chExt cx="2628619" cy="2628031"/>
          </a:xfrm>
        </p:grpSpPr>
        <p:sp>
          <p:nvSpPr>
            <p:cNvPr id="6"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92D05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82"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7" name="Oval 5"/>
            <p:cNvSpPr>
              <a:spLocks noChangeArrowheads="1"/>
            </p:cNvSpPr>
            <p:nvPr/>
          </p:nvSpPr>
          <p:spPr bwMode="auto">
            <a:xfrm>
              <a:off x="4274765" y="2177285"/>
              <a:ext cx="1821868" cy="1826802"/>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82"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5A5959"/>
                  </a:solidFill>
                  <a:effectLst/>
                  <a:uLnTx/>
                  <a:uFillTx/>
                  <a:latin typeface="Calibri"/>
                  <a:ea typeface="微软雅黑"/>
                  <a:cs typeface="+mn-cs"/>
                </a:rPr>
                <a:t>单击此处添加文本</a:t>
              </a:r>
              <a:endParaRPr kumimoji="0" lang="en-US" sz="1800" b="0" i="0" u="none" strike="noStrike" kern="0" cap="none" spc="0" normalizeH="0" baseline="0" noProof="0" dirty="0">
                <a:ln>
                  <a:noFill/>
                </a:ln>
                <a:solidFill>
                  <a:srgbClr val="5A5959"/>
                </a:solidFill>
                <a:effectLst/>
                <a:uLnTx/>
                <a:uFillTx/>
                <a:latin typeface="Calibri"/>
                <a:ea typeface="微软雅黑"/>
                <a:cs typeface="+mn-cs"/>
              </a:endParaRPr>
            </a:p>
          </p:txBody>
        </p:sp>
      </p:grpSp>
      <p:grpSp>
        <p:nvGrpSpPr>
          <p:cNvPr id="8" name="组合 7"/>
          <p:cNvGrpSpPr/>
          <p:nvPr/>
        </p:nvGrpSpPr>
        <p:grpSpPr>
          <a:xfrm>
            <a:off x="5279197" y="1000014"/>
            <a:ext cx="1790385" cy="1789984"/>
            <a:chOff x="6012485" y="1170407"/>
            <a:chExt cx="1487948" cy="1487615"/>
          </a:xfrm>
        </p:grpSpPr>
        <p:sp>
          <p:nvSpPr>
            <p:cNvPr id="9"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92D05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82"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10" name="Oval 7"/>
            <p:cNvSpPr>
              <a:spLocks noChangeArrowheads="1"/>
            </p:cNvSpPr>
            <p:nvPr/>
          </p:nvSpPr>
          <p:spPr bwMode="auto">
            <a:xfrm>
              <a:off x="6307671" y="1468197"/>
              <a:ext cx="897577" cy="892035"/>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5A5959"/>
                  </a:solidFill>
                  <a:effectLst/>
                  <a:uLnTx/>
                  <a:uFillTx/>
                  <a:latin typeface="Calibri"/>
                  <a:ea typeface="微软雅黑"/>
                  <a:cs typeface="+mn-cs"/>
                </a:rPr>
                <a:t>单击此处添加文本</a:t>
              </a:r>
              <a:endParaRPr kumimoji="0" lang="en-US" altLang="zh-CN" sz="1200" b="0" i="0" u="none" strike="noStrike" kern="0" cap="none" spc="0" normalizeH="0" baseline="0" noProof="0" dirty="0">
                <a:ln>
                  <a:noFill/>
                </a:ln>
                <a:solidFill>
                  <a:srgbClr val="5A5959"/>
                </a:solidFill>
                <a:effectLst/>
                <a:uLnTx/>
                <a:uFillTx/>
                <a:latin typeface="Calibri"/>
                <a:ea typeface="微软雅黑"/>
                <a:cs typeface="+mn-cs"/>
              </a:endParaRPr>
            </a:p>
          </p:txBody>
        </p:sp>
      </p:grpSp>
      <p:grpSp>
        <p:nvGrpSpPr>
          <p:cNvPr id="11" name="组合 10"/>
          <p:cNvGrpSpPr/>
          <p:nvPr/>
        </p:nvGrpSpPr>
        <p:grpSpPr>
          <a:xfrm>
            <a:off x="1056194" y="1213458"/>
            <a:ext cx="2075647" cy="2080525"/>
            <a:chOff x="2057536" y="1194444"/>
            <a:chExt cx="2075647" cy="2080525"/>
          </a:xfrm>
        </p:grpSpPr>
        <p:sp>
          <p:nvSpPr>
            <p:cNvPr id="12"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92D05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82"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13" name="Oval 9"/>
            <p:cNvSpPr>
              <a:spLocks noChangeArrowheads="1"/>
            </p:cNvSpPr>
            <p:nvPr/>
          </p:nvSpPr>
          <p:spPr bwMode="auto">
            <a:xfrm>
              <a:off x="2404813" y="1544314"/>
              <a:ext cx="1378422" cy="1378114"/>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5A5959"/>
                  </a:solidFill>
                  <a:effectLst/>
                  <a:uLnTx/>
                  <a:uFillTx/>
                  <a:latin typeface="Calibri"/>
                  <a:ea typeface="微软雅黑"/>
                  <a:cs typeface="+mn-cs"/>
                </a:rPr>
                <a:t>单击此处添加文本</a:t>
              </a:r>
              <a:endParaRPr kumimoji="0" lang="en-US" sz="1400" b="0" i="0" u="none" strike="noStrike" kern="0" cap="none" spc="0" normalizeH="0" baseline="0" noProof="0" dirty="0">
                <a:ln>
                  <a:noFill/>
                </a:ln>
                <a:solidFill>
                  <a:srgbClr val="5A5959"/>
                </a:solidFill>
                <a:effectLst/>
                <a:uLnTx/>
                <a:uFillTx/>
                <a:latin typeface="Calibri"/>
                <a:ea typeface="微软雅黑"/>
                <a:cs typeface="+mn-cs"/>
              </a:endParaRPr>
            </a:p>
          </p:txBody>
        </p:sp>
      </p:grpSp>
      <p:sp>
        <p:nvSpPr>
          <p:cNvPr id="14" name="Freeform 10"/>
          <p:cNvSpPr>
            <a:spLocks/>
          </p:cNvSpPr>
          <p:nvPr/>
        </p:nvSpPr>
        <p:spPr bwMode="auto">
          <a:xfrm>
            <a:off x="1660313" y="4052507"/>
            <a:ext cx="4923317" cy="339187"/>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92D050"/>
          </a:solidFill>
          <a:ln w="9525" cap="rnd">
            <a:solidFill>
              <a:srgbClr val="E6E6E6"/>
            </a:solidFill>
            <a:prstDash val="solid"/>
            <a:round/>
            <a:headEnd/>
            <a:tailEnd/>
          </a:ln>
          <a:extLst/>
        </p:spPr>
        <p:txBody>
          <a:bodyPr vert="eaVert" lIns="91428" tIns="45714" rIns="91428" bIns="45714"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82" fontAlgn="base">
              <a:spcBef>
                <a:spcPct val="0"/>
              </a:spcBef>
              <a:spcAft>
                <a:spcPct val="0"/>
              </a:spcAft>
              <a:defRPr/>
            </a:pPr>
            <a:endParaRPr lang="en-US" sz="1400" kern="0" dirty="0">
              <a:solidFill>
                <a:sysClr val="window" lastClr="FFFFFF"/>
              </a:solidFill>
              <a:latin typeface="微软雅黑" pitchFamily="34" charset="-122"/>
              <a:ea typeface="微软雅黑" pitchFamily="34" charset="-122"/>
            </a:endParaRPr>
          </a:p>
        </p:txBody>
      </p:sp>
      <p:sp>
        <p:nvSpPr>
          <p:cNvPr id="15" name="TextBox 53"/>
          <p:cNvSpPr txBox="1">
            <a:spLocks noChangeArrowheads="1"/>
          </p:cNvSpPr>
          <p:nvPr/>
        </p:nvSpPr>
        <p:spPr bwMode="auto">
          <a:xfrm>
            <a:off x="1115616" y="843558"/>
            <a:ext cx="1728238" cy="312912"/>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28" tIns="45714" rIns="91428" bIns="45714"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spcBef>
                <a:spcPct val="0"/>
              </a:spcBef>
              <a:spcAft>
                <a:spcPct val="0"/>
              </a:spcAft>
              <a:defRPr/>
            </a:pPr>
            <a:r>
              <a:rPr lang="zh-CN" altLang="en-US" sz="1400" b="1" kern="0" dirty="0">
                <a:latin typeface="微软雅黑" pitchFamily="34" charset="-122"/>
                <a:ea typeface="微软雅黑" pitchFamily="34" charset="-122"/>
                <a:cs typeface="宋体" pitchFamily="2" charset="-122"/>
              </a:rPr>
              <a:t>单击添加标题</a:t>
            </a:r>
            <a:endParaRPr lang="zh-CN" altLang="en-US" sz="2000" kern="0" dirty="0">
              <a:latin typeface="Arial" pitchFamily="34" charset="0"/>
              <a:ea typeface="宋体" pitchFamily="2" charset="-122"/>
              <a:cs typeface="宋体" pitchFamily="2" charset="-122"/>
            </a:endParaRPr>
          </a:p>
        </p:txBody>
      </p:sp>
      <p:sp>
        <p:nvSpPr>
          <p:cNvPr id="16" name="TextBox 53"/>
          <p:cNvSpPr txBox="1">
            <a:spLocks noChangeArrowheads="1"/>
          </p:cNvSpPr>
          <p:nvPr/>
        </p:nvSpPr>
        <p:spPr bwMode="auto">
          <a:xfrm>
            <a:off x="3347865" y="1079327"/>
            <a:ext cx="1728238" cy="312912"/>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28" tIns="45714" rIns="91428" bIns="45714"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spcBef>
                <a:spcPct val="0"/>
              </a:spcBef>
              <a:spcAft>
                <a:spcPct val="0"/>
              </a:spcAft>
              <a:defRPr/>
            </a:pPr>
            <a:r>
              <a:rPr lang="zh-CN" altLang="en-US" sz="1400" b="1" kern="0" dirty="0">
                <a:latin typeface="微软雅黑" pitchFamily="34" charset="-122"/>
                <a:ea typeface="微软雅黑" pitchFamily="34" charset="-122"/>
                <a:cs typeface="宋体" pitchFamily="2" charset="-122"/>
              </a:rPr>
              <a:t>单击添加标题</a:t>
            </a:r>
            <a:endParaRPr lang="zh-CN" altLang="en-US" sz="2000" kern="0" dirty="0">
              <a:latin typeface="Arial" pitchFamily="34" charset="0"/>
              <a:ea typeface="宋体" pitchFamily="2" charset="-122"/>
              <a:cs typeface="宋体" pitchFamily="2" charset="-122"/>
            </a:endParaRPr>
          </a:p>
        </p:txBody>
      </p:sp>
      <p:sp>
        <p:nvSpPr>
          <p:cNvPr id="17" name="TextBox 53"/>
          <p:cNvSpPr txBox="1">
            <a:spLocks noChangeArrowheads="1"/>
          </p:cNvSpPr>
          <p:nvPr/>
        </p:nvSpPr>
        <p:spPr bwMode="auto">
          <a:xfrm>
            <a:off x="6876256" y="1419622"/>
            <a:ext cx="1512168" cy="312912"/>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vert="horz" wrap="square" lIns="91428" tIns="45714" rIns="91428" bIns="45714"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spcBef>
                <a:spcPct val="0"/>
              </a:spcBef>
              <a:spcAft>
                <a:spcPct val="0"/>
              </a:spcAft>
              <a:defRPr/>
            </a:pPr>
            <a:r>
              <a:rPr lang="zh-CN" altLang="en-US" sz="1400" b="1" kern="0" dirty="0">
                <a:latin typeface="微软雅黑" pitchFamily="34" charset="-122"/>
                <a:ea typeface="微软雅黑" pitchFamily="34" charset="-122"/>
                <a:cs typeface="宋体" pitchFamily="2" charset="-122"/>
              </a:rPr>
              <a:t>单击添加标题</a:t>
            </a:r>
            <a:endParaRPr lang="zh-CN" altLang="en-US" sz="2000" kern="0" dirty="0">
              <a:latin typeface="Arial" pitchFamily="34" charset="0"/>
              <a:ea typeface="宋体" pitchFamily="2" charset="-122"/>
              <a:cs typeface="宋体" pitchFamily="2" charset="-122"/>
            </a:endParaRPr>
          </a:p>
        </p:txBody>
      </p:sp>
      <p:grpSp>
        <p:nvGrpSpPr>
          <p:cNvPr id="18" name="组合 17"/>
          <p:cNvGrpSpPr/>
          <p:nvPr/>
        </p:nvGrpSpPr>
        <p:grpSpPr>
          <a:xfrm>
            <a:off x="6804248" y="1867522"/>
            <a:ext cx="1656184" cy="1660076"/>
            <a:chOff x="2057536" y="1194444"/>
            <a:chExt cx="2075647" cy="2080525"/>
          </a:xfrm>
        </p:grpSpPr>
        <p:sp>
          <p:nvSpPr>
            <p:cNvPr id="19"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92D050"/>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82"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20" name="Oval 9"/>
            <p:cNvSpPr>
              <a:spLocks noChangeArrowheads="1"/>
            </p:cNvSpPr>
            <p:nvPr/>
          </p:nvSpPr>
          <p:spPr bwMode="auto">
            <a:xfrm>
              <a:off x="2404813" y="1544314"/>
              <a:ext cx="1378422" cy="1378114"/>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82"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5A5959"/>
                  </a:solidFill>
                  <a:effectLst/>
                  <a:uLnTx/>
                  <a:uFillTx/>
                  <a:latin typeface="Calibri"/>
                  <a:ea typeface="微软雅黑"/>
                  <a:cs typeface="+mn-cs"/>
                </a:rPr>
                <a:t>单击此处添加文本</a:t>
              </a:r>
              <a:endParaRPr kumimoji="0" lang="en-US" sz="1400" b="0" i="0" u="none" strike="noStrike" kern="0" cap="none" spc="0" normalizeH="0" baseline="0" noProof="0" dirty="0">
                <a:ln>
                  <a:noFill/>
                </a:ln>
                <a:solidFill>
                  <a:srgbClr val="5A5959"/>
                </a:solidFill>
                <a:effectLst/>
                <a:uLnTx/>
                <a:uFillTx/>
                <a:latin typeface="Calibri"/>
                <a:ea typeface="微软雅黑"/>
                <a:cs typeface="+mn-cs"/>
              </a:endParaRPr>
            </a:p>
          </p:txBody>
        </p:sp>
      </p:gr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4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6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10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1500"/>
                            </p:stCondLst>
                            <p:childTnLst>
                              <p:par>
                                <p:cTn id="18" presetID="1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p:tgtEl>
                                          <p:spTgt spid="14"/>
                                        </p:tgtEl>
                                        <p:attrNameLst>
                                          <p:attrName>ppt_x</p:attrName>
                                        </p:attrNameLst>
                                      </p:cBhvr>
                                      <p:tavLst>
                                        <p:tav tm="0">
                                          <p:val>
                                            <p:strVal val="#ppt_x-#ppt_w*1.125000"/>
                                          </p:val>
                                        </p:tav>
                                        <p:tav tm="100000">
                                          <p:val>
                                            <p:strVal val="#ppt_x"/>
                                          </p:val>
                                        </p:tav>
                                      </p:tavLst>
                                    </p:anim>
                                    <p:animEffect transition="in" filter="wipe(right)">
                                      <p:cBhvr>
                                        <p:cTn id="21" dur="500"/>
                                        <p:tgtEl>
                                          <p:spTgt spid="14"/>
                                        </p:tgtEl>
                                      </p:cBhvr>
                                    </p:animEffect>
                                  </p:childTnLst>
                                </p:cTn>
                              </p:par>
                            </p:childTnLst>
                          </p:cTn>
                        </p:par>
                        <p:par>
                          <p:cTn id="22" fill="hold">
                            <p:stCondLst>
                              <p:cond delay="2000"/>
                            </p:stCondLst>
                            <p:childTnLst>
                              <p:par>
                                <p:cTn id="23" presetID="8" presetClass="emph" presetSubtype="0" fill="hold" nodeType="afterEffect">
                                  <p:stCondLst>
                                    <p:cond delay="0"/>
                                  </p:stCondLst>
                                  <p:childTnLst>
                                    <p:animRot by="21600000">
                                      <p:cBhvr>
                                        <p:cTn id="24" dur="2000" fill="hold"/>
                                        <p:tgtEl>
                                          <p:spTgt spid="5"/>
                                        </p:tgtEl>
                                        <p:attrNameLst>
                                          <p:attrName>r</p:attrName>
                                        </p:attrNameLst>
                                      </p:cBhvr>
                                    </p:animRot>
                                  </p:childTnLst>
                                </p:cTn>
                              </p:par>
                              <p:par>
                                <p:cTn id="25" presetID="8" presetClass="emph" presetSubtype="0" fill="hold" nodeType="withEffect">
                                  <p:stCondLst>
                                    <p:cond delay="0"/>
                                  </p:stCondLst>
                                  <p:childTnLst>
                                    <p:animRot by="21600000">
                                      <p:cBhvr>
                                        <p:cTn id="26" dur="1500" fill="hold"/>
                                        <p:tgtEl>
                                          <p:spTgt spid="11"/>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8"/>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18"/>
                                        </p:tgtEl>
                                        <p:attrNameLst>
                                          <p:attrName>r</p:attrName>
                                        </p:attrNameLst>
                                      </p:cBhvr>
                                    </p:animRot>
                                  </p:childTnLst>
                                </p:cTn>
                              </p:par>
                              <p:par>
                                <p:cTn id="31" presetID="42" presetClass="entr" presetSubtype="0" fill="hold" grpId="0" nodeType="withEffect">
                                  <p:stCondLst>
                                    <p:cond delay="60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anim calcmode="lin" valueType="num">
                                      <p:cBhvr>
                                        <p:cTn id="34" dur="500" fill="hold"/>
                                        <p:tgtEl>
                                          <p:spTgt spid="15"/>
                                        </p:tgtEl>
                                        <p:attrNameLst>
                                          <p:attrName>ppt_x</p:attrName>
                                        </p:attrNameLst>
                                      </p:cBhvr>
                                      <p:tavLst>
                                        <p:tav tm="0">
                                          <p:val>
                                            <p:strVal val="#ppt_x"/>
                                          </p:val>
                                        </p:tav>
                                        <p:tav tm="100000">
                                          <p:val>
                                            <p:strVal val="#ppt_x"/>
                                          </p:val>
                                        </p:tav>
                                      </p:tavLst>
                                    </p:anim>
                                    <p:anim calcmode="lin" valueType="num">
                                      <p:cBhvr>
                                        <p:cTn id="35" dur="500" fill="hold"/>
                                        <p:tgtEl>
                                          <p:spTgt spid="1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10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anim calcmode="lin" valueType="num">
                                      <p:cBhvr>
                                        <p:cTn id="39" dur="500" fill="hold"/>
                                        <p:tgtEl>
                                          <p:spTgt spid="16"/>
                                        </p:tgtEl>
                                        <p:attrNameLst>
                                          <p:attrName>ppt_x</p:attrName>
                                        </p:attrNameLst>
                                      </p:cBhvr>
                                      <p:tavLst>
                                        <p:tav tm="0">
                                          <p:val>
                                            <p:strVal val="#ppt_x"/>
                                          </p:val>
                                        </p:tav>
                                        <p:tav tm="100000">
                                          <p:val>
                                            <p:strVal val="#ppt_x"/>
                                          </p:val>
                                        </p:tav>
                                      </p:tavLst>
                                    </p:anim>
                                    <p:anim calcmode="lin" valueType="num">
                                      <p:cBhvr>
                                        <p:cTn id="40" dur="500" fill="hold"/>
                                        <p:tgtEl>
                                          <p:spTgt spid="1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3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anim calcmode="lin" valueType="num">
                                      <p:cBhvr>
                                        <p:cTn id="44" dur="500" fill="hold"/>
                                        <p:tgtEl>
                                          <p:spTgt spid="17"/>
                                        </p:tgtEl>
                                        <p:attrNameLst>
                                          <p:attrName>ppt_x</p:attrName>
                                        </p:attrNameLst>
                                      </p:cBhvr>
                                      <p:tavLst>
                                        <p:tav tm="0">
                                          <p:val>
                                            <p:strVal val="#ppt_x"/>
                                          </p:val>
                                        </p:tav>
                                        <p:tav tm="100000">
                                          <p:val>
                                            <p:strVal val="#ppt_x"/>
                                          </p:val>
                                        </p:tav>
                                      </p:tavLst>
                                    </p:anim>
                                    <p:anim calcmode="lin" valueType="num">
                                      <p:cBhvr>
                                        <p:cTn id="45"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组合 4"/>
          <p:cNvGrpSpPr/>
          <p:nvPr/>
        </p:nvGrpSpPr>
        <p:grpSpPr>
          <a:xfrm>
            <a:off x="931836" y="1400277"/>
            <a:ext cx="1352926" cy="1352926"/>
            <a:chOff x="1003844" y="1472285"/>
            <a:chExt cx="1352926" cy="1352926"/>
          </a:xfrm>
          <a:solidFill>
            <a:srgbClr val="92D050"/>
          </a:solidFill>
        </p:grpSpPr>
        <p:sp>
          <p:nvSpPr>
            <p:cNvPr id="6" name="泪滴形 24"/>
            <p:cNvSpPr>
              <a:spLocks/>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grp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latin typeface="微软雅黑" pitchFamily="34" charset="-122"/>
                <a:ea typeface="微软雅黑" pitchFamily="34" charset="-122"/>
              </a:endParaRPr>
            </a:p>
          </p:txBody>
        </p:sp>
        <p:sp>
          <p:nvSpPr>
            <p:cNvPr id="7" name="TextBox 6"/>
            <p:cNvSpPr txBox="1"/>
            <p:nvPr/>
          </p:nvSpPr>
          <p:spPr>
            <a:xfrm>
              <a:off x="1202218" y="1811239"/>
              <a:ext cx="8499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a:latin typeface="微软雅黑" pitchFamily="34" charset="-122"/>
                  <a:ea typeface="微软雅黑" pitchFamily="34" charset="-122"/>
                </a:rPr>
                <a:t>3</a:t>
              </a:r>
              <a:r>
                <a:rPr kumimoji="0" lang="en-US" altLang="zh-CN" sz="2400" b="1" i="0" u="none" strike="noStrike" kern="0" cap="none" spc="0" normalizeH="0" baseline="0" noProof="0" dirty="0" smtClean="0">
                  <a:ln>
                    <a:noFill/>
                  </a:ln>
                  <a:effectLst/>
                  <a:uLnTx/>
                  <a:uFillTx/>
                  <a:latin typeface="微软雅黑" pitchFamily="34" charset="-122"/>
                  <a:ea typeface="微软雅黑" pitchFamily="34" charset="-122"/>
                </a:rPr>
                <a:t>5%</a:t>
              </a:r>
              <a:endParaRPr kumimoji="0" lang="zh-CN" altLang="en-US" sz="2400" b="1" i="0" u="none" strike="noStrike" kern="0" cap="none" spc="0" normalizeH="0" baseline="0" noProof="0" dirty="0">
                <a:ln>
                  <a:noFill/>
                </a:ln>
                <a:effectLst/>
                <a:uLnTx/>
                <a:uFillTx/>
                <a:latin typeface="微软雅黑" pitchFamily="34" charset="-122"/>
                <a:ea typeface="微软雅黑" pitchFamily="34" charset="-122"/>
              </a:endParaRPr>
            </a:p>
          </p:txBody>
        </p:sp>
      </p:grpSp>
      <p:grpSp>
        <p:nvGrpSpPr>
          <p:cNvPr id="8" name="组合 7"/>
          <p:cNvGrpSpPr/>
          <p:nvPr/>
        </p:nvGrpSpPr>
        <p:grpSpPr>
          <a:xfrm>
            <a:off x="755576" y="2788718"/>
            <a:ext cx="1512620" cy="1513898"/>
            <a:chOff x="827584" y="2860726"/>
            <a:chExt cx="1512620" cy="1513898"/>
          </a:xfrm>
          <a:solidFill>
            <a:srgbClr val="92D050"/>
          </a:solidFill>
        </p:grpSpPr>
        <p:sp>
          <p:nvSpPr>
            <p:cNvPr id="9" name="泪滴形 38"/>
            <p:cNvSpPr>
              <a:spLocks/>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grp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70C0"/>
                </a:solidFill>
                <a:effectLst/>
                <a:uLnTx/>
                <a:uFillTx/>
                <a:latin typeface="微软雅黑" pitchFamily="34" charset="-122"/>
                <a:ea typeface="微软雅黑" pitchFamily="34" charset="-122"/>
              </a:endParaRPr>
            </a:p>
          </p:txBody>
        </p:sp>
        <p:sp>
          <p:nvSpPr>
            <p:cNvPr id="10" name="TextBox 9"/>
            <p:cNvSpPr txBox="1"/>
            <p:nvPr/>
          </p:nvSpPr>
          <p:spPr>
            <a:xfrm>
              <a:off x="1115616" y="3493517"/>
              <a:ext cx="8499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latin typeface="微软雅黑" pitchFamily="34" charset="-122"/>
                  <a:ea typeface="微软雅黑" pitchFamily="34" charset="-122"/>
                </a:rPr>
                <a:t>50</a:t>
              </a:r>
              <a:r>
                <a:rPr kumimoji="0" lang="en-US" altLang="zh-CN" sz="2400" b="1" i="0" u="none" strike="noStrike" kern="0" cap="none" spc="0" normalizeH="0" baseline="0" noProof="0" dirty="0" smtClean="0">
                  <a:ln>
                    <a:noFill/>
                  </a:ln>
                  <a:effectLst/>
                  <a:uLnTx/>
                  <a:uFillTx/>
                  <a:latin typeface="微软雅黑" pitchFamily="34" charset="-122"/>
                  <a:ea typeface="微软雅黑" pitchFamily="34" charset="-122"/>
                </a:rPr>
                <a:t>%</a:t>
              </a:r>
              <a:endParaRPr kumimoji="0" lang="zh-CN" altLang="en-US" sz="2400" b="1" i="0" u="none" strike="noStrike" kern="0" cap="none" spc="0" normalizeH="0" baseline="0" noProof="0" dirty="0">
                <a:ln>
                  <a:noFill/>
                </a:ln>
                <a:effectLst/>
                <a:uLnTx/>
                <a:uFillTx/>
                <a:latin typeface="微软雅黑" pitchFamily="34" charset="-122"/>
                <a:ea typeface="微软雅黑" pitchFamily="34" charset="-122"/>
              </a:endParaRPr>
            </a:p>
          </p:txBody>
        </p:sp>
      </p:grpSp>
      <p:grpSp>
        <p:nvGrpSpPr>
          <p:cNvPr id="11" name="组合 10"/>
          <p:cNvGrpSpPr/>
          <p:nvPr/>
        </p:nvGrpSpPr>
        <p:grpSpPr>
          <a:xfrm>
            <a:off x="2303115" y="1186926"/>
            <a:ext cx="1567555" cy="1566277"/>
            <a:chOff x="2375123" y="1258934"/>
            <a:chExt cx="1567555" cy="1566277"/>
          </a:xfrm>
          <a:solidFill>
            <a:srgbClr val="92D050"/>
          </a:solidFill>
        </p:grpSpPr>
        <p:sp>
          <p:nvSpPr>
            <p:cNvPr id="12" name="泪滴形 34"/>
            <p:cNvSpPr>
              <a:spLocks/>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grp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effectLst/>
                <a:uLnTx/>
                <a:uFillTx/>
                <a:latin typeface="微软雅黑" pitchFamily="34" charset="-122"/>
                <a:ea typeface="微软雅黑" pitchFamily="34" charset="-122"/>
              </a:endParaRPr>
            </a:p>
          </p:txBody>
        </p:sp>
        <p:sp>
          <p:nvSpPr>
            <p:cNvPr id="13" name="TextBox 12"/>
            <p:cNvSpPr txBox="1"/>
            <p:nvPr/>
          </p:nvSpPr>
          <p:spPr>
            <a:xfrm>
              <a:off x="2915816" y="1697812"/>
              <a:ext cx="8499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latin typeface="微软雅黑" pitchFamily="34" charset="-122"/>
                  <a:ea typeface="微软雅黑" pitchFamily="34" charset="-122"/>
                </a:rPr>
                <a:t>50</a:t>
              </a:r>
              <a:r>
                <a:rPr kumimoji="0" lang="en-US" altLang="zh-CN" sz="2400" b="1" i="0" u="none" strike="noStrike" kern="0" cap="none" spc="0" normalizeH="0" baseline="0" noProof="0" dirty="0" smtClean="0">
                  <a:ln>
                    <a:noFill/>
                  </a:ln>
                  <a:effectLst/>
                  <a:uLnTx/>
                  <a:uFillTx/>
                  <a:latin typeface="微软雅黑" pitchFamily="34" charset="-122"/>
                  <a:ea typeface="微软雅黑" pitchFamily="34" charset="-122"/>
                </a:rPr>
                <a:t>%</a:t>
              </a:r>
              <a:endParaRPr kumimoji="0" lang="zh-CN" altLang="en-US" sz="2400" b="1" i="0" u="none" strike="noStrike" kern="0" cap="none" spc="0" normalizeH="0" baseline="0" noProof="0" dirty="0">
                <a:ln>
                  <a:noFill/>
                </a:ln>
                <a:effectLst/>
                <a:uLnTx/>
                <a:uFillTx/>
                <a:latin typeface="微软雅黑" pitchFamily="34" charset="-122"/>
                <a:ea typeface="微软雅黑" pitchFamily="34" charset="-122"/>
              </a:endParaRPr>
            </a:p>
          </p:txBody>
        </p:sp>
      </p:grpSp>
      <p:grpSp>
        <p:nvGrpSpPr>
          <p:cNvPr id="14" name="组合 13"/>
          <p:cNvGrpSpPr/>
          <p:nvPr/>
        </p:nvGrpSpPr>
        <p:grpSpPr>
          <a:xfrm>
            <a:off x="2304059" y="2788718"/>
            <a:ext cx="1727248" cy="1727248"/>
            <a:chOff x="2376067" y="2860726"/>
            <a:chExt cx="1727248" cy="1727248"/>
          </a:xfrm>
          <a:solidFill>
            <a:srgbClr val="92D050"/>
          </a:solidFill>
        </p:grpSpPr>
        <p:sp>
          <p:nvSpPr>
            <p:cNvPr id="15" name="泪滴形 36"/>
            <p:cNvSpPr>
              <a:spLocks/>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grp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70C0"/>
                </a:solidFill>
                <a:effectLst/>
                <a:uLnTx/>
                <a:uFillTx/>
                <a:latin typeface="微软雅黑" pitchFamily="34" charset="-122"/>
                <a:ea typeface="微软雅黑" pitchFamily="34" charset="-122"/>
              </a:endParaRPr>
            </a:p>
          </p:txBody>
        </p:sp>
        <p:sp>
          <p:nvSpPr>
            <p:cNvPr id="16" name="TextBox 15"/>
            <p:cNvSpPr txBox="1"/>
            <p:nvPr/>
          </p:nvSpPr>
          <p:spPr>
            <a:xfrm>
              <a:off x="2962059" y="3651870"/>
              <a:ext cx="849913"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b="1" kern="0" dirty="0" smtClean="0">
                  <a:latin typeface="微软雅黑" pitchFamily="34" charset="-122"/>
                  <a:ea typeface="微软雅黑" pitchFamily="34" charset="-122"/>
                </a:rPr>
                <a:t>80</a:t>
              </a:r>
              <a:r>
                <a:rPr kumimoji="0" lang="en-US" altLang="zh-CN" sz="2400" b="1" i="0" u="none" strike="noStrike" kern="0" cap="none" spc="0" normalizeH="0" baseline="0" noProof="0" dirty="0" smtClean="0">
                  <a:ln>
                    <a:noFill/>
                  </a:ln>
                  <a:effectLst/>
                  <a:uLnTx/>
                  <a:uFillTx/>
                  <a:latin typeface="微软雅黑" pitchFamily="34" charset="-122"/>
                  <a:ea typeface="微软雅黑" pitchFamily="34" charset="-122"/>
                </a:rPr>
                <a:t>%</a:t>
              </a:r>
              <a:endParaRPr kumimoji="0" lang="zh-CN" altLang="en-US" sz="2400" b="1" i="0" u="none" strike="noStrike" kern="0" cap="none" spc="0" normalizeH="0" baseline="0" noProof="0" dirty="0">
                <a:ln>
                  <a:noFill/>
                </a:ln>
                <a:effectLst/>
                <a:uLnTx/>
                <a:uFillTx/>
                <a:latin typeface="微软雅黑" pitchFamily="34" charset="-122"/>
                <a:ea typeface="微软雅黑" pitchFamily="34" charset="-122"/>
              </a:endParaRPr>
            </a:p>
          </p:txBody>
        </p:sp>
      </p:grpSp>
      <p:grpSp>
        <p:nvGrpSpPr>
          <p:cNvPr id="17" name="组合 16"/>
          <p:cNvGrpSpPr/>
          <p:nvPr/>
        </p:nvGrpSpPr>
        <p:grpSpPr>
          <a:xfrm>
            <a:off x="4594941" y="1460844"/>
            <a:ext cx="501650" cy="506412"/>
            <a:chOff x="4929188" y="1303338"/>
            <a:chExt cx="501650" cy="506412"/>
          </a:xfrm>
          <a:solidFill>
            <a:srgbClr val="92D050"/>
          </a:solidFill>
        </p:grpSpPr>
        <p:sp>
          <p:nvSpPr>
            <p:cNvPr id="18" name="Freeform 6"/>
            <p:cNvSpPr>
              <a:spLocks/>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sp>
          <p:nvSpPr>
            <p:cNvPr id="19" name="Freeform 7"/>
            <p:cNvSpPr>
              <a:spLocks/>
            </p:cNvSpPr>
            <p:nvPr/>
          </p:nvSpPr>
          <p:spPr bwMode="auto">
            <a:xfrm>
              <a:off x="4995863" y="1358900"/>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sp>
          <p:nvSpPr>
            <p:cNvPr id="20" name="Freeform 8"/>
            <p:cNvSpPr>
              <a:spLocks/>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grpSp>
      <p:grpSp>
        <p:nvGrpSpPr>
          <p:cNvPr id="21" name="组合 20"/>
          <p:cNvGrpSpPr/>
          <p:nvPr/>
        </p:nvGrpSpPr>
        <p:grpSpPr>
          <a:xfrm>
            <a:off x="4590178" y="2213763"/>
            <a:ext cx="506413" cy="506412"/>
            <a:chOff x="1339850" y="2163763"/>
            <a:chExt cx="506413" cy="506412"/>
          </a:xfrm>
          <a:solidFill>
            <a:srgbClr val="92D050"/>
          </a:solidFill>
        </p:grpSpPr>
        <p:sp>
          <p:nvSpPr>
            <p:cNvPr id="22" name="Freeform 13"/>
            <p:cNvSpPr>
              <a:spLocks/>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sp>
          <p:nvSpPr>
            <p:cNvPr id="23" name="Freeform 14"/>
            <p:cNvSpPr>
              <a:spLocks/>
            </p:cNvSpPr>
            <p:nvPr/>
          </p:nvSpPr>
          <p:spPr bwMode="auto">
            <a:xfrm>
              <a:off x="1500188" y="2276475"/>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sp>
          <p:nvSpPr>
            <p:cNvPr id="24" name="Freeform 15"/>
            <p:cNvSpPr>
              <a:spLocks noEditPoints="1"/>
            </p:cNvSpPr>
            <p:nvPr/>
          </p:nvSpPr>
          <p:spPr bwMode="auto">
            <a:xfrm>
              <a:off x="1447800" y="2276475"/>
              <a:ext cx="288925" cy="277812"/>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sp>
          <p:nvSpPr>
            <p:cNvPr id="25" name="Oval 16"/>
            <p:cNvSpPr>
              <a:spLocks noChangeArrowheads="1"/>
            </p:cNvSpPr>
            <p:nvPr/>
          </p:nvSpPr>
          <p:spPr bwMode="auto">
            <a:xfrm>
              <a:off x="1549400" y="2419350"/>
              <a:ext cx="82550" cy="825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grpSp>
      <p:grpSp>
        <p:nvGrpSpPr>
          <p:cNvPr id="26" name="组合 25"/>
          <p:cNvGrpSpPr/>
          <p:nvPr/>
        </p:nvGrpSpPr>
        <p:grpSpPr>
          <a:xfrm>
            <a:off x="4594941" y="2966682"/>
            <a:ext cx="501650" cy="506413"/>
            <a:chOff x="5093055" y="2766720"/>
            <a:chExt cx="501650" cy="506413"/>
          </a:xfrm>
          <a:solidFill>
            <a:srgbClr val="92D050"/>
          </a:solidFill>
        </p:grpSpPr>
        <p:sp>
          <p:nvSpPr>
            <p:cNvPr id="27" name="Freeform 21"/>
            <p:cNvSpPr>
              <a:spLocks/>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sp>
          <p:nvSpPr>
            <p:cNvPr id="28" name="Oval 22"/>
            <p:cNvSpPr>
              <a:spLocks noChangeArrowheads="1"/>
            </p:cNvSpPr>
            <p:nvPr/>
          </p:nvSpPr>
          <p:spPr bwMode="auto">
            <a:xfrm>
              <a:off x="5201005" y="3069933"/>
              <a:ext cx="98425" cy="9842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sp>
          <p:nvSpPr>
            <p:cNvPr id="29" name="Freeform 23"/>
            <p:cNvSpPr>
              <a:spLocks/>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sp>
          <p:nvSpPr>
            <p:cNvPr id="30" name="Freeform 24"/>
            <p:cNvSpPr>
              <a:spLocks/>
            </p:cNvSpPr>
            <p:nvPr/>
          </p:nvSpPr>
          <p:spPr bwMode="auto">
            <a:xfrm>
              <a:off x="5212118" y="2871495"/>
              <a:ext cx="277813"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grpSp>
      <p:grpSp>
        <p:nvGrpSpPr>
          <p:cNvPr id="31" name="组合 30"/>
          <p:cNvGrpSpPr/>
          <p:nvPr/>
        </p:nvGrpSpPr>
        <p:grpSpPr>
          <a:xfrm>
            <a:off x="4590178" y="3719603"/>
            <a:ext cx="506413" cy="506412"/>
            <a:chOff x="6137274" y="1900165"/>
            <a:chExt cx="506413" cy="506412"/>
          </a:xfrm>
          <a:solidFill>
            <a:srgbClr val="92D050"/>
          </a:solidFill>
        </p:grpSpPr>
        <p:sp>
          <p:nvSpPr>
            <p:cNvPr id="32" name="Freeform 29"/>
            <p:cNvSpPr>
              <a:spLocks/>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sp>
          <p:nvSpPr>
            <p:cNvPr id="33" name="Freeform 30"/>
            <p:cNvSpPr>
              <a:spLocks noEditPoints="1"/>
            </p:cNvSpPr>
            <p:nvPr/>
          </p:nvSpPr>
          <p:spPr bwMode="auto">
            <a:xfrm>
              <a:off x="6208712" y="1979540"/>
              <a:ext cx="327025"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grpSp>
      <p:sp>
        <p:nvSpPr>
          <p:cNvPr id="34" name="Text Box 11"/>
          <p:cNvSpPr txBox="1">
            <a:spLocks noChangeArrowheads="1"/>
          </p:cNvSpPr>
          <p:nvPr/>
        </p:nvSpPr>
        <p:spPr bwMode="auto">
          <a:xfrm>
            <a:off x="5240652" y="1387073"/>
            <a:ext cx="343580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smtClean="0">
                <a:solidFill>
                  <a:srgbClr val="000000"/>
                </a:solidFill>
                <a:latin typeface="微软雅黑" pitchFamily="34" charset="-122"/>
                <a:ea typeface="微软雅黑" pitchFamily="34" charset="-122"/>
              </a:rPr>
              <a:t>点击添加文字内容  点击</a:t>
            </a:r>
            <a:r>
              <a:rPr lang="zh-CN" altLang="en-US" sz="1000" dirty="0">
                <a:solidFill>
                  <a:srgbClr val="000000"/>
                </a:solidFill>
                <a:latin typeface="微软雅黑" pitchFamily="34" charset="-122"/>
                <a:ea typeface="微软雅黑" pitchFamily="34" charset="-122"/>
              </a:rPr>
              <a:t>添加文字</a:t>
            </a:r>
            <a:r>
              <a:rPr lang="zh-CN" altLang="en-US" sz="1000" dirty="0" smtClean="0">
                <a:solidFill>
                  <a:srgbClr val="000000"/>
                </a:solidFill>
                <a:latin typeface="微软雅黑" pitchFamily="34" charset="-122"/>
                <a:ea typeface="微软雅黑" pitchFamily="34" charset="-122"/>
              </a:rPr>
              <a:t>内容  点击</a:t>
            </a:r>
            <a:r>
              <a:rPr lang="zh-CN" altLang="en-US" sz="1000" dirty="0">
                <a:solidFill>
                  <a:srgbClr val="000000"/>
                </a:solidFill>
                <a:latin typeface="微软雅黑" pitchFamily="34" charset="-122"/>
                <a:ea typeface="微软雅黑" pitchFamily="34" charset="-122"/>
              </a:rPr>
              <a:t>添加文字</a:t>
            </a:r>
            <a:r>
              <a:rPr lang="zh-CN" altLang="en-US" sz="1000" dirty="0" smtClean="0">
                <a:solidFill>
                  <a:srgbClr val="000000"/>
                </a:solidFill>
                <a:latin typeface="微软雅黑" pitchFamily="34" charset="-122"/>
                <a:ea typeface="微软雅黑" pitchFamily="34" charset="-122"/>
              </a:rPr>
              <a:t>内容</a:t>
            </a:r>
            <a:endParaRPr lang="en-US" altLang="zh-CN" sz="1000" dirty="0" smtClean="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a:t>
            </a:r>
            <a:r>
              <a:rPr lang="zh-CN" altLang="en-US" sz="1000" dirty="0" smtClean="0">
                <a:solidFill>
                  <a:srgbClr val="000000"/>
                </a:solidFill>
                <a:latin typeface="微软雅黑" pitchFamily="34" charset="-122"/>
                <a:ea typeface="微软雅黑" pitchFamily="34" charset="-122"/>
              </a:rPr>
              <a:t>内容</a:t>
            </a:r>
            <a:endParaRPr lang="en-US" altLang="zh-CN" sz="1000" dirty="0">
              <a:solidFill>
                <a:srgbClr val="000000"/>
              </a:solidFill>
              <a:latin typeface="微软雅黑" pitchFamily="34" charset="-122"/>
              <a:ea typeface="微软雅黑" pitchFamily="34" charset="-122"/>
            </a:endParaRPr>
          </a:p>
        </p:txBody>
      </p:sp>
      <p:sp>
        <p:nvSpPr>
          <p:cNvPr id="35" name="Text Box 11"/>
          <p:cNvSpPr txBox="1">
            <a:spLocks noChangeArrowheads="1"/>
          </p:cNvSpPr>
          <p:nvPr/>
        </p:nvSpPr>
        <p:spPr bwMode="auto">
          <a:xfrm>
            <a:off x="5240652" y="2172122"/>
            <a:ext cx="343580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p:txBody>
      </p:sp>
      <p:sp>
        <p:nvSpPr>
          <p:cNvPr id="36" name="Text Box 11"/>
          <p:cNvSpPr txBox="1">
            <a:spLocks noChangeArrowheads="1"/>
          </p:cNvSpPr>
          <p:nvPr/>
        </p:nvSpPr>
        <p:spPr bwMode="auto">
          <a:xfrm>
            <a:off x="5240652" y="2957171"/>
            <a:ext cx="343580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p:txBody>
      </p:sp>
      <p:sp>
        <p:nvSpPr>
          <p:cNvPr id="37" name="Text Box 11"/>
          <p:cNvSpPr txBox="1">
            <a:spLocks noChangeArrowheads="1"/>
          </p:cNvSpPr>
          <p:nvPr/>
        </p:nvSpPr>
        <p:spPr bwMode="auto">
          <a:xfrm>
            <a:off x="5240652" y="3742221"/>
            <a:ext cx="3435804"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a:p>
            <a:pPr eaLnBrk="1" hangingPunct="1"/>
            <a:r>
              <a:rPr lang="zh-CN" altLang="en-US" sz="1000" dirty="0">
                <a:solidFill>
                  <a:srgbClr val="000000"/>
                </a:solidFill>
                <a:latin typeface="微软雅黑" pitchFamily="34" charset="-122"/>
                <a:ea typeface="微软雅黑" pitchFamily="34" charset="-122"/>
              </a:rPr>
              <a:t>点击添加文字内容  点击添加文字内容  点击添加文字内容</a:t>
            </a:r>
            <a:endParaRPr lang="en-US" altLang="zh-CN" sz="1000" dirty="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66667"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2" presetClass="entr" presetSubtype="12" decel="66667"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300" fill="hold"/>
                                            <p:tgtEl>
                                              <p:spTgt spid="8"/>
                                            </p:tgtEl>
                                            <p:attrNameLst>
                                              <p:attrName>ppt_x</p:attrName>
                                            </p:attrNameLst>
                                          </p:cBhvr>
                                          <p:tavLst>
                                            <p:tav tm="0">
                                              <p:val>
                                                <p:strVal val="0-#ppt_w/2"/>
                                              </p:val>
                                            </p:tav>
                                            <p:tav tm="100000">
                                              <p:val>
                                                <p:strVal val="#ppt_x"/>
                                              </p:val>
                                            </p:tav>
                                          </p:tavLst>
                                        </p:anim>
                                        <p:anim calcmode="lin" valueType="num">
                                          <p:cBhvr additive="base">
                                            <p:cTn id="13" dur="3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600"/>
                                </p:stCondLst>
                                <p:childTnLst>
                                  <p:par>
                                    <p:cTn id="15" presetID="2" presetClass="entr" presetSubtype="3" decel="66667"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300" fill="hold"/>
                                            <p:tgtEl>
                                              <p:spTgt spid="11"/>
                                            </p:tgtEl>
                                            <p:attrNameLst>
                                              <p:attrName>ppt_x</p:attrName>
                                            </p:attrNameLst>
                                          </p:cBhvr>
                                          <p:tavLst>
                                            <p:tav tm="0">
                                              <p:val>
                                                <p:strVal val="1+#ppt_w/2"/>
                                              </p:val>
                                            </p:tav>
                                            <p:tav tm="100000">
                                              <p:val>
                                                <p:strVal val="#ppt_x"/>
                                              </p:val>
                                            </p:tav>
                                          </p:tavLst>
                                        </p:anim>
                                        <p:anim calcmode="lin" valueType="num">
                                          <p:cBhvr additive="base">
                                            <p:cTn id="18" dur="300" fill="hold"/>
                                            <p:tgtEl>
                                              <p:spTgt spid="11"/>
                                            </p:tgtEl>
                                            <p:attrNameLst>
                                              <p:attrName>ppt_y</p:attrName>
                                            </p:attrNameLst>
                                          </p:cBhvr>
                                          <p:tavLst>
                                            <p:tav tm="0">
                                              <p:val>
                                                <p:strVal val="0-#ppt_h/2"/>
                                              </p:val>
                                            </p:tav>
                                            <p:tav tm="100000">
                                              <p:val>
                                                <p:strVal val="#ppt_y"/>
                                              </p:val>
                                            </p:tav>
                                          </p:tavLst>
                                        </p:anim>
                                      </p:childTnLst>
                                    </p:cTn>
                                  </p:par>
                                </p:childTnLst>
                              </p:cTn>
                            </p:par>
                            <p:par>
                              <p:cTn id="19" fill="hold">
                                <p:stCondLst>
                                  <p:cond delay="900"/>
                                </p:stCondLst>
                                <p:childTnLst>
                                  <p:par>
                                    <p:cTn id="20" presetID="2" presetClass="entr" presetSubtype="6" decel="66667"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300" fill="hold"/>
                                            <p:tgtEl>
                                              <p:spTgt spid="14"/>
                                            </p:tgtEl>
                                            <p:attrNameLst>
                                              <p:attrName>ppt_x</p:attrName>
                                            </p:attrNameLst>
                                          </p:cBhvr>
                                          <p:tavLst>
                                            <p:tav tm="0">
                                              <p:val>
                                                <p:strVal val="1+#ppt_w/2"/>
                                              </p:val>
                                            </p:tav>
                                            <p:tav tm="100000">
                                              <p:val>
                                                <p:strVal val="#ppt_x"/>
                                              </p:val>
                                            </p:tav>
                                          </p:tavLst>
                                        </p:anim>
                                        <p:anim calcmode="lin" valueType="num">
                                          <p:cBhvr additive="base">
                                            <p:cTn id="23" dur="300" fill="hold"/>
                                            <p:tgtEl>
                                              <p:spTgt spid="14"/>
                                            </p:tgtEl>
                                            <p:attrNameLst>
                                              <p:attrName>ppt_y</p:attrName>
                                            </p:attrNameLst>
                                          </p:cBhvr>
                                          <p:tavLst>
                                            <p:tav tm="0">
                                              <p:val>
                                                <p:strVal val="1+#ppt_h/2"/>
                                              </p:val>
                                            </p:tav>
                                            <p:tav tm="100000">
                                              <p:val>
                                                <p:strVal val="#ppt_y"/>
                                              </p:val>
                                            </p:tav>
                                          </p:tavLst>
                                        </p:anim>
                                      </p:childTnLst>
                                    </p:cTn>
                                  </p:par>
                                </p:childTnLst>
                              </p:cTn>
                            </p:par>
                            <p:par>
                              <p:cTn id="24" fill="hold">
                                <p:stCondLst>
                                  <p:cond delay="1200"/>
                                </p:stCondLst>
                                <p:childTnLst>
                                  <p:par>
                                    <p:cTn id="25" presetID="53" presetClass="entr" presetSubtype="16"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par>
                                    <p:cTn id="30" presetID="53" presetClass="entr" presetSubtype="16"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53" presetClass="entr" presetSubtype="16"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par>
                                    <p:cTn id="40" presetID="53" presetClass="entr" presetSubtype="16"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childTnLst>
                              </p:cTn>
                            </p:par>
                            <p:par>
                              <p:cTn id="45" fill="hold">
                                <p:stCondLst>
                                  <p:cond delay="1700"/>
                                </p:stCondLst>
                                <p:childTnLst>
                                  <p:par>
                                    <p:cTn id="46" presetID="2" presetClass="entr" presetSubtype="2" fill="hold" grpId="0" nodeType="afterEffect" p14:presetBounceEnd="53333">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14:bounceEnd="53333">
                                          <p:cBhvr additive="base">
                                            <p:cTn id="48" dur="300" fill="hold"/>
                                            <p:tgtEl>
                                              <p:spTgt spid="34"/>
                                            </p:tgtEl>
                                            <p:attrNameLst>
                                              <p:attrName>ppt_x</p:attrName>
                                            </p:attrNameLst>
                                          </p:cBhvr>
                                          <p:tavLst>
                                            <p:tav tm="0">
                                              <p:val>
                                                <p:strVal val="1+#ppt_w/2"/>
                                              </p:val>
                                            </p:tav>
                                            <p:tav tm="100000">
                                              <p:val>
                                                <p:strVal val="#ppt_x"/>
                                              </p:val>
                                            </p:tav>
                                          </p:tavLst>
                                        </p:anim>
                                        <p:anim calcmode="lin" valueType="num" p14:bounceEnd="53333">
                                          <p:cBhvr additive="base">
                                            <p:cTn id="49" dur="300" fill="hold"/>
                                            <p:tgtEl>
                                              <p:spTgt spid="34"/>
                                            </p:tgtEl>
                                            <p:attrNameLst>
                                              <p:attrName>ppt_y</p:attrName>
                                            </p:attrNameLst>
                                          </p:cBhvr>
                                          <p:tavLst>
                                            <p:tav tm="0">
                                              <p:val>
                                                <p:strVal val="#ppt_y"/>
                                              </p:val>
                                            </p:tav>
                                            <p:tav tm="100000">
                                              <p:val>
                                                <p:strVal val="#ppt_y"/>
                                              </p:val>
                                            </p:tav>
                                          </p:tavLst>
                                        </p:anim>
                                      </p:childTnLst>
                                    </p:cTn>
                                  </p:par>
                                </p:childTnLst>
                              </p:cTn>
                            </p:par>
                            <p:par>
                              <p:cTn id="50" fill="hold">
                                <p:stCondLst>
                                  <p:cond delay="2000"/>
                                </p:stCondLst>
                                <p:childTnLst>
                                  <p:par>
                                    <p:cTn id="51" presetID="2" presetClass="entr" presetSubtype="2" fill="hold" grpId="0" nodeType="afterEffect" p14:presetBounceEnd="53333">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14:bounceEnd="53333">
                                          <p:cBhvr additive="base">
                                            <p:cTn id="53" dur="300" fill="hold"/>
                                            <p:tgtEl>
                                              <p:spTgt spid="35"/>
                                            </p:tgtEl>
                                            <p:attrNameLst>
                                              <p:attrName>ppt_x</p:attrName>
                                            </p:attrNameLst>
                                          </p:cBhvr>
                                          <p:tavLst>
                                            <p:tav tm="0">
                                              <p:val>
                                                <p:strVal val="1+#ppt_w/2"/>
                                              </p:val>
                                            </p:tav>
                                            <p:tav tm="100000">
                                              <p:val>
                                                <p:strVal val="#ppt_x"/>
                                              </p:val>
                                            </p:tav>
                                          </p:tavLst>
                                        </p:anim>
                                        <p:anim calcmode="lin" valueType="num" p14:bounceEnd="53333">
                                          <p:cBhvr additive="base">
                                            <p:cTn id="54" dur="300" fill="hold"/>
                                            <p:tgtEl>
                                              <p:spTgt spid="35"/>
                                            </p:tgtEl>
                                            <p:attrNameLst>
                                              <p:attrName>ppt_y</p:attrName>
                                            </p:attrNameLst>
                                          </p:cBhvr>
                                          <p:tavLst>
                                            <p:tav tm="0">
                                              <p:val>
                                                <p:strVal val="#ppt_y"/>
                                              </p:val>
                                            </p:tav>
                                            <p:tav tm="100000">
                                              <p:val>
                                                <p:strVal val="#ppt_y"/>
                                              </p:val>
                                            </p:tav>
                                          </p:tavLst>
                                        </p:anim>
                                      </p:childTnLst>
                                    </p:cTn>
                                  </p:par>
                                </p:childTnLst>
                              </p:cTn>
                            </p:par>
                            <p:par>
                              <p:cTn id="55" fill="hold">
                                <p:stCondLst>
                                  <p:cond delay="2300"/>
                                </p:stCondLst>
                                <p:childTnLst>
                                  <p:par>
                                    <p:cTn id="56" presetID="2" presetClass="entr" presetSubtype="2" fill="hold" grpId="0" nodeType="afterEffect" p14:presetBounceEnd="53333">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14:bounceEnd="53333">
                                          <p:cBhvr additive="base">
                                            <p:cTn id="58" dur="300" fill="hold"/>
                                            <p:tgtEl>
                                              <p:spTgt spid="36"/>
                                            </p:tgtEl>
                                            <p:attrNameLst>
                                              <p:attrName>ppt_x</p:attrName>
                                            </p:attrNameLst>
                                          </p:cBhvr>
                                          <p:tavLst>
                                            <p:tav tm="0">
                                              <p:val>
                                                <p:strVal val="1+#ppt_w/2"/>
                                              </p:val>
                                            </p:tav>
                                            <p:tav tm="100000">
                                              <p:val>
                                                <p:strVal val="#ppt_x"/>
                                              </p:val>
                                            </p:tav>
                                          </p:tavLst>
                                        </p:anim>
                                        <p:anim calcmode="lin" valueType="num" p14:bounceEnd="53333">
                                          <p:cBhvr additive="base">
                                            <p:cTn id="59" dur="300" fill="hold"/>
                                            <p:tgtEl>
                                              <p:spTgt spid="36"/>
                                            </p:tgtEl>
                                            <p:attrNameLst>
                                              <p:attrName>ppt_y</p:attrName>
                                            </p:attrNameLst>
                                          </p:cBhvr>
                                          <p:tavLst>
                                            <p:tav tm="0">
                                              <p:val>
                                                <p:strVal val="#ppt_y"/>
                                              </p:val>
                                            </p:tav>
                                            <p:tav tm="100000">
                                              <p:val>
                                                <p:strVal val="#ppt_y"/>
                                              </p:val>
                                            </p:tav>
                                          </p:tavLst>
                                        </p:anim>
                                      </p:childTnLst>
                                    </p:cTn>
                                  </p:par>
                                </p:childTnLst>
                              </p:cTn>
                            </p:par>
                            <p:par>
                              <p:cTn id="60" fill="hold">
                                <p:stCondLst>
                                  <p:cond delay="2600"/>
                                </p:stCondLst>
                                <p:childTnLst>
                                  <p:par>
                                    <p:cTn id="61" presetID="2" presetClass="entr" presetSubtype="2" fill="hold" grpId="0" nodeType="afterEffect" p14:presetBounceEnd="53333">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14:bounceEnd="53333">
                                          <p:cBhvr additive="base">
                                            <p:cTn id="63" dur="300" fill="hold"/>
                                            <p:tgtEl>
                                              <p:spTgt spid="37"/>
                                            </p:tgtEl>
                                            <p:attrNameLst>
                                              <p:attrName>ppt_x</p:attrName>
                                            </p:attrNameLst>
                                          </p:cBhvr>
                                          <p:tavLst>
                                            <p:tav tm="0">
                                              <p:val>
                                                <p:strVal val="1+#ppt_w/2"/>
                                              </p:val>
                                            </p:tav>
                                            <p:tav tm="100000">
                                              <p:val>
                                                <p:strVal val="#ppt_x"/>
                                              </p:val>
                                            </p:tav>
                                          </p:tavLst>
                                        </p:anim>
                                        <p:anim calcmode="lin" valueType="num" p14:bounceEnd="53333">
                                          <p:cBhvr additive="base">
                                            <p:cTn id="64" dur="3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66667"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2" presetClass="entr" presetSubtype="12" decel="66667"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300" fill="hold"/>
                                            <p:tgtEl>
                                              <p:spTgt spid="8"/>
                                            </p:tgtEl>
                                            <p:attrNameLst>
                                              <p:attrName>ppt_x</p:attrName>
                                            </p:attrNameLst>
                                          </p:cBhvr>
                                          <p:tavLst>
                                            <p:tav tm="0">
                                              <p:val>
                                                <p:strVal val="0-#ppt_w/2"/>
                                              </p:val>
                                            </p:tav>
                                            <p:tav tm="100000">
                                              <p:val>
                                                <p:strVal val="#ppt_x"/>
                                              </p:val>
                                            </p:tav>
                                          </p:tavLst>
                                        </p:anim>
                                        <p:anim calcmode="lin" valueType="num">
                                          <p:cBhvr additive="base">
                                            <p:cTn id="13" dur="3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600"/>
                                </p:stCondLst>
                                <p:childTnLst>
                                  <p:par>
                                    <p:cTn id="15" presetID="2" presetClass="entr" presetSubtype="3" decel="66667"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300" fill="hold"/>
                                            <p:tgtEl>
                                              <p:spTgt spid="11"/>
                                            </p:tgtEl>
                                            <p:attrNameLst>
                                              <p:attrName>ppt_x</p:attrName>
                                            </p:attrNameLst>
                                          </p:cBhvr>
                                          <p:tavLst>
                                            <p:tav tm="0">
                                              <p:val>
                                                <p:strVal val="1+#ppt_w/2"/>
                                              </p:val>
                                            </p:tav>
                                            <p:tav tm="100000">
                                              <p:val>
                                                <p:strVal val="#ppt_x"/>
                                              </p:val>
                                            </p:tav>
                                          </p:tavLst>
                                        </p:anim>
                                        <p:anim calcmode="lin" valueType="num">
                                          <p:cBhvr additive="base">
                                            <p:cTn id="18" dur="300" fill="hold"/>
                                            <p:tgtEl>
                                              <p:spTgt spid="11"/>
                                            </p:tgtEl>
                                            <p:attrNameLst>
                                              <p:attrName>ppt_y</p:attrName>
                                            </p:attrNameLst>
                                          </p:cBhvr>
                                          <p:tavLst>
                                            <p:tav tm="0">
                                              <p:val>
                                                <p:strVal val="0-#ppt_h/2"/>
                                              </p:val>
                                            </p:tav>
                                            <p:tav tm="100000">
                                              <p:val>
                                                <p:strVal val="#ppt_y"/>
                                              </p:val>
                                            </p:tav>
                                          </p:tavLst>
                                        </p:anim>
                                      </p:childTnLst>
                                    </p:cTn>
                                  </p:par>
                                </p:childTnLst>
                              </p:cTn>
                            </p:par>
                            <p:par>
                              <p:cTn id="19" fill="hold">
                                <p:stCondLst>
                                  <p:cond delay="900"/>
                                </p:stCondLst>
                                <p:childTnLst>
                                  <p:par>
                                    <p:cTn id="20" presetID="2" presetClass="entr" presetSubtype="6" decel="66667"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300" fill="hold"/>
                                            <p:tgtEl>
                                              <p:spTgt spid="14"/>
                                            </p:tgtEl>
                                            <p:attrNameLst>
                                              <p:attrName>ppt_x</p:attrName>
                                            </p:attrNameLst>
                                          </p:cBhvr>
                                          <p:tavLst>
                                            <p:tav tm="0">
                                              <p:val>
                                                <p:strVal val="1+#ppt_w/2"/>
                                              </p:val>
                                            </p:tav>
                                            <p:tav tm="100000">
                                              <p:val>
                                                <p:strVal val="#ppt_x"/>
                                              </p:val>
                                            </p:tav>
                                          </p:tavLst>
                                        </p:anim>
                                        <p:anim calcmode="lin" valueType="num">
                                          <p:cBhvr additive="base">
                                            <p:cTn id="23" dur="300" fill="hold"/>
                                            <p:tgtEl>
                                              <p:spTgt spid="14"/>
                                            </p:tgtEl>
                                            <p:attrNameLst>
                                              <p:attrName>ppt_y</p:attrName>
                                            </p:attrNameLst>
                                          </p:cBhvr>
                                          <p:tavLst>
                                            <p:tav tm="0">
                                              <p:val>
                                                <p:strVal val="1+#ppt_h/2"/>
                                              </p:val>
                                            </p:tav>
                                            <p:tav tm="100000">
                                              <p:val>
                                                <p:strVal val="#ppt_y"/>
                                              </p:val>
                                            </p:tav>
                                          </p:tavLst>
                                        </p:anim>
                                      </p:childTnLst>
                                    </p:cTn>
                                  </p:par>
                                </p:childTnLst>
                              </p:cTn>
                            </p:par>
                            <p:par>
                              <p:cTn id="24" fill="hold">
                                <p:stCondLst>
                                  <p:cond delay="1200"/>
                                </p:stCondLst>
                                <p:childTnLst>
                                  <p:par>
                                    <p:cTn id="25" presetID="53" presetClass="entr" presetSubtype="16"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par>
                                    <p:cTn id="30" presetID="53" presetClass="entr" presetSubtype="16"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53" presetClass="entr" presetSubtype="16"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par>
                                    <p:cTn id="40" presetID="53" presetClass="entr" presetSubtype="16"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childTnLst>
                              </p:cTn>
                            </p:par>
                            <p:par>
                              <p:cTn id="45" fill="hold">
                                <p:stCondLst>
                                  <p:cond delay="1700"/>
                                </p:stCondLst>
                                <p:childTnLst>
                                  <p:par>
                                    <p:cTn id="46" presetID="2" presetClass="entr" presetSubtype="2"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additive="base">
                                            <p:cTn id="48" dur="300" fill="hold"/>
                                            <p:tgtEl>
                                              <p:spTgt spid="34"/>
                                            </p:tgtEl>
                                            <p:attrNameLst>
                                              <p:attrName>ppt_x</p:attrName>
                                            </p:attrNameLst>
                                          </p:cBhvr>
                                          <p:tavLst>
                                            <p:tav tm="0">
                                              <p:val>
                                                <p:strVal val="1+#ppt_w/2"/>
                                              </p:val>
                                            </p:tav>
                                            <p:tav tm="100000">
                                              <p:val>
                                                <p:strVal val="#ppt_x"/>
                                              </p:val>
                                            </p:tav>
                                          </p:tavLst>
                                        </p:anim>
                                        <p:anim calcmode="lin" valueType="num">
                                          <p:cBhvr additive="base">
                                            <p:cTn id="49" dur="300" fill="hold"/>
                                            <p:tgtEl>
                                              <p:spTgt spid="34"/>
                                            </p:tgtEl>
                                            <p:attrNameLst>
                                              <p:attrName>ppt_y</p:attrName>
                                            </p:attrNameLst>
                                          </p:cBhvr>
                                          <p:tavLst>
                                            <p:tav tm="0">
                                              <p:val>
                                                <p:strVal val="#ppt_y"/>
                                              </p:val>
                                            </p:tav>
                                            <p:tav tm="100000">
                                              <p:val>
                                                <p:strVal val="#ppt_y"/>
                                              </p:val>
                                            </p:tav>
                                          </p:tavLst>
                                        </p:anim>
                                      </p:childTnLst>
                                    </p:cTn>
                                  </p:par>
                                </p:childTnLst>
                              </p:cTn>
                            </p:par>
                            <p:par>
                              <p:cTn id="50" fill="hold">
                                <p:stCondLst>
                                  <p:cond delay="2000"/>
                                </p:stCondLst>
                                <p:childTnLst>
                                  <p:par>
                                    <p:cTn id="51" presetID="2" presetClass="entr" presetSubtype="2" fill="hold" grpId="0" nodeType="after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additive="base">
                                            <p:cTn id="53" dur="300" fill="hold"/>
                                            <p:tgtEl>
                                              <p:spTgt spid="35"/>
                                            </p:tgtEl>
                                            <p:attrNameLst>
                                              <p:attrName>ppt_x</p:attrName>
                                            </p:attrNameLst>
                                          </p:cBhvr>
                                          <p:tavLst>
                                            <p:tav tm="0">
                                              <p:val>
                                                <p:strVal val="1+#ppt_w/2"/>
                                              </p:val>
                                            </p:tav>
                                            <p:tav tm="100000">
                                              <p:val>
                                                <p:strVal val="#ppt_x"/>
                                              </p:val>
                                            </p:tav>
                                          </p:tavLst>
                                        </p:anim>
                                        <p:anim calcmode="lin" valueType="num">
                                          <p:cBhvr additive="base">
                                            <p:cTn id="54" dur="300" fill="hold"/>
                                            <p:tgtEl>
                                              <p:spTgt spid="35"/>
                                            </p:tgtEl>
                                            <p:attrNameLst>
                                              <p:attrName>ppt_y</p:attrName>
                                            </p:attrNameLst>
                                          </p:cBhvr>
                                          <p:tavLst>
                                            <p:tav tm="0">
                                              <p:val>
                                                <p:strVal val="#ppt_y"/>
                                              </p:val>
                                            </p:tav>
                                            <p:tav tm="100000">
                                              <p:val>
                                                <p:strVal val="#ppt_y"/>
                                              </p:val>
                                            </p:tav>
                                          </p:tavLst>
                                        </p:anim>
                                      </p:childTnLst>
                                    </p:cTn>
                                  </p:par>
                                </p:childTnLst>
                              </p:cTn>
                            </p:par>
                            <p:par>
                              <p:cTn id="55" fill="hold">
                                <p:stCondLst>
                                  <p:cond delay="2300"/>
                                </p:stCondLst>
                                <p:childTnLst>
                                  <p:par>
                                    <p:cTn id="56" presetID="2" presetClass="entr" presetSubtype="2"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300" fill="hold"/>
                                            <p:tgtEl>
                                              <p:spTgt spid="36"/>
                                            </p:tgtEl>
                                            <p:attrNameLst>
                                              <p:attrName>ppt_x</p:attrName>
                                            </p:attrNameLst>
                                          </p:cBhvr>
                                          <p:tavLst>
                                            <p:tav tm="0">
                                              <p:val>
                                                <p:strVal val="1+#ppt_w/2"/>
                                              </p:val>
                                            </p:tav>
                                            <p:tav tm="100000">
                                              <p:val>
                                                <p:strVal val="#ppt_x"/>
                                              </p:val>
                                            </p:tav>
                                          </p:tavLst>
                                        </p:anim>
                                        <p:anim calcmode="lin" valueType="num">
                                          <p:cBhvr additive="base">
                                            <p:cTn id="59" dur="300" fill="hold"/>
                                            <p:tgtEl>
                                              <p:spTgt spid="36"/>
                                            </p:tgtEl>
                                            <p:attrNameLst>
                                              <p:attrName>ppt_y</p:attrName>
                                            </p:attrNameLst>
                                          </p:cBhvr>
                                          <p:tavLst>
                                            <p:tav tm="0">
                                              <p:val>
                                                <p:strVal val="#ppt_y"/>
                                              </p:val>
                                            </p:tav>
                                            <p:tav tm="100000">
                                              <p:val>
                                                <p:strVal val="#ppt_y"/>
                                              </p:val>
                                            </p:tav>
                                          </p:tavLst>
                                        </p:anim>
                                      </p:childTnLst>
                                    </p:cTn>
                                  </p:par>
                                </p:childTnLst>
                              </p:cTn>
                            </p:par>
                            <p:par>
                              <p:cTn id="60" fill="hold">
                                <p:stCondLst>
                                  <p:cond delay="2600"/>
                                </p:stCondLst>
                                <p:childTnLst>
                                  <p:par>
                                    <p:cTn id="61" presetID="2" presetClass="entr" presetSubtype="2"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300" fill="hold"/>
                                            <p:tgtEl>
                                              <p:spTgt spid="37"/>
                                            </p:tgtEl>
                                            <p:attrNameLst>
                                              <p:attrName>ppt_x</p:attrName>
                                            </p:attrNameLst>
                                          </p:cBhvr>
                                          <p:tavLst>
                                            <p:tav tm="0">
                                              <p:val>
                                                <p:strVal val="1+#ppt_w/2"/>
                                              </p:val>
                                            </p:tav>
                                            <p:tav tm="100000">
                                              <p:val>
                                                <p:strVal val="#ppt_x"/>
                                              </p:val>
                                            </p:tav>
                                          </p:tavLst>
                                        </p:anim>
                                        <p:anim calcmode="lin" valueType="num">
                                          <p:cBhvr additive="base">
                                            <p:cTn id="64" dur="3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cxnSp>
        <p:nvCxnSpPr>
          <p:cNvPr id="5" name="直接连接符 4"/>
          <p:cNvCxnSpPr/>
          <p:nvPr/>
        </p:nvCxnSpPr>
        <p:spPr>
          <a:xfrm>
            <a:off x="0" y="2856007"/>
            <a:ext cx="1361332" cy="0"/>
          </a:xfrm>
          <a:prstGeom prst="line">
            <a:avLst/>
          </a:prstGeom>
          <a:noFill/>
          <a:ln w="12700" cap="flat" cmpd="sng" algn="ctr">
            <a:solidFill>
              <a:schemeClr val="bg1">
                <a:lumMod val="50000"/>
              </a:schemeClr>
            </a:solidFill>
            <a:prstDash val="solid"/>
          </a:ln>
          <a:effectLst/>
        </p:spPr>
      </p:cxnSp>
      <p:cxnSp>
        <p:nvCxnSpPr>
          <p:cNvPr id="6" name="直接连接符 5"/>
          <p:cNvCxnSpPr/>
          <p:nvPr/>
        </p:nvCxnSpPr>
        <p:spPr>
          <a:xfrm>
            <a:off x="2148916" y="2057216"/>
            <a:ext cx="1597582" cy="1597582"/>
          </a:xfrm>
          <a:prstGeom prst="line">
            <a:avLst/>
          </a:prstGeom>
          <a:noFill/>
          <a:ln w="12700" cap="flat" cmpd="sng" algn="ctr">
            <a:solidFill>
              <a:schemeClr val="bg1">
                <a:lumMod val="50000"/>
              </a:schemeClr>
            </a:solidFill>
            <a:prstDash val="solid"/>
          </a:ln>
          <a:effectLst/>
        </p:spPr>
      </p:cxnSp>
      <p:cxnSp>
        <p:nvCxnSpPr>
          <p:cNvPr id="7" name="直接连接符 6"/>
          <p:cNvCxnSpPr/>
          <p:nvPr/>
        </p:nvCxnSpPr>
        <p:spPr>
          <a:xfrm flipH="1">
            <a:off x="1357522" y="2057216"/>
            <a:ext cx="798792" cy="798791"/>
          </a:xfrm>
          <a:prstGeom prst="line">
            <a:avLst/>
          </a:prstGeom>
          <a:noFill/>
          <a:ln w="12700" cap="flat" cmpd="sng" algn="ctr">
            <a:solidFill>
              <a:schemeClr val="bg1">
                <a:lumMod val="50000"/>
              </a:schemeClr>
            </a:solidFill>
            <a:prstDash val="solid"/>
          </a:ln>
          <a:effectLst/>
        </p:spPr>
      </p:cxnSp>
      <p:cxnSp>
        <p:nvCxnSpPr>
          <p:cNvPr id="8" name="直接连接符 7"/>
          <p:cNvCxnSpPr/>
          <p:nvPr/>
        </p:nvCxnSpPr>
        <p:spPr>
          <a:xfrm flipV="1">
            <a:off x="6912512" y="2856007"/>
            <a:ext cx="798792" cy="798791"/>
          </a:xfrm>
          <a:prstGeom prst="line">
            <a:avLst/>
          </a:prstGeom>
          <a:noFill/>
          <a:ln w="12700" cap="flat" cmpd="sng" algn="ctr">
            <a:solidFill>
              <a:schemeClr val="bg1">
                <a:lumMod val="50000"/>
              </a:schemeClr>
            </a:solidFill>
            <a:prstDash val="solid"/>
          </a:ln>
          <a:effectLst/>
        </p:spPr>
      </p:cxnSp>
      <p:cxnSp>
        <p:nvCxnSpPr>
          <p:cNvPr id="9" name="直接连接符 8"/>
          <p:cNvCxnSpPr/>
          <p:nvPr/>
        </p:nvCxnSpPr>
        <p:spPr>
          <a:xfrm flipH="1">
            <a:off x="3737066" y="2057216"/>
            <a:ext cx="1597582" cy="1597582"/>
          </a:xfrm>
          <a:prstGeom prst="line">
            <a:avLst/>
          </a:prstGeom>
          <a:noFill/>
          <a:ln w="12700" cap="flat" cmpd="sng" algn="ctr">
            <a:solidFill>
              <a:schemeClr val="bg1">
                <a:lumMod val="50000"/>
              </a:schemeClr>
            </a:solidFill>
            <a:prstDash val="solid"/>
          </a:ln>
          <a:effectLst/>
        </p:spPr>
      </p:cxnSp>
      <p:cxnSp>
        <p:nvCxnSpPr>
          <p:cNvPr id="10" name="直接连接符 9"/>
          <p:cNvCxnSpPr/>
          <p:nvPr/>
        </p:nvCxnSpPr>
        <p:spPr>
          <a:xfrm>
            <a:off x="5324455" y="2057216"/>
            <a:ext cx="1597582" cy="1597582"/>
          </a:xfrm>
          <a:prstGeom prst="line">
            <a:avLst/>
          </a:prstGeom>
          <a:noFill/>
          <a:ln w="12700" cap="flat" cmpd="sng" algn="ctr">
            <a:solidFill>
              <a:schemeClr val="bg1">
                <a:lumMod val="50000"/>
              </a:schemeClr>
            </a:solidFill>
            <a:prstDash val="solid"/>
          </a:ln>
          <a:effectLst/>
        </p:spPr>
      </p:cxnSp>
      <p:sp>
        <p:nvSpPr>
          <p:cNvPr id="11" name="Rectangle 13" descr="FD1DDF730CE4456e89755B07FE1653D0# #Rectangle 13"/>
          <p:cNvSpPr>
            <a:spLocks noChangeArrowheads="1"/>
          </p:cNvSpPr>
          <p:nvPr/>
        </p:nvSpPr>
        <p:spPr bwMode="auto">
          <a:xfrm>
            <a:off x="1608084" y="4008135"/>
            <a:ext cx="1595764"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900" dirty="0" smtClean="0">
                <a:latin typeface="微软雅黑" pitchFamily="34" charset="-122"/>
                <a:ea typeface="微软雅黑" pitchFamily="34" charset="-122"/>
              </a:rPr>
              <a:t>单击此处添加简短说明，</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添加简短说明文字，</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具体说明文字添加此处。</a:t>
            </a:r>
            <a:endParaRPr lang="en-US" altLang="zh-CN" sz="900" dirty="0">
              <a:latin typeface="微软雅黑" pitchFamily="34" charset="-122"/>
              <a:ea typeface="微软雅黑" pitchFamily="34" charset="-122"/>
            </a:endParaRPr>
          </a:p>
        </p:txBody>
      </p:sp>
      <p:cxnSp>
        <p:nvCxnSpPr>
          <p:cNvPr id="12" name="直接连接符 11"/>
          <p:cNvCxnSpPr/>
          <p:nvPr/>
        </p:nvCxnSpPr>
        <p:spPr>
          <a:xfrm>
            <a:off x="7708923" y="2856007"/>
            <a:ext cx="1435077" cy="0"/>
          </a:xfrm>
          <a:prstGeom prst="line">
            <a:avLst/>
          </a:prstGeom>
          <a:noFill/>
          <a:ln w="12700" cap="flat" cmpd="sng" algn="ctr">
            <a:solidFill>
              <a:schemeClr val="bg1">
                <a:lumMod val="50000"/>
              </a:schemeClr>
            </a:solidFill>
            <a:prstDash val="solid"/>
          </a:ln>
          <a:effectLst/>
        </p:spPr>
      </p:cxnSp>
      <p:grpSp>
        <p:nvGrpSpPr>
          <p:cNvPr id="13" name="组合 12"/>
          <p:cNvGrpSpPr/>
          <p:nvPr/>
        </p:nvGrpSpPr>
        <p:grpSpPr>
          <a:xfrm>
            <a:off x="1397769" y="2351951"/>
            <a:ext cx="1584176" cy="1584176"/>
            <a:chOff x="1369994" y="2067694"/>
            <a:chExt cx="1584176" cy="1584176"/>
          </a:xfrm>
        </p:grpSpPr>
        <p:sp>
          <p:nvSpPr>
            <p:cNvPr id="14" name="菱形 13"/>
            <p:cNvSpPr/>
            <p:nvPr/>
          </p:nvSpPr>
          <p:spPr>
            <a:xfrm>
              <a:off x="1369994" y="2067694"/>
              <a:ext cx="1584176" cy="1584176"/>
            </a:xfrm>
            <a:prstGeom prst="diamond">
              <a:avLst/>
            </a:pr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chemeClr val="bg1"/>
                </a:solidFill>
                <a:effectLst/>
                <a:uLnTx/>
                <a:uFillTx/>
                <a:latin typeface="微软雅黑" pitchFamily="34" charset="-122"/>
                <a:ea typeface="微软雅黑" pitchFamily="34" charset="-122"/>
              </a:endParaRPr>
            </a:p>
          </p:txBody>
        </p:sp>
        <p:sp>
          <p:nvSpPr>
            <p:cNvPr id="15" name="TextBox 14"/>
            <p:cNvSpPr txBox="1"/>
            <p:nvPr/>
          </p:nvSpPr>
          <p:spPr>
            <a:xfrm flipH="1">
              <a:off x="1608084" y="2721283"/>
              <a:ext cx="126188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点击输入标题</a:t>
              </a:r>
              <a:endParaRPr kumimoji="0" lang="zh-CN" altLang="en-US" sz="1400"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grpSp>
      <p:grpSp>
        <p:nvGrpSpPr>
          <p:cNvPr id="16" name="组合 15"/>
          <p:cNvGrpSpPr/>
          <p:nvPr/>
        </p:nvGrpSpPr>
        <p:grpSpPr>
          <a:xfrm>
            <a:off x="2967504" y="1775887"/>
            <a:ext cx="1584176" cy="1584176"/>
            <a:chOff x="3029144" y="1491630"/>
            <a:chExt cx="1584176" cy="1584176"/>
          </a:xfrm>
        </p:grpSpPr>
        <p:sp>
          <p:nvSpPr>
            <p:cNvPr id="17" name="菱形 16"/>
            <p:cNvSpPr/>
            <p:nvPr/>
          </p:nvSpPr>
          <p:spPr>
            <a:xfrm>
              <a:off x="3029144" y="1491630"/>
              <a:ext cx="1584176" cy="1584176"/>
            </a:xfrm>
            <a:prstGeom prst="diamond">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8" name="TextBox 17"/>
            <p:cNvSpPr txBox="1"/>
            <p:nvPr/>
          </p:nvSpPr>
          <p:spPr>
            <a:xfrm flipH="1">
              <a:off x="3267234" y="2145219"/>
              <a:ext cx="126188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a:t>
              </a: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输入标题</a:t>
              </a:r>
            </a:p>
          </p:txBody>
        </p:sp>
      </p:grpSp>
      <p:grpSp>
        <p:nvGrpSpPr>
          <p:cNvPr id="19" name="组合 18"/>
          <p:cNvGrpSpPr/>
          <p:nvPr/>
        </p:nvGrpSpPr>
        <p:grpSpPr>
          <a:xfrm>
            <a:off x="4556850" y="2351951"/>
            <a:ext cx="1584176" cy="1584176"/>
            <a:chOff x="4577170" y="2067694"/>
            <a:chExt cx="1584176" cy="1584176"/>
          </a:xfrm>
        </p:grpSpPr>
        <p:sp>
          <p:nvSpPr>
            <p:cNvPr id="20" name="菱形 19"/>
            <p:cNvSpPr/>
            <p:nvPr/>
          </p:nvSpPr>
          <p:spPr>
            <a:xfrm>
              <a:off x="4577170" y="2067694"/>
              <a:ext cx="1584176" cy="1584176"/>
            </a:xfrm>
            <a:prstGeom prst="diamond">
              <a:avLst/>
            </a:pr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1" name="TextBox 20"/>
            <p:cNvSpPr txBox="1"/>
            <p:nvPr/>
          </p:nvSpPr>
          <p:spPr>
            <a:xfrm flipH="1">
              <a:off x="4815260" y="2721283"/>
              <a:ext cx="126188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a:t>
              </a: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输入标题</a:t>
              </a:r>
            </a:p>
          </p:txBody>
        </p:sp>
      </p:grpSp>
      <p:grpSp>
        <p:nvGrpSpPr>
          <p:cNvPr id="22" name="组合 21"/>
          <p:cNvGrpSpPr/>
          <p:nvPr/>
        </p:nvGrpSpPr>
        <p:grpSpPr>
          <a:xfrm>
            <a:off x="6135117" y="1775887"/>
            <a:ext cx="1584176" cy="1584176"/>
            <a:chOff x="6145277" y="1491630"/>
            <a:chExt cx="1584176" cy="1584176"/>
          </a:xfrm>
        </p:grpSpPr>
        <p:sp>
          <p:nvSpPr>
            <p:cNvPr id="23" name="菱形 22"/>
            <p:cNvSpPr/>
            <p:nvPr/>
          </p:nvSpPr>
          <p:spPr>
            <a:xfrm>
              <a:off x="6145277" y="1491630"/>
              <a:ext cx="1584176" cy="1584176"/>
            </a:xfrm>
            <a:prstGeom prst="diamond">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4" name="TextBox 23"/>
            <p:cNvSpPr txBox="1"/>
            <p:nvPr/>
          </p:nvSpPr>
          <p:spPr>
            <a:xfrm flipH="1">
              <a:off x="6383367" y="2145219"/>
              <a:ext cx="126188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a:t>
              </a: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输入标题</a:t>
              </a:r>
            </a:p>
          </p:txBody>
        </p:sp>
      </p:grpSp>
      <p:sp>
        <p:nvSpPr>
          <p:cNvPr id="25" name="Rectangle 13" descr="FD1DDF730CE4456e89755B07FE1653D0# #Rectangle 13"/>
          <p:cNvSpPr>
            <a:spLocks noChangeArrowheads="1"/>
          </p:cNvSpPr>
          <p:nvPr/>
        </p:nvSpPr>
        <p:spPr bwMode="auto">
          <a:xfrm>
            <a:off x="3205594" y="1199823"/>
            <a:ext cx="1595764"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900" dirty="0" smtClean="0">
                <a:latin typeface="微软雅黑" pitchFamily="34" charset="-122"/>
                <a:ea typeface="微软雅黑" pitchFamily="34" charset="-122"/>
              </a:rPr>
              <a:t>单击此处添加简短说明，</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添加简短说明文字，</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具体说明文字添加此处。</a:t>
            </a:r>
            <a:endParaRPr lang="en-US" altLang="zh-CN" sz="900" dirty="0">
              <a:latin typeface="微软雅黑" pitchFamily="34" charset="-122"/>
              <a:ea typeface="微软雅黑" pitchFamily="34" charset="-122"/>
            </a:endParaRPr>
          </a:p>
        </p:txBody>
      </p:sp>
      <p:sp>
        <p:nvSpPr>
          <p:cNvPr id="26" name="Rectangle 13" descr="FD1DDF730CE4456e89755B07FE1653D0# #Rectangle 13"/>
          <p:cNvSpPr>
            <a:spLocks noChangeArrowheads="1"/>
          </p:cNvSpPr>
          <p:nvPr/>
        </p:nvSpPr>
        <p:spPr bwMode="auto">
          <a:xfrm>
            <a:off x="4794940" y="4008135"/>
            <a:ext cx="1595764"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900" dirty="0" smtClean="0">
                <a:latin typeface="微软雅黑" pitchFamily="34" charset="-122"/>
                <a:ea typeface="微软雅黑" pitchFamily="34" charset="-122"/>
              </a:rPr>
              <a:t>单击此处添加简短说明，</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添加简短说明文字，</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具体说明文字添加此处。</a:t>
            </a:r>
            <a:endParaRPr lang="en-US" altLang="zh-CN" sz="900" dirty="0">
              <a:latin typeface="微软雅黑" pitchFamily="34" charset="-122"/>
              <a:ea typeface="微软雅黑" pitchFamily="34" charset="-122"/>
            </a:endParaRPr>
          </a:p>
        </p:txBody>
      </p:sp>
      <p:sp>
        <p:nvSpPr>
          <p:cNvPr id="27" name="Rectangle 13" descr="FD1DDF730CE4456e89755B07FE1653D0# #Rectangle 13"/>
          <p:cNvSpPr>
            <a:spLocks noChangeArrowheads="1"/>
          </p:cNvSpPr>
          <p:nvPr/>
        </p:nvSpPr>
        <p:spPr bwMode="auto">
          <a:xfrm>
            <a:off x="6373207" y="1199823"/>
            <a:ext cx="1595764"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900" dirty="0" smtClean="0">
                <a:latin typeface="微软雅黑" pitchFamily="34" charset="-122"/>
                <a:ea typeface="微软雅黑" pitchFamily="34" charset="-122"/>
              </a:rPr>
              <a:t>单击此处添加简短说明，</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添加简短说明文字，</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具体说明文字添加此处。</a:t>
            </a:r>
            <a:endParaRPr lang="en-US" altLang="zh-CN" sz="900" dirty="0">
              <a:latin typeface="微软雅黑" pitchFamily="34" charset="-122"/>
              <a:ea typeface="微软雅黑" pitchFamily="34" charset="-122"/>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300"/>
                                        <p:tgtEl>
                                          <p:spTgt spid="5"/>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300"/>
                                        <p:tgtEl>
                                          <p:spTgt spid="7"/>
                                        </p:tgtEl>
                                      </p:cBhvr>
                                    </p:animEffect>
                                  </p:childTnLst>
                                </p:cTn>
                              </p:par>
                            </p:childTnLst>
                          </p:cTn>
                        </p:par>
                        <p:par>
                          <p:cTn id="12" fill="hold">
                            <p:stCondLst>
                              <p:cond delay="6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300"/>
                                        <p:tgtEl>
                                          <p:spTgt spid="6"/>
                                        </p:tgtEl>
                                      </p:cBhvr>
                                    </p:animEffect>
                                  </p:childTnLst>
                                </p:cTn>
                              </p:par>
                            </p:childTnLst>
                          </p:cTn>
                        </p:par>
                        <p:par>
                          <p:cTn id="16" fill="hold">
                            <p:stCondLst>
                              <p:cond delay="9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300"/>
                                        <p:tgtEl>
                                          <p:spTgt spid="9"/>
                                        </p:tgtEl>
                                      </p:cBhvr>
                                    </p:animEffect>
                                  </p:childTnLst>
                                </p:cTn>
                              </p:par>
                            </p:childTnLst>
                          </p:cTn>
                        </p:par>
                        <p:par>
                          <p:cTn id="20" fill="hold">
                            <p:stCondLst>
                              <p:cond delay="12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300"/>
                                        <p:tgtEl>
                                          <p:spTgt spid="10"/>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300"/>
                                        <p:tgtEl>
                                          <p:spTgt spid="8"/>
                                        </p:tgtEl>
                                      </p:cBhvr>
                                    </p:animEffect>
                                  </p:childTnLst>
                                </p:cTn>
                              </p:par>
                            </p:childTnLst>
                          </p:cTn>
                        </p:par>
                        <p:par>
                          <p:cTn id="28" fill="hold">
                            <p:stCondLst>
                              <p:cond delay="1800"/>
                            </p:stCondLst>
                            <p:childTnLst>
                              <p:par>
                                <p:cTn id="29" presetID="22" presetClass="entr" presetSubtype="8"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300"/>
                                        <p:tgtEl>
                                          <p:spTgt spid="12"/>
                                        </p:tgtEl>
                                      </p:cBhvr>
                                    </p:animEffect>
                                  </p:childTnLst>
                                </p:cTn>
                              </p:par>
                            </p:childTnLst>
                          </p:cTn>
                        </p:par>
                        <p:par>
                          <p:cTn id="32" fill="hold">
                            <p:stCondLst>
                              <p:cond delay="2100"/>
                            </p:stCondLst>
                            <p:childTnLst>
                              <p:par>
                                <p:cTn id="33" presetID="47"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800"/>
                                        <p:tgtEl>
                                          <p:spTgt spid="13"/>
                                        </p:tgtEl>
                                      </p:cBhvr>
                                    </p:animEffect>
                                    <p:anim calcmode="lin" valueType="num">
                                      <p:cBhvr>
                                        <p:cTn id="36" dur="800" fill="hold"/>
                                        <p:tgtEl>
                                          <p:spTgt spid="13"/>
                                        </p:tgtEl>
                                        <p:attrNameLst>
                                          <p:attrName>ppt_x</p:attrName>
                                        </p:attrNameLst>
                                      </p:cBhvr>
                                      <p:tavLst>
                                        <p:tav tm="0">
                                          <p:val>
                                            <p:strVal val="#ppt_x"/>
                                          </p:val>
                                        </p:tav>
                                        <p:tav tm="100000">
                                          <p:val>
                                            <p:strVal val="#ppt_x"/>
                                          </p:val>
                                        </p:tav>
                                      </p:tavLst>
                                    </p:anim>
                                    <p:anim calcmode="lin" valueType="num">
                                      <p:cBhvr>
                                        <p:cTn id="37" dur="8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800"/>
                                        <p:tgtEl>
                                          <p:spTgt spid="11"/>
                                        </p:tgtEl>
                                      </p:cBhvr>
                                    </p:animEffect>
                                    <p:anim calcmode="lin" valueType="num">
                                      <p:cBhvr>
                                        <p:cTn id="41" dur="800" fill="hold"/>
                                        <p:tgtEl>
                                          <p:spTgt spid="11"/>
                                        </p:tgtEl>
                                        <p:attrNameLst>
                                          <p:attrName>ppt_x</p:attrName>
                                        </p:attrNameLst>
                                      </p:cBhvr>
                                      <p:tavLst>
                                        <p:tav tm="0">
                                          <p:val>
                                            <p:strVal val="#ppt_x"/>
                                          </p:val>
                                        </p:tav>
                                        <p:tav tm="100000">
                                          <p:val>
                                            <p:strVal val="#ppt_x"/>
                                          </p:val>
                                        </p:tav>
                                      </p:tavLst>
                                    </p:anim>
                                    <p:anim calcmode="lin" valueType="num">
                                      <p:cBhvr>
                                        <p:cTn id="42" dur="800" fill="hold"/>
                                        <p:tgtEl>
                                          <p:spTgt spid="11"/>
                                        </p:tgtEl>
                                        <p:attrNameLst>
                                          <p:attrName>ppt_y</p:attrName>
                                        </p:attrNameLst>
                                      </p:cBhvr>
                                      <p:tavLst>
                                        <p:tav tm="0">
                                          <p:val>
                                            <p:strVal val="#ppt_y+.1"/>
                                          </p:val>
                                        </p:tav>
                                        <p:tav tm="100000">
                                          <p:val>
                                            <p:strVal val="#ppt_y"/>
                                          </p:val>
                                        </p:tav>
                                      </p:tavLst>
                                    </p:anim>
                                  </p:childTnLst>
                                </p:cTn>
                              </p:par>
                            </p:childTnLst>
                          </p:cTn>
                        </p:par>
                        <p:par>
                          <p:cTn id="43" fill="hold">
                            <p:stCondLst>
                              <p:cond delay="2900"/>
                            </p:stCondLst>
                            <p:childTnLst>
                              <p:par>
                                <p:cTn id="44" presetID="42" presetClass="entr" presetSubtype="0"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800"/>
                                        <p:tgtEl>
                                          <p:spTgt spid="16"/>
                                        </p:tgtEl>
                                      </p:cBhvr>
                                    </p:animEffect>
                                    <p:anim calcmode="lin" valueType="num">
                                      <p:cBhvr>
                                        <p:cTn id="47" dur="800" fill="hold"/>
                                        <p:tgtEl>
                                          <p:spTgt spid="16"/>
                                        </p:tgtEl>
                                        <p:attrNameLst>
                                          <p:attrName>ppt_x</p:attrName>
                                        </p:attrNameLst>
                                      </p:cBhvr>
                                      <p:tavLst>
                                        <p:tav tm="0">
                                          <p:val>
                                            <p:strVal val="#ppt_x"/>
                                          </p:val>
                                        </p:tav>
                                        <p:tav tm="100000">
                                          <p:val>
                                            <p:strVal val="#ppt_x"/>
                                          </p:val>
                                        </p:tav>
                                      </p:tavLst>
                                    </p:anim>
                                    <p:anim calcmode="lin" valueType="num">
                                      <p:cBhvr>
                                        <p:cTn id="48" dur="800" fill="hold"/>
                                        <p:tgtEl>
                                          <p:spTgt spid="16"/>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800"/>
                                        <p:tgtEl>
                                          <p:spTgt spid="25"/>
                                        </p:tgtEl>
                                      </p:cBhvr>
                                    </p:animEffect>
                                    <p:anim calcmode="lin" valueType="num">
                                      <p:cBhvr>
                                        <p:cTn id="52" dur="800" fill="hold"/>
                                        <p:tgtEl>
                                          <p:spTgt spid="25"/>
                                        </p:tgtEl>
                                        <p:attrNameLst>
                                          <p:attrName>ppt_x</p:attrName>
                                        </p:attrNameLst>
                                      </p:cBhvr>
                                      <p:tavLst>
                                        <p:tav tm="0">
                                          <p:val>
                                            <p:strVal val="#ppt_x"/>
                                          </p:val>
                                        </p:tav>
                                        <p:tav tm="100000">
                                          <p:val>
                                            <p:strVal val="#ppt_x"/>
                                          </p:val>
                                        </p:tav>
                                      </p:tavLst>
                                    </p:anim>
                                    <p:anim calcmode="lin" valueType="num">
                                      <p:cBhvr>
                                        <p:cTn id="53" dur="800" fill="hold"/>
                                        <p:tgtEl>
                                          <p:spTgt spid="25"/>
                                        </p:tgtEl>
                                        <p:attrNameLst>
                                          <p:attrName>ppt_y</p:attrName>
                                        </p:attrNameLst>
                                      </p:cBhvr>
                                      <p:tavLst>
                                        <p:tav tm="0">
                                          <p:val>
                                            <p:strVal val="#ppt_y-.1"/>
                                          </p:val>
                                        </p:tav>
                                        <p:tav tm="100000">
                                          <p:val>
                                            <p:strVal val="#ppt_y"/>
                                          </p:val>
                                        </p:tav>
                                      </p:tavLst>
                                    </p:anim>
                                  </p:childTnLst>
                                </p:cTn>
                              </p:par>
                            </p:childTnLst>
                          </p:cTn>
                        </p:par>
                        <p:par>
                          <p:cTn id="54" fill="hold">
                            <p:stCondLst>
                              <p:cond delay="3700"/>
                            </p:stCondLst>
                            <p:childTnLst>
                              <p:par>
                                <p:cTn id="55" presetID="47" presetClass="entr" presetSubtype="0"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800"/>
                                        <p:tgtEl>
                                          <p:spTgt spid="19"/>
                                        </p:tgtEl>
                                      </p:cBhvr>
                                    </p:animEffect>
                                    <p:anim calcmode="lin" valueType="num">
                                      <p:cBhvr>
                                        <p:cTn id="58" dur="800" fill="hold"/>
                                        <p:tgtEl>
                                          <p:spTgt spid="19"/>
                                        </p:tgtEl>
                                        <p:attrNameLst>
                                          <p:attrName>ppt_x</p:attrName>
                                        </p:attrNameLst>
                                      </p:cBhvr>
                                      <p:tavLst>
                                        <p:tav tm="0">
                                          <p:val>
                                            <p:strVal val="#ppt_x"/>
                                          </p:val>
                                        </p:tav>
                                        <p:tav tm="100000">
                                          <p:val>
                                            <p:strVal val="#ppt_x"/>
                                          </p:val>
                                        </p:tav>
                                      </p:tavLst>
                                    </p:anim>
                                    <p:anim calcmode="lin" valueType="num">
                                      <p:cBhvr>
                                        <p:cTn id="59" dur="800" fill="hold"/>
                                        <p:tgtEl>
                                          <p:spTgt spid="1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800"/>
                                        <p:tgtEl>
                                          <p:spTgt spid="26"/>
                                        </p:tgtEl>
                                      </p:cBhvr>
                                    </p:animEffect>
                                    <p:anim calcmode="lin" valueType="num">
                                      <p:cBhvr>
                                        <p:cTn id="63" dur="800" fill="hold"/>
                                        <p:tgtEl>
                                          <p:spTgt spid="26"/>
                                        </p:tgtEl>
                                        <p:attrNameLst>
                                          <p:attrName>ppt_x</p:attrName>
                                        </p:attrNameLst>
                                      </p:cBhvr>
                                      <p:tavLst>
                                        <p:tav tm="0">
                                          <p:val>
                                            <p:strVal val="#ppt_x"/>
                                          </p:val>
                                        </p:tav>
                                        <p:tav tm="100000">
                                          <p:val>
                                            <p:strVal val="#ppt_x"/>
                                          </p:val>
                                        </p:tav>
                                      </p:tavLst>
                                    </p:anim>
                                    <p:anim calcmode="lin" valueType="num">
                                      <p:cBhvr>
                                        <p:cTn id="64" dur="800" fill="hold"/>
                                        <p:tgtEl>
                                          <p:spTgt spid="26"/>
                                        </p:tgtEl>
                                        <p:attrNameLst>
                                          <p:attrName>ppt_y</p:attrName>
                                        </p:attrNameLst>
                                      </p:cBhvr>
                                      <p:tavLst>
                                        <p:tav tm="0">
                                          <p:val>
                                            <p:strVal val="#ppt_y+.1"/>
                                          </p:val>
                                        </p:tav>
                                        <p:tav tm="100000">
                                          <p:val>
                                            <p:strVal val="#ppt_y"/>
                                          </p:val>
                                        </p:tav>
                                      </p:tavLst>
                                    </p:anim>
                                  </p:childTnLst>
                                </p:cTn>
                              </p:par>
                            </p:childTnLst>
                          </p:cTn>
                        </p:par>
                        <p:par>
                          <p:cTn id="65" fill="hold">
                            <p:stCondLst>
                              <p:cond delay="4500"/>
                            </p:stCondLst>
                            <p:childTnLst>
                              <p:par>
                                <p:cTn id="66" presetID="42" presetClass="entr" presetSubtype="0" fill="hold"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800"/>
                                        <p:tgtEl>
                                          <p:spTgt spid="22"/>
                                        </p:tgtEl>
                                      </p:cBhvr>
                                    </p:animEffect>
                                    <p:anim calcmode="lin" valueType="num">
                                      <p:cBhvr>
                                        <p:cTn id="69" dur="800" fill="hold"/>
                                        <p:tgtEl>
                                          <p:spTgt spid="22"/>
                                        </p:tgtEl>
                                        <p:attrNameLst>
                                          <p:attrName>ppt_x</p:attrName>
                                        </p:attrNameLst>
                                      </p:cBhvr>
                                      <p:tavLst>
                                        <p:tav tm="0">
                                          <p:val>
                                            <p:strVal val="#ppt_x"/>
                                          </p:val>
                                        </p:tav>
                                        <p:tav tm="100000">
                                          <p:val>
                                            <p:strVal val="#ppt_x"/>
                                          </p:val>
                                        </p:tav>
                                      </p:tavLst>
                                    </p:anim>
                                    <p:anim calcmode="lin" valueType="num">
                                      <p:cBhvr>
                                        <p:cTn id="70" dur="800" fill="hold"/>
                                        <p:tgtEl>
                                          <p:spTgt spid="22"/>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800"/>
                                        <p:tgtEl>
                                          <p:spTgt spid="27"/>
                                        </p:tgtEl>
                                      </p:cBhvr>
                                    </p:animEffect>
                                    <p:anim calcmode="lin" valueType="num">
                                      <p:cBhvr>
                                        <p:cTn id="74" dur="800" fill="hold"/>
                                        <p:tgtEl>
                                          <p:spTgt spid="27"/>
                                        </p:tgtEl>
                                        <p:attrNameLst>
                                          <p:attrName>ppt_x</p:attrName>
                                        </p:attrNameLst>
                                      </p:cBhvr>
                                      <p:tavLst>
                                        <p:tav tm="0">
                                          <p:val>
                                            <p:strVal val="#ppt_x"/>
                                          </p:val>
                                        </p:tav>
                                        <p:tav tm="100000">
                                          <p:val>
                                            <p:strVal val="#ppt_x"/>
                                          </p:val>
                                        </p:tav>
                                      </p:tavLst>
                                    </p:anim>
                                    <p:anim calcmode="lin" valueType="num">
                                      <p:cBhvr>
                                        <p:cTn id="75" dur="8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5" grpId="0"/>
      <p:bldP spid="26" grpId="0"/>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089917"/>
            <a:ext cx="9144000" cy="411386"/>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020272" y="1707654"/>
            <a:ext cx="1109034" cy="1109034"/>
            <a:chOff x="1403648" y="1527633"/>
            <a:chExt cx="1080120" cy="1080120"/>
          </a:xfrm>
          <a:solidFill>
            <a:srgbClr val="92D050"/>
          </a:solidFill>
        </p:grpSpPr>
        <p:sp>
          <p:nvSpPr>
            <p:cNvPr id="4" name="椭圆 3"/>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4</a:t>
              </a:r>
              <a:endParaRPr lang="zh-CN" altLang="en-US" sz="3600" dirty="0">
                <a:latin typeface="Impact" pitchFamily="34" charset="0"/>
              </a:endParaRPr>
            </a:p>
          </p:txBody>
        </p:sp>
      </p:grpSp>
      <p:sp>
        <p:nvSpPr>
          <p:cNvPr id="6" name="TextBox 5"/>
          <p:cNvSpPr txBox="1"/>
          <p:nvPr/>
        </p:nvSpPr>
        <p:spPr>
          <a:xfrm>
            <a:off x="384612" y="3098029"/>
            <a:ext cx="2160917"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grpSp>
        <p:nvGrpSpPr>
          <p:cNvPr id="7" name="组合 6"/>
          <p:cNvGrpSpPr/>
          <p:nvPr/>
        </p:nvGrpSpPr>
        <p:grpSpPr>
          <a:xfrm>
            <a:off x="3140987" y="1878087"/>
            <a:ext cx="799939" cy="799938"/>
            <a:chOff x="1403648" y="1527633"/>
            <a:chExt cx="1080120" cy="1080120"/>
          </a:xfrm>
          <a:solidFill>
            <a:schemeClr val="accent3">
              <a:lumMod val="60000"/>
              <a:lumOff val="40000"/>
            </a:schemeClr>
          </a:solidFill>
        </p:grpSpPr>
        <p:sp>
          <p:nvSpPr>
            <p:cNvPr id="8" name="椭圆 7"/>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2</a:t>
              </a:r>
              <a:endParaRPr lang="zh-CN" altLang="en-US" sz="3600" dirty="0">
                <a:latin typeface="Impact" pitchFamily="34" charset="0"/>
              </a:endParaRPr>
            </a:p>
          </p:txBody>
        </p:sp>
      </p:grpSp>
      <p:grpSp>
        <p:nvGrpSpPr>
          <p:cNvPr id="10" name="组合 9"/>
          <p:cNvGrpSpPr/>
          <p:nvPr/>
        </p:nvGrpSpPr>
        <p:grpSpPr>
          <a:xfrm>
            <a:off x="5162623" y="1878087"/>
            <a:ext cx="799939" cy="799938"/>
            <a:chOff x="1403648" y="1527633"/>
            <a:chExt cx="1080120" cy="1080120"/>
          </a:xfrm>
          <a:solidFill>
            <a:schemeClr val="accent3">
              <a:lumMod val="60000"/>
              <a:lumOff val="40000"/>
            </a:schemeClr>
          </a:solidFill>
        </p:grpSpPr>
        <p:sp>
          <p:nvSpPr>
            <p:cNvPr id="11" name="椭圆 10"/>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3</a:t>
              </a:r>
              <a:endParaRPr lang="zh-CN" altLang="en-US" sz="3600" dirty="0">
                <a:latin typeface="Impact" pitchFamily="34" charset="0"/>
              </a:endParaRPr>
            </a:p>
          </p:txBody>
        </p:sp>
      </p:grpSp>
      <p:grpSp>
        <p:nvGrpSpPr>
          <p:cNvPr id="13" name="组合 12"/>
          <p:cNvGrpSpPr/>
          <p:nvPr/>
        </p:nvGrpSpPr>
        <p:grpSpPr>
          <a:xfrm>
            <a:off x="1035757" y="1878087"/>
            <a:ext cx="799939" cy="799938"/>
            <a:chOff x="1403648" y="1527633"/>
            <a:chExt cx="1080120" cy="1080120"/>
          </a:xfrm>
          <a:solidFill>
            <a:schemeClr val="accent3">
              <a:lumMod val="60000"/>
              <a:lumOff val="40000"/>
            </a:schemeClr>
          </a:solidFill>
        </p:grpSpPr>
        <p:sp>
          <p:nvSpPr>
            <p:cNvPr id="14" name="椭圆 13"/>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椭圆 14"/>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1</a:t>
              </a:r>
              <a:endParaRPr lang="zh-CN" altLang="en-US" sz="3600" dirty="0">
                <a:latin typeface="Impact" pitchFamily="34" charset="0"/>
              </a:endParaRPr>
            </a:p>
          </p:txBody>
        </p:sp>
      </p:grpSp>
      <p:sp>
        <p:nvSpPr>
          <p:cNvPr id="16" name="TextBox 15"/>
          <p:cNvSpPr txBox="1"/>
          <p:nvPr/>
        </p:nvSpPr>
        <p:spPr>
          <a:xfrm>
            <a:off x="2569043"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17" name="TextBox 16"/>
          <p:cNvSpPr txBox="1"/>
          <p:nvPr/>
        </p:nvSpPr>
        <p:spPr>
          <a:xfrm>
            <a:off x="4644008"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18" name="TextBox 17"/>
          <p:cNvSpPr txBox="1"/>
          <p:nvPr/>
        </p:nvSpPr>
        <p:spPr>
          <a:xfrm>
            <a:off x="6666807"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xmlns="" val="3647979396"/>
      </p:ext>
    </p:extLst>
  </p:cSld>
  <p:clrMapOvr>
    <a:masterClrMapping/>
  </p:clrMapOvr>
  <mc:AlternateContent xmlns:mc="http://schemas.openxmlformats.org/markup-compatibility/2006">
    <mc:Choice xmlns:p14="http://schemas.microsoft.com/office/powerpoint/2010/main" xmlns=""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6" presetClass="entr" presetSubtype="2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par>
                          <p:cTn id="28" fill="hold">
                            <p:stCondLst>
                              <p:cond delay="2500"/>
                            </p:stCondLst>
                            <p:childTnLst>
                              <p:par>
                                <p:cTn id="29" presetID="16" presetClass="entr" presetSubtype="2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childTnLst>
                          </p:cTn>
                        </p:par>
                        <p:par>
                          <p:cTn id="32" fill="hold">
                            <p:stCondLst>
                              <p:cond delay="3000"/>
                            </p:stCondLst>
                            <p:childTnLst>
                              <p:par>
                                <p:cTn id="33" presetID="16" presetClass="entr" presetSubtype="21"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inVertical)">
                                      <p:cBhvr>
                                        <p:cTn id="35" dur="500"/>
                                        <p:tgtEl>
                                          <p:spTgt spid="17"/>
                                        </p:tgtEl>
                                      </p:cBhvr>
                                    </p:animEffect>
                                  </p:childTnLst>
                                </p:cTn>
                              </p:par>
                            </p:childTnLst>
                          </p:cTn>
                        </p:par>
                        <p:par>
                          <p:cTn id="36" fill="hold">
                            <p:stCondLst>
                              <p:cond delay="3500"/>
                            </p:stCondLst>
                            <p:childTnLst>
                              <p:par>
                                <p:cTn id="37" presetID="16" presetClass="entr" presetSubtype="2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arn(inVertical)">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mph" presetSubtype="0" fill="hold" nodeType="clickEffect">
                                  <p:stCondLst>
                                    <p:cond delay="0"/>
                                  </p:stCondLst>
                                  <p:childTnLst>
                                    <p:animScale>
                                      <p:cBhvr>
                                        <p:cTn id="43" dur="2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7"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26" name="任意多边形 14"/>
          <p:cNvSpPr>
            <a:spLocks noChangeArrowheads="1"/>
          </p:cNvSpPr>
          <p:nvPr/>
        </p:nvSpPr>
        <p:spPr bwMode="auto">
          <a:xfrm rot="1723431">
            <a:off x="2682011" y="2453126"/>
            <a:ext cx="1816100" cy="1339850"/>
          </a:xfrm>
          <a:custGeom>
            <a:avLst/>
            <a:gdLst>
              <a:gd name="T0" fmla="*/ 0 w 2351321"/>
              <a:gd name="T1" fmla="*/ 0 h 1732770"/>
              <a:gd name="T2" fmla="*/ 2351321 w 2351321"/>
              <a:gd name="T3" fmla="*/ 1732770 h 1732770"/>
            </a:gdLst>
            <a:ahLst/>
            <a:cxnLst/>
            <a:rect l="T0" t="T1" r="T2" b="T3"/>
            <a:pathLst>
              <a:path w="2351321" h="1732770">
                <a:moveTo>
                  <a:pt x="1516639" y="0"/>
                </a:moveTo>
                <a:lnTo>
                  <a:pt x="2302371" y="743002"/>
                </a:lnTo>
                <a:cubicBezTo>
                  <a:pt x="2370314" y="1065730"/>
                  <a:pt x="2367934" y="1403106"/>
                  <a:pt x="2292691" y="1732770"/>
                </a:cubicBezTo>
                <a:lnTo>
                  <a:pt x="0" y="1209479"/>
                </a:lnTo>
                <a:close/>
              </a:path>
            </a:pathLst>
          </a:custGeom>
          <a:solidFill>
            <a:srgbClr val="92D050"/>
          </a:solidFill>
          <a:ln w="25400" cmpd="sng">
            <a:solidFill>
              <a:srgbClr val="FFFFFF"/>
            </a:solidFill>
            <a:miter lim="800000"/>
            <a:headEnd/>
            <a:tailEnd/>
          </a:ln>
        </p:spPr>
        <p:txBody>
          <a:bodyPr lIns="2385060" tIns="1267461" rIns="133604" bIns="1612899" anchor="ctr"/>
          <a:lstStyle/>
          <a:p>
            <a:pPr marL="0" marR="0" lvl="0" indent="0" algn="ctr" defTabSz="914400" eaLnBrk="1" fontAlgn="auto" latinLnBrk="0" hangingPunct="1">
              <a:lnSpc>
                <a:spcPct val="90000"/>
              </a:lnSpc>
              <a:spcBef>
                <a:spcPts val="0"/>
              </a:spcBef>
              <a:spcAft>
                <a:spcPct val="35000"/>
              </a:spcAft>
              <a:buClrTx/>
              <a:buSzTx/>
              <a:buFontTx/>
              <a:buNone/>
              <a:tabLst/>
              <a:defRPr/>
            </a:pPr>
            <a:endParaRPr kumimoji="0" lang="zh-CN" altLang="en-US" sz="3800" b="0" i="0" u="none" strike="noStrike" kern="0" cap="none" spc="0" normalizeH="0" baseline="0" noProof="0">
              <a:ln>
                <a:noFill/>
              </a:ln>
              <a:solidFill>
                <a:srgbClr val="FFFFFF"/>
              </a:solidFill>
              <a:effectLst/>
              <a:uLnTx/>
              <a:uFillTx/>
              <a:latin typeface="Calibri" pitchFamily="34" charset="0"/>
              <a:sym typeface="宋体" pitchFamily="2" charset="-122"/>
            </a:endParaRPr>
          </a:p>
        </p:txBody>
      </p:sp>
      <p:sp>
        <p:nvSpPr>
          <p:cNvPr id="27" name="任意多边形 15"/>
          <p:cNvSpPr>
            <a:spLocks noChangeArrowheads="1"/>
          </p:cNvSpPr>
          <p:nvPr/>
        </p:nvSpPr>
        <p:spPr bwMode="auto">
          <a:xfrm rot="1723431">
            <a:off x="829399" y="1097401"/>
            <a:ext cx="3635375" cy="3635375"/>
          </a:xfrm>
          <a:custGeom>
            <a:avLst/>
            <a:gdLst>
              <a:gd name="T0" fmla="*/ 3370965 w 3413760"/>
              <a:gd name="T1" fmla="*/ 2086696 h 3413760"/>
              <a:gd name="T2" fmla="*/ 2447467 w 3413760"/>
              <a:gd name="T3" fmla="*/ 3244726 h 3413760"/>
              <a:gd name="T4" fmla="*/ 1706880 w 3413760"/>
              <a:gd name="T5" fmla="*/ 1706880 h 3413760"/>
              <a:gd name="T6" fmla="*/ 3370965 w 3413760"/>
              <a:gd name="T7" fmla="*/ 208669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92D050"/>
          </a:solidFill>
          <a:ln w="25400" cmpd="sng">
            <a:solidFill>
              <a:srgbClr val="FFFFFF"/>
            </a:solidFill>
            <a:miter lim="800000"/>
            <a:headEnd/>
            <a:tailEnd/>
          </a:ln>
        </p:spPr>
        <p:txBody>
          <a:bodyPr lIns="2244090" tIns="2081530" rIns="374650" bIns="781050" anchor="ctr"/>
          <a:lstStyle/>
          <a:p>
            <a:pPr marL="0" marR="0" lvl="0" indent="0" algn="ctr" defTabSz="914400" eaLnBrk="1" fontAlgn="auto" latinLnBrk="0" hangingPunct="1">
              <a:lnSpc>
                <a:spcPct val="90000"/>
              </a:lnSpc>
              <a:spcBef>
                <a:spcPts val="0"/>
              </a:spcBef>
              <a:spcAft>
                <a:spcPct val="35000"/>
              </a:spcAft>
              <a:buClrTx/>
              <a:buSzTx/>
              <a:buFontTx/>
              <a:buNone/>
              <a:tabLst/>
              <a:defRPr/>
            </a:pPr>
            <a:endParaRPr kumimoji="0" lang="zh-CN" altLang="en-US" sz="3900" b="0" i="0" u="none" strike="noStrike" kern="0" cap="none" spc="0" normalizeH="0" baseline="0" noProof="0">
              <a:ln>
                <a:noFill/>
              </a:ln>
              <a:solidFill>
                <a:srgbClr val="FFFFFF"/>
              </a:solidFill>
              <a:effectLst/>
              <a:uLnTx/>
              <a:uFillTx/>
              <a:latin typeface="Calibri" pitchFamily="34" charset="0"/>
              <a:sym typeface="宋体" pitchFamily="2" charset="-122"/>
            </a:endParaRPr>
          </a:p>
        </p:txBody>
      </p:sp>
      <p:sp>
        <p:nvSpPr>
          <p:cNvPr id="28" name="任意多边形 16"/>
          <p:cNvSpPr>
            <a:spLocks noChangeArrowheads="1"/>
          </p:cNvSpPr>
          <p:nvPr/>
        </p:nvSpPr>
        <p:spPr bwMode="auto">
          <a:xfrm rot="1723431">
            <a:off x="829399" y="1097401"/>
            <a:ext cx="3635375" cy="3635375"/>
          </a:xfrm>
          <a:custGeom>
            <a:avLst/>
            <a:gdLst>
              <a:gd name="T0" fmla="*/ 2447430 w 3413760"/>
              <a:gd name="T1" fmla="*/ 3244744 h 3413760"/>
              <a:gd name="T2" fmla="*/ 966292 w 3413760"/>
              <a:gd name="T3" fmla="*/ 3244726 h 3413760"/>
              <a:gd name="T4" fmla="*/ 1706880 w 3413760"/>
              <a:gd name="T5" fmla="*/ 1706880 h 3413760"/>
              <a:gd name="T6" fmla="*/ 2447430 w 3413760"/>
              <a:gd name="T7" fmla="*/ 3244744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92D050"/>
          </a:solidFill>
          <a:ln w="25400" cmpd="sng">
            <a:solidFill>
              <a:srgbClr val="FFFFFF"/>
            </a:solidFill>
            <a:miter lim="800000"/>
            <a:headEnd/>
            <a:tailEnd/>
          </a:ln>
        </p:spPr>
        <p:txBody>
          <a:bodyPr lIns="1299210" tIns="2731771" rIns="1299210" bIns="130809" anchor="ctr"/>
          <a:lstStyle/>
          <a:p>
            <a:pPr marL="0" marR="0" lvl="0" indent="0" algn="ctr" defTabSz="914400" eaLnBrk="1" fontAlgn="auto" latinLnBrk="0" hangingPunct="1">
              <a:lnSpc>
                <a:spcPct val="90000"/>
              </a:lnSpc>
              <a:spcBef>
                <a:spcPts val="0"/>
              </a:spcBef>
              <a:spcAft>
                <a:spcPct val="35000"/>
              </a:spcAft>
              <a:buClrTx/>
              <a:buSzTx/>
              <a:buFontTx/>
              <a:buNone/>
              <a:tabLst/>
              <a:defRPr/>
            </a:pPr>
            <a:endParaRPr kumimoji="0" lang="zh-CN" altLang="en-US" sz="3900" b="0" i="0" u="none" strike="noStrike" kern="0" cap="none" spc="0" normalizeH="0" baseline="0" noProof="0">
              <a:ln>
                <a:noFill/>
              </a:ln>
              <a:solidFill>
                <a:srgbClr val="FFFFFF"/>
              </a:solidFill>
              <a:effectLst/>
              <a:uLnTx/>
              <a:uFillTx/>
              <a:latin typeface="Calibri" pitchFamily="34" charset="0"/>
              <a:sym typeface="宋体" pitchFamily="2" charset="-122"/>
            </a:endParaRPr>
          </a:p>
        </p:txBody>
      </p:sp>
      <p:sp>
        <p:nvSpPr>
          <p:cNvPr id="29" name="任意多边形 17"/>
          <p:cNvSpPr>
            <a:spLocks noChangeArrowheads="1"/>
          </p:cNvSpPr>
          <p:nvPr/>
        </p:nvSpPr>
        <p:spPr bwMode="auto">
          <a:xfrm rot="1723431">
            <a:off x="829399" y="1097401"/>
            <a:ext cx="3635375" cy="3635375"/>
          </a:xfrm>
          <a:custGeom>
            <a:avLst/>
            <a:gdLst>
              <a:gd name="T0" fmla="*/ 966292 w 3413760"/>
              <a:gd name="T1" fmla="*/ 3244726 h 3413760"/>
              <a:gd name="T2" fmla="*/ 42795 w 3413760"/>
              <a:gd name="T3" fmla="*/ 2086696 h 3413760"/>
              <a:gd name="T4" fmla="*/ 1706880 w 3413760"/>
              <a:gd name="T5" fmla="*/ 1706880 h 3413760"/>
              <a:gd name="T6" fmla="*/ 966292 w 3413760"/>
              <a:gd name="T7" fmla="*/ 324472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966292" y="3244726"/>
                </a:moveTo>
                <a:cubicBezTo>
                  <a:pt x="498287" y="3019347"/>
                  <a:pt x="158382" y="2593118"/>
                  <a:pt x="42795" y="2086696"/>
                </a:cubicBezTo>
                <a:lnTo>
                  <a:pt x="1706880" y="1706880"/>
                </a:lnTo>
                <a:lnTo>
                  <a:pt x="966292" y="3244726"/>
                </a:lnTo>
                <a:close/>
              </a:path>
            </a:pathLst>
          </a:custGeom>
          <a:solidFill>
            <a:srgbClr val="92D050"/>
          </a:solidFill>
          <a:ln w="25400" cmpd="sng">
            <a:solidFill>
              <a:srgbClr val="FFFFFF"/>
            </a:solidFill>
            <a:miter lim="800000"/>
            <a:headEnd/>
            <a:tailEnd/>
          </a:ln>
        </p:spPr>
        <p:txBody>
          <a:bodyPr lIns="374650" tIns="2081530" rIns="2244090" bIns="781050" anchor="ctr"/>
          <a:lstStyle/>
          <a:p>
            <a:pPr marL="0" marR="0" lvl="0" indent="0" algn="ctr" defTabSz="914400" eaLnBrk="1" fontAlgn="auto" latinLnBrk="0" hangingPunct="1">
              <a:lnSpc>
                <a:spcPct val="90000"/>
              </a:lnSpc>
              <a:spcBef>
                <a:spcPts val="0"/>
              </a:spcBef>
              <a:spcAft>
                <a:spcPct val="35000"/>
              </a:spcAft>
              <a:buClrTx/>
              <a:buSzTx/>
              <a:buFontTx/>
              <a:buNone/>
              <a:tabLst/>
              <a:defRPr/>
            </a:pPr>
            <a:endParaRPr kumimoji="0" lang="zh-CN" altLang="en-US" sz="3900" b="0" i="0" u="none" strike="noStrike" kern="0" cap="none" spc="0" normalizeH="0" baseline="0" noProof="0">
              <a:ln>
                <a:noFill/>
              </a:ln>
              <a:solidFill>
                <a:srgbClr val="FFFFFF"/>
              </a:solidFill>
              <a:effectLst/>
              <a:uLnTx/>
              <a:uFillTx/>
              <a:latin typeface="Calibri" pitchFamily="34" charset="0"/>
              <a:sym typeface="宋体" pitchFamily="2" charset="-122"/>
            </a:endParaRPr>
          </a:p>
        </p:txBody>
      </p:sp>
      <p:sp>
        <p:nvSpPr>
          <p:cNvPr id="30" name="任意多边形 18"/>
          <p:cNvSpPr>
            <a:spLocks noChangeArrowheads="1"/>
          </p:cNvSpPr>
          <p:nvPr/>
        </p:nvSpPr>
        <p:spPr bwMode="auto">
          <a:xfrm rot="1723431">
            <a:off x="829399" y="1097401"/>
            <a:ext cx="3635375" cy="3635375"/>
          </a:xfrm>
          <a:custGeom>
            <a:avLst/>
            <a:gdLst>
              <a:gd name="T0" fmla="*/ 42795 w 3413760"/>
              <a:gd name="T1" fmla="*/ 2086695 h 3413760"/>
              <a:gd name="T2" fmla="*/ 372387 w 3413760"/>
              <a:gd name="T3" fmla="*/ 642658 h 3413760"/>
              <a:gd name="T4" fmla="*/ 1706880 w 3413760"/>
              <a:gd name="T5" fmla="*/ 1706880 h 3413760"/>
              <a:gd name="T6" fmla="*/ 42795 w 3413760"/>
              <a:gd name="T7" fmla="*/ 2086695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42795" y="2086695"/>
                </a:moveTo>
                <a:cubicBezTo>
                  <a:pt x="-72792" y="1580274"/>
                  <a:pt x="48519" y="1048777"/>
                  <a:pt x="372387" y="642658"/>
                </a:cubicBezTo>
                <a:lnTo>
                  <a:pt x="1706880" y="1706880"/>
                </a:lnTo>
                <a:lnTo>
                  <a:pt x="42795" y="2086695"/>
                </a:lnTo>
                <a:close/>
              </a:path>
            </a:pathLst>
          </a:custGeom>
          <a:solidFill>
            <a:srgbClr val="92D050"/>
          </a:solidFill>
          <a:ln w="25400" cmpd="sng">
            <a:solidFill>
              <a:srgbClr val="FFFFFF"/>
            </a:solidFill>
            <a:miter lim="800000"/>
            <a:headEnd/>
            <a:tailEnd/>
          </a:ln>
        </p:spPr>
        <p:txBody>
          <a:bodyPr lIns="124714" tIns="1258571" rIns="2376170" bIns="1604009" anchor="ctr"/>
          <a:lstStyle/>
          <a:p>
            <a:pPr marL="0" marR="0" lvl="0" indent="0" algn="ctr" defTabSz="914400" eaLnBrk="1" fontAlgn="auto" latinLnBrk="0" hangingPunct="1">
              <a:lnSpc>
                <a:spcPct val="90000"/>
              </a:lnSpc>
              <a:spcBef>
                <a:spcPts val="0"/>
              </a:spcBef>
              <a:spcAft>
                <a:spcPct val="35000"/>
              </a:spcAft>
              <a:buClrTx/>
              <a:buSzTx/>
              <a:buFontTx/>
              <a:buNone/>
              <a:tabLst/>
              <a:defRPr/>
            </a:pPr>
            <a:endParaRPr kumimoji="0" lang="zh-CN" altLang="en-US" sz="3100" b="0" i="0" u="none" strike="noStrike" kern="0" cap="none" spc="0" normalizeH="0" baseline="0" noProof="0">
              <a:ln>
                <a:noFill/>
              </a:ln>
              <a:solidFill>
                <a:srgbClr val="FFFFFF"/>
              </a:solidFill>
              <a:effectLst/>
              <a:uLnTx/>
              <a:uFillTx/>
              <a:latin typeface="Calibri" pitchFamily="34" charset="0"/>
              <a:sym typeface="宋体" pitchFamily="2" charset="-122"/>
            </a:endParaRPr>
          </a:p>
        </p:txBody>
      </p:sp>
      <p:sp>
        <p:nvSpPr>
          <p:cNvPr id="31" name="任意多边形 19"/>
          <p:cNvSpPr>
            <a:spLocks noChangeArrowheads="1"/>
          </p:cNvSpPr>
          <p:nvPr/>
        </p:nvSpPr>
        <p:spPr bwMode="auto">
          <a:xfrm rot="1723431">
            <a:off x="829399" y="1097401"/>
            <a:ext cx="3635375" cy="3635375"/>
          </a:xfrm>
          <a:custGeom>
            <a:avLst/>
            <a:gdLst>
              <a:gd name="T0" fmla="*/ 372387 w 3413760"/>
              <a:gd name="T1" fmla="*/ 642658 h 3413760"/>
              <a:gd name="T2" fmla="*/ 1706880 w 3413760"/>
              <a:gd name="T3" fmla="*/ 0 h 3413760"/>
              <a:gd name="T4" fmla="*/ 1706880 w 3413760"/>
              <a:gd name="T5" fmla="*/ 1706880 h 3413760"/>
              <a:gd name="T6" fmla="*/ 372387 w 3413760"/>
              <a:gd name="T7" fmla="*/ 642658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72387" y="642658"/>
                </a:moveTo>
                <a:cubicBezTo>
                  <a:pt x="696256" y="236539"/>
                  <a:pt x="1187434" y="0"/>
                  <a:pt x="1706880" y="0"/>
                </a:cubicBezTo>
                <a:lnTo>
                  <a:pt x="1706880" y="1706880"/>
                </a:lnTo>
                <a:lnTo>
                  <a:pt x="372387" y="642658"/>
                </a:lnTo>
                <a:close/>
              </a:path>
            </a:pathLst>
          </a:custGeom>
          <a:solidFill>
            <a:srgbClr val="92D050"/>
          </a:solidFill>
          <a:ln w="25400" cmpd="sng">
            <a:solidFill>
              <a:srgbClr val="FFFFFF"/>
            </a:solidFill>
            <a:miter lim="800000"/>
            <a:headEnd/>
            <a:tailEnd/>
          </a:ln>
        </p:spPr>
        <p:txBody>
          <a:bodyPr lIns="776478" tIns="361951" rIns="1776222" bIns="2536189" anchor="ctr"/>
          <a:lstStyle/>
          <a:p>
            <a:pPr marL="0" marR="0" lvl="0" indent="0" algn="ctr" defTabSz="914400" eaLnBrk="1" fontAlgn="auto" latinLnBrk="0" hangingPunct="1">
              <a:lnSpc>
                <a:spcPct val="90000"/>
              </a:lnSpc>
              <a:spcBef>
                <a:spcPts val="0"/>
              </a:spcBef>
              <a:spcAft>
                <a:spcPct val="35000"/>
              </a:spcAft>
              <a:buClrTx/>
              <a:buSzTx/>
              <a:buFontTx/>
              <a:buNone/>
              <a:tabLst/>
              <a:defRPr/>
            </a:pPr>
            <a:endParaRPr kumimoji="0" lang="zh-CN" altLang="en-US" sz="2900" b="0" i="0" u="none" strike="noStrike" kern="0" cap="none" spc="0" normalizeH="0" baseline="0" noProof="0">
              <a:ln>
                <a:noFill/>
              </a:ln>
              <a:solidFill>
                <a:srgbClr val="FFFFFF"/>
              </a:solidFill>
              <a:effectLst/>
              <a:uLnTx/>
              <a:uFillTx/>
              <a:latin typeface="Calibri" pitchFamily="34" charset="0"/>
              <a:sym typeface="宋体" pitchFamily="2" charset="-122"/>
            </a:endParaRPr>
          </a:p>
        </p:txBody>
      </p:sp>
      <p:sp>
        <p:nvSpPr>
          <p:cNvPr id="32" name="椭圆 20"/>
          <p:cNvSpPr>
            <a:spLocks noChangeArrowheads="1"/>
          </p:cNvSpPr>
          <p:nvPr/>
        </p:nvSpPr>
        <p:spPr bwMode="auto">
          <a:xfrm>
            <a:off x="2407374" y="2684901"/>
            <a:ext cx="506412" cy="506413"/>
          </a:xfrm>
          <a:prstGeom prst="ellipse">
            <a:avLst/>
          </a:prstGeom>
          <a:solidFill>
            <a:schemeClr val="bg1">
              <a:lumMod val="50000"/>
            </a:schemeClr>
          </a:solidFill>
          <a:ln w="25400" cmpd="sng">
            <a:solidFill>
              <a:sysClr val="window" lastClr="FFFFFF"/>
            </a:solidFill>
            <a:miter lim="800000"/>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pitchFamily="34" charset="0"/>
              <a:sym typeface="宋体" pitchFamily="2" charset="-122"/>
            </a:endParaRPr>
          </a:p>
        </p:txBody>
      </p:sp>
      <p:sp>
        <p:nvSpPr>
          <p:cNvPr id="33" name="TextBox 21"/>
          <p:cNvSpPr>
            <a:spLocks noChangeArrowheads="1"/>
          </p:cNvSpPr>
          <p:nvPr/>
        </p:nvSpPr>
        <p:spPr bwMode="auto">
          <a:xfrm>
            <a:off x="2470874" y="2316601"/>
            <a:ext cx="404812" cy="373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06</a:t>
            </a:r>
            <a:endParaRPr lang="zh-CN" altLang="en-US" sz="1400">
              <a:solidFill>
                <a:srgbClr val="FFFFFF"/>
              </a:solidFill>
              <a:ea typeface="微软雅黑" pitchFamily="34" charset="-122"/>
              <a:sym typeface="Arial" pitchFamily="34" charset="0"/>
            </a:endParaRPr>
          </a:p>
        </p:txBody>
      </p:sp>
      <p:sp>
        <p:nvSpPr>
          <p:cNvPr id="34" name="TextBox 22"/>
          <p:cNvSpPr>
            <a:spLocks noChangeArrowheads="1"/>
          </p:cNvSpPr>
          <p:nvPr/>
        </p:nvSpPr>
        <p:spPr bwMode="auto">
          <a:xfrm>
            <a:off x="2097811" y="2459476"/>
            <a:ext cx="403225" cy="371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05</a:t>
            </a:r>
            <a:endParaRPr lang="zh-CN" altLang="en-US" sz="1400">
              <a:solidFill>
                <a:srgbClr val="FFFFFF"/>
              </a:solidFill>
              <a:ea typeface="微软雅黑" pitchFamily="34" charset="-122"/>
              <a:sym typeface="Arial" pitchFamily="34" charset="0"/>
            </a:endParaRPr>
          </a:p>
        </p:txBody>
      </p:sp>
      <p:sp>
        <p:nvSpPr>
          <p:cNvPr id="35" name="TextBox 23"/>
          <p:cNvSpPr>
            <a:spLocks noChangeArrowheads="1"/>
          </p:cNvSpPr>
          <p:nvPr/>
        </p:nvSpPr>
        <p:spPr bwMode="auto">
          <a:xfrm>
            <a:off x="2021611" y="2827776"/>
            <a:ext cx="403225" cy="373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04</a:t>
            </a:r>
            <a:endParaRPr lang="zh-CN" altLang="en-US" sz="1400">
              <a:solidFill>
                <a:srgbClr val="FFFFFF"/>
              </a:solidFill>
              <a:ea typeface="微软雅黑" pitchFamily="34" charset="-122"/>
              <a:sym typeface="Arial" pitchFamily="34" charset="0"/>
            </a:endParaRPr>
          </a:p>
        </p:txBody>
      </p:sp>
      <p:sp>
        <p:nvSpPr>
          <p:cNvPr id="36" name="TextBox 24"/>
          <p:cNvSpPr>
            <a:spLocks noChangeArrowheads="1"/>
          </p:cNvSpPr>
          <p:nvPr/>
        </p:nvSpPr>
        <p:spPr bwMode="auto">
          <a:xfrm>
            <a:off x="2237511" y="3132576"/>
            <a:ext cx="404813" cy="371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03</a:t>
            </a:r>
            <a:endParaRPr lang="zh-CN" altLang="en-US" sz="1400">
              <a:solidFill>
                <a:srgbClr val="FFFFFF"/>
              </a:solidFill>
              <a:ea typeface="微软雅黑" pitchFamily="34" charset="-122"/>
              <a:sym typeface="Arial" pitchFamily="34" charset="0"/>
            </a:endParaRPr>
          </a:p>
        </p:txBody>
      </p:sp>
      <p:sp>
        <p:nvSpPr>
          <p:cNvPr id="37" name="TextBox 25"/>
          <p:cNvSpPr>
            <a:spLocks noChangeArrowheads="1"/>
          </p:cNvSpPr>
          <p:nvPr/>
        </p:nvSpPr>
        <p:spPr bwMode="auto">
          <a:xfrm>
            <a:off x="2618511" y="3165914"/>
            <a:ext cx="404813" cy="373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02</a:t>
            </a:r>
            <a:endParaRPr lang="zh-CN" altLang="en-US" sz="1400">
              <a:solidFill>
                <a:srgbClr val="FFFFFF"/>
              </a:solidFill>
              <a:ea typeface="微软雅黑" pitchFamily="34" charset="-122"/>
              <a:sym typeface="Arial" pitchFamily="34" charset="0"/>
            </a:endParaRPr>
          </a:p>
        </p:txBody>
      </p:sp>
      <p:sp>
        <p:nvSpPr>
          <p:cNvPr id="38" name="TextBox 26"/>
          <p:cNvSpPr>
            <a:spLocks noChangeArrowheads="1"/>
          </p:cNvSpPr>
          <p:nvPr/>
        </p:nvSpPr>
        <p:spPr bwMode="auto">
          <a:xfrm>
            <a:off x="2904261" y="2862701"/>
            <a:ext cx="403225" cy="373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01</a:t>
            </a:r>
            <a:endParaRPr lang="zh-CN" altLang="en-US" sz="1400">
              <a:solidFill>
                <a:srgbClr val="FFFFFF"/>
              </a:solidFill>
              <a:ea typeface="微软雅黑" pitchFamily="34" charset="-122"/>
              <a:sym typeface="Arial" pitchFamily="34" charset="0"/>
            </a:endParaRPr>
          </a:p>
        </p:txBody>
      </p:sp>
      <p:sp>
        <p:nvSpPr>
          <p:cNvPr id="39" name="TextBox 27"/>
          <p:cNvSpPr>
            <a:spLocks noChangeArrowheads="1"/>
          </p:cNvSpPr>
          <p:nvPr/>
        </p:nvSpPr>
        <p:spPr bwMode="auto">
          <a:xfrm>
            <a:off x="2256561" y="1202176"/>
            <a:ext cx="868363"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30000"/>
              </a:lnSpc>
            </a:pPr>
            <a:r>
              <a:rPr lang="zh-CN" altLang="en-US" sz="1200" dirty="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0" name="TextBox 28"/>
          <p:cNvSpPr>
            <a:spLocks noChangeArrowheads="1"/>
          </p:cNvSpPr>
          <p:nvPr/>
        </p:nvSpPr>
        <p:spPr bwMode="auto">
          <a:xfrm>
            <a:off x="926236" y="2692839"/>
            <a:ext cx="819150"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1" name="TextBox 29"/>
          <p:cNvSpPr>
            <a:spLocks noChangeArrowheads="1"/>
          </p:cNvSpPr>
          <p:nvPr/>
        </p:nvSpPr>
        <p:spPr bwMode="auto">
          <a:xfrm>
            <a:off x="1624736" y="3627876"/>
            <a:ext cx="863600"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2" name="TextBox 30"/>
          <p:cNvSpPr>
            <a:spLocks noChangeArrowheads="1"/>
          </p:cNvSpPr>
          <p:nvPr/>
        </p:nvSpPr>
        <p:spPr bwMode="auto">
          <a:xfrm>
            <a:off x="1281836" y="1703826"/>
            <a:ext cx="839788"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30000"/>
              </a:lnSpc>
            </a:pPr>
            <a:r>
              <a:rPr lang="zh-CN" altLang="en-US" sz="1200" dirty="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3" name="TextBox 31"/>
          <p:cNvSpPr>
            <a:spLocks noChangeArrowheads="1"/>
          </p:cNvSpPr>
          <p:nvPr/>
        </p:nvSpPr>
        <p:spPr bwMode="auto">
          <a:xfrm>
            <a:off x="2694711" y="3689789"/>
            <a:ext cx="825500"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4" name="TextBox 32"/>
          <p:cNvSpPr>
            <a:spLocks noChangeArrowheads="1"/>
          </p:cNvSpPr>
          <p:nvPr/>
        </p:nvSpPr>
        <p:spPr bwMode="auto">
          <a:xfrm>
            <a:off x="3369399" y="2792851"/>
            <a:ext cx="811212"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5" name="TextBox 33"/>
          <p:cNvSpPr>
            <a:spLocks noChangeArrowheads="1"/>
          </p:cNvSpPr>
          <p:nvPr/>
        </p:nvSpPr>
        <p:spPr bwMode="auto">
          <a:xfrm>
            <a:off x="4496320" y="1024376"/>
            <a:ext cx="3486150" cy="652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sym typeface="微软雅黑" pitchFamily="34" charset="-122"/>
              </a:rPr>
              <a:t>您的标题打在这里</a:t>
            </a:r>
          </a:p>
        </p:txBody>
      </p:sp>
      <p:sp>
        <p:nvSpPr>
          <p:cNvPr id="46" name="TextBox 34"/>
          <p:cNvSpPr>
            <a:spLocks noChangeArrowheads="1"/>
          </p:cNvSpPr>
          <p:nvPr/>
        </p:nvSpPr>
        <p:spPr bwMode="auto">
          <a:xfrm>
            <a:off x="4974158" y="1592701"/>
            <a:ext cx="3270250" cy="412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30000"/>
              </a:lnSpc>
            </a:pPr>
            <a:r>
              <a:rPr lang="zh-CN" altLang="en-US" sz="1600">
                <a:solidFill>
                  <a:srgbClr val="595959"/>
                </a:solidFill>
                <a:latin typeface="微软雅黑" pitchFamily="34" charset="-122"/>
                <a:ea typeface="微软雅黑" pitchFamily="34" charset="-122"/>
                <a:sym typeface="微软雅黑" pitchFamily="34" charset="-122"/>
              </a:rPr>
              <a:t>您的副标题打在这里或通过复制</a:t>
            </a:r>
          </a:p>
        </p:txBody>
      </p:sp>
      <p:sp>
        <p:nvSpPr>
          <p:cNvPr id="47" name="直接连接符 35"/>
          <p:cNvSpPr>
            <a:spLocks noChangeShapeType="1"/>
          </p:cNvSpPr>
          <p:nvPr/>
        </p:nvSpPr>
        <p:spPr bwMode="auto">
          <a:xfrm>
            <a:off x="4188345" y="1613339"/>
            <a:ext cx="3730625" cy="1587"/>
          </a:xfrm>
          <a:prstGeom prst="line">
            <a:avLst/>
          </a:prstGeom>
          <a:noFill/>
          <a:ln w="19050" cmpd="sng">
            <a:solidFill>
              <a:srgbClr val="92D050"/>
            </a:solidFill>
            <a:miter lim="800000"/>
            <a:headEnd/>
            <a:tailEnd/>
          </a:ln>
          <a:extLst>
            <a:ext uri="{909E8E84-426E-40DD-AFC4-6F175D3DCCD1}">
              <a14:hiddenFill xmlns:a14="http://schemas.microsoft.com/office/drawing/2010/main" xmlns="">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六边形 36"/>
          <p:cNvSpPr>
            <a:spLocks noChangeArrowheads="1"/>
          </p:cNvSpPr>
          <p:nvPr/>
        </p:nvSpPr>
        <p:spPr bwMode="auto">
          <a:xfrm>
            <a:off x="5725045" y="2332476"/>
            <a:ext cx="1497013" cy="1292225"/>
          </a:xfrm>
          <a:prstGeom prst="hexagon">
            <a:avLst>
              <a:gd name="adj" fmla="val 24966"/>
              <a:gd name="vf" fmla="val 115470"/>
            </a:avLst>
          </a:prstGeom>
          <a:blipFill dpi="0" rotWithShape="1">
            <a:blip r:embed="rId2" cstate="print">
              <a:extLst>
                <a:ext uri="{28A0092B-C50C-407E-A947-70E740481C1C}">
                  <a14:useLocalDpi xmlns:a14="http://schemas.microsoft.com/office/drawing/2010/main" xmlns="" val="0"/>
                </a:ext>
              </a:extLst>
            </a:blip>
            <a:srcRect/>
            <a:stretch>
              <a:fillRect/>
            </a:stretch>
          </a:blipFill>
          <a:ln>
            <a:noFill/>
          </a:ln>
          <a:extLst/>
        </p:spPr>
        <p:txBody>
          <a:bodyPr anchor="ctr"/>
          <a:lstStyle/>
          <a:p>
            <a:pPr algn="ctr"/>
            <a:endParaRPr lang="zh-CN" altLang="en-US">
              <a:solidFill>
                <a:srgbClr val="FFFFFF"/>
              </a:solidFill>
              <a:latin typeface="宋体" pitchFamily="2" charset="-122"/>
              <a:sym typeface="宋体" pitchFamily="2" charset="-122"/>
            </a:endParaRPr>
          </a:p>
        </p:txBody>
      </p:sp>
      <p:sp>
        <p:nvSpPr>
          <p:cNvPr id="49" name="六边形 37"/>
          <p:cNvSpPr>
            <a:spLocks noChangeArrowheads="1"/>
          </p:cNvSpPr>
          <p:nvPr/>
        </p:nvSpPr>
        <p:spPr bwMode="auto">
          <a:xfrm>
            <a:off x="6950595" y="3167501"/>
            <a:ext cx="1104900" cy="952500"/>
          </a:xfrm>
          <a:prstGeom prst="hexagon">
            <a:avLst>
              <a:gd name="adj" fmla="val 24999"/>
              <a:gd name="vf" fmla="val 115470"/>
            </a:avLst>
          </a:prstGeom>
          <a:blipFill dpi="0" rotWithShape="1">
            <a:blip r:embed="rId3" cstate="print">
              <a:duotone>
                <a:prstClr val="black"/>
                <a:srgbClr val="FFFFFF">
                  <a:tint val="45000"/>
                  <a:satMod val="400000"/>
                </a:srgbClr>
              </a:duotone>
              <a:extLst>
                <a:ext uri="{28A0092B-C50C-407E-A947-70E740481C1C}">
                  <a14:useLocalDpi xmlns:a14="http://schemas.microsoft.com/office/drawing/2010/main" xmlns="" val="0"/>
                </a:ext>
              </a:extLst>
            </a:blip>
            <a:srcRect/>
            <a:stretch>
              <a:fillRect/>
            </a:stretch>
          </a:blip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宋体" pitchFamily="2" charset="-122"/>
              <a:sym typeface="宋体" pitchFamily="2" charset="-122"/>
            </a:endParaRPr>
          </a:p>
        </p:txBody>
      </p:sp>
      <p:sp>
        <p:nvSpPr>
          <p:cNvPr id="50" name="六边形 38"/>
          <p:cNvSpPr>
            <a:spLocks noChangeArrowheads="1"/>
          </p:cNvSpPr>
          <p:nvPr/>
        </p:nvSpPr>
        <p:spPr bwMode="auto">
          <a:xfrm>
            <a:off x="5116824" y="3483384"/>
            <a:ext cx="808038" cy="698500"/>
          </a:xfrm>
          <a:prstGeom prst="hexagon">
            <a:avLst>
              <a:gd name="adj" fmla="val 24941"/>
              <a:gd name="vf" fmla="val 115470"/>
            </a:avLst>
          </a:prstGeom>
          <a:blipFill dpi="0" rotWithShape="1">
            <a:blip r:embed="rId4" cstate="print">
              <a:duotone>
                <a:schemeClr val="accent3">
                  <a:shade val="45000"/>
                  <a:satMod val="135000"/>
                </a:schemeClr>
                <a:prstClr val="white"/>
              </a:duotone>
              <a:extLst>
                <a:ext uri="{28A0092B-C50C-407E-A947-70E740481C1C}">
                  <a14:useLocalDpi xmlns:a14="http://schemas.microsoft.com/office/drawing/2010/main" xmlns="" val="0"/>
                </a:ext>
              </a:extLst>
            </a:blip>
            <a:srcRect/>
            <a:stretch>
              <a:fillRect/>
            </a:stretch>
          </a:blip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宋体" pitchFamily="2" charset="-122"/>
              <a:sym typeface="宋体" pitchFamily="2" charset="-122"/>
            </a:endParaRPr>
          </a:p>
        </p:txBody>
      </p:sp>
      <p:sp>
        <p:nvSpPr>
          <p:cNvPr id="51" name="六边形 39"/>
          <p:cNvSpPr>
            <a:spLocks noChangeArrowheads="1"/>
          </p:cNvSpPr>
          <p:nvPr/>
        </p:nvSpPr>
        <p:spPr bwMode="auto">
          <a:xfrm>
            <a:off x="7197997" y="2451539"/>
            <a:ext cx="614363" cy="531812"/>
          </a:xfrm>
          <a:prstGeom prst="hexagon">
            <a:avLst>
              <a:gd name="adj" fmla="val 24912"/>
              <a:gd name="vf" fmla="val 115470"/>
            </a:avLst>
          </a:prstGeom>
          <a:solidFill>
            <a:sysClr val="window" lastClr="FFFFFF">
              <a:lumMod val="75000"/>
              <a:alpha val="62999"/>
            </a:sysClr>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宋体" pitchFamily="2" charset="-122"/>
              <a:sym typeface="宋体" pitchFamily="2" charset="-122"/>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1)">
                                      <p:cBhvr>
                                        <p:cTn id="7" dur="1000"/>
                                        <p:tgtEl>
                                          <p:spTgt spid="3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500"/>
                                        <p:tgtEl>
                                          <p:spTgt spid="3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par>
                                <p:cTn id="21" presetID="10" presetClass="entr" presetSubtype="0" fill="hold" grpId="0" nodeType="withEffect">
                                  <p:stCondLst>
                                    <p:cond delay="10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ntr" presetSubtype="0" fill="hold" grpId="0" nodeType="withEffect">
                                  <p:stCondLst>
                                    <p:cond delay="125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par>
                          <p:cTn id="27" fill="hold">
                            <p:stCondLst>
                              <p:cond delay="2750"/>
                            </p:stCondLst>
                            <p:childTnLst>
                              <p:par>
                                <p:cTn id="28" presetID="10" presetClass="entr" presetSubtype="0"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p:cBhvr>
                                        <p:cTn id="30" dur="500"/>
                                        <p:tgtEl>
                                          <p:spTgt spid="38"/>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37"/>
                                        </p:tgtEl>
                                        <p:attrNameLst>
                                          <p:attrName>style.visibility</p:attrName>
                                        </p:attrNameLst>
                                      </p:cBhvr>
                                      <p:to>
                                        <p:strVal val="visible"/>
                                      </p:to>
                                    </p:set>
                                    <p:animEffect>
                                      <p:cBhvr>
                                        <p:cTn id="33" dur="500"/>
                                        <p:tgtEl>
                                          <p:spTgt spid="37"/>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36"/>
                                        </p:tgtEl>
                                        <p:attrNameLst>
                                          <p:attrName>style.visibility</p:attrName>
                                        </p:attrNameLst>
                                      </p:cBhvr>
                                      <p:to>
                                        <p:strVal val="visible"/>
                                      </p:to>
                                    </p:set>
                                    <p:animEffect>
                                      <p:cBhvr>
                                        <p:cTn id="36" dur="500"/>
                                        <p:tgtEl>
                                          <p:spTgt spid="36"/>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35"/>
                                        </p:tgtEl>
                                        <p:attrNameLst>
                                          <p:attrName>style.visibility</p:attrName>
                                        </p:attrNameLst>
                                      </p:cBhvr>
                                      <p:to>
                                        <p:strVal val="visible"/>
                                      </p:to>
                                    </p:set>
                                    <p:animEffect>
                                      <p:cBhvr>
                                        <p:cTn id="39" dur="500"/>
                                        <p:tgtEl>
                                          <p:spTgt spid="35"/>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34"/>
                                        </p:tgtEl>
                                        <p:attrNameLst>
                                          <p:attrName>style.visibility</p:attrName>
                                        </p:attrNameLst>
                                      </p:cBhvr>
                                      <p:to>
                                        <p:strVal val="visible"/>
                                      </p:to>
                                    </p:set>
                                    <p:animEffect>
                                      <p:cBhvr>
                                        <p:cTn id="42" dur="500"/>
                                        <p:tgtEl>
                                          <p:spTgt spid="34"/>
                                        </p:tgtEl>
                                      </p:cBhvr>
                                    </p:animEffect>
                                  </p:childTnLst>
                                </p:cTn>
                              </p:par>
                              <p:par>
                                <p:cTn id="43" presetID="10" presetClass="entr" presetSubtype="0" fill="hold" grpId="0" nodeType="withEffect">
                                  <p:stCondLst>
                                    <p:cond delay="1250"/>
                                  </p:stCondLst>
                                  <p:childTnLst>
                                    <p:set>
                                      <p:cBhvr>
                                        <p:cTn id="44" dur="1" fill="hold">
                                          <p:stCondLst>
                                            <p:cond delay="0"/>
                                          </p:stCondLst>
                                        </p:cTn>
                                        <p:tgtEl>
                                          <p:spTgt spid="33"/>
                                        </p:tgtEl>
                                        <p:attrNameLst>
                                          <p:attrName>style.visibility</p:attrName>
                                        </p:attrNameLst>
                                      </p:cBhvr>
                                      <p:to>
                                        <p:strVal val="visible"/>
                                      </p:to>
                                    </p:set>
                                    <p:animEffect>
                                      <p:cBhvr>
                                        <p:cTn id="45" dur="500"/>
                                        <p:tgtEl>
                                          <p:spTgt spid="33"/>
                                        </p:tgtEl>
                                      </p:cBhvr>
                                    </p:animEffect>
                                  </p:childTnLst>
                                </p:cTn>
                              </p:par>
                            </p:childTnLst>
                          </p:cTn>
                        </p:par>
                        <p:par>
                          <p:cTn id="46" fill="hold">
                            <p:stCondLst>
                              <p:cond delay="4500"/>
                            </p:stCondLst>
                            <p:childTnLst>
                              <p:par>
                                <p:cTn id="47" presetID="31"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1000" fill="hold"/>
                                        <p:tgtEl>
                                          <p:spTgt spid="39"/>
                                        </p:tgtEl>
                                        <p:attrNameLst>
                                          <p:attrName>ppt_w</p:attrName>
                                        </p:attrNameLst>
                                      </p:cBhvr>
                                      <p:tavLst>
                                        <p:tav tm="0">
                                          <p:val>
                                            <p:fltVal val="0"/>
                                          </p:val>
                                        </p:tav>
                                        <p:tav tm="100000">
                                          <p:val>
                                            <p:strVal val="#ppt_w"/>
                                          </p:val>
                                        </p:tav>
                                      </p:tavLst>
                                    </p:anim>
                                    <p:anim calcmode="lin" valueType="num">
                                      <p:cBhvr>
                                        <p:cTn id="50" dur="1000" fill="hold"/>
                                        <p:tgtEl>
                                          <p:spTgt spid="39"/>
                                        </p:tgtEl>
                                        <p:attrNameLst>
                                          <p:attrName>ppt_h</p:attrName>
                                        </p:attrNameLst>
                                      </p:cBhvr>
                                      <p:tavLst>
                                        <p:tav tm="0">
                                          <p:val>
                                            <p:fltVal val="0"/>
                                          </p:val>
                                        </p:tav>
                                        <p:tav tm="100000">
                                          <p:val>
                                            <p:strVal val="#ppt_h"/>
                                          </p:val>
                                        </p:tav>
                                      </p:tavLst>
                                    </p:anim>
                                    <p:anim calcmode="lin" valueType="num">
                                      <p:cBhvr>
                                        <p:cTn id="51" dur="1000" fill="hold"/>
                                        <p:tgtEl>
                                          <p:spTgt spid="39"/>
                                        </p:tgtEl>
                                        <p:attrNameLst>
                                          <p:attrName>style.rotation</p:attrName>
                                        </p:attrNameLst>
                                      </p:cBhvr>
                                      <p:tavLst>
                                        <p:tav tm="0">
                                          <p:val>
                                            <p:fltVal val="90"/>
                                          </p:val>
                                        </p:tav>
                                        <p:tav tm="100000">
                                          <p:val>
                                            <p:fltVal val="0"/>
                                          </p:val>
                                        </p:tav>
                                      </p:tavLst>
                                    </p:anim>
                                    <p:animEffect>
                                      <p:cBhvr>
                                        <p:cTn id="52" dur="1000"/>
                                        <p:tgtEl>
                                          <p:spTgt spid="39"/>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p:cTn id="55" dur="500" fill="hold"/>
                                        <p:tgtEl>
                                          <p:spTgt spid="42"/>
                                        </p:tgtEl>
                                        <p:attrNameLst>
                                          <p:attrName>ppt_w</p:attrName>
                                        </p:attrNameLst>
                                      </p:cBhvr>
                                      <p:tavLst>
                                        <p:tav tm="0">
                                          <p:val>
                                            <p:fltVal val="0"/>
                                          </p:val>
                                        </p:tav>
                                        <p:tav tm="100000">
                                          <p:val>
                                            <p:strVal val="#ppt_w"/>
                                          </p:val>
                                        </p:tav>
                                      </p:tavLst>
                                    </p:anim>
                                    <p:anim calcmode="lin" valueType="num">
                                      <p:cBhvr>
                                        <p:cTn id="56" dur="500" fill="hold"/>
                                        <p:tgtEl>
                                          <p:spTgt spid="42"/>
                                        </p:tgtEl>
                                        <p:attrNameLst>
                                          <p:attrName>ppt_h</p:attrName>
                                        </p:attrNameLst>
                                      </p:cBhvr>
                                      <p:tavLst>
                                        <p:tav tm="0">
                                          <p:val>
                                            <p:fltVal val="0"/>
                                          </p:val>
                                        </p:tav>
                                        <p:tav tm="100000">
                                          <p:val>
                                            <p:strVal val="#ppt_h"/>
                                          </p:val>
                                        </p:tav>
                                      </p:tavLst>
                                    </p:anim>
                                    <p:anim calcmode="lin" valueType="num">
                                      <p:cBhvr>
                                        <p:cTn id="57" dur="500" fill="hold"/>
                                        <p:tgtEl>
                                          <p:spTgt spid="42"/>
                                        </p:tgtEl>
                                        <p:attrNameLst>
                                          <p:attrName>style.rotation</p:attrName>
                                        </p:attrNameLst>
                                      </p:cBhvr>
                                      <p:tavLst>
                                        <p:tav tm="0">
                                          <p:val>
                                            <p:fltVal val="90"/>
                                          </p:val>
                                        </p:tav>
                                        <p:tav tm="100000">
                                          <p:val>
                                            <p:fltVal val="0"/>
                                          </p:val>
                                        </p:tav>
                                      </p:tavLst>
                                    </p:anim>
                                    <p:animEffect>
                                      <p:cBhvr>
                                        <p:cTn id="58" dur="500"/>
                                        <p:tgtEl>
                                          <p:spTgt spid="42"/>
                                        </p:tgtEl>
                                      </p:cBhvr>
                                    </p:animEffect>
                                  </p:childTnLst>
                                </p:cTn>
                              </p:par>
                              <p:par>
                                <p:cTn id="59" presetID="31" presetClass="entr" presetSubtype="0" fill="hold" grpId="0" nodeType="withEffect">
                                  <p:stCondLst>
                                    <p:cond delay="250"/>
                                  </p:stCondLst>
                                  <p:childTnLst>
                                    <p:set>
                                      <p:cBhvr>
                                        <p:cTn id="60" dur="1" fill="hold">
                                          <p:stCondLst>
                                            <p:cond delay="0"/>
                                          </p:stCondLst>
                                        </p:cTn>
                                        <p:tgtEl>
                                          <p:spTgt spid="40"/>
                                        </p:tgtEl>
                                        <p:attrNameLst>
                                          <p:attrName>style.visibility</p:attrName>
                                        </p:attrNameLst>
                                      </p:cBhvr>
                                      <p:to>
                                        <p:strVal val="visible"/>
                                      </p:to>
                                    </p:set>
                                    <p:anim calcmode="lin" valueType="num">
                                      <p:cBhvr>
                                        <p:cTn id="61" dur="500" fill="hold"/>
                                        <p:tgtEl>
                                          <p:spTgt spid="40"/>
                                        </p:tgtEl>
                                        <p:attrNameLst>
                                          <p:attrName>ppt_w</p:attrName>
                                        </p:attrNameLst>
                                      </p:cBhvr>
                                      <p:tavLst>
                                        <p:tav tm="0">
                                          <p:val>
                                            <p:fltVal val="0"/>
                                          </p:val>
                                        </p:tav>
                                        <p:tav tm="100000">
                                          <p:val>
                                            <p:strVal val="#ppt_w"/>
                                          </p:val>
                                        </p:tav>
                                      </p:tavLst>
                                    </p:anim>
                                    <p:anim calcmode="lin" valueType="num">
                                      <p:cBhvr>
                                        <p:cTn id="62" dur="500" fill="hold"/>
                                        <p:tgtEl>
                                          <p:spTgt spid="40"/>
                                        </p:tgtEl>
                                        <p:attrNameLst>
                                          <p:attrName>ppt_h</p:attrName>
                                        </p:attrNameLst>
                                      </p:cBhvr>
                                      <p:tavLst>
                                        <p:tav tm="0">
                                          <p:val>
                                            <p:fltVal val="0"/>
                                          </p:val>
                                        </p:tav>
                                        <p:tav tm="100000">
                                          <p:val>
                                            <p:strVal val="#ppt_h"/>
                                          </p:val>
                                        </p:tav>
                                      </p:tavLst>
                                    </p:anim>
                                    <p:anim calcmode="lin" valueType="num">
                                      <p:cBhvr>
                                        <p:cTn id="63" dur="500" fill="hold"/>
                                        <p:tgtEl>
                                          <p:spTgt spid="40"/>
                                        </p:tgtEl>
                                        <p:attrNameLst>
                                          <p:attrName>style.rotation</p:attrName>
                                        </p:attrNameLst>
                                      </p:cBhvr>
                                      <p:tavLst>
                                        <p:tav tm="0">
                                          <p:val>
                                            <p:fltVal val="90"/>
                                          </p:val>
                                        </p:tav>
                                        <p:tav tm="100000">
                                          <p:val>
                                            <p:fltVal val="0"/>
                                          </p:val>
                                        </p:tav>
                                      </p:tavLst>
                                    </p:anim>
                                    <p:animEffect>
                                      <p:cBhvr>
                                        <p:cTn id="64" dur="500"/>
                                        <p:tgtEl>
                                          <p:spTgt spid="40"/>
                                        </p:tgtEl>
                                      </p:cBhvr>
                                    </p:animEffect>
                                  </p:childTnLst>
                                </p:cTn>
                              </p:par>
                              <p:par>
                                <p:cTn id="65" presetID="31" presetClass="entr" presetSubtype="0" fill="hold" grpId="0" nodeType="withEffect">
                                  <p:stCondLst>
                                    <p:cond delay="500"/>
                                  </p:stCondLst>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ppt_w</p:attrName>
                                        </p:attrNameLst>
                                      </p:cBhvr>
                                      <p:tavLst>
                                        <p:tav tm="0">
                                          <p:val>
                                            <p:fltVal val="0"/>
                                          </p:val>
                                        </p:tav>
                                        <p:tav tm="100000">
                                          <p:val>
                                            <p:strVal val="#ppt_w"/>
                                          </p:val>
                                        </p:tav>
                                      </p:tavLst>
                                    </p:anim>
                                    <p:anim calcmode="lin" valueType="num">
                                      <p:cBhvr>
                                        <p:cTn id="68" dur="500" fill="hold"/>
                                        <p:tgtEl>
                                          <p:spTgt spid="41"/>
                                        </p:tgtEl>
                                        <p:attrNameLst>
                                          <p:attrName>ppt_h</p:attrName>
                                        </p:attrNameLst>
                                      </p:cBhvr>
                                      <p:tavLst>
                                        <p:tav tm="0">
                                          <p:val>
                                            <p:fltVal val="0"/>
                                          </p:val>
                                        </p:tav>
                                        <p:tav tm="100000">
                                          <p:val>
                                            <p:strVal val="#ppt_h"/>
                                          </p:val>
                                        </p:tav>
                                      </p:tavLst>
                                    </p:anim>
                                    <p:anim calcmode="lin" valueType="num">
                                      <p:cBhvr>
                                        <p:cTn id="69" dur="500" fill="hold"/>
                                        <p:tgtEl>
                                          <p:spTgt spid="41"/>
                                        </p:tgtEl>
                                        <p:attrNameLst>
                                          <p:attrName>style.rotation</p:attrName>
                                        </p:attrNameLst>
                                      </p:cBhvr>
                                      <p:tavLst>
                                        <p:tav tm="0">
                                          <p:val>
                                            <p:fltVal val="90"/>
                                          </p:val>
                                        </p:tav>
                                        <p:tav tm="100000">
                                          <p:val>
                                            <p:fltVal val="0"/>
                                          </p:val>
                                        </p:tav>
                                      </p:tavLst>
                                    </p:anim>
                                    <p:animEffect>
                                      <p:cBhvr>
                                        <p:cTn id="70" dur="500"/>
                                        <p:tgtEl>
                                          <p:spTgt spid="41"/>
                                        </p:tgtEl>
                                      </p:cBhvr>
                                    </p:animEffect>
                                  </p:childTnLst>
                                </p:cTn>
                              </p:par>
                              <p:par>
                                <p:cTn id="71" presetID="31" presetClass="entr" presetSubtype="0" fill="hold" grpId="0" nodeType="withEffect">
                                  <p:stCondLst>
                                    <p:cond delay="750"/>
                                  </p:stCondLst>
                                  <p:childTnLst>
                                    <p:set>
                                      <p:cBhvr>
                                        <p:cTn id="72" dur="1" fill="hold">
                                          <p:stCondLst>
                                            <p:cond delay="0"/>
                                          </p:stCondLst>
                                        </p:cTn>
                                        <p:tgtEl>
                                          <p:spTgt spid="43"/>
                                        </p:tgtEl>
                                        <p:attrNameLst>
                                          <p:attrName>style.visibility</p:attrName>
                                        </p:attrNameLst>
                                      </p:cBhvr>
                                      <p:to>
                                        <p:strVal val="visible"/>
                                      </p:to>
                                    </p:set>
                                    <p:anim calcmode="lin" valueType="num">
                                      <p:cBhvr>
                                        <p:cTn id="73" dur="500" fill="hold"/>
                                        <p:tgtEl>
                                          <p:spTgt spid="43"/>
                                        </p:tgtEl>
                                        <p:attrNameLst>
                                          <p:attrName>ppt_w</p:attrName>
                                        </p:attrNameLst>
                                      </p:cBhvr>
                                      <p:tavLst>
                                        <p:tav tm="0">
                                          <p:val>
                                            <p:fltVal val="0"/>
                                          </p:val>
                                        </p:tav>
                                        <p:tav tm="100000">
                                          <p:val>
                                            <p:strVal val="#ppt_w"/>
                                          </p:val>
                                        </p:tav>
                                      </p:tavLst>
                                    </p:anim>
                                    <p:anim calcmode="lin" valueType="num">
                                      <p:cBhvr>
                                        <p:cTn id="74" dur="500" fill="hold"/>
                                        <p:tgtEl>
                                          <p:spTgt spid="43"/>
                                        </p:tgtEl>
                                        <p:attrNameLst>
                                          <p:attrName>ppt_h</p:attrName>
                                        </p:attrNameLst>
                                      </p:cBhvr>
                                      <p:tavLst>
                                        <p:tav tm="0">
                                          <p:val>
                                            <p:fltVal val="0"/>
                                          </p:val>
                                        </p:tav>
                                        <p:tav tm="100000">
                                          <p:val>
                                            <p:strVal val="#ppt_h"/>
                                          </p:val>
                                        </p:tav>
                                      </p:tavLst>
                                    </p:anim>
                                    <p:anim calcmode="lin" valueType="num">
                                      <p:cBhvr>
                                        <p:cTn id="75" dur="500" fill="hold"/>
                                        <p:tgtEl>
                                          <p:spTgt spid="43"/>
                                        </p:tgtEl>
                                        <p:attrNameLst>
                                          <p:attrName>style.rotation</p:attrName>
                                        </p:attrNameLst>
                                      </p:cBhvr>
                                      <p:tavLst>
                                        <p:tav tm="0">
                                          <p:val>
                                            <p:fltVal val="90"/>
                                          </p:val>
                                        </p:tav>
                                        <p:tav tm="100000">
                                          <p:val>
                                            <p:fltVal val="0"/>
                                          </p:val>
                                        </p:tav>
                                      </p:tavLst>
                                    </p:anim>
                                    <p:animEffect>
                                      <p:cBhvr>
                                        <p:cTn id="76" dur="500"/>
                                        <p:tgtEl>
                                          <p:spTgt spid="43"/>
                                        </p:tgtEl>
                                      </p:cBhvr>
                                    </p:animEffect>
                                  </p:childTnLst>
                                </p:cTn>
                              </p:par>
                              <p:par>
                                <p:cTn id="77" presetID="31" presetClass="entr" presetSubtype="0" fill="hold" grpId="0" nodeType="withEffect">
                                  <p:stCondLst>
                                    <p:cond delay="100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 calcmode="lin" valueType="num">
                                      <p:cBhvr>
                                        <p:cTn id="81" dur="500" fill="hold"/>
                                        <p:tgtEl>
                                          <p:spTgt spid="44"/>
                                        </p:tgtEl>
                                        <p:attrNameLst>
                                          <p:attrName>style.rotation</p:attrName>
                                        </p:attrNameLst>
                                      </p:cBhvr>
                                      <p:tavLst>
                                        <p:tav tm="0">
                                          <p:val>
                                            <p:fltVal val="90"/>
                                          </p:val>
                                        </p:tav>
                                        <p:tav tm="100000">
                                          <p:val>
                                            <p:fltVal val="0"/>
                                          </p:val>
                                        </p:tav>
                                      </p:tavLst>
                                    </p:anim>
                                    <p:animEffect>
                                      <p:cBhvr>
                                        <p:cTn id="82" dur="500"/>
                                        <p:tgtEl>
                                          <p:spTgt spid="44"/>
                                        </p:tgtEl>
                                      </p:cBhvr>
                                    </p:animEffect>
                                  </p:childTnLst>
                                </p:cTn>
                              </p:par>
                            </p:childTnLst>
                          </p:cTn>
                        </p:par>
                        <p:par>
                          <p:cTn id="83" fill="hold">
                            <p:stCondLst>
                              <p:cond delay="6000"/>
                            </p:stCondLst>
                            <p:childTnLst>
                              <p:par>
                                <p:cTn id="84" presetID="22" presetClass="entr" presetSubtype="2" fill="hold" grpId="0" nodeType="after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wipe(right)">
                                      <p:cBhvr>
                                        <p:cTn id="86" dur="500"/>
                                        <p:tgtEl>
                                          <p:spTgt spid="47"/>
                                        </p:tgtEl>
                                      </p:cBhvr>
                                    </p:animEffect>
                                  </p:childTnLst>
                                </p:cTn>
                              </p:par>
                            </p:childTnLst>
                          </p:cTn>
                        </p:par>
                        <p:par>
                          <p:cTn id="87" fill="hold">
                            <p:stCondLst>
                              <p:cond delay="6500"/>
                            </p:stCondLst>
                            <p:childTnLst>
                              <p:par>
                                <p:cTn id="88" presetID="42" presetClass="entr" presetSubtype="0" fill="hold" grpId="0" nodeType="afterEffect">
                                  <p:stCondLst>
                                    <p:cond delay="0"/>
                                  </p:stCondLst>
                                  <p:childTnLst>
                                    <p:set>
                                      <p:cBhvr>
                                        <p:cTn id="89" dur="1" fill="hold">
                                          <p:stCondLst>
                                            <p:cond delay="0"/>
                                          </p:stCondLst>
                                        </p:cTn>
                                        <p:tgtEl>
                                          <p:spTgt spid="45"/>
                                        </p:tgtEl>
                                        <p:attrNameLst>
                                          <p:attrName>style.visibility</p:attrName>
                                        </p:attrNameLst>
                                      </p:cBhvr>
                                      <p:to>
                                        <p:strVal val="visible"/>
                                      </p:to>
                                    </p:set>
                                    <p:animEffect>
                                      <p:cBhvr>
                                        <p:cTn id="90" dur="1000"/>
                                        <p:tgtEl>
                                          <p:spTgt spid="45"/>
                                        </p:tgtEl>
                                      </p:cBhvr>
                                    </p:animEffect>
                                    <p:anim calcmode="lin" valueType="num">
                                      <p:cBhvr>
                                        <p:cTn id="91" dur="1000" fill="hold"/>
                                        <p:tgtEl>
                                          <p:spTgt spid="45"/>
                                        </p:tgtEl>
                                        <p:attrNameLst>
                                          <p:attrName>ppt_x</p:attrName>
                                        </p:attrNameLst>
                                      </p:cBhvr>
                                      <p:tavLst>
                                        <p:tav tm="0">
                                          <p:val>
                                            <p:strVal val="#ppt_x"/>
                                          </p:val>
                                        </p:tav>
                                        <p:tav tm="100000">
                                          <p:val>
                                            <p:strVal val="#ppt_x"/>
                                          </p:val>
                                        </p:tav>
                                      </p:tavLst>
                                    </p:anim>
                                    <p:anim calcmode="lin" valueType="num">
                                      <p:cBhvr>
                                        <p:cTn id="92" dur="1000" fill="hold"/>
                                        <p:tgtEl>
                                          <p:spTgt spid="45"/>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46"/>
                                        </p:tgtEl>
                                        <p:attrNameLst>
                                          <p:attrName>style.visibility</p:attrName>
                                        </p:attrNameLst>
                                      </p:cBhvr>
                                      <p:to>
                                        <p:strVal val="visible"/>
                                      </p:to>
                                    </p:set>
                                    <p:animEffect>
                                      <p:cBhvr>
                                        <p:cTn id="95" dur="1000"/>
                                        <p:tgtEl>
                                          <p:spTgt spid="46"/>
                                        </p:tgtEl>
                                      </p:cBhvr>
                                    </p:animEffect>
                                    <p:anim calcmode="lin" valueType="num">
                                      <p:cBhvr>
                                        <p:cTn id="96" dur="1000" fill="hold"/>
                                        <p:tgtEl>
                                          <p:spTgt spid="46"/>
                                        </p:tgtEl>
                                        <p:attrNameLst>
                                          <p:attrName>ppt_x</p:attrName>
                                        </p:attrNameLst>
                                      </p:cBhvr>
                                      <p:tavLst>
                                        <p:tav tm="0">
                                          <p:val>
                                            <p:strVal val="#ppt_x"/>
                                          </p:val>
                                        </p:tav>
                                        <p:tav tm="100000">
                                          <p:val>
                                            <p:strVal val="#ppt_x"/>
                                          </p:val>
                                        </p:tav>
                                      </p:tavLst>
                                    </p:anim>
                                    <p:anim calcmode="lin" valueType="num">
                                      <p:cBhvr>
                                        <p:cTn id="97" dur="1000" fill="hold"/>
                                        <p:tgtEl>
                                          <p:spTgt spid="46"/>
                                        </p:tgtEl>
                                        <p:attrNameLst>
                                          <p:attrName>ppt_y</p:attrName>
                                        </p:attrNameLst>
                                      </p:cBhvr>
                                      <p:tavLst>
                                        <p:tav tm="0">
                                          <p:val>
                                            <p:strVal val="#ppt_y-.1"/>
                                          </p:val>
                                        </p:tav>
                                        <p:tav tm="100000">
                                          <p:val>
                                            <p:strVal val="#ppt_y"/>
                                          </p:val>
                                        </p:tav>
                                      </p:tavLst>
                                    </p:anim>
                                  </p:childTnLst>
                                </p:cTn>
                              </p:par>
                            </p:childTnLst>
                          </p:cTn>
                        </p:par>
                        <p:par>
                          <p:cTn id="98" fill="hold">
                            <p:stCondLst>
                              <p:cond delay="7500"/>
                            </p:stCondLst>
                            <p:childTnLst>
                              <p:par>
                                <p:cTn id="99" presetID="23" presetClass="entr" presetSubtype="16" fill="hold" grpId="0" nodeType="afterEffect">
                                  <p:stCondLst>
                                    <p:cond delay="0"/>
                                  </p:stCondLst>
                                  <p:childTnLst>
                                    <p:set>
                                      <p:cBhvr>
                                        <p:cTn id="100" dur="1" fill="hold">
                                          <p:stCondLst>
                                            <p:cond delay="0"/>
                                          </p:stCondLst>
                                        </p:cTn>
                                        <p:tgtEl>
                                          <p:spTgt spid="48"/>
                                        </p:tgtEl>
                                        <p:attrNameLst>
                                          <p:attrName>style.visibility</p:attrName>
                                        </p:attrNameLst>
                                      </p:cBhvr>
                                      <p:to>
                                        <p:strVal val="visible"/>
                                      </p:to>
                                    </p:set>
                                    <p:anim calcmode="lin" valueType="num">
                                      <p:cBhvr>
                                        <p:cTn id="101" dur="500" fill="hold"/>
                                        <p:tgtEl>
                                          <p:spTgt spid="48"/>
                                        </p:tgtEl>
                                        <p:attrNameLst>
                                          <p:attrName>ppt_w</p:attrName>
                                        </p:attrNameLst>
                                      </p:cBhvr>
                                      <p:tavLst>
                                        <p:tav tm="0">
                                          <p:val>
                                            <p:fltVal val="0"/>
                                          </p:val>
                                        </p:tav>
                                        <p:tav tm="100000">
                                          <p:val>
                                            <p:strVal val="#ppt_w"/>
                                          </p:val>
                                        </p:tav>
                                      </p:tavLst>
                                    </p:anim>
                                    <p:anim calcmode="lin" valueType="num">
                                      <p:cBhvr>
                                        <p:cTn id="102" dur="500" fill="hold"/>
                                        <p:tgtEl>
                                          <p:spTgt spid="48"/>
                                        </p:tgtEl>
                                        <p:attrNameLst>
                                          <p:attrName>ppt_h</p:attrName>
                                        </p:attrNameLst>
                                      </p:cBhvr>
                                      <p:tavLst>
                                        <p:tav tm="0">
                                          <p:val>
                                            <p:fltVal val="0"/>
                                          </p:val>
                                        </p:tav>
                                        <p:tav tm="100000">
                                          <p:val>
                                            <p:strVal val="#ppt_h"/>
                                          </p:val>
                                        </p:tav>
                                      </p:tavLst>
                                    </p:anim>
                                  </p:childTnLst>
                                </p:cTn>
                              </p:par>
                              <p:par>
                                <p:cTn id="103" presetID="23" presetClass="entr" presetSubtype="16" fill="hold" grpId="0" nodeType="withEffect">
                                  <p:stCondLst>
                                    <p:cond delay="20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childTnLst>
                                </p:cTn>
                              </p:par>
                              <p:par>
                                <p:cTn id="107" presetID="23" presetClass="entr" presetSubtype="16" fill="hold" grpId="0" nodeType="withEffect">
                                  <p:stCondLst>
                                    <p:cond delay="300"/>
                                  </p:stCondLst>
                                  <p:childTnLst>
                                    <p:set>
                                      <p:cBhvr>
                                        <p:cTn id="108" dur="1" fill="hold">
                                          <p:stCondLst>
                                            <p:cond delay="0"/>
                                          </p:stCondLst>
                                        </p:cTn>
                                        <p:tgtEl>
                                          <p:spTgt spid="49"/>
                                        </p:tgtEl>
                                        <p:attrNameLst>
                                          <p:attrName>style.visibility</p:attrName>
                                        </p:attrNameLst>
                                      </p:cBhvr>
                                      <p:to>
                                        <p:strVal val="visible"/>
                                      </p:to>
                                    </p:set>
                                    <p:anim calcmode="lin" valueType="num">
                                      <p:cBhvr>
                                        <p:cTn id="109" dur="500" fill="hold"/>
                                        <p:tgtEl>
                                          <p:spTgt spid="49"/>
                                        </p:tgtEl>
                                        <p:attrNameLst>
                                          <p:attrName>ppt_w</p:attrName>
                                        </p:attrNameLst>
                                      </p:cBhvr>
                                      <p:tavLst>
                                        <p:tav tm="0">
                                          <p:val>
                                            <p:fltVal val="0"/>
                                          </p:val>
                                        </p:tav>
                                        <p:tav tm="100000">
                                          <p:val>
                                            <p:strVal val="#ppt_w"/>
                                          </p:val>
                                        </p:tav>
                                      </p:tavLst>
                                    </p:anim>
                                    <p:anim calcmode="lin" valueType="num">
                                      <p:cBhvr>
                                        <p:cTn id="110" dur="500" fill="hold"/>
                                        <p:tgtEl>
                                          <p:spTgt spid="49"/>
                                        </p:tgtEl>
                                        <p:attrNameLst>
                                          <p:attrName>ppt_h</p:attrName>
                                        </p:attrNameLst>
                                      </p:cBhvr>
                                      <p:tavLst>
                                        <p:tav tm="0">
                                          <p:val>
                                            <p:fltVal val="0"/>
                                          </p:val>
                                        </p:tav>
                                        <p:tav tm="100000">
                                          <p:val>
                                            <p:strVal val="#ppt_h"/>
                                          </p:val>
                                        </p:tav>
                                      </p:tavLst>
                                    </p:anim>
                                  </p:childTnLst>
                                </p:cTn>
                              </p:par>
                              <p:par>
                                <p:cTn id="111" presetID="23" presetClass="entr" presetSubtype="16" fill="hold" grpId="0" nodeType="withEffect">
                                  <p:stCondLst>
                                    <p:cond delay="500"/>
                                  </p:stCondLst>
                                  <p:childTnLst>
                                    <p:set>
                                      <p:cBhvr>
                                        <p:cTn id="112" dur="1" fill="hold">
                                          <p:stCondLst>
                                            <p:cond delay="0"/>
                                          </p:stCondLst>
                                        </p:cTn>
                                        <p:tgtEl>
                                          <p:spTgt spid="51"/>
                                        </p:tgtEl>
                                        <p:attrNameLst>
                                          <p:attrName>style.visibility</p:attrName>
                                        </p:attrNameLst>
                                      </p:cBhvr>
                                      <p:to>
                                        <p:strVal val="visible"/>
                                      </p:to>
                                    </p:set>
                                    <p:anim calcmode="lin" valueType="num">
                                      <p:cBhvr>
                                        <p:cTn id="113" dur="500" fill="hold"/>
                                        <p:tgtEl>
                                          <p:spTgt spid="51"/>
                                        </p:tgtEl>
                                        <p:attrNameLst>
                                          <p:attrName>ppt_w</p:attrName>
                                        </p:attrNameLst>
                                      </p:cBhvr>
                                      <p:tavLst>
                                        <p:tav tm="0">
                                          <p:val>
                                            <p:fltVal val="0"/>
                                          </p:val>
                                        </p:tav>
                                        <p:tav tm="100000">
                                          <p:val>
                                            <p:strVal val="#ppt_w"/>
                                          </p:val>
                                        </p:tav>
                                      </p:tavLst>
                                    </p:anim>
                                    <p:anim calcmode="lin" valueType="num">
                                      <p:cBhvr>
                                        <p:cTn id="114" dur="500" fill="hold"/>
                                        <p:tgtEl>
                                          <p:spTgt spid="5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autoUpdateAnimBg="0"/>
      <p:bldP spid="27" grpId="0" bldLvl="0" animBg="1" autoUpdateAnimBg="0"/>
      <p:bldP spid="28" grpId="0" bldLvl="0" animBg="1" autoUpdateAnimBg="0"/>
      <p:bldP spid="29" grpId="0" bldLvl="0" animBg="1" autoUpdateAnimBg="0"/>
      <p:bldP spid="30" grpId="0" bldLvl="0" animBg="1" autoUpdateAnimBg="0"/>
      <p:bldP spid="31" grpId="0" bldLvl="0" animBg="1" autoUpdateAnimBg="0"/>
      <p:bldP spid="32" grpId="0" animBg="1"/>
      <p:bldP spid="33" grpId="0" bldLvl="0" autoUpdateAnimBg="0"/>
      <p:bldP spid="34" grpId="0" bldLvl="0" autoUpdateAnimBg="0"/>
      <p:bldP spid="35" grpId="0" bldLvl="0" autoUpdateAnimBg="0"/>
      <p:bldP spid="36" grpId="0" bldLvl="0"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animBg="1"/>
      <p:bldP spid="48" grpId="0" bldLvl="0" animBg="1" autoUpdateAnimBg="0"/>
      <p:bldP spid="49" grpId="0" bldLvl="0" animBg="1" autoUpdateAnimBg="0"/>
      <p:bldP spid="50" grpId="0" bldLvl="0" animBg="1" autoUpdateAnimBg="0"/>
      <p:bldP spid="51" grpId="0" bldLvl="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767111"/>
            <a:ext cx="9144000" cy="1735039"/>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2355726"/>
            <a:ext cx="9144000" cy="411386"/>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994618" y="2067694"/>
            <a:ext cx="940905" cy="940905"/>
            <a:chOff x="1403648" y="1527633"/>
            <a:chExt cx="1080120" cy="1080120"/>
          </a:xfrm>
          <a:solidFill>
            <a:srgbClr val="92D050"/>
          </a:solidFill>
        </p:grpSpPr>
        <p:sp>
          <p:nvSpPr>
            <p:cNvPr id="7" name="椭圆 6"/>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椭圆 7"/>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1</a:t>
              </a:r>
              <a:endParaRPr lang="zh-CN" altLang="en-US" sz="3600" dirty="0">
                <a:latin typeface="Impact" pitchFamily="34" charset="0"/>
              </a:endParaRPr>
            </a:p>
          </p:txBody>
        </p:sp>
      </p:grpSp>
      <p:grpSp>
        <p:nvGrpSpPr>
          <p:cNvPr id="9" name="组合 8"/>
          <p:cNvGrpSpPr/>
          <p:nvPr/>
        </p:nvGrpSpPr>
        <p:grpSpPr>
          <a:xfrm>
            <a:off x="3038260" y="2067694"/>
            <a:ext cx="940905" cy="940905"/>
            <a:chOff x="1403648" y="1527633"/>
            <a:chExt cx="1080120" cy="1080120"/>
          </a:xfrm>
          <a:solidFill>
            <a:schemeClr val="accent3">
              <a:lumMod val="50000"/>
            </a:schemeClr>
          </a:solidFill>
        </p:grpSpPr>
        <p:sp>
          <p:nvSpPr>
            <p:cNvPr id="10" name="椭圆 9"/>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椭圆 10"/>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2</a:t>
              </a:r>
              <a:endParaRPr lang="zh-CN" altLang="en-US" sz="3600" dirty="0">
                <a:latin typeface="Impact" pitchFamily="34" charset="0"/>
              </a:endParaRPr>
            </a:p>
          </p:txBody>
        </p:sp>
      </p:grpSp>
      <p:grpSp>
        <p:nvGrpSpPr>
          <p:cNvPr id="12" name="组合 11"/>
          <p:cNvGrpSpPr/>
          <p:nvPr/>
        </p:nvGrpSpPr>
        <p:grpSpPr>
          <a:xfrm>
            <a:off x="5081902" y="2067694"/>
            <a:ext cx="940905" cy="940905"/>
            <a:chOff x="1403648" y="1527633"/>
            <a:chExt cx="1080120" cy="1080120"/>
          </a:xfrm>
        </p:grpSpPr>
        <p:sp>
          <p:nvSpPr>
            <p:cNvPr id="13" name="椭圆 12"/>
            <p:cNvSpPr/>
            <p:nvPr/>
          </p:nvSpPr>
          <p:spPr>
            <a:xfrm>
              <a:off x="1403648" y="1527633"/>
              <a:ext cx="1080120" cy="1080120"/>
            </a:xfrm>
            <a:prstGeom prst="ellipse">
              <a:avLst/>
            </a:prstGeom>
            <a:solidFill>
              <a:srgbClr val="5AB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椭圆 13"/>
            <p:cNvSpPr/>
            <p:nvPr/>
          </p:nvSpPr>
          <p:spPr>
            <a:xfrm>
              <a:off x="1475656" y="1599641"/>
              <a:ext cx="936104" cy="93610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3</a:t>
              </a:r>
              <a:endParaRPr lang="zh-CN" altLang="en-US" sz="3600" dirty="0">
                <a:latin typeface="Impact" pitchFamily="34" charset="0"/>
              </a:endParaRPr>
            </a:p>
          </p:txBody>
        </p:sp>
      </p:grpSp>
      <p:grpSp>
        <p:nvGrpSpPr>
          <p:cNvPr id="15" name="组合 14"/>
          <p:cNvGrpSpPr/>
          <p:nvPr/>
        </p:nvGrpSpPr>
        <p:grpSpPr>
          <a:xfrm>
            <a:off x="7125545" y="2067694"/>
            <a:ext cx="940905" cy="940905"/>
            <a:chOff x="1403648" y="1527633"/>
            <a:chExt cx="1080120" cy="1080120"/>
          </a:xfrm>
          <a:solidFill>
            <a:schemeClr val="accent3">
              <a:lumMod val="75000"/>
            </a:schemeClr>
          </a:solidFill>
        </p:grpSpPr>
        <p:sp>
          <p:nvSpPr>
            <p:cNvPr id="16" name="椭圆 15"/>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椭圆 16"/>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4</a:t>
              </a:r>
              <a:endParaRPr lang="zh-CN" altLang="en-US" sz="3600" dirty="0">
                <a:latin typeface="Impact" pitchFamily="34" charset="0"/>
              </a:endParaRPr>
            </a:p>
          </p:txBody>
        </p:sp>
      </p:grpSp>
      <p:sp>
        <p:nvSpPr>
          <p:cNvPr id="18" name="TextBox 17"/>
          <p:cNvSpPr txBox="1"/>
          <p:nvPr/>
        </p:nvSpPr>
        <p:spPr>
          <a:xfrm>
            <a:off x="384612" y="3363838"/>
            <a:ext cx="2160917"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19" name="TextBox 18"/>
          <p:cNvSpPr txBox="1"/>
          <p:nvPr/>
        </p:nvSpPr>
        <p:spPr>
          <a:xfrm>
            <a:off x="2428254" y="3363838"/>
            <a:ext cx="2160917"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20" name="TextBox 19"/>
          <p:cNvSpPr txBox="1"/>
          <p:nvPr/>
        </p:nvSpPr>
        <p:spPr>
          <a:xfrm>
            <a:off x="4471896" y="3363838"/>
            <a:ext cx="2160917"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21" name="TextBox 20"/>
          <p:cNvSpPr txBox="1"/>
          <p:nvPr/>
        </p:nvSpPr>
        <p:spPr>
          <a:xfrm>
            <a:off x="6515538" y="3379313"/>
            <a:ext cx="2160917"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22" name="TextBox 21"/>
          <p:cNvSpPr txBox="1"/>
          <p:nvPr/>
        </p:nvSpPr>
        <p:spPr>
          <a:xfrm>
            <a:off x="683568" y="411510"/>
            <a:ext cx="1584176" cy="769441"/>
          </a:xfrm>
          <a:prstGeom prst="rect">
            <a:avLst/>
          </a:prstGeom>
          <a:noFill/>
        </p:spPr>
        <p:txBody>
          <a:bodyPr wrap="square" rtlCol="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zh-CN" altLang="en-US" sz="4400" b="1" dirty="0" smtClean="0">
                <a:ln/>
                <a:solidFill>
                  <a:schemeClr val="accent3"/>
                </a:solidFill>
                <a:latin typeface="微软雅黑" pitchFamily="34" charset="-122"/>
                <a:ea typeface="微软雅黑" pitchFamily="34" charset="-122"/>
              </a:rPr>
              <a:t>目 录</a:t>
            </a:r>
            <a:endParaRPr lang="zh-CN" altLang="en-US" sz="4400" b="1" dirty="0">
              <a:ln/>
              <a:solidFill>
                <a:schemeClr val="accent3"/>
              </a:solidFill>
              <a:latin typeface="微软雅黑" pitchFamily="34" charset="-122"/>
              <a:ea typeface="微软雅黑" pitchFamily="34" charset="-122"/>
            </a:endParaRPr>
          </a:p>
        </p:txBody>
      </p:sp>
    </p:spTree>
    <p:extLst>
      <p:ext uri="{BB962C8B-B14F-4D97-AF65-F5344CB8AC3E}">
        <p14:creationId xmlns:p14="http://schemas.microsoft.com/office/powerpoint/2010/main" xmlns="" val="256933879"/>
      </p:ext>
    </p:extLst>
  </p:cSld>
  <p:clrMapOvr>
    <a:masterClrMapping/>
  </p:clrMapOvr>
  <mc:AlternateContent xmlns:mc="http://schemas.openxmlformats.org/markup-compatibility/2006">
    <mc:Choice xmlns:p14="http://schemas.microsoft.com/office/powerpoint/2010/main" xmlns=""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par>
                          <p:cTn id="14" fill="hold">
                            <p:stCondLst>
                              <p:cond delay="1500"/>
                            </p:stCondLst>
                            <p:childTnLst>
                              <p:par>
                                <p:cTn id="15" presetID="22" presetClass="exit" presetSubtype="4" fill="hold" grpId="0" nodeType="afterEffect">
                                  <p:stCondLst>
                                    <p:cond delay="0"/>
                                  </p:stCondLst>
                                  <p:childTnLst>
                                    <p:animEffect transition="out" filter="wipe(down)">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 presetClass="entr" presetSubtype="8"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8"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0-#ppt_w/2"/>
                                          </p:val>
                                        </p:tav>
                                        <p:tav tm="100000">
                                          <p:val>
                                            <p:strVal val="#ppt_x"/>
                                          </p:val>
                                        </p:tav>
                                      </p:tavLst>
                                    </p:anim>
                                    <p:anim calcmode="lin" valueType="num">
                                      <p:cBhvr additive="base">
                                        <p:cTn id="37" dur="500" fill="hold"/>
                                        <p:tgtEl>
                                          <p:spTgt spid="15"/>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anim calcmode="lin" valueType="num">
                                      <p:cBhvr>
                                        <p:cTn id="42" dur="500" fill="hold"/>
                                        <p:tgtEl>
                                          <p:spTgt spid="18"/>
                                        </p:tgtEl>
                                        <p:attrNameLst>
                                          <p:attrName>ppt_x</p:attrName>
                                        </p:attrNameLst>
                                      </p:cBhvr>
                                      <p:tavLst>
                                        <p:tav tm="0">
                                          <p:val>
                                            <p:strVal val="#ppt_x"/>
                                          </p:val>
                                        </p:tav>
                                        <p:tav tm="100000">
                                          <p:val>
                                            <p:strVal val="#ppt_x"/>
                                          </p:val>
                                        </p:tav>
                                      </p:tavLst>
                                    </p:anim>
                                    <p:anim calcmode="lin" valueType="num">
                                      <p:cBhvr>
                                        <p:cTn id="43" dur="500" fill="hold"/>
                                        <p:tgtEl>
                                          <p:spTgt spid="18"/>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42"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anim calcmode="lin" valueType="num">
                                      <p:cBhvr>
                                        <p:cTn id="48" dur="500" fill="hold"/>
                                        <p:tgtEl>
                                          <p:spTgt spid="19"/>
                                        </p:tgtEl>
                                        <p:attrNameLst>
                                          <p:attrName>ppt_x</p:attrName>
                                        </p:attrNameLst>
                                      </p:cBhvr>
                                      <p:tavLst>
                                        <p:tav tm="0">
                                          <p:val>
                                            <p:strVal val="#ppt_x"/>
                                          </p:val>
                                        </p:tav>
                                        <p:tav tm="100000">
                                          <p:val>
                                            <p:strVal val="#ppt_x"/>
                                          </p:val>
                                        </p:tav>
                                      </p:tavLst>
                                    </p:anim>
                                    <p:anim calcmode="lin" valueType="num">
                                      <p:cBhvr>
                                        <p:cTn id="49" dur="500" fill="hold"/>
                                        <p:tgtEl>
                                          <p:spTgt spid="19"/>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42"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anim calcmode="lin" valueType="num">
                                      <p:cBhvr>
                                        <p:cTn id="54" dur="500" fill="hold"/>
                                        <p:tgtEl>
                                          <p:spTgt spid="20"/>
                                        </p:tgtEl>
                                        <p:attrNameLst>
                                          <p:attrName>ppt_x</p:attrName>
                                        </p:attrNameLst>
                                      </p:cBhvr>
                                      <p:tavLst>
                                        <p:tav tm="0">
                                          <p:val>
                                            <p:strVal val="#ppt_x"/>
                                          </p:val>
                                        </p:tav>
                                        <p:tav tm="100000">
                                          <p:val>
                                            <p:strVal val="#ppt_x"/>
                                          </p:val>
                                        </p:tav>
                                      </p:tavLst>
                                    </p:anim>
                                    <p:anim calcmode="lin" valueType="num">
                                      <p:cBhvr>
                                        <p:cTn id="55" dur="500" fill="hold"/>
                                        <p:tgtEl>
                                          <p:spTgt spid="20"/>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42" presetClass="entr" presetSubtype="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anim calcmode="lin" valueType="num">
                                      <p:cBhvr>
                                        <p:cTn id="60" dur="500" fill="hold"/>
                                        <p:tgtEl>
                                          <p:spTgt spid="21"/>
                                        </p:tgtEl>
                                        <p:attrNameLst>
                                          <p:attrName>ppt_x</p:attrName>
                                        </p:attrNameLst>
                                      </p:cBhvr>
                                      <p:tavLst>
                                        <p:tav tm="0">
                                          <p:val>
                                            <p:strVal val="#ppt_x"/>
                                          </p:val>
                                        </p:tav>
                                        <p:tav tm="100000">
                                          <p:val>
                                            <p:strVal val="#ppt_x"/>
                                          </p:val>
                                        </p:tav>
                                      </p:tavLst>
                                    </p:anim>
                                    <p:anim calcmode="lin" valueType="num">
                                      <p:cBhvr>
                                        <p:cTn id="61"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8" grpId="0"/>
      <p:bldP spid="19" grpId="0"/>
      <p:bldP spid="20" grpId="0"/>
      <p:bldP spid="21" grpId="0"/>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矩形 9"/>
          <p:cNvSpPr/>
          <p:nvPr/>
        </p:nvSpPr>
        <p:spPr>
          <a:xfrm>
            <a:off x="0" y="2664063"/>
            <a:ext cx="9144000" cy="182835"/>
          </a:xfrm>
          <a:custGeom>
            <a:avLst/>
            <a:gdLst/>
            <a:ahLst/>
            <a:cxnLst/>
            <a:rect l="l" t="t" r="r" b="b"/>
            <a:pathLst>
              <a:path w="144016" h="869444">
                <a:moveTo>
                  <a:pt x="0" y="0"/>
                </a:moveTo>
                <a:lnTo>
                  <a:pt x="144016" y="0"/>
                </a:lnTo>
                <a:lnTo>
                  <a:pt x="144016" y="869444"/>
                </a:lnTo>
                <a:lnTo>
                  <a:pt x="0" y="869444"/>
                </a:lnTo>
                <a:close/>
              </a:path>
            </a:pathLst>
          </a:cu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6" name="组合 5"/>
          <p:cNvGrpSpPr/>
          <p:nvPr/>
        </p:nvGrpSpPr>
        <p:grpSpPr>
          <a:xfrm>
            <a:off x="578220" y="1059582"/>
            <a:ext cx="3888432" cy="1298476"/>
            <a:chOff x="549712" y="914400"/>
            <a:chExt cx="3888432" cy="1298476"/>
          </a:xfrm>
        </p:grpSpPr>
        <p:sp>
          <p:nvSpPr>
            <p:cNvPr id="7" name="圆角矩形 6"/>
            <p:cNvSpPr/>
            <p:nvPr/>
          </p:nvSpPr>
          <p:spPr>
            <a:xfrm>
              <a:off x="549712" y="914400"/>
              <a:ext cx="3888432" cy="1298476"/>
            </a:xfrm>
            <a:prstGeom prst="roundRect">
              <a:avLst>
                <a:gd name="adj" fmla="val 8330"/>
              </a:avLst>
            </a:prstGeom>
            <a:noFill/>
            <a:ln w="6350" cap="flat" cmpd="sng" algn="ctr">
              <a:solidFill>
                <a:schemeClr val="bg1">
                  <a:lumMod val="5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8" name="直接连接符 7"/>
            <p:cNvCxnSpPr/>
            <p:nvPr/>
          </p:nvCxnSpPr>
          <p:spPr>
            <a:xfrm>
              <a:off x="1727684" y="1087388"/>
              <a:ext cx="0" cy="952500"/>
            </a:xfrm>
            <a:prstGeom prst="line">
              <a:avLst/>
            </a:prstGeom>
            <a:noFill/>
            <a:ln w="6350" cap="flat" cmpd="sng" algn="ctr">
              <a:solidFill>
                <a:schemeClr val="bg1">
                  <a:lumMod val="50000"/>
                </a:schemeClr>
              </a:solidFill>
              <a:prstDash val="dash"/>
            </a:ln>
            <a:effectLst/>
          </p:spPr>
        </p:cxnSp>
        <p:sp>
          <p:nvSpPr>
            <p:cNvPr id="9" name="Rectangle 13" descr="FD1DDF730CE4456e89755B07FE1653D0# #Rectangle 13"/>
            <p:cNvSpPr>
              <a:spLocks noChangeArrowheads="1"/>
            </p:cNvSpPr>
            <p:nvPr/>
          </p:nvSpPr>
          <p:spPr bwMode="auto">
            <a:xfrm>
              <a:off x="1876107" y="1157527"/>
              <a:ext cx="1460088" cy="307777"/>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a:t>
              </a:r>
              <a:endPar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0" name="Rectangle 13" descr="FD1DDF730CE4456e89755B07FE1653D0# #Rectangle 13"/>
            <p:cNvSpPr>
              <a:spLocks noChangeArrowheads="1"/>
            </p:cNvSpPr>
            <p:nvPr/>
          </p:nvSpPr>
          <p:spPr bwMode="auto">
            <a:xfrm>
              <a:off x="1876105" y="1425239"/>
              <a:ext cx="2391677" cy="507831"/>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此处添加</a:t>
              </a:r>
              <a:r>
                <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计划</a:t>
              </a: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扼要说明，添加简短说明文字</a:t>
              </a:r>
              <a:r>
                <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。此处</a:t>
              </a: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添加明年计划的扼要</a:t>
              </a:r>
              <a:r>
                <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说明，添加简短说明文字</a:t>
              </a: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1" name="椭圆 10"/>
            <p:cNvSpPr/>
            <p:nvPr/>
          </p:nvSpPr>
          <p:spPr>
            <a:xfrm>
              <a:off x="683568" y="1128228"/>
              <a:ext cx="870820" cy="870820"/>
            </a:xfrm>
            <a:prstGeom prst="ellipse">
              <a:avLst/>
            </a:pr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2" name="Freeform 24"/>
            <p:cNvSpPr>
              <a:spLocks noEditPoints="1"/>
            </p:cNvSpPr>
            <p:nvPr/>
          </p:nvSpPr>
          <p:spPr bwMode="auto">
            <a:xfrm flipH="1">
              <a:off x="908390" y="1296472"/>
              <a:ext cx="489792" cy="52163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ysClr val="window" lastClr="FFFFFF"/>
            </a:solidFill>
            <a:ln w="9525">
              <a:noFill/>
              <a:round/>
              <a:headEnd/>
              <a:tailEnd/>
            </a:ln>
            <a:effec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nvGrpSpPr>
          <p:cNvPr id="13" name="组合 12"/>
          <p:cNvGrpSpPr/>
          <p:nvPr/>
        </p:nvGrpSpPr>
        <p:grpSpPr>
          <a:xfrm>
            <a:off x="4680012" y="1059582"/>
            <a:ext cx="3888432" cy="1298476"/>
            <a:chOff x="4651504" y="914400"/>
            <a:chExt cx="3888432" cy="1298476"/>
          </a:xfrm>
        </p:grpSpPr>
        <p:sp>
          <p:nvSpPr>
            <p:cNvPr id="14" name="圆角矩形 13"/>
            <p:cNvSpPr/>
            <p:nvPr/>
          </p:nvSpPr>
          <p:spPr>
            <a:xfrm>
              <a:off x="4651504" y="914400"/>
              <a:ext cx="3888432" cy="1298476"/>
            </a:xfrm>
            <a:prstGeom prst="roundRect">
              <a:avLst>
                <a:gd name="adj" fmla="val 8330"/>
              </a:avLst>
            </a:prstGeom>
            <a:noFill/>
            <a:ln w="6350" cap="flat" cmpd="sng" algn="ctr">
              <a:solidFill>
                <a:schemeClr val="bg1">
                  <a:lumMod val="5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15" name="直接连接符 14"/>
            <p:cNvCxnSpPr/>
            <p:nvPr/>
          </p:nvCxnSpPr>
          <p:spPr>
            <a:xfrm>
              <a:off x="5829476" y="1087388"/>
              <a:ext cx="0" cy="952500"/>
            </a:xfrm>
            <a:prstGeom prst="line">
              <a:avLst/>
            </a:prstGeom>
            <a:noFill/>
            <a:ln w="6350" cap="flat" cmpd="sng" algn="ctr">
              <a:solidFill>
                <a:schemeClr val="bg1">
                  <a:lumMod val="50000"/>
                </a:schemeClr>
              </a:solidFill>
              <a:prstDash val="dash"/>
            </a:ln>
            <a:effectLst/>
          </p:spPr>
        </p:cxnSp>
        <p:sp>
          <p:nvSpPr>
            <p:cNvPr id="16" name="Rectangle 13" descr="FD1DDF730CE4456e89755B07FE1653D0# #Rectangle 13"/>
            <p:cNvSpPr>
              <a:spLocks noChangeArrowheads="1"/>
            </p:cNvSpPr>
            <p:nvPr/>
          </p:nvSpPr>
          <p:spPr bwMode="auto">
            <a:xfrm>
              <a:off x="5977899" y="1157527"/>
              <a:ext cx="1460088" cy="307777"/>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a:t>
              </a:r>
              <a:endPar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7" name="Rectangle 13" descr="FD1DDF730CE4456e89755B07FE1653D0# #Rectangle 13"/>
            <p:cNvSpPr>
              <a:spLocks noChangeArrowheads="1"/>
            </p:cNvSpPr>
            <p:nvPr/>
          </p:nvSpPr>
          <p:spPr bwMode="auto">
            <a:xfrm>
              <a:off x="5977897" y="1425239"/>
              <a:ext cx="2391677" cy="507831"/>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此处添加</a:t>
              </a:r>
              <a:r>
                <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计划</a:t>
              </a: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扼要说明，添加简短说明文字</a:t>
              </a:r>
              <a:r>
                <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。此处</a:t>
              </a: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添加明年计划的扼要</a:t>
              </a:r>
              <a:r>
                <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说明，添加简短说明文字</a:t>
              </a: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 name="椭圆 17"/>
            <p:cNvSpPr/>
            <p:nvPr/>
          </p:nvSpPr>
          <p:spPr>
            <a:xfrm>
              <a:off x="4785360" y="1128228"/>
              <a:ext cx="870820" cy="870820"/>
            </a:xfrm>
            <a:prstGeom prst="ellipse">
              <a:avLst/>
            </a:pr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9" name="Freeform 25"/>
            <p:cNvSpPr>
              <a:spLocks noEditPoints="1"/>
            </p:cNvSpPr>
            <p:nvPr/>
          </p:nvSpPr>
          <p:spPr bwMode="auto">
            <a:xfrm flipH="1">
              <a:off x="4961760" y="1319214"/>
              <a:ext cx="518020" cy="488850"/>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ysClr val="window" lastClr="FFFFFF"/>
            </a:solidFill>
            <a:ln w="9525">
              <a:noFill/>
              <a:round/>
              <a:headEnd/>
              <a:tailEnd/>
            </a:ln>
            <a:effectLst/>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nvGrpSpPr>
          <p:cNvPr id="20" name="组合 19"/>
          <p:cNvGrpSpPr/>
          <p:nvPr/>
        </p:nvGrpSpPr>
        <p:grpSpPr>
          <a:xfrm>
            <a:off x="4680012" y="3098031"/>
            <a:ext cx="3888432" cy="1298476"/>
            <a:chOff x="4651504" y="3063637"/>
            <a:chExt cx="3888432" cy="1298476"/>
          </a:xfrm>
        </p:grpSpPr>
        <p:sp>
          <p:nvSpPr>
            <p:cNvPr id="21" name="圆角矩形 20"/>
            <p:cNvSpPr/>
            <p:nvPr/>
          </p:nvSpPr>
          <p:spPr>
            <a:xfrm>
              <a:off x="4651504" y="3063637"/>
              <a:ext cx="3888432" cy="1298476"/>
            </a:xfrm>
            <a:prstGeom prst="roundRect">
              <a:avLst>
                <a:gd name="adj" fmla="val 8330"/>
              </a:avLst>
            </a:prstGeom>
            <a:noFill/>
            <a:ln w="6350" cap="flat" cmpd="sng" algn="ctr">
              <a:solidFill>
                <a:schemeClr val="bg1">
                  <a:lumMod val="5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solidFill>
                  <a:sysClr val="window" lastClr="FFFFFF"/>
                </a:solidFill>
                <a:effectLst/>
                <a:uLnTx/>
                <a:uFillTx/>
                <a:latin typeface="微软雅黑" pitchFamily="34" charset="-122"/>
                <a:ea typeface="微软雅黑" pitchFamily="34" charset="-122"/>
              </a:endParaRPr>
            </a:p>
          </p:txBody>
        </p:sp>
        <p:cxnSp>
          <p:nvCxnSpPr>
            <p:cNvPr id="22" name="直接连接符 21"/>
            <p:cNvCxnSpPr/>
            <p:nvPr/>
          </p:nvCxnSpPr>
          <p:spPr>
            <a:xfrm>
              <a:off x="5829476" y="3236625"/>
              <a:ext cx="0" cy="952500"/>
            </a:xfrm>
            <a:prstGeom prst="line">
              <a:avLst/>
            </a:prstGeom>
            <a:noFill/>
            <a:ln w="6350" cap="flat" cmpd="sng" algn="ctr">
              <a:solidFill>
                <a:schemeClr val="bg1">
                  <a:lumMod val="50000"/>
                </a:schemeClr>
              </a:solidFill>
              <a:prstDash val="dash"/>
            </a:ln>
            <a:effectLst/>
          </p:spPr>
        </p:cxnSp>
        <p:sp>
          <p:nvSpPr>
            <p:cNvPr id="23" name="Rectangle 13" descr="FD1DDF730CE4456e89755B07FE1653D0# #Rectangle 13"/>
            <p:cNvSpPr>
              <a:spLocks noChangeArrowheads="1"/>
            </p:cNvSpPr>
            <p:nvPr/>
          </p:nvSpPr>
          <p:spPr bwMode="auto">
            <a:xfrm>
              <a:off x="5977899" y="3306764"/>
              <a:ext cx="1460088" cy="307777"/>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1400" b="0" i="0" u="none" strike="noStrike" kern="0" cap="none" spc="0" normalizeH="0" baseline="0" noProof="0" dirty="0" smtClean="0">
                  <a:solidFill>
                    <a:sysClr val="windowText" lastClr="000000"/>
                  </a:solidFill>
                  <a:effectLst/>
                  <a:uLnTx/>
                  <a:uFillTx/>
                  <a:latin typeface="微软雅黑" pitchFamily="34" charset="-122"/>
                  <a:ea typeface="微软雅黑" pitchFamily="34" charset="-122"/>
                </a:rPr>
                <a:t>添加标题</a:t>
              </a:r>
              <a:endParaRPr kumimoji="0" lang="en-US" altLang="zh-CN" sz="1400" b="0" i="0" u="none" strike="noStrike" kern="0" cap="none" spc="0" normalizeH="0" baseline="0" noProof="0" dirty="0">
                <a:solidFill>
                  <a:sysClr val="windowText" lastClr="000000"/>
                </a:solidFill>
                <a:effectLst/>
                <a:uLnTx/>
                <a:uFillTx/>
                <a:latin typeface="微软雅黑" pitchFamily="34" charset="-122"/>
                <a:ea typeface="微软雅黑" pitchFamily="34" charset="-122"/>
              </a:endParaRPr>
            </a:p>
          </p:txBody>
        </p:sp>
        <p:sp>
          <p:nvSpPr>
            <p:cNvPr id="24" name="Rectangle 13" descr="FD1DDF730CE4456e89755B07FE1653D0# #Rectangle 13"/>
            <p:cNvSpPr>
              <a:spLocks noChangeArrowheads="1"/>
            </p:cNvSpPr>
            <p:nvPr/>
          </p:nvSpPr>
          <p:spPr bwMode="auto">
            <a:xfrm>
              <a:off x="5977897" y="3574476"/>
              <a:ext cx="2391677" cy="507831"/>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solidFill>
                    <a:sysClr val="windowText" lastClr="000000"/>
                  </a:solidFill>
                  <a:effectLst/>
                  <a:uLnTx/>
                  <a:uFillTx/>
                  <a:latin typeface="微软雅黑" pitchFamily="34" charset="-122"/>
                  <a:ea typeface="微软雅黑" pitchFamily="34" charset="-122"/>
                </a:rPr>
                <a:t>此处添加</a:t>
              </a:r>
              <a:r>
                <a:rPr kumimoji="0" lang="zh-CN" altLang="en-US" sz="900" b="0" i="0" u="none" strike="noStrike" kern="0" cap="none" spc="0" normalizeH="0" baseline="0" noProof="0" dirty="0">
                  <a:solidFill>
                    <a:sysClr val="windowText" lastClr="000000"/>
                  </a:solidFill>
                  <a:effectLst/>
                  <a:uLnTx/>
                  <a:uFillTx/>
                  <a:latin typeface="微软雅黑" pitchFamily="34" charset="-122"/>
                  <a:ea typeface="微软雅黑" pitchFamily="34" charset="-122"/>
                </a:rPr>
                <a:t>计划</a:t>
              </a:r>
              <a:r>
                <a:rPr kumimoji="0" lang="zh-CN" altLang="en-US" sz="900" b="0" i="0" u="none" strike="noStrike" kern="0" cap="none" spc="0" normalizeH="0" baseline="0" noProof="0" dirty="0" smtClean="0">
                  <a:solidFill>
                    <a:sysClr val="windowText" lastClr="000000"/>
                  </a:solidFill>
                  <a:effectLst/>
                  <a:uLnTx/>
                  <a:uFillTx/>
                  <a:latin typeface="微软雅黑" pitchFamily="34" charset="-122"/>
                  <a:ea typeface="微软雅黑" pitchFamily="34" charset="-122"/>
                </a:rPr>
                <a:t>扼要说明，添加简短说明文字</a:t>
              </a:r>
              <a:r>
                <a:rPr kumimoji="0" lang="zh-CN" altLang="en-US" sz="900" b="0" i="0" u="none" strike="noStrike" kern="0" cap="none" spc="0" normalizeH="0" baseline="0" noProof="0" dirty="0">
                  <a:solidFill>
                    <a:sysClr val="windowText" lastClr="000000"/>
                  </a:solidFill>
                  <a:effectLst/>
                  <a:uLnTx/>
                  <a:uFillTx/>
                  <a:latin typeface="微软雅黑" pitchFamily="34" charset="-122"/>
                  <a:ea typeface="微软雅黑" pitchFamily="34" charset="-122"/>
                </a:rPr>
                <a:t>。此处</a:t>
              </a:r>
              <a:r>
                <a:rPr kumimoji="0" lang="zh-CN" altLang="en-US" sz="900" b="0" i="0" u="none" strike="noStrike" kern="0" cap="none" spc="0" normalizeH="0" baseline="0" noProof="0" dirty="0" smtClean="0">
                  <a:solidFill>
                    <a:sysClr val="windowText" lastClr="000000"/>
                  </a:solidFill>
                  <a:effectLst/>
                  <a:uLnTx/>
                  <a:uFillTx/>
                  <a:latin typeface="微软雅黑" pitchFamily="34" charset="-122"/>
                  <a:ea typeface="微软雅黑" pitchFamily="34" charset="-122"/>
                </a:rPr>
                <a:t>添加明年计划的扼要</a:t>
              </a:r>
              <a:r>
                <a:rPr kumimoji="0" lang="zh-CN" altLang="en-US" sz="900" b="0" i="0" u="none" strike="noStrike" kern="0" cap="none" spc="0" normalizeH="0" baseline="0" noProof="0" dirty="0">
                  <a:solidFill>
                    <a:sysClr val="windowText" lastClr="000000"/>
                  </a:solidFill>
                  <a:effectLst/>
                  <a:uLnTx/>
                  <a:uFillTx/>
                  <a:latin typeface="微软雅黑" pitchFamily="34" charset="-122"/>
                  <a:ea typeface="微软雅黑" pitchFamily="34" charset="-122"/>
                </a:rPr>
                <a:t>说明，添加简短说明文字</a:t>
              </a:r>
              <a:r>
                <a:rPr kumimoji="0" lang="zh-CN" altLang="en-US" sz="900" b="0" i="0" u="none" strike="noStrike" kern="0" cap="none" spc="0" normalizeH="0" baseline="0" noProof="0" dirty="0" smtClean="0">
                  <a:solidFill>
                    <a:sysClr val="windowText" lastClr="000000"/>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a:solidFill>
                  <a:sysClr val="windowText" lastClr="000000"/>
                </a:solidFill>
                <a:effectLst/>
                <a:uLnTx/>
                <a:uFillTx/>
                <a:latin typeface="微软雅黑" pitchFamily="34" charset="-122"/>
                <a:ea typeface="微软雅黑" pitchFamily="34" charset="-122"/>
              </a:endParaRPr>
            </a:p>
          </p:txBody>
        </p:sp>
        <p:grpSp>
          <p:nvGrpSpPr>
            <p:cNvPr id="25" name="组合 24"/>
            <p:cNvGrpSpPr/>
            <p:nvPr/>
          </p:nvGrpSpPr>
          <p:grpSpPr>
            <a:xfrm>
              <a:off x="4785360" y="3277465"/>
              <a:ext cx="870820" cy="870820"/>
              <a:chOff x="4785360" y="3277465"/>
              <a:chExt cx="870820" cy="870820"/>
            </a:xfrm>
          </p:grpSpPr>
          <p:sp>
            <p:nvSpPr>
              <p:cNvPr id="26" name="椭圆 25"/>
              <p:cNvSpPr/>
              <p:nvPr/>
            </p:nvSpPr>
            <p:spPr>
              <a:xfrm>
                <a:off x="4785360" y="3277465"/>
                <a:ext cx="870820" cy="870820"/>
              </a:xfrm>
              <a:prstGeom prst="ellipse">
                <a:avLst/>
              </a:pr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solidFill>
                    <a:sysClr val="window" lastClr="FFFFFF"/>
                  </a:solidFill>
                  <a:effectLst/>
                  <a:uLnTx/>
                  <a:uFillTx/>
                  <a:latin typeface="微软雅黑" pitchFamily="34" charset="-122"/>
                  <a:ea typeface="微软雅黑" pitchFamily="34" charset="-122"/>
                </a:endParaRPr>
              </a:p>
            </p:txBody>
          </p:sp>
          <p:pic>
            <p:nvPicPr>
              <p:cNvPr id="27" name="Picture 39"/>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4996685" y="3438522"/>
                <a:ext cx="448170" cy="529655"/>
              </a:xfrm>
              <a:prstGeom prst="rect">
                <a:avLst/>
              </a:prstGeom>
              <a:ln>
                <a:noFill/>
              </a:ln>
            </p:spPr>
          </p:pic>
        </p:grpSp>
      </p:grpSp>
      <p:grpSp>
        <p:nvGrpSpPr>
          <p:cNvPr id="28" name="组合 27"/>
          <p:cNvGrpSpPr/>
          <p:nvPr/>
        </p:nvGrpSpPr>
        <p:grpSpPr>
          <a:xfrm>
            <a:off x="578220" y="3147070"/>
            <a:ext cx="3888432" cy="1298476"/>
            <a:chOff x="549712" y="3075801"/>
            <a:chExt cx="3888432" cy="1298476"/>
          </a:xfrm>
        </p:grpSpPr>
        <p:sp>
          <p:nvSpPr>
            <p:cNvPr id="29" name="圆角矩形 28"/>
            <p:cNvSpPr/>
            <p:nvPr/>
          </p:nvSpPr>
          <p:spPr>
            <a:xfrm>
              <a:off x="549712" y="3075801"/>
              <a:ext cx="3888432" cy="1298476"/>
            </a:xfrm>
            <a:prstGeom prst="roundRect">
              <a:avLst>
                <a:gd name="adj" fmla="val 8330"/>
              </a:avLst>
            </a:prstGeom>
            <a:noFill/>
            <a:ln w="6350" cap="flat" cmpd="sng" algn="ctr">
              <a:solidFill>
                <a:schemeClr val="bg1">
                  <a:lumMod val="5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cxnSp>
          <p:nvCxnSpPr>
            <p:cNvPr id="30" name="直接连接符 29"/>
            <p:cNvCxnSpPr/>
            <p:nvPr/>
          </p:nvCxnSpPr>
          <p:spPr>
            <a:xfrm>
              <a:off x="1727684" y="3248789"/>
              <a:ext cx="0" cy="952500"/>
            </a:xfrm>
            <a:prstGeom prst="line">
              <a:avLst/>
            </a:prstGeom>
            <a:noFill/>
            <a:ln w="6350" cap="flat" cmpd="sng" algn="ctr">
              <a:solidFill>
                <a:schemeClr val="bg1">
                  <a:lumMod val="50000"/>
                </a:schemeClr>
              </a:solidFill>
              <a:prstDash val="dash"/>
            </a:ln>
            <a:effectLst/>
          </p:spPr>
        </p:cxnSp>
        <p:sp>
          <p:nvSpPr>
            <p:cNvPr id="31" name="Rectangle 13" descr="FD1DDF730CE4456e89755B07FE1653D0# #Rectangle 13"/>
            <p:cNvSpPr>
              <a:spLocks noChangeArrowheads="1"/>
            </p:cNvSpPr>
            <p:nvPr/>
          </p:nvSpPr>
          <p:spPr bwMode="auto">
            <a:xfrm>
              <a:off x="1876107" y="3318928"/>
              <a:ext cx="1460088" cy="307777"/>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a:t>
              </a:r>
              <a:endPar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2" name="Rectangle 13" descr="FD1DDF730CE4456e89755B07FE1653D0# #Rectangle 13"/>
            <p:cNvSpPr>
              <a:spLocks noChangeArrowheads="1"/>
            </p:cNvSpPr>
            <p:nvPr/>
          </p:nvSpPr>
          <p:spPr bwMode="auto">
            <a:xfrm>
              <a:off x="1876105" y="3586640"/>
              <a:ext cx="2391677" cy="507831"/>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charset="0"/>
                <a:buNone/>
                <a:tabLst/>
                <a:defRPr/>
              </a:pP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此处添加</a:t>
              </a:r>
              <a:r>
                <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计划</a:t>
              </a: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扼要说明，添加简短说明文字</a:t>
              </a:r>
              <a:r>
                <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。此处</a:t>
              </a: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添加明年计划的扼要</a:t>
              </a:r>
              <a:r>
                <a:rPr kumimoji="0" lang="zh-CN" altLang="en-US"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rPr>
                <a:t>说明，添加简短说明文字</a:t>
              </a:r>
              <a:r>
                <a:rPr kumimoji="0" lang="zh-CN" altLang="en-US" sz="9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33" name="组合 32"/>
            <p:cNvGrpSpPr/>
            <p:nvPr/>
          </p:nvGrpSpPr>
          <p:grpSpPr>
            <a:xfrm>
              <a:off x="683568" y="3289629"/>
              <a:ext cx="870820" cy="870820"/>
              <a:chOff x="683568" y="3289629"/>
              <a:chExt cx="870820" cy="870820"/>
            </a:xfrm>
          </p:grpSpPr>
          <p:sp>
            <p:nvSpPr>
              <p:cNvPr id="34" name="椭圆 33"/>
              <p:cNvSpPr/>
              <p:nvPr/>
            </p:nvSpPr>
            <p:spPr>
              <a:xfrm>
                <a:off x="683568" y="3289629"/>
                <a:ext cx="870820" cy="870820"/>
              </a:xfrm>
              <a:prstGeom prst="ellipse">
                <a:avLst/>
              </a:pr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pic>
            <p:nvPicPr>
              <p:cNvPr id="35" name="Picture 43"/>
              <p:cNvPicPr>
                <a:picLocks noChangeAspect="1"/>
              </p:cNvPicPr>
              <p:nvPr/>
            </p:nvPicPr>
            <p:blipFill>
              <a:blip r:embed="rId3" cstate="print">
                <a:extLst>
                  <a:ext uri="{28A0092B-C50C-407E-A947-70E740481C1C}">
                    <a14:useLocalDpi xmlns:a14="http://schemas.microsoft.com/office/drawing/2010/main" xmlns=""/>
                  </a:ext>
                </a:extLst>
              </a:blip>
              <a:stretch>
                <a:fillRect/>
              </a:stretch>
            </p:blipFill>
            <p:spPr>
              <a:xfrm>
                <a:off x="927983" y="3463350"/>
                <a:ext cx="381990" cy="499050"/>
              </a:xfrm>
              <a:prstGeom prst="rect">
                <a:avLst/>
              </a:prstGeom>
              <a:ln>
                <a:noFill/>
              </a:ln>
            </p:spPr>
          </p:pic>
        </p:grpSp>
      </p:gr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300"/>
                                        <p:tgtEl>
                                          <p:spTgt spid="5"/>
                                        </p:tgtEl>
                                      </p:cBhvr>
                                    </p:animEffect>
                                  </p:childTnLst>
                                </p:cTn>
                              </p:par>
                            </p:childTnLst>
                          </p:cTn>
                        </p:par>
                        <p:par>
                          <p:cTn id="8" fill="hold">
                            <p:stCondLst>
                              <p:cond delay="300"/>
                            </p:stCondLst>
                            <p:childTnLst>
                              <p:par>
                                <p:cTn id="9" presetID="47"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1000"/>
                                        <p:tgtEl>
                                          <p:spTgt spid="28"/>
                                        </p:tgtEl>
                                      </p:cBhvr>
                                    </p:animEffect>
                                    <p:anim calcmode="lin" valueType="num">
                                      <p:cBhvr>
                                        <p:cTn id="17" dur="1000" fill="hold"/>
                                        <p:tgtEl>
                                          <p:spTgt spid="28"/>
                                        </p:tgtEl>
                                        <p:attrNameLst>
                                          <p:attrName>ppt_x</p:attrName>
                                        </p:attrNameLst>
                                      </p:cBhvr>
                                      <p:tavLst>
                                        <p:tav tm="0">
                                          <p:val>
                                            <p:strVal val="#ppt_x"/>
                                          </p:val>
                                        </p:tav>
                                        <p:tav tm="100000">
                                          <p:val>
                                            <p:strVal val="#ppt_x"/>
                                          </p:val>
                                        </p:tav>
                                      </p:tavLst>
                                    </p:anim>
                                    <p:anim calcmode="lin" valueType="num">
                                      <p:cBhvr>
                                        <p:cTn id="18" dur="1000" fill="hold"/>
                                        <p:tgtEl>
                                          <p:spTgt spid="28"/>
                                        </p:tgtEl>
                                        <p:attrNameLst>
                                          <p:attrName>ppt_y</p:attrName>
                                        </p:attrNameLst>
                                      </p:cBhvr>
                                      <p:tavLst>
                                        <p:tav tm="0">
                                          <p:val>
                                            <p:strVal val="#ppt_y+.1"/>
                                          </p:val>
                                        </p:tav>
                                        <p:tav tm="100000">
                                          <p:val>
                                            <p:strVal val="#ppt_y"/>
                                          </p:val>
                                        </p:tav>
                                      </p:tavLst>
                                    </p:anim>
                                  </p:childTnLst>
                                </p:cTn>
                              </p:par>
                            </p:childTnLst>
                          </p:cTn>
                        </p:par>
                        <p:par>
                          <p:cTn id="19" fill="hold">
                            <p:stCondLst>
                              <p:cond delay="1300"/>
                            </p:stCondLst>
                            <p:childTnLst>
                              <p:par>
                                <p:cTn id="20" presetID="47"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Group 49"/>
          <p:cNvGrpSpPr/>
          <p:nvPr/>
        </p:nvGrpSpPr>
        <p:grpSpPr>
          <a:xfrm>
            <a:off x="3138123" y="849982"/>
            <a:ext cx="2824736" cy="3810000"/>
            <a:chOff x="3118864" y="361950"/>
            <a:chExt cx="2824736" cy="3810000"/>
          </a:xfrm>
          <a:solidFill>
            <a:srgbClr val="92D050"/>
          </a:solidFill>
        </p:grpSpPr>
        <p:grpSp>
          <p:nvGrpSpPr>
            <p:cNvPr id="6" name="Group 5"/>
            <p:cNvGrpSpPr/>
            <p:nvPr/>
          </p:nvGrpSpPr>
          <p:grpSpPr>
            <a:xfrm>
              <a:off x="3118864" y="1503616"/>
              <a:ext cx="2824736" cy="2668334"/>
              <a:chOff x="2890264" y="1351216"/>
              <a:chExt cx="3220410" cy="2926918"/>
            </a:xfrm>
            <a:grpFill/>
          </p:grpSpPr>
          <p:sp>
            <p:nvSpPr>
              <p:cNvPr id="13" name="Freeform 5"/>
              <p:cNvSpPr>
                <a:spLocks/>
              </p:cNvSpPr>
              <p:nvPr/>
            </p:nvSpPr>
            <p:spPr bwMode="auto">
              <a:xfrm>
                <a:off x="5582388" y="2345087"/>
                <a:ext cx="528286" cy="1933047"/>
              </a:xfrm>
              <a:custGeom>
                <a:avLst/>
                <a:gdLst/>
                <a:ahLst/>
                <a:cxnLst>
                  <a:cxn ang="0">
                    <a:pos x="276" y="977"/>
                  </a:cxn>
                  <a:cxn ang="0">
                    <a:pos x="183" y="802"/>
                  </a:cxn>
                  <a:cxn ang="0">
                    <a:pos x="208" y="613"/>
                  </a:cxn>
                  <a:cxn ang="0">
                    <a:pos x="267" y="518"/>
                  </a:cxn>
                  <a:cxn ang="0">
                    <a:pos x="267" y="109"/>
                  </a:cxn>
                  <a:cxn ang="0">
                    <a:pos x="160" y="0"/>
                  </a:cxn>
                  <a:cxn ang="0">
                    <a:pos x="105" y="0"/>
                  </a:cxn>
                  <a:cxn ang="0">
                    <a:pos x="0" y="86"/>
                  </a:cxn>
                  <a:cxn ang="0">
                    <a:pos x="112" y="66"/>
                  </a:cxn>
                  <a:cxn ang="0">
                    <a:pos x="125" y="63"/>
                  </a:cxn>
                  <a:cxn ang="0">
                    <a:pos x="192" y="125"/>
                  </a:cxn>
                  <a:cxn ang="0">
                    <a:pos x="180" y="176"/>
                  </a:cxn>
                  <a:cxn ang="0">
                    <a:pos x="135" y="207"/>
                  </a:cxn>
                  <a:cxn ang="0">
                    <a:pos x="0" y="228"/>
                  </a:cxn>
                  <a:cxn ang="0">
                    <a:pos x="0" y="518"/>
                  </a:cxn>
                  <a:cxn ang="0">
                    <a:pos x="74" y="622"/>
                  </a:cxn>
                  <a:cxn ang="0">
                    <a:pos x="50" y="806"/>
                  </a:cxn>
                  <a:cxn ang="0">
                    <a:pos x="50" y="813"/>
                  </a:cxn>
                  <a:cxn ang="0">
                    <a:pos x="57" y="840"/>
                  </a:cxn>
                  <a:cxn ang="0">
                    <a:pos x="162" y="1041"/>
                  </a:cxn>
                  <a:cxn ang="0">
                    <a:pos x="241" y="1065"/>
                  </a:cxn>
                  <a:cxn ang="0">
                    <a:pos x="253" y="1056"/>
                  </a:cxn>
                  <a:cxn ang="0">
                    <a:pos x="276" y="977"/>
                  </a:cxn>
                </a:cxnLst>
                <a:rect l="0" t="0" r="r" b="b"/>
                <a:pathLst>
                  <a:path w="294" h="1076">
                    <a:moveTo>
                      <a:pt x="276" y="977"/>
                    </a:moveTo>
                    <a:cubicBezTo>
                      <a:pt x="183" y="802"/>
                      <a:pt x="183" y="802"/>
                      <a:pt x="183" y="802"/>
                    </a:cubicBezTo>
                    <a:cubicBezTo>
                      <a:pt x="208" y="613"/>
                      <a:pt x="208" y="613"/>
                      <a:pt x="208" y="613"/>
                    </a:cubicBezTo>
                    <a:cubicBezTo>
                      <a:pt x="245" y="595"/>
                      <a:pt x="267" y="558"/>
                      <a:pt x="267" y="518"/>
                    </a:cubicBezTo>
                    <a:cubicBezTo>
                      <a:pt x="267" y="109"/>
                      <a:pt x="267" y="109"/>
                      <a:pt x="267" y="109"/>
                    </a:cubicBezTo>
                    <a:cubicBezTo>
                      <a:pt x="267" y="48"/>
                      <a:pt x="220" y="0"/>
                      <a:pt x="160" y="0"/>
                    </a:cubicBezTo>
                    <a:cubicBezTo>
                      <a:pt x="105" y="0"/>
                      <a:pt x="105" y="0"/>
                      <a:pt x="105" y="0"/>
                    </a:cubicBezTo>
                    <a:cubicBezTo>
                      <a:pt x="55" y="0"/>
                      <a:pt x="12" y="36"/>
                      <a:pt x="0" y="86"/>
                    </a:cubicBezTo>
                    <a:cubicBezTo>
                      <a:pt x="112" y="66"/>
                      <a:pt x="112" y="66"/>
                      <a:pt x="112" y="66"/>
                    </a:cubicBezTo>
                    <a:cubicBezTo>
                      <a:pt x="114" y="63"/>
                      <a:pt x="121" y="63"/>
                      <a:pt x="125" y="63"/>
                    </a:cubicBezTo>
                    <a:cubicBezTo>
                      <a:pt x="156" y="63"/>
                      <a:pt x="186" y="90"/>
                      <a:pt x="192" y="125"/>
                    </a:cubicBezTo>
                    <a:cubicBezTo>
                      <a:pt x="196" y="143"/>
                      <a:pt x="188" y="162"/>
                      <a:pt x="180" y="176"/>
                    </a:cubicBezTo>
                    <a:cubicBezTo>
                      <a:pt x="168" y="195"/>
                      <a:pt x="154" y="203"/>
                      <a:pt x="135" y="207"/>
                    </a:cubicBezTo>
                    <a:cubicBezTo>
                      <a:pt x="0" y="228"/>
                      <a:pt x="0" y="228"/>
                      <a:pt x="0" y="228"/>
                    </a:cubicBezTo>
                    <a:cubicBezTo>
                      <a:pt x="0" y="518"/>
                      <a:pt x="0" y="518"/>
                      <a:pt x="0" y="518"/>
                    </a:cubicBezTo>
                    <a:cubicBezTo>
                      <a:pt x="0" y="567"/>
                      <a:pt x="28" y="607"/>
                      <a:pt x="74" y="622"/>
                    </a:cubicBezTo>
                    <a:cubicBezTo>
                      <a:pt x="50" y="806"/>
                      <a:pt x="50" y="806"/>
                      <a:pt x="50" y="806"/>
                    </a:cubicBezTo>
                    <a:cubicBezTo>
                      <a:pt x="50" y="806"/>
                      <a:pt x="50" y="810"/>
                      <a:pt x="50" y="813"/>
                    </a:cubicBezTo>
                    <a:cubicBezTo>
                      <a:pt x="50" y="821"/>
                      <a:pt x="55" y="831"/>
                      <a:pt x="57" y="840"/>
                    </a:cubicBezTo>
                    <a:cubicBezTo>
                      <a:pt x="162" y="1041"/>
                      <a:pt x="162" y="1041"/>
                      <a:pt x="162" y="1041"/>
                    </a:cubicBezTo>
                    <a:cubicBezTo>
                      <a:pt x="176" y="1068"/>
                      <a:pt x="212" y="1076"/>
                      <a:pt x="241" y="1065"/>
                    </a:cubicBezTo>
                    <a:cubicBezTo>
                      <a:pt x="253" y="1056"/>
                      <a:pt x="253" y="1056"/>
                      <a:pt x="253" y="1056"/>
                    </a:cubicBezTo>
                    <a:cubicBezTo>
                      <a:pt x="284" y="1041"/>
                      <a:pt x="294" y="1008"/>
                      <a:pt x="276" y="97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4" name="Freeform 6"/>
              <p:cNvSpPr>
                <a:spLocks/>
              </p:cNvSpPr>
              <p:nvPr/>
            </p:nvSpPr>
            <p:spPr bwMode="auto">
              <a:xfrm>
                <a:off x="5240870" y="2210348"/>
                <a:ext cx="657690" cy="549631"/>
              </a:xfrm>
              <a:custGeom>
                <a:avLst/>
                <a:gdLst/>
                <a:ahLst/>
                <a:cxnLst>
                  <a:cxn ang="0">
                    <a:pos x="104" y="53"/>
                  </a:cxn>
                  <a:cxn ang="0">
                    <a:pos x="55" y="2"/>
                  </a:cxn>
                  <a:cxn ang="0">
                    <a:pos x="2" y="53"/>
                  </a:cxn>
                  <a:cxn ang="0">
                    <a:pos x="4" y="253"/>
                  </a:cxn>
                  <a:cxn ang="0">
                    <a:pos x="57" y="306"/>
                  </a:cxn>
                  <a:cxn ang="0">
                    <a:pos x="57" y="306"/>
                  </a:cxn>
                  <a:cxn ang="0">
                    <a:pos x="68" y="303"/>
                  </a:cxn>
                  <a:cxn ang="0">
                    <a:pos x="323" y="263"/>
                  </a:cxn>
                  <a:cxn ang="0">
                    <a:pos x="364" y="202"/>
                  </a:cxn>
                  <a:cxn ang="0">
                    <a:pos x="304" y="161"/>
                  </a:cxn>
                  <a:cxn ang="0">
                    <a:pos x="109" y="191"/>
                  </a:cxn>
                  <a:cxn ang="0">
                    <a:pos x="104" y="53"/>
                  </a:cxn>
                </a:cxnLst>
                <a:rect l="0" t="0" r="r" b="b"/>
                <a:pathLst>
                  <a:path w="366" h="306">
                    <a:moveTo>
                      <a:pt x="104" y="53"/>
                    </a:moveTo>
                    <a:cubicBezTo>
                      <a:pt x="104" y="23"/>
                      <a:pt x="80" y="0"/>
                      <a:pt x="55" y="2"/>
                    </a:cubicBezTo>
                    <a:cubicBezTo>
                      <a:pt x="24" y="2"/>
                      <a:pt x="0" y="27"/>
                      <a:pt x="2" y="53"/>
                    </a:cubicBezTo>
                    <a:cubicBezTo>
                      <a:pt x="4" y="253"/>
                      <a:pt x="4" y="253"/>
                      <a:pt x="4" y="253"/>
                    </a:cubicBezTo>
                    <a:cubicBezTo>
                      <a:pt x="4" y="282"/>
                      <a:pt x="27" y="306"/>
                      <a:pt x="57" y="306"/>
                    </a:cubicBezTo>
                    <a:cubicBezTo>
                      <a:pt x="57" y="306"/>
                      <a:pt x="57" y="306"/>
                      <a:pt x="57" y="306"/>
                    </a:cubicBezTo>
                    <a:cubicBezTo>
                      <a:pt x="61" y="306"/>
                      <a:pt x="67" y="306"/>
                      <a:pt x="68" y="303"/>
                    </a:cubicBezTo>
                    <a:cubicBezTo>
                      <a:pt x="323" y="263"/>
                      <a:pt x="323" y="263"/>
                      <a:pt x="323" y="263"/>
                    </a:cubicBezTo>
                    <a:cubicBezTo>
                      <a:pt x="350" y="257"/>
                      <a:pt x="366" y="230"/>
                      <a:pt x="364" y="202"/>
                    </a:cubicBezTo>
                    <a:cubicBezTo>
                      <a:pt x="358" y="175"/>
                      <a:pt x="330" y="154"/>
                      <a:pt x="304" y="161"/>
                    </a:cubicBezTo>
                    <a:cubicBezTo>
                      <a:pt x="109" y="191"/>
                      <a:pt x="109" y="191"/>
                      <a:pt x="109" y="191"/>
                    </a:cubicBezTo>
                    <a:lnTo>
                      <a:pt x="104" y="5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5" name="Freeform 7"/>
              <p:cNvSpPr>
                <a:spLocks/>
              </p:cNvSpPr>
              <p:nvPr/>
            </p:nvSpPr>
            <p:spPr bwMode="auto">
              <a:xfrm>
                <a:off x="5171499" y="2318406"/>
                <a:ext cx="370868" cy="526952"/>
              </a:xfrm>
              <a:custGeom>
                <a:avLst/>
                <a:gdLst/>
                <a:ahLst/>
                <a:cxnLst>
                  <a:cxn ang="0">
                    <a:pos x="207" y="246"/>
                  </a:cxn>
                  <a:cxn ang="0">
                    <a:pos x="109" y="264"/>
                  </a:cxn>
                  <a:cxn ang="0">
                    <a:pos x="100" y="264"/>
                  </a:cxn>
                  <a:cxn ang="0">
                    <a:pos x="100" y="264"/>
                  </a:cxn>
                  <a:cxn ang="0">
                    <a:pos x="96" y="264"/>
                  </a:cxn>
                  <a:cxn ang="0">
                    <a:pos x="96" y="264"/>
                  </a:cxn>
                  <a:cxn ang="0">
                    <a:pos x="25" y="193"/>
                  </a:cxn>
                  <a:cxn ang="0">
                    <a:pos x="20" y="0"/>
                  </a:cxn>
                  <a:cxn ang="0">
                    <a:pos x="0" y="43"/>
                  </a:cxn>
                  <a:cxn ang="0">
                    <a:pos x="1" y="243"/>
                  </a:cxn>
                  <a:cxn ang="0">
                    <a:pos x="56" y="293"/>
                  </a:cxn>
                  <a:cxn ang="0">
                    <a:pos x="56" y="293"/>
                  </a:cxn>
                  <a:cxn ang="0">
                    <a:pos x="66" y="291"/>
                  </a:cxn>
                  <a:cxn ang="0">
                    <a:pos x="207" y="269"/>
                  </a:cxn>
                  <a:cxn ang="0">
                    <a:pos x="207" y="246"/>
                  </a:cxn>
                </a:cxnLst>
                <a:rect l="0" t="0" r="r" b="b"/>
                <a:pathLst>
                  <a:path w="207" h="293">
                    <a:moveTo>
                      <a:pt x="207" y="246"/>
                    </a:moveTo>
                    <a:cubicBezTo>
                      <a:pt x="109" y="264"/>
                      <a:pt x="109" y="264"/>
                      <a:pt x="109" y="264"/>
                    </a:cubicBezTo>
                    <a:cubicBezTo>
                      <a:pt x="107" y="264"/>
                      <a:pt x="106" y="264"/>
                      <a:pt x="100" y="264"/>
                    </a:cubicBezTo>
                    <a:cubicBezTo>
                      <a:pt x="100" y="264"/>
                      <a:pt x="100" y="264"/>
                      <a:pt x="100" y="264"/>
                    </a:cubicBezTo>
                    <a:cubicBezTo>
                      <a:pt x="96" y="264"/>
                      <a:pt x="96" y="264"/>
                      <a:pt x="96" y="264"/>
                    </a:cubicBezTo>
                    <a:cubicBezTo>
                      <a:pt x="96" y="264"/>
                      <a:pt x="96" y="264"/>
                      <a:pt x="96" y="264"/>
                    </a:cubicBezTo>
                    <a:cubicBezTo>
                      <a:pt x="56" y="264"/>
                      <a:pt x="25" y="232"/>
                      <a:pt x="25" y="193"/>
                    </a:cubicBezTo>
                    <a:cubicBezTo>
                      <a:pt x="20" y="0"/>
                      <a:pt x="20" y="0"/>
                      <a:pt x="20" y="0"/>
                    </a:cubicBezTo>
                    <a:cubicBezTo>
                      <a:pt x="8" y="8"/>
                      <a:pt x="0" y="24"/>
                      <a:pt x="0" y="43"/>
                    </a:cubicBezTo>
                    <a:cubicBezTo>
                      <a:pt x="1" y="243"/>
                      <a:pt x="1" y="243"/>
                      <a:pt x="1" y="243"/>
                    </a:cubicBezTo>
                    <a:cubicBezTo>
                      <a:pt x="5" y="269"/>
                      <a:pt x="25" y="293"/>
                      <a:pt x="56" y="293"/>
                    </a:cubicBezTo>
                    <a:cubicBezTo>
                      <a:pt x="56" y="293"/>
                      <a:pt x="56" y="293"/>
                      <a:pt x="56" y="293"/>
                    </a:cubicBezTo>
                    <a:cubicBezTo>
                      <a:pt x="61" y="293"/>
                      <a:pt x="66" y="293"/>
                      <a:pt x="66" y="291"/>
                    </a:cubicBezTo>
                    <a:cubicBezTo>
                      <a:pt x="207" y="269"/>
                      <a:pt x="207" y="269"/>
                      <a:pt x="207" y="269"/>
                    </a:cubicBezTo>
                    <a:lnTo>
                      <a:pt x="207" y="24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6" name="Freeform 8"/>
              <p:cNvSpPr>
                <a:spLocks/>
              </p:cNvSpPr>
              <p:nvPr/>
            </p:nvSpPr>
            <p:spPr bwMode="auto">
              <a:xfrm>
                <a:off x="5462323" y="3463026"/>
                <a:ext cx="230792" cy="808438"/>
              </a:xfrm>
              <a:custGeom>
                <a:avLst/>
                <a:gdLst/>
                <a:ahLst/>
                <a:cxnLst>
                  <a:cxn ang="0">
                    <a:pos x="99" y="198"/>
                  </a:cxn>
                  <a:cxn ang="0">
                    <a:pos x="99" y="195"/>
                  </a:cxn>
                  <a:cxn ang="0">
                    <a:pos x="99" y="191"/>
                  </a:cxn>
                  <a:cxn ang="0">
                    <a:pos x="99" y="182"/>
                  </a:cxn>
                  <a:cxn ang="0">
                    <a:pos x="122" y="13"/>
                  </a:cxn>
                  <a:cxn ang="0">
                    <a:pos x="102" y="0"/>
                  </a:cxn>
                  <a:cxn ang="0">
                    <a:pos x="8" y="130"/>
                  </a:cxn>
                  <a:cxn ang="0">
                    <a:pos x="0" y="163"/>
                  </a:cxn>
                  <a:cxn ang="0">
                    <a:pos x="0" y="167"/>
                  </a:cxn>
                  <a:cxn ang="0">
                    <a:pos x="0" y="390"/>
                  </a:cxn>
                  <a:cxn ang="0">
                    <a:pos x="58" y="450"/>
                  </a:cxn>
                  <a:cxn ang="0">
                    <a:pos x="73" y="450"/>
                  </a:cxn>
                  <a:cxn ang="0">
                    <a:pos x="129" y="390"/>
                  </a:cxn>
                  <a:cxn ang="0">
                    <a:pos x="129" y="270"/>
                  </a:cxn>
                  <a:cxn ang="0">
                    <a:pos x="107" y="228"/>
                  </a:cxn>
                  <a:cxn ang="0">
                    <a:pos x="99" y="198"/>
                  </a:cxn>
                </a:cxnLst>
                <a:rect l="0" t="0" r="r" b="b"/>
                <a:pathLst>
                  <a:path w="129" h="450">
                    <a:moveTo>
                      <a:pt x="99" y="198"/>
                    </a:moveTo>
                    <a:cubicBezTo>
                      <a:pt x="99" y="195"/>
                      <a:pt x="99" y="195"/>
                      <a:pt x="99" y="195"/>
                    </a:cubicBezTo>
                    <a:cubicBezTo>
                      <a:pt x="99" y="191"/>
                      <a:pt x="99" y="191"/>
                      <a:pt x="99" y="191"/>
                    </a:cubicBezTo>
                    <a:cubicBezTo>
                      <a:pt x="99" y="188"/>
                      <a:pt x="99" y="184"/>
                      <a:pt x="99" y="182"/>
                    </a:cubicBezTo>
                    <a:cubicBezTo>
                      <a:pt x="122" y="13"/>
                      <a:pt x="122" y="13"/>
                      <a:pt x="122" y="13"/>
                    </a:cubicBezTo>
                    <a:cubicBezTo>
                      <a:pt x="114" y="9"/>
                      <a:pt x="107" y="6"/>
                      <a:pt x="102" y="0"/>
                    </a:cubicBezTo>
                    <a:cubicBezTo>
                      <a:pt x="8" y="130"/>
                      <a:pt x="8" y="130"/>
                      <a:pt x="8" y="130"/>
                    </a:cubicBezTo>
                    <a:cubicBezTo>
                      <a:pt x="2" y="143"/>
                      <a:pt x="0" y="152"/>
                      <a:pt x="0" y="163"/>
                    </a:cubicBezTo>
                    <a:cubicBezTo>
                      <a:pt x="0" y="167"/>
                      <a:pt x="0" y="167"/>
                      <a:pt x="0" y="167"/>
                    </a:cubicBezTo>
                    <a:cubicBezTo>
                      <a:pt x="0" y="390"/>
                      <a:pt x="0" y="390"/>
                      <a:pt x="0" y="390"/>
                    </a:cubicBezTo>
                    <a:cubicBezTo>
                      <a:pt x="0" y="421"/>
                      <a:pt x="24" y="450"/>
                      <a:pt x="58" y="450"/>
                    </a:cubicBezTo>
                    <a:cubicBezTo>
                      <a:pt x="73" y="450"/>
                      <a:pt x="73" y="450"/>
                      <a:pt x="73" y="450"/>
                    </a:cubicBezTo>
                    <a:cubicBezTo>
                      <a:pt x="106" y="450"/>
                      <a:pt x="129" y="421"/>
                      <a:pt x="129" y="390"/>
                    </a:cubicBezTo>
                    <a:cubicBezTo>
                      <a:pt x="129" y="270"/>
                      <a:pt x="129" y="270"/>
                      <a:pt x="129" y="270"/>
                    </a:cubicBezTo>
                    <a:cubicBezTo>
                      <a:pt x="107" y="228"/>
                      <a:pt x="107" y="228"/>
                      <a:pt x="107" y="228"/>
                    </a:cubicBezTo>
                    <a:cubicBezTo>
                      <a:pt x="102" y="218"/>
                      <a:pt x="99" y="206"/>
                      <a:pt x="99" y="19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7" name="Freeform 9"/>
              <p:cNvSpPr>
                <a:spLocks/>
              </p:cNvSpPr>
              <p:nvPr/>
            </p:nvSpPr>
            <p:spPr bwMode="auto">
              <a:xfrm>
                <a:off x="5208853" y="2035587"/>
                <a:ext cx="445575" cy="444241"/>
              </a:xfrm>
              <a:custGeom>
                <a:avLst/>
                <a:gdLst/>
                <a:ahLst/>
                <a:cxnLst>
                  <a:cxn ang="0">
                    <a:pos x="69" y="78"/>
                  </a:cxn>
                  <a:cxn ang="0">
                    <a:pos x="73" y="78"/>
                  </a:cxn>
                  <a:cxn ang="0">
                    <a:pos x="141" y="148"/>
                  </a:cxn>
                  <a:cxn ang="0">
                    <a:pos x="143" y="248"/>
                  </a:cxn>
                  <a:cxn ang="0">
                    <a:pos x="248" y="125"/>
                  </a:cxn>
                  <a:cxn ang="0">
                    <a:pos x="127" y="0"/>
                  </a:cxn>
                  <a:cxn ang="0">
                    <a:pos x="0" y="125"/>
                  </a:cxn>
                  <a:cxn ang="0">
                    <a:pos x="0" y="131"/>
                  </a:cxn>
                  <a:cxn ang="0">
                    <a:pos x="69" y="78"/>
                  </a:cxn>
                </a:cxnLst>
                <a:rect l="0" t="0" r="r" b="b"/>
                <a:pathLst>
                  <a:path w="248" h="248">
                    <a:moveTo>
                      <a:pt x="69" y="78"/>
                    </a:moveTo>
                    <a:cubicBezTo>
                      <a:pt x="73" y="78"/>
                      <a:pt x="73" y="78"/>
                      <a:pt x="73" y="78"/>
                    </a:cubicBezTo>
                    <a:cubicBezTo>
                      <a:pt x="107" y="78"/>
                      <a:pt x="141" y="112"/>
                      <a:pt x="141" y="148"/>
                    </a:cubicBezTo>
                    <a:cubicBezTo>
                      <a:pt x="143" y="248"/>
                      <a:pt x="143" y="248"/>
                      <a:pt x="143" y="248"/>
                    </a:cubicBezTo>
                    <a:cubicBezTo>
                      <a:pt x="205" y="239"/>
                      <a:pt x="248" y="187"/>
                      <a:pt x="248" y="125"/>
                    </a:cubicBezTo>
                    <a:cubicBezTo>
                      <a:pt x="248" y="54"/>
                      <a:pt x="194" y="0"/>
                      <a:pt x="127" y="0"/>
                    </a:cubicBezTo>
                    <a:cubicBezTo>
                      <a:pt x="59" y="0"/>
                      <a:pt x="0" y="54"/>
                      <a:pt x="0" y="125"/>
                    </a:cubicBezTo>
                    <a:cubicBezTo>
                      <a:pt x="0" y="127"/>
                      <a:pt x="0" y="131"/>
                      <a:pt x="0" y="131"/>
                    </a:cubicBezTo>
                    <a:cubicBezTo>
                      <a:pt x="11" y="104"/>
                      <a:pt x="40" y="81"/>
                      <a:pt x="69" y="7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8" name="Freeform 10"/>
              <p:cNvSpPr>
                <a:spLocks/>
              </p:cNvSpPr>
              <p:nvPr/>
            </p:nvSpPr>
            <p:spPr bwMode="auto">
              <a:xfrm>
                <a:off x="2890264" y="2443808"/>
                <a:ext cx="533622" cy="852462"/>
              </a:xfrm>
              <a:custGeom>
                <a:avLst/>
                <a:gdLst/>
                <a:ahLst/>
                <a:cxnLst>
                  <a:cxn ang="0">
                    <a:pos x="275" y="20"/>
                  </a:cxn>
                  <a:cxn ang="0">
                    <a:pos x="203" y="20"/>
                  </a:cxn>
                  <a:cxn ang="0">
                    <a:pos x="20" y="199"/>
                  </a:cxn>
                  <a:cxn ang="0">
                    <a:pos x="7" y="256"/>
                  </a:cxn>
                  <a:cxn ang="0">
                    <a:pos x="17" y="275"/>
                  </a:cxn>
                  <a:cxn ang="0">
                    <a:pos x="124" y="443"/>
                  </a:cxn>
                  <a:cxn ang="0">
                    <a:pos x="196" y="457"/>
                  </a:cxn>
                  <a:cxn ang="0">
                    <a:pos x="213" y="385"/>
                  </a:cxn>
                  <a:cxn ang="0">
                    <a:pos x="119" y="245"/>
                  </a:cxn>
                  <a:cxn ang="0">
                    <a:pos x="275" y="94"/>
                  </a:cxn>
                  <a:cxn ang="0">
                    <a:pos x="275" y="20"/>
                  </a:cxn>
                </a:cxnLst>
                <a:rect l="0" t="0" r="r" b="b"/>
                <a:pathLst>
                  <a:path w="297" h="474">
                    <a:moveTo>
                      <a:pt x="275" y="20"/>
                    </a:moveTo>
                    <a:cubicBezTo>
                      <a:pt x="257" y="0"/>
                      <a:pt x="224" y="0"/>
                      <a:pt x="203" y="20"/>
                    </a:cubicBezTo>
                    <a:cubicBezTo>
                      <a:pt x="20" y="199"/>
                      <a:pt x="20" y="199"/>
                      <a:pt x="20" y="199"/>
                    </a:cubicBezTo>
                    <a:cubicBezTo>
                      <a:pt x="4" y="215"/>
                      <a:pt x="0" y="235"/>
                      <a:pt x="7" y="256"/>
                    </a:cubicBezTo>
                    <a:cubicBezTo>
                      <a:pt x="7" y="263"/>
                      <a:pt x="11" y="270"/>
                      <a:pt x="17" y="275"/>
                    </a:cubicBezTo>
                    <a:cubicBezTo>
                      <a:pt x="124" y="443"/>
                      <a:pt x="124" y="443"/>
                      <a:pt x="124" y="443"/>
                    </a:cubicBezTo>
                    <a:cubicBezTo>
                      <a:pt x="142" y="467"/>
                      <a:pt x="174" y="474"/>
                      <a:pt x="196" y="457"/>
                    </a:cubicBezTo>
                    <a:cubicBezTo>
                      <a:pt x="221" y="439"/>
                      <a:pt x="226" y="410"/>
                      <a:pt x="213" y="385"/>
                    </a:cubicBezTo>
                    <a:cubicBezTo>
                      <a:pt x="119" y="245"/>
                      <a:pt x="119" y="245"/>
                      <a:pt x="119" y="245"/>
                    </a:cubicBezTo>
                    <a:cubicBezTo>
                      <a:pt x="275" y="94"/>
                      <a:pt x="275" y="94"/>
                      <a:pt x="275" y="94"/>
                    </a:cubicBezTo>
                    <a:cubicBezTo>
                      <a:pt x="297" y="74"/>
                      <a:pt x="297" y="41"/>
                      <a:pt x="275"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9" name="Freeform 11"/>
              <p:cNvSpPr>
                <a:spLocks/>
              </p:cNvSpPr>
              <p:nvPr/>
            </p:nvSpPr>
            <p:spPr bwMode="auto">
              <a:xfrm>
                <a:off x="3081034" y="2333081"/>
                <a:ext cx="525618" cy="1941051"/>
              </a:xfrm>
              <a:custGeom>
                <a:avLst/>
                <a:gdLst/>
                <a:ahLst/>
                <a:cxnLst>
                  <a:cxn ang="0">
                    <a:pos x="188" y="0"/>
                  </a:cxn>
                  <a:cxn ang="0">
                    <a:pos x="130" y="0"/>
                  </a:cxn>
                  <a:cxn ang="0">
                    <a:pos x="26" y="110"/>
                  </a:cxn>
                  <a:cxn ang="0">
                    <a:pos x="26" y="125"/>
                  </a:cxn>
                  <a:cxn ang="0">
                    <a:pos x="84" y="68"/>
                  </a:cxn>
                  <a:cxn ang="0">
                    <a:pos x="133" y="49"/>
                  </a:cxn>
                  <a:cxn ang="0">
                    <a:pos x="184" y="70"/>
                  </a:cxn>
                  <a:cxn ang="0">
                    <a:pos x="181" y="171"/>
                  </a:cxn>
                  <a:cxn ang="0">
                    <a:pos x="36" y="311"/>
                  </a:cxn>
                  <a:cxn ang="0">
                    <a:pos x="120" y="435"/>
                  </a:cxn>
                  <a:cxn ang="0">
                    <a:pos x="130" y="489"/>
                  </a:cxn>
                  <a:cxn ang="0">
                    <a:pos x="104" y="536"/>
                  </a:cxn>
                  <a:cxn ang="0">
                    <a:pos x="64" y="547"/>
                  </a:cxn>
                  <a:cxn ang="0">
                    <a:pos x="26" y="536"/>
                  </a:cxn>
                  <a:cxn ang="0">
                    <a:pos x="84" y="617"/>
                  </a:cxn>
                  <a:cxn ang="0">
                    <a:pos x="109" y="804"/>
                  </a:cxn>
                  <a:cxn ang="0">
                    <a:pos x="13" y="981"/>
                  </a:cxn>
                  <a:cxn ang="0">
                    <a:pos x="36" y="1060"/>
                  </a:cxn>
                  <a:cxn ang="0">
                    <a:pos x="53" y="1065"/>
                  </a:cxn>
                  <a:cxn ang="0">
                    <a:pos x="130" y="1045"/>
                  </a:cxn>
                  <a:cxn ang="0">
                    <a:pos x="232" y="844"/>
                  </a:cxn>
                  <a:cxn ang="0">
                    <a:pos x="242" y="813"/>
                  </a:cxn>
                  <a:cxn ang="0">
                    <a:pos x="242" y="809"/>
                  </a:cxn>
                  <a:cxn ang="0">
                    <a:pos x="216" y="622"/>
                  </a:cxn>
                  <a:cxn ang="0">
                    <a:pos x="293" y="519"/>
                  </a:cxn>
                  <a:cxn ang="0">
                    <a:pos x="293" y="110"/>
                  </a:cxn>
                  <a:cxn ang="0">
                    <a:pos x="188" y="0"/>
                  </a:cxn>
                </a:cxnLst>
                <a:rect l="0" t="0" r="r" b="b"/>
                <a:pathLst>
                  <a:path w="293" h="1081">
                    <a:moveTo>
                      <a:pt x="188" y="0"/>
                    </a:moveTo>
                    <a:cubicBezTo>
                      <a:pt x="130" y="0"/>
                      <a:pt x="130" y="0"/>
                      <a:pt x="130" y="0"/>
                    </a:cubicBezTo>
                    <a:cubicBezTo>
                      <a:pt x="73" y="0"/>
                      <a:pt x="26" y="49"/>
                      <a:pt x="26" y="110"/>
                    </a:cubicBezTo>
                    <a:cubicBezTo>
                      <a:pt x="26" y="125"/>
                      <a:pt x="26" y="125"/>
                      <a:pt x="26" y="125"/>
                    </a:cubicBezTo>
                    <a:cubicBezTo>
                      <a:pt x="84" y="68"/>
                      <a:pt x="84" y="68"/>
                      <a:pt x="84" y="68"/>
                    </a:cubicBezTo>
                    <a:cubicBezTo>
                      <a:pt x="97" y="55"/>
                      <a:pt x="115" y="49"/>
                      <a:pt x="133" y="49"/>
                    </a:cubicBezTo>
                    <a:cubicBezTo>
                      <a:pt x="151" y="49"/>
                      <a:pt x="169" y="55"/>
                      <a:pt x="184" y="70"/>
                    </a:cubicBezTo>
                    <a:cubicBezTo>
                      <a:pt x="212" y="97"/>
                      <a:pt x="209" y="143"/>
                      <a:pt x="181" y="171"/>
                    </a:cubicBezTo>
                    <a:cubicBezTo>
                      <a:pt x="36" y="311"/>
                      <a:pt x="36" y="311"/>
                      <a:pt x="36" y="311"/>
                    </a:cubicBezTo>
                    <a:cubicBezTo>
                      <a:pt x="120" y="435"/>
                      <a:pt x="120" y="435"/>
                      <a:pt x="120" y="435"/>
                    </a:cubicBezTo>
                    <a:cubicBezTo>
                      <a:pt x="130" y="452"/>
                      <a:pt x="136" y="472"/>
                      <a:pt x="130" y="489"/>
                    </a:cubicBezTo>
                    <a:cubicBezTo>
                      <a:pt x="127" y="508"/>
                      <a:pt x="118" y="522"/>
                      <a:pt x="104" y="536"/>
                    </a:cubicBezTo>
                    <a:cubicBezTo>
                      <a:pt x="90" y="541"/>
                      <a:pt x="76" y="547"/>
                      <a:pt x="64" y="547"/>
                    </a:cubicBezTo>
                    <a:cubicBezTo>
                      <a:pt x="48" y="547"/>
                      <a:pt x="36" y="545"/>
                      <a:pt x="26" y="536"/>
                    </a:cubicBezTo>
                    <a:cubicBezTo>
                      <a:pt x="30" y="571"/>
                      <a:pt x="53" y="602"/>
                      <a:pt x="84" y="617"/>
                    </a:cubicBezTo>
                    <a:cubicBezTo>
                      <a:pt x="109" y="804"/>
                      <a:pt x="109" y="804"/>
                      <a:pt x="109" y="804"/>
                    </a:cubicBezTo>
                    <a:cubicBezTo>
                      <a:pt x="13" y="981"/>
                      <a:pt x="13" y="981"/>
                      <a:pt x="13" y="981"/>
                    </a:cubicBezTo>
                    <a:cubicBezTo>
                      <a:pt x="0" y="1009"/>
                      <a:pt x="10" y="1045"/>
                      <a:pt x="36" y="1060"/>
                    </a:cubicBezTo>
                    <a:cubicBezTo>
                      <a:pt x="53" y="1065"/>
                      <a:pt x="53" y="1065"/>
                      <a:pt x="53" y="1065"/>
                    </a:cubicBezTo>
                    <a:cubicBezTo>
                      <a:pt x="80" y="1081"/>
                      <a:pt x="115" y="1072"/>
                      <a:pt x="130" y="1045"/>
                    </a:cubicBezTo>
                    <a:cubicBezTo>
                      <a:pt x="232" y="844"/>
                      <a:pt x="232" y="844"/>
                      <a:pt x="232" y="844"/>
                    </a:cubicBezTo>
                    <a:cubicBezTo>
                      <a:pt x="239" y="835"/>
                      <a:pt x="242" y="827"/>
                      <a:pt x="242" y="813"/>
                    </a:cubicBezTo>
                    <a:cubicBezTo>
                      <a:pt x="242" y="813"/>
                      <a:pt x="242" y="811"/>
                      <a:pt x="242" y="809"/>
                    </a:cubicBezTo>
                    <a:cubicBezTo>
                      <a:pt x="216" y="622"/>
                      <a:pt x="216" y="622"/>
                      <a:pt x="216" y="622"/>
                    </a:cubicBezTo>
                    <a:cubicBezTo>
                      <a:pt x="261" y="611"/>
                      <a:pt x="293" y="568"/>
                      <a:pt x="293" y="519"/>
                    </a:cubicBezTo>
                    <a:cubicBezTo>
                      <a:pt x="293" y="110"/>
                      <a:pt x="293" y="110"/>
                      <a:pt x="293" y="110"/>
                    </a:cubicBezTo>
                    <a:cubicBezTo>
                      <a:pt x="293" y="49"/>
                      <a:pt x="245" y="0"/>
                      <a:pt x="18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20" name="Freeform 12"/>
              <p:cNvSpPr>
                <a:spLocks/>
              </p:cNvSpPr>
              <p:nvPr/>
            </p:nvSpPr>
            <p:spPr bwMode="auto">
              <a:xfrm>
                <a:off x="3418550" y="1923526"/>
                <a:ext cx="436236" cy="445575"/>
              </a:xfrm>
              <a:custGeom>
                <a:avLst/>
                <a:gdLst/>
                <a:ahLst/>
                <a:cxnLst>
                  <a:cxn ang="0">
                    <a:pos x="188" y="197"/>
                  </a:cxn>
                  <a:cxn ang="0">
                    <a:pos x="201" y="197"/>
                  </a:cxn>
                  <a:cxn ang="0">
                    <a:pos x="223" y="198"/>
                  </a:cxn>
                  <a:cxn ang="0">
                    <a:pos x="243" y="123"/>
                  </a:cxn>
                  <a:cxn ang="0">
                    <a:pos x="123" y="0"/>
                  </a:cxn>
                  <a:cxn ang="0">
                    <a:pos x="0" y="123"/>
                  </a:cxn>
                  <a:cxn ang="0">
                    <a:pos x="123" y="248"/>
                  </a:cxn>
                  <a:cxn ang="0">
                    <a:pos x="131" y="248"/>
                  </a:cxn>
                  <a:cxn ang="0">
                    <a:pos x="188" y="197"/>
                  </a:cxn>
                </a:cxnLst>
                <a:rect l="0" t="0" r="r" b="b"/>
                <a:pathLst>
                  <a:path w="243" h="248">
                    <a:moveTo>
                      <a:pt x="188" y="197"/>
                    </a:moveTo>
                    <a:cubicBezTo>
                      <a:pt x="194" y="197"/>
                      <a:pt x="196" y="197"/>
                      <a:pt x="201" y="197"/>
                    </a:cubicBezTo>
                    <a:cubicBezTo>
                      <a:pt x="208" y="197"/>
                      <a:pt x="214" y="197"/>
                      <a:pt x="223" y="198"/>
                    </a:cubicBezTo>
                    <a:cubicBezTo>
                      <a:pt x="238" y="176"/>
                      <a:pt x="243" y="150"/>
                      <a:pt x="243" y="123"/>
                    </a:cubicBezTo>
                    <a:cubicBezTo>
                      <a:pt x="243" y="55"/>
                      <a:pt x="191" y="0"/>
                      <a:pt x="123" y="0"/>
                    </a:cubicBezTo>
                    <a:cubicBezTo>
                      <a:pt x="54" y="0"/>
                      <a:pt x="0" y="55"/>
                      <a:pt x="0" y="123"/>
                    </a:cubicBezTo>
                    <a:cubicBezTo>
                      <a:pt x="0" y="193"/>
                      <a:pt x="54" y="248"/>
                      <a:pt x="123" y="248"/>
                    </a:cubicBezTo>
                    <a:cubicBezTo>
                      <a:pt x="127" y="248"/>
                      <a:pt x="129" y="248"/>
                      <a:pt x="131" y="248"/>
                    </a:cubicBezTo>
                    <a:cubicBezTo>
                      <a:pt x="138" y="222"/>
                      <a:pt x="158" y="202"/>
                      <a:pt x="188" y="19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21" name="Freeform 13"/>
              <p:cNvSpPr>
                <a:spLocks/>
              </p:cNvSpPr>
              <p:nvPr/>
            </p:nvSpPr>
            <p:spPr bwMode="auto">
              <a:xfrm>
                <a:off x="3638669" y="2295727"/>
                <a:ext cx="302831" cy="556301"/>
              </a:xfrm>
              <a:custGeom>
                <a:avLst/>
                <a:gdLst/>
                <a:ahLst/>
                <a:cxnLst>
                  <a:cxn ang="0">
                    <a:pos x="163" y="245"/>
                  </a:cxn>
                  <a:cxn ang="0">
                    <a:pos x="129" y="49"/>
                  </a:cxn>
                  <a:cxn ang="0">
                    <a:pos x="71" y="6"/>
                  </a:cxn>
                  <a:cxn ang="0">
                    <a:pos x="28" y="68"/>
                  </a:cxn>
                  <a:cxn ang="0">
                    <a:pos x="43" y="157"/>
                  </a:cxn>
                  <a:cxn ang="0">
                    <a:pos x="0" y="135"/>
                  </a:cxn>
                  <a:cxn ang="0">
                    <a:pos x="0" y="252"/>
                  </a:cxn>
                  <a:cxn ang="0">
                    <a:pos x="85" y="303"/>
                  </a:cxn>
                  <a:cxn ang="0">
                    <a:pos x="137" y="303"/>
                  </a:cxn>
                  <a:cxn ang="0">
                    <a:pos x="163" y="245"/>
                  </a:cxn>
                </a:cxnLst>
                <a:rect l="0" t="0" r="r" b="b"/>
                <a:pathLst>
                  <a:path w="168" h="310">
                    <a:moveTo>
                      <a:pt x="163" y="245"/>
                    </a:moveTo>
                    <a:cubicBezTo>
                      <a:pt x="129" y="49"/>
                      <a:pt x="129" y="49"/>
                      <a:pt x="129" y="49"/>
                    </a:cubicBezTo>
                    <a:cubicBezTo>
                      <a:pt x="125" y="19"/>
                      <a:pt x="97" y="0"/>
                      <a:pt x="71" y="6"/>
                    </a:cubicBezTo>
                    <a:cubicBezTo>
                      <a:pt x="39" y="13"/>
                      <a:pt x="21" y="41"/>
                      <a:pt x="28" y="68"/>
                    </a:cubicBezTo>
                    <a:cubicBezTo>
                      <a:pt x="43" y="157"/>
                      <a:pt x="43" y="157"/>
                      <a:pt x="43" y="157"/>
                    </a:cubicBezTo>
                    <a:cubicBezTo>
                      <a:pt x="0" y="135"/>
                      <a:pt x="0" y="135"/>
                      <a:pt x="0" y="135"/>
                    </a:cubicBezTo>
                    <a:cubicBezTo>
                      <a:pt x="0" y="252"/>
                      <a:pt x="0" y="252"/>
                      <a:pt x="0" y="252"/>
                    </a:cubicBezTo>
                    <a:cubicBezTo>
                      <a:pt x="85" y="303"/>
                      <a:pt x="85" y="303"/>
                      <a:pt x="85" y="303"/>
                    </a:cubicBezTo>
                    <a:cubicBezTo>
                      <a:pt x="104" y="310"/>
                      <a:pt x="120" y="310"/>
                      <a:pt x="137" y="303"/>
                    </a:cubicBezTo>
                    <a:cubicBezTo>
                      <a:pt x="159" y="292"/>
                      <a:pt x="168" y="267"/>
                      <a:pt x="163" y="24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22" name="Freeform 14"/>
              <p:cNvSpPr>
                <a:spLocks/>
              </p:cNvSpPr>
              <p:nvPr/>
            </p:nvSpPr>
            <p:spPr bwMode="auto">
              <a:xfrm>
                <a:off x="3491923" y="3449686"/>
                <a:ext cx="234794" cy="801767"/>
              </a:xfrm>
              <a:custGeom>
                <a:avLst/>
                <a:gdLst/>
                <a:ahLst/>
                <a:cxnLst>
                  <a:cxn ang="0">
                    <a:pos x="113" y="123"/>
                  </a:cxn>
                  <a:cxn ang="0">
                    <a:pos x="28" y="0"/>
                  </a:cxn>
                  <a:cxn ang="0">
                    <a:pos x="7" y="13"/>
                  </a:cxn>
                  <a:cxn ang="0">
                    <a:pos x="22" y="120"/>
                  </a:cxn>
                  <a:cxn ang="0">
                    <a:pos x="32" y="182"/>
                  </a:cxn>
                  <a:cxn ang="0">
                    <a:pos x="32" y="195"/>
                  </a:cxn>
                  <a:cxn ang="0">
                    <a:pos x="28" y="222"/>
                  </a:cxn>
                  <a:cxn ang="0">
                    <a:pos x="22" y="237"/>
                  </a:cxn>
                  <a:cxn ang="0">
                    <a:pos x="0" y="277"/>
                  </a:cxn>
                  <a:cxn ang="0">
                    <a:pos x="0" y="390"/>
                  </a:cxn>
                  <a:cxn ang="0">
                    <a:pos x="60" y="446"/>
                  </a:cxn>
                  <a:cxn ang="0">
                    <a:pos x="72" y="446"/>
                  </a:cxn>
                  <a:cxn ang="0">
                    <a:pos x="131" y="390"/>
                  </a:cxn>
                  <a:cxn ang="0">
                    <a:pos x="131" y="166"/>
                  </a:cxn>
                  <a:cxn ang="0">
                    <a:pos x="113" y="123"/>
                  </a:cxn>
                </a:cxnLst>
                <a:rect l="0" t="0" r="r" b="b"/>
                <a:pathLst>
                  <a:path w="131" h="446">
                    <a:moveTo>
                      <a:pt x="113" y="123"/>
                    </a:moveTo>
                    <a:cubicBezTo>
                      <a:pt x="28" y="0"/>
                      <a:pt x="28" y="0"/>
                      <a:pt x="28" y="0"/>
                    </a:cubicBezTo>
                    <a:cubicBezTo>
                      <a:pt x="22" y="7"/>
                      <a:pt x="13" y="11"/>
                      <a:pt x="7" y="13"/>
                    </a:cubicBezTo>
                    <a:cubicBezTo>
                      <a:pt x="22" y="120"/>
                      <a:pt x="22" y="120"/>
                      <a:pt x="22" y="120"/>
                    </a:cubicBezTo>
                    <a:cubicBezTo>
                      <a:pt x="32" y="182"/>
                      <a:pt x="32" y="182"/>
                      <a:pt x="32" y="182"/>
                    </a:cubicBezTo>
                    <a:cubicBezTo>
                      <a:pt x="32" y="187"/>
                      <a:pt x="32" y="191"/>
                      <a:pt x="32" y="195"/>
                    </a:cubicBezTo>
                    <a:cubicBezTo>
                      <a:pt x="32" y="205"/>
                      <a:pt x="32" y="213"/>
                      <a:pt x="28" y="222"/>
                    </a:cubicBezTo>
                    <a:cubicBezTo>
                      <a:pt x="26" y="229"/>
                      <a:pt x="26" y="231"/>
                      <a:pt x="22" y="237"/>
                    </a:cubicBezTo>
                    <a:cubicBezTo>
                      <a:pt x="0" y="277"/>
                      <a:pt x="0" y="277"/>
                      <a:pt x="0" y="277"/>
                    </a:cubicBezTo>
                    <a:cubicBezTo>
                      <a:pt x="0" y="390"/>
                      <a:pt x="0" y="390"/>
                      <a:pt x="0" y="390"/>
                    </a:cubicBezTo>
                    <a:cubicBezTo>
                      <a:pt x="0" y="423"/>
                      <a:pt x="28" y="446"/>
                      <a:pt x="60" y="446"/>
                    </a:cubicBezTo>
                    <a:cubicBezTo>
                      <a:pt x="72" y="446"/>
                      <a:pt x="72" y="446"/>
                      <a:pt x="72" y="446"/>
                    </a:cubicBezTo>
                    <a:cubicBezTo>
                      <a:pt x="107" y="446"/>
                      <a:pt x="131" y="423"/>
                      <a:pt x="131" y="390"/>
                    </a:cubicBezTo>
                    <a:cubicBezTo>
                      <a:pt x="131" y="166"/>
                      <a:pt x="131" y="166"/>
                      <a:pt x="131" y="166"/>
                    </a:cubicBezTo>
                    <a:cubicBezTo>
                      <a:pt x="131" y="147"/>
                      <a:pt x="125" y="130"/>
                      <a:pt x="113" y="1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23" name="Freeform 15"/>
              <p:cNvSpPr>
                <a:spLocks/>
              </p:cNvSpPr>
              <p:nvPr/>
            </p:nvSpPr>
            <p:spPr bwMode="auto">
              <a:xfrm>
                <a:off x="4105589" y="1663385"/>
                <a:ext cx="645683" cy="655021"/>
              </a:xfrm>
              <a:custGeom>
                <a:avLst/>
                <a:gdLst/>
                <a:ahLst/>
                <a:cxnLst>
                  <a:cxn ang="0">
                    <a:pos x="308" y="259"/>
                  </a:cxn>
                  <a:cxn ang="0">
                    <a:pos x="107" y="259"/>
                  </a:cxn>
                  <a:cxn ang="0">
                    <a:pos x="107" y="52"/>
                  </a:cxn>
                  <a:cxn ang="0">
                    <a:pos x="50" y="0"/>
                  </a:cxn>
                  <a:cxn ang="0">
                    <a:pos x="0" y="52"/>
                  </a:cxn>
                  <a:cxn ang="0">
                    <a:pos x="0" y="307"/>
                  </a:cxn>
                  <a:cxn ang="0">
                    <a:pos x="0" y="311"/>
                  </a:cxn>
                  <a:cxn ang="0">
                    <a:pos x="0" y="311"/>
                  </a:cxn>
                  <a:cxn ang="0">
                    <a:pos x="50" y="365"/>
                  </a:cxn>
                  <a:cxn ang="0">
                    <a:pos x="308" y="365"/>
                  </a:cxn>
                  <a:cxn ang="0">
                    <a:pos x="359" y="311"/>
                  </a:cxn>
                  <a:cxn ang="0">
                    <a:pos x="308" y="259"/>
                  </a:cxn>
                </a:cxnLst>
                <a:rect l="0" t="0" r="r" b="b"/>
                <a:pathLst>
                  <a:path w="359" h="365">
                    <a:moveTo>
                      <a:pt x="308" y="259"/>
                    </a:moveTo>
                    <a:cubicBezTo>
                      <a:pt x="107" y="259"/>
                      <a:pt x="107" y="259"/>
                      <a:pt x="107" y="259"/>
                    </a:cubicBezTo>
                    <a:cubicBezTo>
                      <a:pt x="107" y="52"/>
                      <a:pt x="107" y="52"/>
                      <a:pt x="107" y="52"/>
                    </a:cubicBezTo>
                    <a:cubicBezTo>
                      <a:pt x="107" y="22"/>
                      <a:pt x="81" y="0"/>
                      <a:pt x="50" y="0"/>
                    </a:cubicBezTo>
                    <a:cubicBezTo>
                      <a:pt x="24" y="0"/>
                      <a:pt x="0" y="22"/>
                      <a:pt x="0" y="52"/>
                    </a:cubicBezTo>
                    <a:cubicBezTo>
                      <a:pt x="0" y="307"/>
                      <a:pt x="0" y="307"/>
                      <a:pt x="0" y="307"/>
                    </a:cubicBezTo>
                    <a:cubicBezTo>
                      <a:pt x="0" y="311"/>
                      <a:pt x="0" y="311"/>
                      <a:pt x="0" y="311"/>
                    </a:cubicBezTo>
                    <a:cubicBezTo>
                      <a:pt x="0" y="311"/>
                      <a:pt x="0" y="311"/>
                      <a:pt x="0" y="311"/>
                    </a:cubicBezTo>
                    <a:cubicBezTo>
                      <a:pt x="0" y="342"/>
                      <a:pt x="24" y="365"/>
                      <a:pt x="50" y="365"/>
                    </a:cubicBezTo>
                    <a:cubicBezTo>
                      <a:pt x="308" y="365"/>
                      <a:pt x="308" y="365"/>
                      <a:pt x="308" y="365"/>
                    </a:cubicBezTo>
                    <a:cubicBezTo>
                      <a:pt x="338" y="365"/>
                      <a:pt x="359" y="342"/>
                      <a:pt x="359" y="311"/>
                    </a:cubicBezTo>
                    <a:cubicBezTo>
                      <a:pt x="359" y="281"/>
                      <a:pt x="338" y="259"/>
                      <a:pt x="308" y="25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24" name="Freeform 16"/>
              <p:cNvSpPr>
                <a:spLocks/>
              </p:cNvSpPr>
              <p:nvPr/>
            </p:nvSpPr>
            <p:spPr bwMode="auto">
              <a:xfrm>
                <a:off x="4644547" y="1756769"/>
                <a:ext cx="14675" cy="41356"/>
              </a:xfrm>
              <a:custGeom>
                <a:avLst/>
                <a:gdLst/>
                <a:ahLst/>
                <a:cxnLst>
                  <a:cxn ang="0">
                    <a:pos x="8" y="23"/>
                  </a:cxn>
                  <a:cxn ang="0">
                    <a:pos x="8" y="0"/>
                  </a:cxn>
                  <a:cxn ang="0">
                    <a:pos x="0" y="10"/>
                  </a:cxn>
                  <a:cxn ang="0">
                    <a:pos x="8" y="23"/>
                  </a:cxn>
                </a:cxnLst>
                <a:rect l="0" t="0" r="r" b="b"/>
                <a:pathLst>
                  <a:path w="8" h="23">
                    <a:moveTo>
                      <a:pt x="8" y="23"/>
                    </a:moveTo>
                    <a:cubicBezTo>
                      <a:pt x="8" y="0"/>
                      <a:pt x="8" y="0"/>
                      <a:pt x="8" y="0"/>
                    </a:cubicBezTo>
                    <a:cubicBezTo>
                      <a:pt x="5" y="4"/>
                      <a:pt x="4" y="6"/>
                      <a:pt x="0" y="10"/>
                    </a:cubicBezTo>
                    <a:lnTo>
                      <a:pt x="8" y="2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25" name="Freeform 17"/>
              <p:cNvSpPr>
                <a:spLocks/>
              </p:cNvSpPr>
              <p:nvPr/>
            </p:nvSpPr>
            <p:spPr bwMode="auto">
              <a:xfrm>
                <a:off x="4327042" y="1756769"/>
                <a:ext cx="229458" cy="338850"/>
              </a:xfrm>
              <a:custGeom>
                <a:avLst/>
                <a:gdLst/>
                <a:ahLst/>
                <a:cxnLst>
                  <a:cxn ang="0">
                    <a:pos x="0" y="189"/>
                  </a:cxn>
                  <a:cxn ang="0">
                    <a:pos x="128" y="189"/>
                  </a:cxn>
                  <a:cxn ang="0">
                    <a:pos x="55" y="82"/>
                  </a:cxn>
                  <a:cxn ang="0">
                    <a:pos x="46" y="28"/>
                  </a:cxn>
                  <a:cxn ang="0">
                    <a:pos x="46" y="28"/>
                  </a:cxn>
                  <a:cxn ang="0">
                    <a:pos x="0" y="0"/>
                  </a:cxn>
                  <a:cxn ang="0">
                    <a:pos x="0" y="189"/>
                  </a:cxn>
                </a:cxnLst>
                <a:rect l="0" t="0" r="r" b="b"/>
                <a:pathLst>
                  <a:path w="128" h="189">
                    <a:moveTo>
                      <a:pt x="0" y="189"/>
                    </a:moveTo>
                    <a:cubicBezTo>
                      <a:pt x="128" y="189"/>
                      <a:pt x="128" y="189"/>
                      <a:pt x="128" y="189"/>
                    </a:cubicBezTo>
                    <a:cubicBezTo>
                      <a:pt x="55" y="82"/>
                      <a:pt x="55" y="82"/>
                      <a:pt x="55" y="82"/>
                    </a:cubicBezTo>
                    <a:cubicBezTo>
                      <a:pt x="46" y="64"/>
                      <a:pt x="39" y="46"/>
                      <a:pt x="46" y="28"/>
                    </a:cubicBezTo>
                    <a:cubicBezTo>
                      <a:pt x="46" y="28"/>
                      <a:pt x="46" y="28"/>
                      <a:pt x="46" y="28"/>
                    </a:cubicBezTo>
                    <a:cubicBezTo>
                      <a:pt x="28" y="23"/>
                      <a:pt x="13" y="12"/>
                      <a:pt x="0" y="0"/>
                    </a:cubicBezTo>
                    <a:lnTo>
                      <a:pt x="0" y="18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26" name="Freeform 18"/>
              <p:cNvSpPr>
                <a:spLocks/>
              </p:cNvSpPr>
              <p:nvPr/>
            </p:nvSpPr>
            <p:spPr bwMode="auto">
              <a:xfrm>
                <a:off x="4269678" y="1351216"/>
                <a:ext cx="450911" cy="426898"/>
              </a:xfrm>
              <a:custGeom>
                <a:avLst/>
                <a:gdLst/>
                <a:ahLst/>
                <a:cxnLst>
                  <a:cxn ang="0">
                    <a:pos x="107" y="208"/>
                  </a:cxn>
                  <a:cxn ang="0">
                    <a:pos x="147" y="196"/>
                  </a:cxn>
                  <a:cxn ang="0">
                    <a:pos x="199" y="222"/>
                  </a:cxn>
                  <a:cxn ang="0">
                    <a:pos x="223" y="199"/>
                  </a:cxn>
                  <a:cxn ang="0">
                    <a:pos x="235" y="177"/>
                  </a:cxn>
                  <a:cxn ang="0">
                    <a:pos x="251" y="124"/>
                  </a:cxn>
                  <a:cxn ang="0">
                    <a:pos x="123" y="0"/>
                  </a:cxn>
                  <a:cxn ang="0">
                    <a:pos x="0" y="124"/>
                  </a:cxn>
                  <a:cxn ang="0">
                    <a:pos x="80" y="238"/>
                  </a:cxn>
                  <a:cxn ang="0">
                    <a:pos x="107" y="208"/>
                  </a:cxn>
                </a:cxnLst>
                <a:rect l="0" t="0" r="r" b="b"/>
                <a:pathLst>
                  <a:path w="251" h="238">
                    <a:moveTo>
                      <a:pt x="107" y="208"/>
                    </a:moveTo>
                    <a:cubicBezTo>
                      <a:pt x="120" y="202"/>
                      <a:pt x="133" y="196"/>
                      <a:pt x="147" y="196"/>
                    </a:cubicBezTo>
                    <a:cubicBezTo>
                      <a:pt x="167" y="196"/>
                      <a:pt x="187" y="205"/>
                      <a:pt x="199" y="222"/>
                    </a:cubicBezTo>
                    <a:cubicBezTo>
                      <a:pt x="209" y="215"/>
                      <a:pt x="217" y="208"/>
                      <a:pt x="223" y="199"/>
                    </a:cubicBezTo>
                    <a:cubicBezTo>
                      <a:pt x="226" y="191"/>
                      <a:pt x="229" y="183"/>
                      <a:pt x="235" y="177"/>
                    </a:cubicBezTo>
                    <a:cubicBezTo>
                      <a:pt x="245" y="160"/>
                      <a:pt x="251" y="141"/>
                      <a:pt x="251" y="124"/>
                    </a:cubicBezTo>
                    <a:cubicBezTo>
                      <a:pt x="251" y="54"/>
                      <a:pt x="191" y="0"/>
                      <a:pt x="123" y="0"/>
                    </a:cubicBezTo>
                    <a:cubicBezTo>
                      <a:pt x="58" y="0"/>
                      <a:pt x="0" y="54"/>
                      <a:pt x="0" y="124"/>
                    </a:cubicBezTo>
                    <a:cubicBezTo>
                      <a:pt x="0" y="177"/>
                      <a:pt x="36" y="222"/>
                      <a:pt x="80" y="238"/>
                    </a:cubicBezTo>
                    <a:cubicBezTo>
                      <a:pt x="87" y="226"/>
                      <a:pt x="97" y="216"/>
                      <a:pt x="107" y="20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27" name="Freeform 19"/>
              <p:cNvSpPr>
                <a:spLocks/>
              </p:cNvSpPr>
              <p:nvPr/>
            </p:nvSpPr>
            <p:spPr bwMode="auto">
              <a:xfrm>
                <a:off x="4784623" y="2210348"/>
                <a:ext cx="4002" cy="25347"/>
              </a:xfrm>
              <a:custGeom>
                <a:avLst/>
                <a:gdLst/>
                <a:ahLst/>
                <a:cxnLst>
                  <a:cxn ang="0">
                    <a:pos x="2" y="6"/>
                  </a:cxn>
                  <a:cxn ang="0">
                    <a:pos x="0" y="0"/>
                  </a:cxn>
                  <a:cxn ang="0">
                    <a:pos x="0" y="14"/>
                  </a:cxn>
                  <a:cxn ang="0">
                    <a:pos x="2" y="6"/>
                  </a:cxn>
                </a:cxnLst>
                <a:rect l="0" t="0" r="r" b="b"/>
                <a:pathLst>
                  <a:path w="2" h="14">
                    <a:moveTo>
                      <a:pt x="2" y="6"/>
                    </a:moveTo>
                    <a:cubicBezTo>
                      <a:pt x="2" y="6"/>
                      <a:pt x="0" y="2"/>
                      <a:pt x="0" y="0"/>
                    </a:cubicBezTo>
                    <a:cubicBezTo>
                      <a:pt x="0" y="14"/>
                      <a:pt x="0" y="14"/>
                      <a:pt x="0" y="14"/>
                    </a:cubicBezTo>
                    <a:cubicBezTo>
                      <a:pt x="0" y="12"/>
                      <a:pt x="2" y="7"/>
                      <a:pt x="2"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28" name="Freeform 20"/>
              <p:cNvSpPr>
                <a:spLocks/>
              </p:cNvSpPr>
              <p:nvPr/>
            </p:nvSpPr>
            <p:spPr bwMode="auto">
              <a:xfrm>
                <a:off x="4425762" y="1663385"/>
                <a:ext cx="454913" cy="655021"/>
              </a:xfrm>
              <a:custGeom>
                <a:avLst/>
                <a:gdLst/>
                <a:ahLst/>
                <a:cxnLst>
                  <a:cxn ang="0">
                    <a:pos x="200" y="0"/>
                  </a:cxn>
                  <a:cxn ang="0">
                    <a:pos x="148" y="52"/>
                  </a:cxn>
                  <a:cxn ang="0">
                    <a:pos x="148" y="137"/>
                  </a:cxn>
                  <a:cxn ang="0">
                    <a:pos x="104" y="68"/>
                  </a:cxn>
                  <a:cxn ang="0">
                    <a:pos x="31" y="52"/>
                  </a:cxn>
                  <a:cxn ang="0">
                    <a:pos x="14" y="125"/>
                  </a:cxn>
                  <a:cxn ang="0">
                    <a:pos x="91" y="241"/>
                  </a:cxn>
                  <a:cxn ang="0">
                    <a:pos x="130" y="241"/>
                  </a:cxn>
                  <a:cxn ang="0">
                    <a:pos x="200" y="305"/>
                  </a:cxn>
                  <a:cxn ang="0">
                    <a:pos x="200" y="319"/>
                  </a:cxn>
                  <a:cxn ang="0">
                    <a:pos x="181" y="358"/>
                  </a:cxn>
                  <a:cxn ang="0">
                    <a:pos x="228" y="355"/>
                  </a:cxn>
                  <a:cxn ang="0">
                    <a:pos x="253" y="311"/>
                  </a:cxn>
                  <a:cxn ang="0">
                    <a:pos x="253" y="307"/>
                  </a:cxn>
                  <a:cxn ang="0">
                    <a:pos x="253" y="52"/>
                  </a:cxn>
                  <a:cxn ang="0">
                    <a:pos x="200" y="0"/>
                  </a:cxn>
                </a:cxnLst>
                <a:rect l="0" t="0" r="r" b="b"/>
                <a:pathLst>
                  <a:path w="253" h="365">
                    <a:moveTo>
                      <a:pt x="200" y="0"/>
                    </a:moveTo>
                    <a:cubicBezTo>
                      <a:pt x="172" y="0"/>
                      <a:pt x="148" y="22"/>
                      <a:pt x="148" y="52"/>
                    </a:cubicBezTo>
                    <a:cubicBezTo>
                      <a:pt x="148" y="137"/>
                      <a:pt x="148" y="137"/>
                      <a:pt x="148" y="137"/>
                    </a:cubicBezTo>
                    <a:cubicBezTo>
                      <a:pt x="104" y="68"/>
                      <a:pt x="104" y="68"/>
                      <a:pt x="104" y="68"/>
                    </a:cubicBezTo>
                    <a:cubicBezTo>
                      <a:pt x="88" y="42"/>
                      <a:pt x="54" y="37"/>
                      <a:pt x="31" y="52"/>
                    </a:cubicBezTo>
                    <a:cubicBezTo>
                      <a:pt x="6" y="70"/>
                      <a:pt x="0" y="102"/>
                      <a:pt x="14" y="125"/>
                    </a:cubicBezTo>
                    <a:cubicBezTo>
                      <a:pt x="91" y="241"/>
                      <a:pt x="91" y="241"/>
                      <a:pt x="91" y="241"/>
                    </a:cubicBezTo>
                    <a:cubicBezTo>
                      <a:pt x="130" y="241"/>
                      <a:pt x="130" y="241"/>
                      <a:pt x="130" y="241"/>
                    </a:cubicBezTo>
                    <a:cubicBezTo>
                      <a:pt x="167" y="241"/>
                      <a:pt x="198" y="268"/>
                      <a:pt x="200" y="305"/>
                    </a:cubicBezTo>
                    <a:cubicBezTo>
                      <a:pt x="200" y="319"/>
                      <a:pt x="200" y="319"/>
                      <a:pt x="200" y="319"/>
                    </a:cubicBezTo>
                    <a:cubicBezTo>
                      <a:pt x="200" y="334"/>
                      <a:pt x="192" y="351"/>
                      <a:pt x="181" y="358"/>
                    </a:cubicBezTo>
                    <a:cubicBezTo>
                      <a:pt x="198" y="365"/>
                      <a:pt x="215" y="365"/>
                      <a:pt x="228" y="355"/>
                    </a:cubicBezTo>
                    <a:cubicBezTo>
                      <a:pt x="245" y="343"/>
                      <a:pt x="253" y="328"/>
                      <a:pt x="253" y="311"/>
                    </a:cubicBezTo>
                    <a:cubicBezTo>
                      <a:pt x="253" y="311"/>
                      <a:pt x="253" y="311"/>
                      <a:pt x="253" y="307"/>
                    </a:cubicBezTo>
                    <a:cubicBezTo>
                      <a:pt x="253" y="52"/>
                      <a:pt x="253" y="52"/>
                      <a:pt x="253" y="52"/>
                    </a:cubicBezTo>
                    <a:cubicBezTo>
                      <a:pt x="253" y="22"/>
                      <a:pt x="228" y="0"/>
                      <a:pt x="20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29" name="Freeform 21"/>
              <p:cNvSpPr>
                <a:spLocks/>
              </p:cNvSpPr>
              <p:nvPr/>
            </p:nvSpPr>
            <p:spPr bwMode="auto">
              <a:xfrm>
                <a:off x="4196304" y="2235695"/>
                <a:ext cx="588319" cy="1460791"/>
              </a:xfrm>
              <a:custGeom>
                <a:avLst/>
                <a:gdLst/>
                <a:ahLst/>
                <a:cxnLst>
                  <a:cxn ang="0">
                    <a:pos x="328" y="526"/>
                  </a:cxn>
                  <a:cxn ang="0">
                    <a:pos x="328" y="519"/>
                  </a:cxn>
                  <a:cxn ang="0">
                    <a:pos x="328" y="296"/>
                  </a:cxn>
                  <a:cxn ang="0">
                    <a:pos x="328" y="292"/>
                  </a:cxn>
                  <a:cxn ang="0">
                    <a:pos x="328" y="0"/>
                  </a:cxn>
                  <a:cxn ang="0">
                    <a:pos x="258" y="63"/>
                  </a:cxn>
                  <a:cxn ang="0">
                    <a:pos x="0" y="63"/>
                  </a:cxn>
                  <a:cxn ang="0">
                    <a:pos x="0" y="303"/>
                  </a:cxn>
                  <a:cxn ang="0">
                    <a:pos x="0" y="303"/>
                  </a:cxn>
                  <a:cxn ang="0">
                    <a:pos x="0" y="303"/>
                  </a:cxn>
                  <a:cxn ang="0">
                    <a:pos x="0" y="532"/>
                  </a:cxn>
                  <a:cxn ang="0">
                    <a:pos x="0" y="532"/>
                  </a:cxn>
                  <a:cxn ang="0">
                    <a:pos x="0" y="756"/>
                  </a:cxn>
                  <a:cxn ang="0">
                    <a:pos x="59" y="810"/>
                  </a:cxn>
                  <a:cxn ang="0">
                    <a:pos x="77" y="810"/>
                  </a:cxn>
                  <a:cxn ang="0">
                    <a:pos x="134" y="756"/>
                  </a:cxn>
                  <a:cxn ang="0">
                    <a:pos x="134" y="532"/>
                  </a:cxn>
                  <a:cxn ang="0">
                    <a:pos x="134" y="532"/>
                  </a:cxn>
                  <a:cxn ang="0">
                    <a:pos x="134" y="303"/>
                  </a:cxn>
                  <a:cxn ang="0">
                    <a:pos x="134" y="299"/>
                  </a:cxn>
                  <a:cxn ang="0">
                    <a:pos x="164" y="270"/>
                  </a:cxn>
                  <a:cxn ang="0">
                    <a:pos x="197" y="299"/>
                  </a:cxn>
                  <a:cxn ang="0">
                    <a:pos x="197" y="519"/>
                  </a:cxn>
                  <a:cxn ang="0">
                    <a:pos x="197" y="526"/>
                  </a:cxn>
                  <a:cxn ang="0">
                    <a:pos x="197" y="532"/>
                  </a:cxn>
                  <a:cxn ang="0">
                    <a:pos x="197" y="756"/>
                  </a:cxn>
                  <a:cxn ang="0">
                    <a:pos x="255" y="813"/>
                  </a:cxn>
                  <a:cxn ang="0">
                    <a:pos x="273" y="813"/>
                  </a:cxn>
                  <a:cxn ang="0">
                    <a:pos x="328" y="756"/>
                  </a:cxn>
                  <a:cxn ang="0">
                    <a:pos x="328" y="532"/>
                  </a:cxn>
                  <a:cxn ang="0">
                    <a:pos x="328" y="526"/>
                  </a:cxn>
                </a:cxnLst>
                <a:rect l="0" t="0" r="r" b="b"/>
                <a:pathLst>
                  <a:path w="328" h="813">
                    <a:moveTo>
                      <a:pt x="328" y="526"/>
                    </a:moveTo>
                    <a:cubicBezTo>
                      <a:pt x="328" y="526"/>
                      <a:pt x="328" y="522"/>
                      <a:pt x="328" y="519"/>
                    </a:cubicBezTo>
                    <a:cubicBezTo>
                      <a:pt x="328" y="296"/>
                      <a:pt x="328" y="296"/>
                      <a:pt x="328" y="296"/>
                    </a:cubicBezTo>
                    <a:cubicBezTo>
                      <a:pt x="328" y="296"/>
                      <a:pt x="328" y="296"/>
                      <a:pt x="328" y="292"/>
                    </a:cubicBezTo>
                    <a:cubicBezTo>
                      <a:pt x="328" y="0"/>
                      <a:pt x="328" y="0"/>
                      <a:pt x="328" y="0"/>
                    </a:cubicBezTo>
                    <a:cubicBezTo>
                      <a:pt x="326" y="36"/>
                      <a:pt x="295" y="63"/>
                      <a:pt x="258" y="63"/>
                    </a:cubicBezTo>
                    <a:cubicBezTo>
                      <a:pt x="0" y="63"/>
                      <a:pt x="0" y="63"/>
                      <a:pt x="0" y="63"/>
                    </a:cubicBezTo>
                    <a:cubicBezTo>
                      <a:pt x="0" y="303"/>
                      <a:pt x="0" y="303"/>
                      <a:pt x="0" y="303"/>
                    </a:cubicBezTo>
                    <a:cubicBezTo>
                      <a:pt x="0" y="303"/>
                      <a:pt x="0" y="303"/>
                      <a:pt x="0" y="303"/>
                    </a:cubicBezTo>
                    <a:cubicBezTo>
                      <a:pt x="0" y="303"/>
                      <a:pt x="0" y="303"/>
                      <a:pt x="0" y="303"/>
                    </a:cubicBezTo>
                    <a:cubicBezTo>
                      <a:pt x="0" y="532"/>
                      <a:pt x="0" y="532"/>
                      <a:pt x="0" y="532"/>
                    </a:cubicBezTo>
                    <a:cubicBezTo>
                      <a:pt x="0" y="532"/>
                      <a:pt x="0" y="532"/>
                      <a:pt x="0" y="532"/>
                    </a:cubicBezTo>
                    <a:cubicBezTo>
                      <a:pt x="0" y="756"/>
                      <a:pt x="0" y="756"/>
                      <a:pt x="0" y="756"/>
                    </a:cubicBezTo>
                    <a:cubicBezTo>
                      <a:pt x="0" y="786"/>
                      <a:pt x="27" y="810"/>
                      <a:pt x="59" y="810"/>
                    </a:cubicBezTo>
                    <a:cubicBezTo>
                      <a:pt x="77" y="810"/>
                      <a:pt x="77" y="810"/>
                      <a:pt x="77" y="810"/>
                    </a:cubicBezTo>
                    <a:cubicBezTo>
                      <a:pt x="107" y="810"/>
                      <a:pt x="134" y="786"/>
                      <a:pt x="134" y="756"/>
                    </a:cubicBezTo>
                    <a:cubicBezTo>
                      <a:pt x="134" y="532"/>
                      <a:pt x="134" y="532"/>
                      <a:pt x="134" y="532"/>
                    </a:cubicBezTo>
                    <a:cubicBezTo>
                      <a:pt x="134" y="532"/>
                      <a:pt x="134" y="532"/>
                      <a:pt x="134" y="532"/>
                    </a:cubicBezTo>
                    <a:cubicBezTo>
                      <a:pt x="134" y="303"/>
                      <a:pt x="134" y="303"/>
                      <a:pt x="134" y="303"/>
                    </a:cubicBezTo>
                    <a:cubicBezTo>
                      <a:pt x="134" y="303"/>
                      <a:pt x="134" y="300"/>
                      <a:pt x="134" y="299"/>
                    </a:cubicBezTo>
                    <a:cubicBezTo>
                      <a:pt x="138" y="283"/>
                      <a:pt x="148" y="270"/>
                      <a:pt x="164" y="270"/>
                    </a:cubicBezTo>
                    <a:cubicBezTo>
                      <a:pt x="182" y="270"/>
                      <a:pt x="193" y="283"/>
                      <a:pt x="197" y="299"/>
                    </a:cubicBezTo>
                    <a:cubicBezTo>
                      <a:pt x="197" y="519"/>
                      <a:pt x="197" y="519"/>
                      <a:pt x="197" y="519"/>
                    </a:cubicBezTo>
                    <a:cubicBezTo>
                      <a:pt x="197" y="522"/>
                      <a:pt x="197" y="526"/>
                      <a:pt x="197" y="526"/>
                    </a:cubicBezTo>
                    <a:cubicBezTo>
                      <a:pt x="197" y="528"/>
                      <a:pt x="197" y="528"/>
                      <a:pt x="197" y="532"/>
                    </a:cubicBezTo>
                    <a:cubicBezTo>
                      <a:pt x="197" y="756"/>
                      <a:pt x="197" y="756"/>
                      <a:pt x="197" y="756"/>
                    </a:cubicBezTo>
                    <a:cubicBezTo>
                      <a:pt x="197" y="786"/>
                      <a:pt x="225" y="813"/>
                      <a:pt x="255" y="813"/>
                    </a:cubicBezTo>
                    <a:cubicBezTo>
                      <a:pt x="273" y="813"/>
                      <a:pt x="273" y="813"/>
                      <a:pt x="273" y="813"/>
                    </a:cubicBezTo>
                    <a:cubicBezTo>
                      <a:pt x="302" y="813"/>
                      <a:pt x="328" y="786"/>
                      <a:pt x="328" y="756"/>
                    </a:cubicBezTo>
                    <a:cubicBezTo>
                      <a:pt x="328" y="532"/>
                      <a:pt x="328" y="532"/>
                      <a:pt x="328" y="532"/>
                    </a:cubicBezTo>
                    <a:cubicBezTo>
                      <a:pt x="328" y="528"/>
                      <a:pt x="328" y="528"/>
                      <a:pt x="328" y="52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grpSp>
        <p:sp>
          <p:nvSpPr>
            <p:cNvPr id="7" name="Freeform 1303"/>
            <p:cNvSpPr>
              <a:spLocks/>
            </p:cNvSpPr>
            <p:nvPr/>
          </p:nvSpPr>
          <p:spPr bwMode="auto">
            <a:xfrm rot="20668593">
              <a:off x="5043106" y="948174"/>
              <a:ext cx="846768" cy="840254"/>
            </a:xfrm>
            <a:custGeom>
              <a:avLst/>
              <a:gdLst/>
              <a:ahLst/>
              <a:cxnLst>
                <a:cxn ang="0">
                  <a:pos x="36" y="97"/>
                </a:cxn>
                <a:cxn ang="0">
                  <a:pos x="247" y="41"/>
                </a:cxn>
                <a:cxn ang="0">
                  <a:pos x="299" y="242"/>
                </a:cxn>
                <a:cxn ang="0">
                  <a:pos x="116" y="309"/>
                </a:cxn>
                <a:cxn ang="0">
                  <a:pos x="69" y="340"/>
                </a:cxn>
                <a:cxn ang="0">
                  <a:pos x="70" y="284"/>
                </a:cxn>
                <a:cxn ang="0">
                  <a:pos x="36" y="97"/>
                </a:cxn>
              </a:cxnLst>
              <a:rect l="0" t="0" r="r" b="b"/>
              <a:pathLst>
                <a:path w="342" h="340">
                  <a:moveTo>
                    <a:pt x="36" y="97"/>
                  </a:moveTo>
                  <a:cubicBezTo>
                    <a:pt x="78" y="26"/>
                    <a:pt x="173" y="0"/>
                    <a:pt x="247" y="41"/>
                  </a:cubicBezTo>
                  <a:cubicBezTo>
                    <a:pt x="317" y="84"/>
                    <a:pt x="342" y="174"/>
                    <a:pt x="299" y="242"/>
                  </a:cubicBezTo>
                  <a:cubicBezTo>
                    <a:pt x="264" y="309"/>
                    <a:pt x="185" y="334"/>
                    <a:pt x="116" y="309"/>
                  </a:cubicBezTo>
                  <a:cubicBezTo>
                    <a:pt x="69" y="340"/>
                    <a:pt x="69" y="340"/>
                    <a:pt x="69" y="340"/>
                  </a:cubicBezTo>
                  <a:cubicBezTo>
                    <a:pt x="70" y="284"/>
                    <a:pt x="70" y="284"/>
                    <a:pt x="70" y="284"/>
                  </a:cubicBezTo>
                  <a:cubicBezTo>
                    <a:pt x="14" y="238"/>
                    <a:pt x="0" y="160"/>
                    <a:pt x="36" y="97"/>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8" name="Freeform 1304"/>
            <p:cNvSpPr>
              <a:spLocks/>
            </p:cNvSpPr>
            <p:nvPr/>
          </p:nvSpPr>
          <p:spPr bwMode="auto">
            <a:xfrm>
              <a:off x="4142926" y="361950"/>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9" name="Freeform 1308"/>
            <p:cNvSpPr>
              <a:spLocks/>
            </p:cNvSpPr>
            <p:nvPr/>
          </p:nvSpPr>
          <p:spPr bwMode="auto">
            <a:xfrm rot="1340475">
              <a:off x="3124200" y="940358"/>
              <a:ext cx="861098" cy="840254"/>
            </a:xfrm>
            <a:custGeom>
              <a:avLst/>
              <a:gdLst/>
              <a:ahLst/>
              <a:cxnLst>
                <a:cxn ang="0">
                  <a:pos x="308" y="97"/>
                </a:cxn>
                <a:cxn ang="0">
                  <a:pos x="101" y="43"/>
                </a:cxn>
                <a:cxn ang="0">
                  <a:pos x="44" y="244"/>
                </a:cxn>
                <a:cxn ang="0">
                  <a:pos x="232" y="310"/>
                </a:cxn>
                <a:cxn ang="0">
                  <a:pos x="279" y="340"/>
                </a:cxn>
                <a:cxn ang="0">
                  <a:pos x="277" y="284"/>
                </a:cxn>
                <a:cxn ang="0">
                  <a:pos x="308" y="97"/>
                </a:cxn>
              </a:cxnLst>
              <a:rect l="0" t="0" r="r" b="b"/>
              <a:pathLst>
                <a:path w="348" h="340">
                  <a:moveTo>
                    <a:pt x="308" y="97"/>
                  </a:moveTo>
                  <a:cubicBezTo>
                    <a:pt x="269" y="26"/>
                    <a:pt x="175" y="0"/>
                    <a:pt x="101" y="43"/>
                  </a:cubicBezTo>
                  <a:cubicBezTo>
                    <a:pt x="27" y="83"/>
                    <a:pt x="0" y="175"/>
                    <a:pt x="44" y="244"/>
                  </a:cubicBezTo>
                  <a:cubicBezTo>
                    <a:pt x="81" y="310"/>
                    <a:pt x="163" y="333"/>
                    <a:pt x="232" y="310"/>
                  </a:cubicBezTo>
                  <a:cubicBezTo>
                    <a:pt x="279" y="340"/>
                    <a:pt x="279" y="340"/>
                    <a:pt x="279" y="340"/>
                  </a:cubicBezTo>
                  <a:cubicBezTo>
                    <a:pt x="277" y="284"/>
                    <a:pt x="277" y="284"/>
                    <a:pt x="277" y="284"/>
                  </a:cubicBezTo>
                  <a:cubicBezTo>
                    <a:pt x="331" y="238"/>
                    <a:pt x="348" y="161"/>
                    <a:pt x="308" y="97"/>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10" name="Rectangle 45"/>
            <p:cNvSpPr/>
            <p:nvPr/>
          </p:nvSpPr>
          <p:spPr>
            <a:xfrm>
              <a:off x="4330206" y="525367"/>
              <a:ext cx="492443" cy="461665"/>
            </a:xfrm>
            <a:prstGeom prst="rect">
              <a:avLst/>
            </a:prstGeom>
            <a:grp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 lastClr="FFFFFF"/>
                  </a:solidFill>
                  <a:effectLst/>
                  <a:uLnTx/>
                  <a:uFillTx/>
                  <a:latin typeface="微软雅黑"/>
                  <a:ea typeface="微软雅黑"/>
                </a:rPr>
                <a:t>疑</a:t>
              </a:r>
              <a:endParaRPr kumimoji="0" lang="en-US" sz="2400" b="0" i="0" u="none" strike="noStrike" kern="0" cap="none" spc="0" normalizeH="0" baseline="0" noProof="0" dirty="0">
                <a:ln>
                  <a:noFill/>
                </a:ln>
                <a:solidFill>
                  <a:sysClr val="window" lastClr="FFFFFF"/>
                </a:solidFill>
                <a:effectLst/>
                <a:uLnTx/>
                <a:uFillTx/>
                <a:latin typeface="微软雅黑"/>
                <a:ea typeface="微软雅黑"/>
              </a:endParaRPr>
            </a:p>
          </p:txBody>
        </p:sp>
        <p:sp>
          <p:nvSpPr>
            <p:cNvPr id="11" name="Rectangle 46"/>
            <p:cNvSpPr/>
            <p:nvPr/>
          </p:nvSpPr>
          <p:spPr>
            <a:xfrm>
              <a:off x="5227010" y="1090899"/>
              <a:ext cx="492443" cy="461665"/>
            </a:xfrm>
            <a:prstGeom prst="rect">
              <a:avLst/>
            </a:prstGeom>
            <a:grp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 lastClr="FFFFFF">
                      <a:lumMod val="95000"/>
                    </a:sysClr>
                  </a:solidFill>
                  <a:effectLst/>
                  <a:uLnTx/>
                  <a:uFillTx/>
                  <a:latin typeface="微软雅黑"/>
                  <a:ea typeface="微软雅黑"/>
                </a:rPr>
                <a:t>困</a:t>
              </a:r>
              <a:endParaRPr kumimoji="0" lang="en-US" sz="2400" b="0" i="0" u="none" strike="noStrike" kern="0" cap="none" spc="0" normalizeH="0" baseline="0" noProof="0" dirty="0">
                <a:ln>
                  <a:noFill/>
                </a:ln>
                <a:solidFill>
                  <a:sysClr val="window" lastClr="FFFFFF">
                    <a:lumMod val="95000"/>
                  </a:sysClr>
                </a:solidFill>
                <a:effectLst/>
                <a:uLnTx/>
                <a:uFillTx/>
                <a:latin typeface="微软雅黑"/>
                <a:ea typeface="微软雅黑"/>
              </a:endParaRPr>
            </a:p>
          </p:txBody>
        </p:sp>
        <p:sp>
          <p:nvSpPr>
            <p:cNvPr id="12" name="Rectangle 47"/>
            <p:cNvSpPr/>
            <p:nvPr/>
          </p:nvSpPr>
          <p:spPr>
            <a:xfrm>
              <a:off x="3299976" y="1123950"/>
              <a:ext cx="492443" cy="461665"/>
            </a:xfrm>
            <a:prstGeom prst="rect">
              <a:avLst/>
            </a:prstGeom>
            <a:grp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sysClr val="window" lastClr="FFFFFF">
                      <a:lumMod val="95000"/>
                    </a:sysClr>
                  </a:solidFill>
                  <a:effectLst/>
                  <a:uLnTx/>
                  <a:uFillTx/>
                  <a:latin typeface="微软雅黑"/>
                  <a:ea typeface="微软雅黑"/>
                </a:rPr>
                <a:t>难</a:t>
              </a:r>
              <a:endParaRPr kumimoji="0" lang="en-US" sz="2400" b="0" i="0" u="none" strike="noStrike" kern="0" cap="none" spc="0" normalizeH="0" baseline="0" noProof="0" dirty="0">
                <a:ln>
                  <a:noFill/>
                </a:ln>
                <a:solidFill>
                  <a:sysClr val="window" lastClr="FFFFFF">
                    <a:lumMod val="95000"/>
                  </a:sysClr>
                </a:solidFill>
                <a:effectLst/>
                <a:uLnTx/>
                <a:uFillTx/>
                <a:latin typeface="微软雅黑"/>
                <a:ea typeface="微软雅黑"/>
              </a:endParaRPr>
            </a:p>
          </p:txBody>
        </p:sp>
      </p:grpSp>
      <p:grpSp>
        <p:nvGrpSpPr>
          <p:cNvPr id="30" name="Group 72"/>
          <p:cNvGrpSpPr/>
          <p:nvPr/>
        </p:nvGrpSpPr>
        <p:grpSpPr>
          <a:xfrm>
            <a:off x="523056" y="1412849"/>
            <a:ext cx="2362200" cy="1015663"/>
            <a:chOff x="141514" y="1180883"/>
            <a:chExt cx="4049486" cy="1128141"/>
          </a:xfrm>
        </p:grpSpPr>
        <p:sp>
          <p:nvSpPr>
            <p:cNvPr id="31" name="TextBox 30"/>
            <p:cNvSpPr txBox="1"/>
            <p:nvPr/>
          </p:nvSpPr>
          <p:spPr>
            <a:xfrm>
              <a:off x="141514" y="1180883"/>
              <a:ext cx="2090057" cy="11281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6000" b="0" i="0" u="none" strike="noStrike" kern="0" cap="none" spc="-300" normalizeH="0" baseline="0" noProof="0" dirty="0" smtClean="0">
                  <a:ln>
                    <a:noFill/>
                  </a:ln>
                  <a:solidFill>
                    <a:srgbClr val="92D050"/>
                  </a:solidFill>
                  <a:effectLst/>
                  <a:uLnTx/>
                  <a:uFillTx/>
                  <a:latin typeface="Agency FB" panose="020B0503020202020204" pitchFamily="34" charset="0"/>
                </a:rPr>
                <a:t>0</a:t>
              </a:r>
              <a:r>
                <a:rPr kumimoji="0" lang="en-US" sz="6000" b="0" i="0" u="none" strike="noStrike" kern="0" cap="none" spc="-300" normalizeH="0" baseline="0" noProof="0" dirty="0" smtClean="0">
                  <a:ln>
                    <a:noFill/>
                  </a:ln>
                  <a:solidFill>
                    <a:srgbClr val="92D050"/>
                  </a:solidFill>
                  <a:effectLst/>
                  <a:uLnTx/>
                  <a:uFillTx/>
                  <a:latin typeface="Agency FB" panose="020B0503020202020204" pitchFamily="34" charset="0"/>
                </a:rPr>
                <a:t> </a:t>
              </a:r>
              <a:r>
                <a:rPr kumimoji="0" lang="id-ID" sz="6000" b="0" i="0" u="none" strike="noStrike" kern="0" cap="none" spc="-300" normalizeH="0" baseline="0" noProof="0" dirty="0" smtClean="0">
                  <a:ln>
                    <a:noFill/>
                  </a:ln>
                  <a:solidFill>
                    <a:srgbClr val="92D050"/>
                  </a:solidFill>
                  <a:effectLst/>
                  <a:uLnTx/>
                  <a:uFillTx/>
                  <a:latin typeface="Agency FB" panose="020B0503020202020204" pitchFamily="34" charset="0"/>
                </a:rPr>
                <a:t>1</a:t>
              </a:r>
              <a:endParaRPr kumimoji="0" lang="en-US" sz="6000" b="0" i="0" u="none" strike="noStrike" kern="0" cap="none" spc="-300" normalizeH="0" baseline="0" noProof="0" dirty="0">
                <a:ln>
                  <a:noFill/>
                </a:ln>
                <a:solidFill>
                  <a:srgbClr val="92D050"/>
                </a:solidFill>
                <a:effectLst/>
                <a:uLnTx/>
                <a:uFillTx/>
                <a:latin typeface="Agency FB" panose="020B0503020202020204" pitchFamily="34" charset="0"/>
              </a:endParaRPr>
            </a:p>
          </p:txBody>
        </p:sp>
        <p:sp>
          <p:nvSpPr>
            <p:cNvPr id="32" name="Content Placeholder 2"/>
            <p:cNvSpPr txBox="1">
              <a:spLocks/>
            </p:cNvSpPr>
            <p:nvPr/>
          </p:nvSpPr>
          <p:spPr>
            <a:xfrm>
              <a:off x="1238672" y="1373079"/>
              <a:ext cx="2952328" cy="8342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添加标题</a:t>
              </a:r>
              <a: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
              </a:r>
              <a:b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br>
              <a:r>
                <a:rPr kumimoji="0" lang="zh-CN" altLang="en-US" sz="900" b="0"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此处添加详细文本描述，建议与标题相关并符合整体语言风格，语言描述尽量简洁生动。</a:t>
              </a:r>
              <a:endParaRPr kumimoji="0" lang="en-US" sz="900" b="0" i="0" u="none" strike="noStrike" kern="1200" cap="none" spc="0" normalizeH="0" baseline="0" noProof="0" dirty="0">
                <a:ln>
                  <a:noFill/>
                </a:ln>
                <a:solidFill>
                  <a:sysClr val="windowText" lastClr="000000">
                    <a:lumMod val="65000"/>
                    <a:lumOff val="35000"/>
                  </a:sysClr>
                </a:solidFill>
                <a:effectLst/>
                <a:uLnTx/>
                <a:uFillTx/>
                <a:latin typeface="微软雅黑"/>
                <a:ea typeface="微软雅黑"/>
                <a:cs typeface="+mn-cs"/>
              </a:endParaRPr>
            </a:p>
          </p:txBody>
        </p:sp>
      </p:grpSp>
      <p:grpSp>
        <p:nvGrpSpPr>
          <p:cNvPr id="33" name="Group 72"/>
          <p:cNvGrpSpPr/>
          <p:nvPr/>
        </p:nvGrpSpPr>
        <p:grpSpPr>
          <a:xfrm>
            <a:off x="523056" y="2423421"/>
            <a:ext cx="2362200" cy="1015663"/>
            <a:chOff x="141514" y="1203067"/>
            <a:chExt cx="4049486" cy="1128141"/>
          </a:xfrm>
        </p:grpSpPr>
        <p:sp>
          <p:nvSpPr>
            <p:cNvPr id="34" name="TextBox 33"/>
            <p:cNvSpPr txBox="1"/>
            <p:nvPr/>
          </p:nvSpPr>
          <p:spPr>
            <a:xfrm>
              <a:off x="141514" y="1203067"/>
              <a:ext cx="2090057" cy="11281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6000" b="0" i="0" u="none" strike="noStrike" kern="0" cap="none" spc="-300" normalizeH="0" baseline="0" noProof="0" dirty="0" smtClean="0">
                  <a:ln>
                    <a:noFill/>
                  </a:ln>
                  <a:solidFill>
                    <a:srgbClr val="92D050"/>
                  </a:solidFill>
                  <a:effectLst/>
                  <a:uLnTx/>
                  <a:uFillTx/>
                  <a:latin typeface="Agency FB" panose="020B0503020202020204" pitchFamily="34" charset="0"/>
                </a:rPr>
                <a:t>02</a:t>
              </a:r>
              <a:endParaRPr kumimoji="0" lang="en-US" sz="6000" b="0" i="0" u="none" strike="noStrike" kern="0" cap="none" spc="-300" normalizeH="0" baseline="0" noProof="0" dirty="0">
                <a:ln>
                  <a:noFill/>
                </a:ln>
                <a:solidFill>
                  <a:srgbClr val="92D050"/>
                </a:solidFill>
                <a:effectLst/>
                <a:uLnTx/>
                <a:uFillTx/>
                <a:latin typeface="Agency FB" panose="020B0503020202020204" pitchFamily="34" charset="0"/>
              </a:endParaRPr>
            </a:p>
          </p:txBody>
        </p:sp>
        <p:sp>
          <p:nvSpPr>
            <p:cNvPr id="35" name="Content Placeholder 2"/>
            <p:cNvSpPr txBox="1">
              <a:spLocks/>
            </p:cNvSpPr>
            <p:nvPr/>
          </p:nvSpPr>
          <p:spPr>
            <a:xfrm>
              <a:off x="1238672" y="1373079"/>
              <a:ext cx="2952328" cy="918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1200" b="1" dirty="0" smtClean="0">
                  <a:solidFill>
                    <a:sysClr val="windowText" lastClr="000000">
                      <a:lumMod val="65000"/>
                      <a:lumOff val="35000"/>
                    </a:sysClr>
                  </a:solidFill>
                  <a:latin typeface="微软雅黑"/>
                  <a:ea typeface="微软雅黑"/>
                </a:rPr>
                <a:t>添加标题</a:t>
              </a:r>
              <a: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
              </a:r>
              <a:b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br>
              <a:r>
                <a:rPr kumimoji="0" lang="zh-CN" altLang="en-US" sz="900" b="0"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此处添加详细文本描述，建议与标题相关并符合整体语言风格，语言描述尽量简洁生动。</a:t>
              </a:r>
              <a:endParaRPr kumimoji="0" lang="en-US" sz="900" b="0" i="0" u="none" strike="noStrike" kern="1200" cap="none" spc="0" normalizeH="0" baseline="0" noProof="0" dirty="0">
                <a:ln>
                  <a:noFill/>
                </a:ln>
                <a:solidFill>
                  <a:sysClr val="windowText" lastClr="000000">
                    <a:lumMod val="65000"/>
                    <a:lumOff val="35000"/>
                  </a:sysClr>
                </a:solidFill>
                <a:effectLst/>
                <a:uLnTx/>
                <a:uFillTx/>
                <a:latin typeface="微软雅黑"/>
                <a:ea typeface="微软雅黑"/>
                <a:cs typeface="+mn-cs"/>
              </a:endParaRPr>
            </a:p>
          </p:txBody>
        </p:sp>
      </p:grpSp>
      <p:grpSp>
        <p:nvGrpSpPr>
          <p:cNvPr id="36" name="Group 72"/>
          <p:cNvGrpSpPr/>
          <p:nvPr/>
        </p:nvGrpSpPr>
        <p:grpSpPr>
          <a:xfrm>
            <a:off x="523056" y="3469222"/>
            <a:ext cx="2362200" cy="1015663"/>
            <a:chOff x="141514" y="1179743"/>
            <a:chExt cx="4049486" cy="1128141"/>
          </a:xfrm>
        </p:grpSpPr>
        <p:sp>
          <p:nvSpPr>
            <p:cNvPr id="37" name="TextBox 36"/>
            <p:cNvSpPr txBox="1"/>
            <p:nvPr/>
          </p:nvSpPr>
          <p:spPr>
            <a:xfrm>
              <a:off x="141514" y="1179743"/>
              <a:ext cx="2090057" cy="11281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6000" b="0" i="0" u="none" strike="noStrike" kern="0" cap="none" spc="-300" normalizeH="0" baseline="0" noProof="0" dirty="0" smtClean="0">
                  <a:ln>
                    <a:noFill/>
                  </a:ln>
                  <a:solidFill>
                    <a:srgbClr val="92D050"/>
                  </a:solidFill>
                  <a:effectLst/>
                  <a:uLnTx/>
                  <a:uFillTx/>
                  <a:latin typeface="Agency FB" panose="020B0503020202020204" pitchFamily="34" charset="0"/>
                </a:rPr>
                <a:t>03</a:t>
              </a:r>
              <a:endParaRPr kumimoji="0" lang="en-US" sz="6000" b="0" i="0" u="none" strike="noStrike" kern="0" cap="none" spc="-300" normalizeH="0" baseline="0" noProof="0" dirty="0">
                <a:ln>
                  <a:noFill/>
                </a:ln>
                <a:solidFill>
                  <a:srgbClr val="92D050"/>
                </a:solidFill>
                <a:effectLst/>
                <a:uLnTx/>
                <a:uFillTx/>
                <a:latin typeface="Agency FB" panose="020B0503020202020204" pitchFamily="34" charset="0"/>
              </a:endParaRPr>
            </a:p>
          </p:txBody>
        </p:sp>
        <p:sp>
          <p:nvSpPr>
            <p:cNvPr id="38" name="Content Placeholder 2"/>
            <p:cNvSpPr txBox="1">
              <a:spLocks/>
            </p:cNvSpPr>
            <p:nvPr/>
          </p:nvSpPr>
          <p:spPr>
            <a:xfrm>
              <a:off x="1238673" y="1373079"/>
              <a:ext cx="2952327" cy="7414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1200" b="1" dirty="0" smtClean="0">
                  <a:solidFill>
                    <a:sysClr val="windowText" lastClr="000000">
                      <a:lumMod val="65000"/>
                      <a:lumOff val="35000"/>
                    </a:sysClr>
                  </a:solidFill>
                  <a:latin typeface="微软雅黑"/>
                  <a:ea typeface="微软雅黑"/>
                </a:rPr>
                <a:t>添加标题</a:t>
              </a:r>
              <a: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
              </a:r>
              <a:b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br>
              <a:r>
                <a:rPr kumimoji="0" lang="zh-CN" altLang="en-US" sz="900" b="0"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此处添加详细文本描述，建议与标题相关并符合整体语言风格，语言描述尽量简洁生动。</a:t>
              </a:r>
              <a:endParaRPr kumimoji="0" lang="en-US" sz="900" b="0" i="0" u="none" strike="noStrike" kern="1200" cap="none" spc="0" normalizeH="0" baseline="0" noProof="0" dirty="0">
                <a:ln>
                  <a:noFill/>
                </a:ln>
                <a:solidFill>
                  <a:sysClr val="windowText" lastClr="000000">
                    <a:lumMod val="65000"/>
                    <a:lumOff val="35000"/>
                  </a:sysClr>
                </a:solidFill>
                <a:effectLst/>
                <a:uLnTx/>
                <a:uFillTx/>
                <a:latin typeface="微软雅黑"/>
                <a:ea typeface="微软雅黑"/>
                <a:cs typeface="+mn-cs"/>
              </a:endParaRPr>
            </a:p>
          </p:txBody>
        </p:sp>
      </p:grpSp>
      <p:grpSp>
        <p:nvGrpSpPr>
          <p:cNvPr id="39" name="Group 72"/>
          <p:cNvGrpSpPr/>
          <p:nvPr/>
        </p:nvGrpSpPr>
        <p:grpSpPr>
          <a:xfrm>
            <a:off x="6238056" y="1407758"/>
            <a:ext cx="2438400" cy="1015663"/>
            <a:chOff x="1057381" y="1154657"/>
            <a:chExt cx="4535545" cy="1253075"/>
          </a:xfrm>
        </p:grpSpPr>
        <p:sp>
          <p:nvSpPr>
            <p:cNvPr id="40" name="TextBox 39"/>
            <p:cNvSpPr txBox="1"/>
            <p:nvPr/>
          </p:nvSpPr>
          <p:spPr>
            <a:xfrm>
              <a:off x="4072034" y="1154657"/>
              <a:ext cx="1520892" cy="12530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6000" b="0" i="0" u="none" strike="noStrike" kern="0" cap="none" spc="-150" normalizeH="0" baseline="0" noProof="0" dirty="0" smtClean="0">
                  <a:ln>
                    <a:noFill/>
                  </a:ln>
                  <a:solidFill>
                    <a:srgbClr val="92D050"/>
                  </a:solidFill>
                  <a:effectLst/>
                  <a:uLnTx/>
                  <a:uFillTx/>
                  <a:latin typeface="Agency FB" panose="020B0503020202020204" pitchFamily="34" charset="0"/>
                </a:rPr>
                <a:t>04</a:t>
              </a:r>
              <a:endParaRPr kumimoji="0" lang="en-US" sz="6000" b="0" i="0" u="none" strike="noStrike" kern="0" cap="none" spc="-150" normalizeH="0" baseline="0" noProof="0" dirty="0">
                <a:ln>
                  <a:noFill/>
                </a:ln>
                <a:solidFill>
                  <a:srgbClr val="92D050"/>
                </a:solidFill>
                <a:effectLst/>
                <a:uLnTx/>
                <a:uFillTx/>
                <a:latin typeface="Agency FB" panose="020B0503020202020204" pitchFamily="34" charset="0"/>
              </a:endParaRPr>
            </a:p>
          </p:txBody>
        </p:sp>
        <p:sp>
          <p:nvSpPr>
            <p:cNvPr id="41" name="Content Placeholder 2"/>
            <p:cNvSpPr txBox="1">
              <a:spLocks/>
            </p:cNvSpPr>
            <p:nvPr/>
          </p:nvSpPr>
          <p:spPr>
            <a:xfrm>
              <a:off x="1057381" y="1373079"/>
              <a:ext cx="3133618" cy="918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添加标题</a:t>
              </a:r>
              <a: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
              </a:r>
              <a:b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br>
              <a:r>
                <a:rPr kumimoji="0" lang="zh-CN" altLang="en-US" sz="900" b="0"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此处添加详细文本描述，建议与标题相关并符合整体语言风格，语言描述尽量简洁生动。</a:t>
              </a:r>
              <a:endParaRPr kumimoji="0" lang="en-US" sz="900" b="0" i="0" u="none" strike="noStrike" kern="1200" cap="none" spc="0" normalizeH="0" baseline="0" noProof="0" dirty="0">
                <a:ln>
                  <a:noFill/>
                </a:ln>
                <a:solidFill>
                  <a:sysClr val="windowText" lastClr="000000">
                    <a:lumMod val="65000"/>
                    <a:lumOff val="35000"/>
                  </a:sysClr>
                </a:solidFill>
                <a:effectLst/>
                <a:uLnTx/>
                <a:uFillTx/>
                <a:latin typeface="微软雅黑"/>
                <a:ea typeface="微软雅黑"/>
                <a:cs typeface="+mn-cs"/>
              </a:endParaRPr>
            </a:p>
          </p:txBody>
        </p:sp>
      </p:grpSp>
      <p:grpSp>
        <p:nvGrpSpPr>
          <p:cNvPr id="42" name="Group 72"/>
          <p:cNvGrpSpPr/>
          <p:nvPr/>
        </p:nvGrpSpPr>
        <p:grpSpPr>
          <a:xfrm>
            <a:off x="6238056" y="2423420"/>
            <a:ext cx="2438400" cy="1015663"/>
            <a:chOff x="1057381" y="1174642"/>
            <a:chExt cx="4535545" cy="1253075"/>
          </a:xfrm>
        </p:grpSpPr>
        <p:sp>
          <p:nvSpPr>
            <p:cNvPr id="43" name="TextBox 42"/>
            <p:cNvSpPr txBox="1"/>
            <p:nvPr/>
          </p:nvSpPr>
          <p:spPr>
            <a:xfrm>
              <a:off x="4072034" y="1174642"/>
              <a:ext cx="1520892" cy="12530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6000" b="0" i="0" u="none" strike="noStrike" kern="0" cap="none" spc="-150" normalizeH="0" baseline="0" noProof="0" dirty="0" smtClean="0">
                  <a:ln>
                    <a:noFill/>
                  </a:ln>
                  <a:solidFill>
                    <a:srgbClr val="92D050"/>
                  </a:solidFill>
                  <a:effectLst/>
                  <a:uLnTx/>
                  <a:uFillTx/>
                  <a:latin typeface="Agency FB" panose="020B0503020202020204" pitchFamily="34" charset="0"/>
                </a:rPr>
                <a:t>05</a:t>
              </a:r>
              <a:endParaRPr kumimoji="0" lang="en-US" sz="6000" b="0" i="0" u="none" strike="noStrike" kern="0" cap="none" spc="-150" normalizeH="0" baseline="0" noProof="0" dirty="0">
                <a:ln>
                  <a:noFill/>
                </a:ln>
                <a:solidFill>
                  <a:srgbClr val="92D050"/>
                </a:solidFill>
                <a:effectLst/>
                <a:uLnTx/>
                <a:uFillTx/>
                <a:latin typeface="Agency FB" panose="020B0503020202020204" pitchFamily="34" charset="0"/>
              </a:endParaRPr>
            </a:p>
          </p:txBody>
        </p:sp>
        <p:sp>
          <p:nvSpPr>
            <p:cNvPr id="44" name="Content Placeholder 2"/>
            <p:cNvSpPr txBox="1">
              <a:spLocks/>
            </p:cNvSpPr>
            <p:nvPr/>
          </p:nvSpPr>
          <p:spPr>
            <a:xfrm>
              <a:off x="1057381" y="1373079"/>
              <a:ext cx="3133618" cy="918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添加标题</a:t>
              </a:r>
              <a: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
              </a:r>
              <a:b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br>
              <a:r>
                <a:rPr kumimoji="0" lang="zh-CN" altLang="en-US" sz="900" b="0"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此处添加详细文本描述，建议与标题相关并符合整体语言风格，语言描述尽量简洁生动。</a:t>
              </a:r>
              <a:endParaRPr kumimoji="0" lang="en-US" sz="900" b="0" i="0" u="none" strike="noStrike" kern="1200" cap="none" spc="0" normalizeH="0" baseline="0" noProof="0" dirty="0">
                <a:ln>
                  <a:noFill/>
                </a:ln>
                <a:solidFill>
                  <a:sysClr val="windowText" lastClr="000000">
                    <a:lumMod val="65000"/>
                    <a:lumOff val="35000"/>
                  </a:sysClr>
                </a:solidFill>
                <a:effectLst/>
                <a:uLnTx/>
                <a:uFillTx/>
                <a:latin typeface="微软雅黑"/>
                <a:ea typeface="微软雅黑"/>
                <a:cs typeface="+mn-cs"/>
              </a:endParaRPr>
            </a:p>
          </p:txBody>
        </p:sp>
      </p:grpSp>
      <p:grpSp>
        <p:nvGrpSpPr>
          <p:cNvPr id="45" name="Group 72"/>
          <p:cNvGrpSpPr/>
          <p:nvPr/>
        </p:nvGrpSpPr>
        <p:grpSpPr>
          <a:xfrm>
            <a:off x="6238056" y="3499279"/>
            <a:ext cx="2436515" cy="1015663"/>
            <a:chOff x="1057381" y="1170517"/>
            <a:chExt cx="4532039" cy="1253075"/>
          </a:xfrm>
        </p:grpSpPr>
        <p:sp>
          <p:nvSpPr>
            <p:cNvPr id="46" name="TextBox 45"/>
            <p:cNvSpPr txBox="1"/>
            <p:nvPr/>
          </p:nvSpPr>
          <p:spPr>
            <a:xfrm>
              <a:off x="4068528" y="1170517"/>
              <a:ext cx="1520892" cy="12530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d-ID" sz="6000" b="0" i="0" u="none" strike="noStrike" kern="0" cap="none" spc="-150" normalizeH="0" baseline="0" noProof="0" dirty="0" smtClean="0">
                  <a:ln>
                    <a:noFill/>
                  </a:ln>
                  <a:solidFill>
                    <a:srgbClr val="92D050"/>
                  </a:solidFill>
                  <a:effectLst/>
                  <a:uLnTx/>
                  <a:uFillTx/>
                  <a:latin typeface="Agency FB" panose="020B0503020202020204" pitchFamily="34" charset="0"/>
                </a:rPr>
                <a:t>06</a:t>
              </a:r>
              <a:endParaRPr kumimoji="0" lang="en-US" sz="6000" b="0" i="0" u="none" strike="noStrike" kern="0" cap="none" spc="-150" normalizeH="0" baseline="0" noProof="0" dirty="0">
                <a:ln>
                  <a:noFill/>
                </a:ln>
                <a:solidFill>
                  <a:srgbClr val="92D050"/>
                </a:solidFill>
                <a:effectLst/>
                <a:uLnTx/>
                <a:uFillTx/>
                <a:latin typeface="Agency FB" panose="020B0503020202020204" pitchFamily="34" charset="0"/>
              </a:endParaRPr>
            </a:p>
          </p:txBody>
        </p:sp>
        <p:sp>
          <p:nvSpPr>
            <p:cNvPr id="47" name="Content Placeholder 2"/>
            <p:cNvSpPr txBox="1">
              <a:spLocks/>
            </p:cNvSpPr>
            <p:nvPr/>
          </p:nvSpPr>
          <p:spPr>
            <a:xfrm>
              <a:off x="1057381" y="1373079"/>
              <a:ext cx="3133618" cy="918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添加标题</a:t>
              </a:r>
              <a: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
              </a:r>
              <a:b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br>
              <a:r>
                <a:rPr kumimoji="0" lang="zh-CN" altLang="en-US" sz="900" b="0"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此处添加详细文本描述，建议与标题相关并符合整体语言风格，语言描述尽量简洁生动。</a:t>
              </a:r>
              <a:endParaRPr kumimoji="0" lang="en-US" sz="900" b="0" i="0" u="none" strike="noStrike" kern="1200" cap="none" spc="0" normalizeH="0" baseline="0" noProof="0" dirty="0">
                <a:ln>
                  <a:noFill/>
                </a:ln>
                <a:solidFill>
                  <a:sysClr val="windowText" lastClr="000000">
                    <a:lumMod val="65000"/>
                    <a:lumOff val="35000"/>
                  </a:sysClr>
                </a:solidFill>
                <a:effectLst/>
                <a:uLnTx/>
                <a:uFillTx/>
                <a:latin typeface="微软雅黑"/>
                <a:ea typeface="微软雅黑"/>
                <a:cs typeface="+mn-cs"/>
              </a:endParaRPr>
            </a:p>
          </p:txBody>
        </p:sp>
      </p:gr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12" presetClass="entr" presetSubtype="8" fill="hold" nodeType="withEffect">
                                  <p:stCondLst>
                                    <p:cond delay="1500"/>
                                  </p:stCondLst>
                                  <p:childTnLst>
                                    <p:set>
                                      <p:cBhvr>
                                        <p:cTn id="11" dur="1" fill="hold">
                                          <p:stCondLst>
                                            <p:cond delay="0"/>
                                          </p:stCondLst>
                                        </p:cTn>
                                        <p:tgtEl>
                                          <p:spTgt spid="30"/>
                                        </p:tgtEl>
                                        <p:attrNameLst>
                                          <p:attrName>style.visibility</p:attrName>
                                        </p:attrNameLst>
                                      </p:cBhvr>
                                      <p:to>
                                        <p:strVal val="visible"/>
                                      </p:to>
                                    </p:set>
                                    <p:animEffect transition="in" filter="slide(fromLeft)">
                                      <p:cBhvr>
                                        <p:cTn id="12" dur="500"/>
                                        <p:tgtEl>
                                          <p:spTgt spid="30"/>
                                        </p:tgtEl>
                                      </p:cBhvr>
                                    </p:animEffect>
                                  </p:childTnLst>
                                </p:cTn>
                              </p:par>
                              <p:par>
                                <p:cTn id="13" presetID="12" presetClass="entr" presetSubtype="8" fill="hold" nodeType="withEffect">
                                  <p:stCondLst>
                                    <p:cond delay="2000"/>
                                  </p:stCondLst>
                                  <p:childTnLst>
                                    <p:set>
                                      <p:cBhvr>
                                        <p:cTn id="14" dur="1" fill="hold">
                                          <p:stCondLst>
                                            <p:cond delay="0"/>
                                          </p:stCondLst>
                                        </p:cTn>
                                        <p:tgtEl>
                                          <p:spTgt spid="33"/>
                                        </p:tgtEl>
                                        <p:attrNameLst>
                                          <p:attrName>style.visibility</p:attrName>
                                        </p:attrNameLst>
                                      </p:cBhvr>
                                      <p:to>
                                        <p:strVal val="visible"/>
                                      </p:to>
                                    </p:set>
                                    <p:animEffect transition="in" filter="slide(fromLeft)">
                                      <p:cBhvr>
                                        <p:cTn id="15" dur="500"/>
                                        <p:tgtEl>
                                          <p:spTgt spid="33"/>
                                        </p:tgtEl>
                                      </p:cBhvr>
                                    </p:animEffect>
                                  </p:childTnLst>
                                </p:cTn>
                              </p:par>
                              <p:par>
                                <p:cTn id="16" presetID="12" presetClass="entr" presetSubtype="8" fill="hold" nodeType="withEffect">
                                  <p:stCondLst>
                                    <p:cond delay="2500"/>
                                  </p:stCondLst>
                                  <p:childTnLst>
                                    <p:set>
                                      <p:cBhvr>
                                        <p:cTn id="17" dur="1" fill="hold">
                                          <p:stCondLst>
                                            <p:cond delay="0"/>
                                          </p:stCondLst>
                                        </p:cTn>
                                        <p:tgtEl>
                                          <p:spTgt spid="36"/>
                                        </p:tgtEl>
                                        <p:attrNameLst>
                                          <p:attrName>style.visibility</p:attrName>
                                        </p:attrNameLst>
                                      </p:cBhvr>
                                      <p:to>
                                        <p:strVal val="visible"/>
                                      </p:to>
                                    </p:set>
                                    <p:animEffect transition="in" filter="slide(fromLeft)">
                                      <p:cBhvr>
                                        <p:cTn id="18" dur="500"/>
                                        <p:tgtEl>
                                          <p:spTgt spid="36"/>
                                        </p:tgtEl>
                                      </p:cBhvr>
                                    </p:animEffect>
                                  </p:childTnLst>
                                </p:cTn>
                              </p:par>
                              <p:par>
                                <p:cTn id="19" presetID="12" presetClass="entr" presetSubtype="2" fill="hold" nodeType="withEffect">
                                  <p:stCondLst>
                                    <p:cond delay="3000"/>
                                  </p:stCondLst>
                                  <p:childTnLst>
                                    <p:set>
                                      <p:cBhvr>
                                        <p:cTn id="20" dur="1" fill="hold">
                                          <p:stCondLst>
                                            <p:cond delay="0"/>
                                          </p:stCondLst>
                                        </p:cTn>
                                        <p:tgtEl>
                                          <p:spTgt spid="39"/>
                                        </p:tgtEl>
                                        <p:attrNameLst>
                                          <p:attrName>style.visibility</p:attrName>
                                        </p:attrNameLst>
                                      </p:cBhvr>
                                      <p:to>
                                        <p:strVal val="visible"/>
                                      </p:to>
                                    </p:set>
                                    <p:animEffect transition="in" filter="slide(fromRight)">
                                      <p:cBhvr>
                                        <p:cTn id="21" dur="500"/>
                                        <p:tgtEl>
                                          <p:spTgt spid="39"/>
                                        </p:tgtEl>
                                      </p:cBhvr>
                                    </p:animEffect>
                                  </p:childTnLst>
                                </p:cTn>
                              </p:par>
                              <p:par>
                                <p:cTn id="22" presetID="12" presetClass="entr" presetSubtype="2" fill="hold" nodeType="withEffect">
                                  <p:stCondLst>
                                    <p:cond delay="3500"/>
                                  </p:stCondLst>
                                  <p:childTnLst>
                                    <p:set>
                                      <p:cBhvr>
                                        <p:cTn id="23" dur="1" fill="hold">
                                          <p:stCondLst>
                                            <p:cond delay="0"/>
                                          </p:stCondLst>
                                        </p:cTn>
                                        <p:tgtEl>
                                          <p:spTgt spid="42"/>
                                        </p:tgtEl>
                                        <p:attrNameLst>
                                          <p:attrName>style.visibility</p:attrName>
                                        </p:attrNameLst>
                                      </p:cBhvr>
                                      <p:to>
                                        <p:strVal val="visible"/>
                                      </p:to>
                                    </p:set>
                                    <p:animEffect transition="in" filter="slide(fromRight)">
                                      <p:cBhvr>
                                        <p:cTn id="24" dur="500"/>
                                        <p:tgtEl>
                                          <p:spTgt spid="42"/>
                                        </p:tgtEl>
                                      </p:cBhvr>
                                    </p:animEffect>
                                  </p:childTnLst>
                                </p:cTn>
                              </p:par>
                              <p:par>
                                <p:cTn id="25" presetID="12" presetClass="entr" presetSubtype="2" fill="hold" nodeType="withEffect">
                                  <p:stCondLst>
                                    <p:cond delay="3900"/>
                                  </p:stCondLst>
                                  <p:childTnLst>
                                    <p:set>
                                      <p:cBhvr>
                                        <p:cTn id="26" dur="1" fill="hold">
                                          <p:stCondLst>
                                            <p:cond delay="0"/>
                                          </p:stCondLst>
                                        </p:cTn>
                                        <p:tgtEl>
                                          <p:spTgt spid="45"/>
                                        </p:tgtEl>
                                        <p:attrNameLst>
                                          <p:attrName>style.visibility</p:attrName>
                                        </p:attrNameLst>
                                      </p:cBhvr>
                                      <p:to>
                                        <p:strVal val="visible"/>
                                      </p:to>
                                    </p:set>
                                    <p:animEffect transition="in" filter="slide(fromRight)">
                                      <p:cBhvr>
                                        <p:cTn id="2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组合 4"/>
          <p:cNvGrpSpPr/>
          <p:nvPr/>
        </p:nvGrpSpPr>
        <p:grpSpPr>
          <a:xfrm>
            <a:off x="400620" y="3093558"/>
            <a:ext cx="8203895" cy="328532"/>
            <a:chOff x="534438" y="3368953"/>
            <a:chExt cx="10944224" cy="438144"/>
          </a:xfrm>
          <a:solidFill>
            <a:srgbClr val="92D050"/>
          </a:solidFill>
        </p:grpSpPr>
        <p:sp>
          <p:nvSpPr>
            <p:cNvPr id="6" name="矩形 5"/>
            <p:cNvSpPr/>
            <p:nvPr/>
          </p:nvSpPr>
          <p:spPr>
            <a:xfrm>
              <a:off x="11049789" y="3503489"/>
              <a:ext cx="50397"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7" name="组合 6"/>
            <p:cNvGrpSpPr/>
            <p:nvPr/>
          </p:nvGrpSpPr>
          <p:grpSpPr>
            <a:xfrm>
              <a:off x="534438" y="3368953"/>
              <a:ext cx="10944224" cy="438144"/>
              <a:chOff x="623889" y="3209929"/>
              <a:chExt cx="10944224" cy="438144"/>
            </a:xfrm>
            <a:grpFill/>
          </p:grpSpPr>
          <p:sp>
            <p:nvSpPr>
              <p:cNvPr id="8" name="矩形 7"/>
              <p:cNvSpPr/>
              <p:nvPr/>
            </p:nvSpPr>
            <p:spPr>
              <a:xfrm>
                <a:off x="623889" y="3344465"/>
                <a:ext cx="50397"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9" name="矩形 8"/>
              <p:cNvSpPr/>
              <p:nvPr/>
            </p:nvSpPr>
            <p:spPr>
              <a:xfrm>
                <a:off x="717047" y="3344465"/>
                <a:ext cx="107093"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0" name="矩形 9"/>
              <p:cNvSpPr/>
              <p:nvPr/>
            </p:nvSpPr>
            <p:spPr>
              <a:xfrm>
                <a:off x="866901" y="3344465"/>
                <a:ext cx="198437"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1" name="矩形 10"/>
              <p:cNvSpPr/>
              <p:nvPr/>
            </p:nvSpPr>
            <p:spPr>
              <a:xfrm>
                <a:off x="1108099" y="3344465"/>
                <a:ext cx="9613876"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2" name="矩形 11"/>
              <p:cNvSpPr/>
              <p:nvPr/>
            </p:nvSpPr>
            <p:spPr>
              <a:xfrm>
                <a:off x="10994902" y="3344465"/>
                <a:ext cx="107093"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3" name="矩形 12"/>
              <p:cNvSpPr/>
              <p:nvPr/>
            </p:nvSpPr>
            <p:spPr>
              <a:xfrm>
                <a:off x="10759220" y="3344465"/>
                <a:ext cx="198437"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4" name="等腰三角形 13"/>
              <p:cNvSpPr/>
              <p:nvPr/>
            </p:nvSpPr>
            <p:spPr>
              <a:xfrm rot="5400000">
                <a:off x="11159803" y="3239763"/>
                <a:ext cx="438144" cy="378476"/>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grpSp>
      <p:cxnSp>
        <p:nvCxnSpPr>
          <p:cNvPr id="15" name="肘形连接符 14"/>
          <p:cNvCxnSpPr>
            <a:stCxn id="17" idx="3"/>
            <a:endCxn id="20" idx="1"/>
          </p:cNvCxnSpPr>
          <p:nvPr/>
        </p:nvCxnSpPr>
        <p:spPr>
          <a:xfrm rot="5400000" flipH="1" flipV="1">
            <a:off x="810374" y="2614298"/>
            <a:ext cx="564557" cy="218547"/>
          </a:xfrm>
          <a:prstGeom prst="bentConnector2">
            <a:avLst/>
          </a:prstGeom>
          <a:noFill/>
          <a:ln w="9525" cap="flat" cmpd="sng" algn="ctr">
            <a:solidFill>
              <a:srgbClr val="92D050"/>
            </a:solidFill>
            <a:prstDash val="solid"/>
          </a:ln>
          <a:effectLst/>
        </p:spPr>
      </p:cxnSp>
      <p:grpSp>
        <p:nvGrpSpPr>
          <p:cNvPr id="16" name="组合 15"/>
          <p:cNvGrpSpPr/>
          <p:nvPr/>
        </p:nvGrpSpPr>
        <p:grpSpPr>
          <a:xfrm>
            <a:off x="764831" y="3005845"/>
            <a:ext cx="437095" cy="507176"/>
            <a:chOff x="1109756" y="3090803"/>
            <a:chExt cx="583096" cy="676392"/>
          </a:xfrm>
          <a:solidFill>
            <a:schemeClr val="bg1">
              <a:lumMod val="65000"/>
            </a:schemeClr>
          </a:solidFill>
        </p:grpSpPr>
        <p:sp>
          <p:nvSpPr>
            <p:cNvPr id="17" name="六边形 16"/>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8" name="文本框 64"/>
            <p:cNvSpPr txBox="1"/>
            <p:nvPr/>
          </p:nvSpPr>
          <p:spPr>
            <a:xfrm>
              <a:off x="1115001" y="3267360"/>
              <a:ext cx="577851" cy="348894"/>
            </a:xfrm>
            <a:prstGeom prst="rect">
              <a:avLst/>
            </a:prstGeom>
            <a:grp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4</a:t>
              </a:r>
              <a:r>
                <a:rPr kumimoji="0" lang="zh-CN" altLang="en-US"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月</a:t>
              </a:r>
              <a:endParaRPr kumimoji="0" lang="zh-CN" altLang="en-US" sz="11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201925" y="2112771"/>
            <a:ext cx="1059449" cy="680258"/>
            <a:chOff x="1853741" y="1952625"/>
            <a:chExt cx="1413335" cy="907221"/>
          </a:xfrm>
          <a:solidFill>
            <a:srgbClr val="92D050"/>
          </a:solidFill>
        </p:grpSpPr>
        <p:sp>
          <p:nvSpPr>
            <p:cNvPr id="20" name="矩形 19"/>
            <p:cNvSpPr/>
            <p:nvPr/>
          </p:nvSpPr>
          <p:spPr>
            <a:xfrm>
              <a:off x="1853741" y="1952625"/>
              <a:ext cx="1413334" cy="87626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endParaRPr>
            </a:p>
          </p:txBody>
        </p:sp>
        <p:sp>
          <p:nvSpPr>
            <p:cNvPr id="21" name="文本框 66"/>
            <p:cNvSpPr txBox="1"/>
            <p:nvPr/>
          </p:nvSpPr>
          <p:spPr>
            <a:xfrm>
              <a:off x="1853742" y="1997871"/>
              <a:ext cx="1413334" cy="861975"/>
            </a:xfrm>
            <a:prstGeom prst="rect">
              <a:avLst/>
            </a:prstGeom>
            <a:grpFill/>
            <a:ln>
              <a:solidFill>
                <a:srgbClr val="92D050"/>
              </a:solidFill>
            </a:ln>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latin typeface="微软雅黑" pitchFamily="34" charset="-122"/>
                  <a:ea typeface="微软雅黑" pitchFamily="34" charset="-122"/>
                </a:rPr>
                <a:t>       在这里添加你的文字，图片也可以，记得加满哦。</a:t>
              </a:r>
            </a:p>
          </p:txBody>
        </p:sp>
      </p:grpSp>
      <p:cxnSp>
        <p:nvCxnSpPr>
          <p:cNvPr id="22" name="肘形连接符 21"/>
          <p:cNvCxnSpPr>
            <a:stCxn id="24" idx="3"/>
            <a:endCxn id="27" idx="1"/>
          </p:cNvCxnSpPr>
          <p:nvPr/>
        </p:nvCxnSpPr>
        <p:spPr>
          <a:xfrm rot="5400000" flipH="1" flipV="1">
            <a:off x="2744660" y="2614298"/>
            <a:ext cx="564557" cy="218547"/>
          </a:xfrm>
          <a:prstGeom prst="bentConnector2">
            <a:avLst/>
          </a:prstGeom>
          <a:noFill/>
          <a:ln w="9525" cap="flat" cmpd="sng" algn="ctr">
            <a:solidFill>
              <a:srgbClr val="92D050"/>
            </a:solidFill>
            <a:prstDash val="solid"/>
          </a:ln>
          <a:effectLst/>
        </p:spPr>
      </p:cxnSp>
      <p:grpSp>
        <p:nvGrpSpPr>
          <p:cNvPr id="23" name="组合 22"/>
          <p:cNvGrpSpPr/>
          <p:nvPr/>
        </p:nvGrpSpPr>
        <p:grpSpPr>
          <a:xfrm>
            <a:off x="2699117" y="3005850"/>
            <a:ext cx="437095" cy="507177"/>
            <a:chOff x="1109756" y="3090803"/>
            <a:chExt cx="583096" cy="676392"/>
          </a:xfrm>
          <a:solidFill>
            <a:schemeClr val="bg1">
              <a:lumMod val="65000"/>
            </a:schemeClr>
          </a:solidFill>
        </p:grpSpPr>
        <p:sp>
          <p:nvSpPr>
            <p:cNvPr id="24" name="六边形 23"/>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5" name="文本框 72"/>
            <p:cNvSpPr txBox="1"/>
            <p:nvPr/>
          </p:nvSpPr>
          <p:spPr>
            <a:xfrm>
              <a:off x="1115001" y="3267353"/>
              <a:ext cx="577851" cy="348894"/>
            </a:xfrm>
            <a:prstGeom prst="rect">
              <a:avLst/>
            </a:prstGeom>
            <a:grp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6</a:t>
              </a:r>
              <a:r>
                <a:rPr kumimoji="0" lang="zh-CN" altLang="en-US"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月</a:t>
              </a:r>
              <a:endParaRPr kumimoji="0" lang="zh-CN" altLang="en-US" sz="11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3136212" y="2112772"/>
            <a:ext cx="1059449" cy="680259"/>
            <a:chOff x="1853741" y="1952625"/>
            <a:chExt cx="1413335" cy="907222"/>
          </a:xfrm>
          <a:solidFill>
            <a:srgbClr val="92D050"/>
          </a:solidFill>
        </p:grpSpPr>
        <p:sp>
          <p:nvSpPr>
            <p:cNvPr id="27" name="矩形 26"/>
            <p:cNvSpPr/>
            <p:nvPr/>
          </p:nvSpPr>
          <p:spPr>
            <a:xfrm>
              <a:off x="1853741" y="1952625"/>
              <a:ext cx="1413334" cy="87626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chemeClr val="bg1"/>
                </a:solidFill>
                <a:effectLst/>
                <a:uLnTx/>
                <a:uFillTx/>
                <a:latin typeface="微软雅黑" pitchFamily="34" charset="-122"/>
                <a:ea typeface="微软雅黑" pitchFamily="34" charset="-122"/>
              </a:endParaRPr>
            </a:p>
          </p:txBody>
        </p:sp>
        <p:sp>
          <p:nvSpPr>
            <p:cNvPr id="28" name="文本框 75"/>
            <p:cNvSpPr txBox="1"/>
            <p:nvPr/>
          </p:nvSpPr>
          <p:spPr>
            <a:xfrm>
              <a:off x="1853742" y="1997872"/>
              <a:ext cx="1413334" cy="861975"/>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effectLst/>
                  <a:uLnTx/>
                  <a:uFillTx/>
                </a:rPr>
                <a:t>       在这里添加你的文字，图片也可以，记得加满哦。</a:t>
              </a:r>
            </a:p>
          </p:txBody>
        </p:sp>
      </p:grpSp>
      <p:cxnSp>
        <p:nvCxnSpPr>
          <p:cNvPr id="29" name="肘形连接符 28"/>
          <p:cNvCxnSpPr>
            <a:stCxn id="31" idx="3"/>
            <a:endCxn id="34" idx="1"/>
          </p:cNvCxnSpPr>
          <p:nvPr/>
        </p:nvCxnSpPr>
        <p:spPr>
          <a:xfrm rot="5400000" flipH="1" flipV="1">
            <a:off x="4678947" y="2614298"/>
            <a:ext cx="564557" cy="218547"/>
          </a:xfrm>
          <a:prstGeom prst="bentConnector2">
            <a:avLst/>
          </a:prstGeom>
          <a:noFill/>
          <a:ln w="9525" cap="flat" cmpd="sng" algn="ctr">
            <a:solidFill>
              <a:srgbClr val="92D050"/>
            </a:solidFill>
            <a:prstDash val="solid"/>
          </a:ln>
          <a:effectLst/>
        </p:spPr>
      </p:cxnSp>
      <p:grpSp>
        <p:nvGrpSpPr>
          <p:cNvPr id="30" name="组合 29"/>
          <p:cNvGrpSpPr/>
          <p:nvPr/>
        </p:nvGrpSpPr>
        <p:grpSpPr>
          <a:xfrm>
            <a:off x="4633404" y="3005850"/>
            <a:ext cx="437095" cy="507177"/>
            <a:chOff x="1109756" y="3090803"/>
            <a:chExt cx="583096" cy="676392"/>
          </a:xfrm>
          <a:solidFill>
            <a:schemeClr val="bg1">
              <a:lumMod val="65000"/>
            </a:schemeClr>
          </a:solidFill>
        </p:grpSpPr>
        <p:sp>
          <p:nvSpPr>
            <p:cNvPr id="31" name="六边形 30"/>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2" name="文本框 79"/>
            <p:cNvSpPr txBox="1"/>
            <p:nvPr/>
          </p:nvSpPr>
          <p:spPr>
            <a:xfrm>
              <a:off x="1115001" y="3267353"/>
              <a:ext cx="577851" cy="348894"/>
            </a:xfrm>
            <a:prstGeom prst="rect">
              <a:avLst/>
            </a:prstGeom>
            <a:grp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8</a:t>
              </a:r>
              <a:r>
                <a:rPr kumimoji="0" lang="zh-CN" altLang="en-US"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月</a:t>
              </a:r>
              <a:endParaRPr kumimoji="0" lang="zh-CN" altLang="en-US" sz="11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5070499" y="2112772"/>
            <a:ext cx="1059449" cy="680259"/>
            <a:chOff x="1853741" y="1952625"/>
            <a:chExt cx="1413335" cy="907222"/>
          </a:xfrm>
          <a:solidFill>
            <a:srgbClr val="92D050"/>
          </a:solidFill>
        </p:grpSpPr>
        <p:sp>
          <p:nvSpPr>
            <p:cNvPr id="34" name="矩形 33"/>
            <p:cNvSpPr/>
            <p:nvPr/>
          </p:nvSpPr>
          <p:spPr>
            <a:xfrm>
              <a:off x="1853741" y="1952625"/>
              <a:ext cx="1413334" cy="87626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chemeClr val="bg1"/>
                </a:solidFill>
                <a:effectLst/>
                <a:uLnTx/>
                <a:uFillTx/>
                <a:latin typeface="微软雅黑" pitchFamily="34" charset="-122"/>
                <a:ea typeface="微软雅黑" pitchFamily="34" charset="-122"/>
              </a:endParaRPr>
            </a:p>
          </p:txBody>
        </p:sp>
        <p:sp>
          <p:nvSpPr>
            <p:cNvPr id="35" name="文本框 82"/>
            <p:cNvSpPr txBox="1"/>
            <p:nvPr/>
          </p:nvSpPr>
          <p:spPr>
            <a:xfrm>
              <a:off x="1853742" y="1997872"/>
              <a:ext cx="1413334" cy="86197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rPr>
                <a:t>       在这里添加你的文字，图片也可以，记得加满哦。</a:t>
              </a:r>
            </a:p>
          </p:txBody>
        </p:sp>
      </p:grpSp>
      <p:cxnSp>
        <p:nvCxnSpPr>
          <p:cNvPr id="36" name="肘形连接符 35"/>
          <p:cNvCxnSpPr>
            <a:stCxn id="38" idx="3"/>
            <a:endCxn id="41" idx="1"/>
          </p:cNvCxnSpPr>
          <p:nvPr/>
        </p:nvCxnSpPr>
        <p:spPr>
          <a:xfrm rot="5400000" flipH="1" flipV="1">
            <a:off x="6613233" y="2614298"/>
            <a:ext cx="564557" cy="218547"/>
          </a:xfrm>
          <a:prstGeom prst="bentConnector2">
            <a:avLst/>
          </a:prstGeom>
          <a:noFill/>
          <a:ln w="9525" cap="flat" cmpd="sng" algn="ctr">
            <a:solidFill>
              <a:srgbClr val="92D050"/>
            </a:solidFill>
            <a:prstDash val="solid"/>
          </a:ln>
          <a:effectLst/>
        </p:spPr>
      </p:cxnSp>
      <p:grpSp>
        <p:nvGrpSpPr>
          <p:cNvPr id="37" name="组合 36"/>
          <p:cNvGrpSpPr/>
          <p:nvPr/>
        </p:nvGrpSpPr>
        <p:grpSpPr>
          <a:xfrm>
            <a:off x="6515204" y="3005850"/>
            <a:ext cx="539779" cy="507177"/>
            <a:chOff x="1039738" y="3090803"/>
            <a:chExt cx="720080" cy="676392"/>
          </a:xfrm>
          <a:solidFill>
            <a:schemeClr val="bg1">
              <a:lumMod val="65000"/>
            </a:schemeClr>
          </a:solidFill>
        </p:grpSpPr>
        <p:sp>
          <p:nvSpPr>
            <p:cNvPr id="38" name="六边形 37"/>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9" name="文本框 86"/>
            <p:cNvSpPr txBox="1"/>
            <p:nvPr/>
          </p:nvSpPr>
          <p:spPr>
            <a:xfrm>
              <a:off x="1039738" y="3267353"/>
              <a:ext cx="720080" cy="348894"/>
            </a:xfrm>
            <a:prstGeom prst="rect">
              <a:avLst/>
            </a:prstGeom>
            <a:grp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10</a:t>
              </a:r>
              <a:r>
                <a:rPr kumimoji="0" lang="zh-CN" altLang="en-US"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月</a:t>
              </a:r>
              <a:endParaRPr kumimoji="0" lang="zh-CN" altLang="en-US" sz="11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7004786" y="2112772"/>
            <a:ext cx="1059449" cy="680259"/>
            <a:chOff x="1853741" y="1952625"/>
            <a:chExt cx="1413335" cy="907222"/>
          </a:xfrm>
          <a:solidFill>
            <a:srgbClr val="92D050"/>
          </a:solidFill>
        </p:grpSpPr>
        <p:sp>
          <p:nvSpPr>
            <p:cNvPr id="41" name="矩形 40"/>
            <p:cNvSpPr/>
            <p:nvPr/>
          </p:nvSpPr>
          <p:spPr>
            <a:xfrm>
              <a:off x="1853741" y="1952625"/>
              <a:ext cx="1413334" cy="87626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chemeClr val="bg1"/>
                </a:solidFill>
                <a:effectLst/>
                <a:uLnTx/>
                <a:uFillTx/>
                <a:latin typeface="微软雅黑" pitchFamily="34" charset="-122"/>
                <a:ea typeface="微软雅黑" pitchFamily="34" charset="-122"/>
              </a:endParaRPr>
            </a:p>
          </p:txBody>
        </p:sp>
        <p:sp>
          <p:nvSpPr>
            <p:cNvPr id="42" name="文本框 89"/>
            <p:cNvSpPr txBox="1"/>
            <p:nvPr/>
          </p:nvSpPr>
          <p:spPr>
            <a:xfrm>
              <a:off x="1853742" y="1997872"/>
              <a:ext cx="1413334" cy="86197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rPr>
                <a:t>       在这里添加你的文字，图片也可以，记得加满哦。</a:t>
              </a:r>
            </a:p>
          </p:txBody>
        </p:sp>
      </p:grpSp>
      <p:cxnSp>
        <p:nvCxnSpPr>
          <p:cNvPr id="43" name="肘形连接符 42"/>
          <p:cNvCxnSpPr>
            <a:stCxn id="45" idx="0"/>
            <a:endCxn id="48" idx="1"/>
          </p:cNvCxnSpPr>
          <p:nvPr/>
        </p:nvCxnSpPr>
        <p:spPr>
          <a:xfrm rot="16200000" flipH="1">
            <a:off x="1758965" y="3704583"/>
            <a:ext cx="601659" cy="218547"/>
          </a:xfrm>
          <a:prstGeom prst="bentConnector2">
            <a:avLst/>
          </a:prstGeom>
          <a:noFill/>
          <a:ln w="9525" cap="flat" cmpd="sng" algn="ctr">
            <a:solidFill>
              <a:srgbClr val="92D050"/>
            </a:solidFill>
            <a:prstDash val="solid"/>
          </a:ln>
          <a:effectLst/>
        </p:spPr>
      </p:cxnSp>
      <p:grpSp>
        <p:nvGrpSpPr>
          <p:cNvPr id="44" name="组合 43"/>
          <p:cNvGrpSpPr/>
          <p:nvPr/>
        </p:nvGrpSpPr>
        <p:grpSpPr>
          <a:xfrm>
            <a:off x="1731973" y="3005850"/>
            <a:ext cx="437095" cy="507177"/>
            <a:chOff x="1109756" y="3090803"/>
            <a:chExt cx="583096" cy="676392"/>
          </a:xfrm>
          <a:solidFill>
            <a:schemeClr val="bg1">
              <a:lumMod val="65000"/>
            </a:schemeClr>
          </a:solidFill>
        </p:grpSpPr>
        <p:sp>
          <p:nvSpPr>
            <p:cNvPr id="45" name="六边形 44"/>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46" name="文本框 93"/>
            <p:cNvSpPr txBox="1"/>
            <p:nvPr/>
          </p:nvSpPr>
          <p:spPr>
            <a:xfrm>
              <a:off x="1115001" y="3267353"/>
              <a:ext cx="577851" cy="348894"/>
            </a:xfrm>
            <a:prstGeom prst="rect">
              <a:avLst/>
            </a:prstGeom>
            <a:grp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5</a:t>
              </a:r>
              <a:r>
                <a:rPr kumimoji="0" lang="zh-CN" altLang="en-US"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月</a:t>
              </a:r>
              <a:endParaRPr kumimoji="0" lang="zh-CN" altLang="en-US" sz="11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169069" y="3786165"/>
            <a:ext cx="1059449" cy="680259"/>
            <a:chOff x="1853741" y="1952625"/>
            <a:chExt cx="1413335" cy="907222"/>
          </a:xfrm>
          <a:solidFill>
            <a:srgbClr val="92D050"/>
          </a:solidFill>
        </p:grpSpPr>
        <p:sp>
          <p:nvSpPr>
            <p:cNvPr id="48" name="矩形 47"/>
            <p:cNvSpPr/>
            <p:nvPr/>
          </p:nvSpPr>
          <p:spPr>
            <a:xfrm>
              <a:off x="1853741" y="1952625"/>
              <a:ext cx="1413334" cy="87626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chemeClr val="bg1"/>
                </a:solidFill>
                <a:effectLst/>
                <a:uLnTx/>
                <a:uFillTx/>
                <a:latin typeface="微软雅黑" pitchFamily="34" charset="-122"/>
                <a:ea typeface="微软雅黑" pitchFamily="34" charset="-122"/>
              </a:endParaRPr>
            </a:p>
          </p:txBody>
        </p:sp>
        <p:sp>
          <p:nvSpPr>
            <p:cNvPr id="49" name="文本框 96"/>
            <p:cNvSpPr txBox="1"/>
            <p:nvPr/>
          </p:nvSpPr>
          <p:spPr>
            <a:xfrm>
              <a:off x="1853742" y="1997872"/>
              <a:ext cx="1413334" cy="86197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rPr>
                <a:t>       在这里添加你的文字，图片也可以，记得加满哦。</a:t>
              </a:r>
            </a:p>
          </p:txBody>
        </p:sp>
      </p:grpSp>
      <p:cxnSp>
        <p:nvCxnSpPr>
          <p:cNvPr id="50" name="肘形连接符 49"/>
          <p:cNvCxnSpPr>
            <a:stCxn id="52" idx="0"/>
            <a:endCxn id="55" idx="1"/>
          </p:cNvCxnSpPr>
          <p:nvPr/>
        </p:nvCxnSpPr>
        <p:spPr>
          <a:xfrm rot="16200000" flipH="1">
            <a:off x="3693251" y="3704583"/>
            <a:ext cx="601659" cy="218547"/>
          </a:xfrm>
          <a:prstGeom prst="bentConnector2">
            <a:avLst/>
          </a:prstGeom>
          <a:noFill/>
          <a:ln w="9525" cap="flat" cmpd="sng" algn="ctr">
            <a:solidFill>
              <a:srgbClr val="92D050"/>
            </a:solidFill>
            <a:prstDash val="solid"/>
          </a:ln>
          <a:effectLst/>
        </p:spPr>
      </p:cxnSp>
      <p:grpSp>
        <p:nvGrpSpPr>
          <p:cNvPr id="51" name="组合 50"/>
          <p:cNvGrpSpPr/>
          <p:nvPr/>
        </p:nvGrpSpPr>
        <p:grpSpPr>
          <a:xfrm>
            <a:off x="3666260" y="3005850"/>
            <a:ext cx="437095" cy="507177"/>
            <a:chOff x="1109756" y="3090803"/>
            <a:chExt cx="583096" cy="676392"/>
          </a:xfrm>
          <a:solidFill>
            <a:schemeClr val="bg1">
              <a:lumMod val="65000"/>
            </a:schemeClr>
          </a:solidFill>
        </p:grpSpPr>
        <p:sp>
          <p:nvSpPr>
            <p:cNvPr id="52" name="六边形 51"/>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3" name="文本框 101"/>
            <p:cNvSpPr txBox="1"/>
            <p:nvPr/>
          </p:nvSpPr>
          <p:spPr>
            <a:xfrm>
              <a:off x="1115001" y="3267353"/>
              <a:ext cx="577851" cy="348894"/>
            </a:xfrm>
            <a:prstGeom prst="rect">
              <a:avLst/>
            </a:prstGeom>
            <a:grp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7</a:t>
              </a:r>
              <a:r>
                <a:rPr kumimoji="0" lang="zh-CN" altLang="en-US"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月</a:t>
              </a:r>
              <a:endParaRPr kumimoji="0" lang="zh-CN" altLang="en-US" sz="11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4103356" y="3786165"/>
            <a:ext cx="1059449" cy="680259"/>
            <a:chOff x="1853741" y="1952625"/>
            <a:chExt cx="1413335" cy="907222"/>
          </a:xfrm>
          <a:solidFill>
            <a:srgbClr val="92D050"/>
          </a:solidFill>
        </p:grpSpPr>
        <p:sp>
          <p:nvSpPr>
            <p:cNvPr id="55" name="矩形 54"/>
            <p:cNvSpPr/>
            <p:nvPr/>
          </p:nvSpPr>
          <p:spPr>
            <a:xfrm>
              <a:off x="1853741" y="1952625"/>
              <a:ext cx="1413334" cy="87626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chemeClr val="bg1"/>
                </a:solidFill>
                <a:effectLst/>
                <a:uLnTx/>
                <a:uFillTx/>
                <a:latin typeface="微软雅黑" pitchFamily="34" charset="-122"/>
                <a:ea typeface="微软雅黑" pitchFamily="34" charset="-122"/>
              </a:endParaRPr>
            </a:p>
          </p:txBody>
        </p:sp>
        <p:sp>
          <p:nvSpPr>
            <p:cNvPr id="56" name="文本框 104"/>
            <p:cNvSpPr txBox="1"/>
            <p:nvPr/>
          </p:nvSpPr>
          <p:spPr>
            <a:xfrm>
              <a:off x="1853742" y="1997872"/>
              <a:ext cx="1413334" cy="86197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rPr>
                <a:t>       在这里添加你的文字，图片也可以，记得加满哦。</a:t>
              </a:r>
            </a:p>
          </p:txBody>
        </p:sp>
      </p:grpSp>
      <p:cxnSp>
        <p:nvCxnSpPr>
          <p:cNvPr id="57" name="肘形连接符 56"/>
          <p:cNvCxnSpPr>
            <a:stCxn id="59" idx="0"/>
            <a:endCxn id="62" idx="1"/>
          </p:cNvCxnSpPr>
          <p:nvPr/>
        </p:nvCxnSpPr>
        <p:spPr>
          <a:xfrm rot="16200000" flipH="1">
            <a:off x="5627538" y="3704583"/>
            <a:ext cx="601659" cy="218547"/>
          </a:xfrm>
          <a:prstGeom prst="bentConnector2">
            <a:avLst/>
          </a:prstGeom>
          <a:noFill/>
          <a:ln w="9525" cap="flat" cmpd="sng" algn="ctr">
            <a:solidFill>
              <a:srgbClr val="92D050"/>
            </a:solidFill>
            <a:prstDash val="solid"/>
          </a:ln>
          <a:effectLst/>
        </p:spPr>
      </p:cxnSp>
      <p:grpSp>
        <p:nvGrpSpPr>
          <p:cNvPr id="58" name="组合 57"/>
          <p:cNvGrpSpPr/>
          <p:nvPr/>
        </p:nvGrpSpPr>
        <p:grpSpPr>
          <a:xfrm>
            <a:off x="5600547" y="3005850"/>
            <a:ext cx="437095" cy="507177"/>
            <a:chOff x="1109756" y="3090803"/>
            <a:chExt cx="583096" cy="676392"/>
          </a:xfrm>
          <a:solidFill>
            <a:schemeClr val="bg1">
              <a:lumMod val="65000"/>
            </a:schemeClr>
          </a:solidFill>
        </p:grpSpPr>
        <p:sp>
          <p:nvSpPr>
            <p:cNvPr id="59" name="六边形 58"/>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60" name="文本框 108"/>
            <p:cNvSpPr txBox="1"/>
            <p:nvPr/>
          </p:nvSpPr>
          <p:spPr>
            <a:xfrm>
              <a:off x="1115001" y="3267353"/>
              <a:ext cx="577851" cy="348894"/>
            </a:xfrm>
            <a:prstGeom prst="rect">
              <a:avLst/>
            </a:prstGeom>
            <a:grp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9</a:t>
              </a:r>
              <a:r>
                <a:rPr kumimoji="0" lang="zh-CN" altLang="en-US"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月</a:t>
              </a:r>
              <a:endParaRPr kumimoji="0" lang="zh-CN" altLang="en-US" sz="11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6037642" y="3786165"/>
            <a:ext cx="1059449" cy="680259"/>
            <a:chOff x="1853741" y="1952625"/>
            <a:chExt cx="1413335" cy="907222"/>
          </a:xfrm>
          <a:solidFill>
            <a:srgbClr val="92D050"/>
          </a:solidFill>
        </p:grpSpPr>
        <p:sp>
          <p:nvSpPr>
            <p:cNvPr id="62" name="矩形 61"/>
            <p:cNvSpPr/>
            <p:nvPr/>
          </p:nvSpPr>
          <p:spPr>
            <a:xfrm>
              <a:off x="1853741" y="1952625"/>
              <a:ext cx="1413334" cy="87626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900" b="0" i="0" u="none" strike="noStrike" kern="0" cap="none" spc="0" normalizeH="0" baseline="0" noProof="0">
                <a:ln>
                  <a:noFill/>
                </a:ln>
                <a:solidFill>
                  <a:schemeClr val="bg1"/>
                </a:solidFill>
                <a:effectLst/>
                <a:uLnTx/>
                <a:uFillTx/>
                <a:latin typeface="微软雅黑" pitchFamily="34" charset="-122"/>
                <a:ea typeface="微软雅黑" pitchFamily="34" charset="-122"/>
              </a:endParaRPr>
            </a:p>
          </p:txBody>
        </p:sp>
        <p:sp>
          <p:nvSpPr>
            <p:cNvPr id="63" name="文本框 111"/>
            <p:cNvSpPr txBox="1"/>
            <p:nvPr/>
          </p:nvSpPr>
          <p:spPr>
            <a:xfrm>
              <a:off x="1853742" y="1997872"/>
              <a:ext cx="1413334" cy="86197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bg1"/>
                  </a:solidFill>
                  <a:effectLst/>
                  <a:uLnTx/>
                  <a:uFillTx/>
                </a:rPr>
                <a:t>       在这里添加你的文字，图片也可以，记得加满哦。</a:t>
              </a:r>
            </a:p>
          </p:txBody>
        </p:sp>
      </p:grpSp>
      <p:grpSp>
        <p:nvGrpSpPr>
          <p:cNvPr id="64" name="组合 63"/>
          <p:cNvGrpSpPr/>
          <p:nvPr/>
        </p:nvGrpSpPr>
        <p:grpSpPr>
          <a:xfrm>
            <a:off x="7486806" y="3005850"/>
            <a:ext cx="511355" cy="507177"/>
            <a:chOff x="1045689" y="3090803"/>
            <a:chExt cx="682162" cy="676392"/>
          </a:xfrm>
          <a:solidFill>
            <a:schemeClr val="bg1">
              <a:lumMod val="65000"/>
            </a:schemeClr>
          </a:solidFill>
        </p:grpSpPr>
        <p:sp>
          <p:nvSpPr>
            <p:cNvPr id="65" name="六边形 64"/>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66" name="文本框 114"/>
            <p:cNvSpPr txBox="1"/>
            <p:nvPr/>
          </p:nvSpPr>
          <p:spPr>
            <a:xfrm>
              <a:off x="1045689" y="3267353"/>
              <a:ext cx="682162" cy="348894"/>
            </a:xfrm>
            <a:prstGeom prst="rect">
              <a:avLst/>
            </a:prstGeom>
            <a:grp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11</a:t>
              </a:r>
              <a:r>
                <a:rPr kumimoji="0" lang="zh-CN" altLang="en-US" sz="1100" b="0" i="0" u="none" strike="noStrike" kern="0" cap="none" spc="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月</a:t>
              </a:r>
              <a:endParaRPr kumimoji="0" lang="zh-CN" altLang="en-US" sz="11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67" name="矩形 66"/>
          <p:cNvSpPr/>
          <p:nvPr/>
        </p:nvSpPr>
        <p:spPr>
          <a:xfrm>
            <a:off x="3114598" y="1203598"/>
            <a:ext cx="2880301" cy="347663"/>
          </a:xfrm>
          <a:prstGeom prst="rect">
            <a:avLst/>
          </a:prstGeom>
          <a:solidFill>
            <a:srgbClr val="92D050"/>
          </a:solidFill>
          <a:ln w="25400" cap="flat" cmpd="sng" algn="ctr">
            <a:noFill/>
            <a:prstDash val="solid"/>
          </a:ln>
          <a:effectLst/>
        </p:spPr>
        <p:txBody>
          <a:bodyPr lIns="68595" tIns="34297" rIns="68595" bIns="34297"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点击添加小标题</a:t>
            </a: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barn(outVertical)">
                                      <p:cBhvr>
                                        <p:cTn id="7" dur="500"/>
                                        <p:tgtEl>
                                          <p:spTgt spid="6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up)">
                                      <p:cBhvr>
                                        <p:cTn id="31" dur="500"/>
                                        <p:tgtEl>
                                          <p:spTgt spid="43"/>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left)">
                                      <p:cBhvr>
                                        <p:cTn id="35" dur="500"/>
                                        <p:tgtEl>
                                          <p:spTgt spid="47"/>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00"/>
                                        <p:tgtEl>
                                          <p:spTgt spid="2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up)">
                                      <p:cBhvr>
                                        <p:cTn id="55" dur="500"/>
                                        <p:tgtEl>
                                          <p:spTgt spid="50"/>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wipe(left)">
                                      <p:cBhvr>
                                        <p:cTn id="59" dur="500"/>
                                        <p:tgtEl>
                                          <p:spTgt spid="54"/>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down)">
                                      <p:cBhvr>
                                        <p:cTn id="67" dur="500"/>
                                        <p:tgtEl>
                                          <p:spTgt spid="29"/>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wipe(left)">
                                      <p:cBhvr>
                                        <p:cTn id="71" dur="500"/>
                                        <p:tgtEl>
                                          <p:spTgt spid="33"/>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fade">
                                      <p:cBhvr>
                                        <p:cTn id="75" dur="500"/>
                                        <p:tgtEl>
                                          <p:spTgt spid="58"/>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57"/>
                                        </p:tgtEl>
                                        <p:attrNameLst>
                                          <p:attrName>style.visibility</p:attrName>
                                        </p:attrNameLst>
                                      </p:cBhvr>
                                      <p:to>
                                        <p:strVal val="visible"/>
                                      </p:to>
                                    </p:set>
                                    <p:animEffect transition="in" filter="wipe(up)">
                                      <p:cBhvr>
                                        <p:cTn id="79" dur="500"/>
                                        <p:tgtEl>
                                          <p:spTgt spid="57"/>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61"/>
                                        </p:tgtEl>
                                        <p:attrNameLst>
                                          <p:attrName>style.visibility</p:attrName>
                                        </p:attrNameLst>
                                      </p:cBhvr>
                                      <p:to>
                                        <p:strVal val="visible"/>
                                      </p:to>
                                    </p:set>
                                    <p:animEffect transition="in" filter="wipe(left)">
                                      <p:cBhvr>
                                        <p:cTn id="83" dur="500"/>
                                        <p:tgtEl>
                                          <p:spTgt spid="61"/>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500"/>
                                        <p:tgtEl>
                                          <p:spTgt spid="37"/>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wipe(down)">
                                      <p:cBhvr>
                                        <p:cTn id="91" dur="500"/>
                                        <p:tgtEl>
                                          <p:spTgt spid="36"/>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wipe(left)">
                                      <p:cBhvr>
                                        <p:cTn id="95" dur="500"/>
                                        <p:tgtEl>
                                          <p:spTgt spid="40"/>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64"/>
                                        </p:tgtEl>
                                        <p:attrNameLst>
                                          <p:attrName>style.visibility</p:attrName>
                                        </p:attrNameLst>
                                      </p:cBhvr>
                                      <p:to>
                                        <p:strVal val="visible"/>
                                      </p:to>
                                    </p:set>
                                    <p:animEffect transition="in" filter="fade">
                                      <p:cBhvr>
                                        <p:cTn id="99" dur="500"/>
                                        <p:tgtEl>
                                          <p:spTgt spid="64"/>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64"/>
                                        </p:tgtEl>
                                      </p:cBhvr>
                                    </p:animEffect>
                                    <p:animScale>
                                      <p:cBhvr>
                                        <p:cTn id="103" dur="250" autoRev="1" fill="hold"/>
                                        <p:tgtEl>
                                          <p:spTgt spid="6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矩形 1"/>
          <p:cNvSpPr/>
          <p:nvPr/>
        </p:nvSpPr>
        <p:spPr>
          <a:xfrm>
            <a:off x="0" y="1177339"/>
            <a:ext cx="4355976" cy="362693"/>
          </a:xfrm>
          <a:custGeom>
            <a:avLst/>
            <a:gdLst>
              <a:gd name="connsiteX0" fmla="*/ 0 w 4355976"/>
              <a:gd name="connsiteY0" fmla="*/ 0 h 360040"/>
              <a:gd name="connsiteX1" fmla="*/ 4355976 w 4355976"/>
              <a:gd name="connsiteY1" fmla="*/ 0 h 360040"/>
              <a:gd name="connsiteX2" fmla="*/ 4355976 w 4355976"/>
              <a:gd name="connsiteY2" fmla="*/ 360040 h 360040"/>
              <a:gd name="connsiteX3" fmla="*/ 0 w 4355976"/>
              <a:gd name="connsiteY3" fmla="*/ 360040 h 360040"/>
              <a:gd name="connsiteX4" fmla="*/ 0 w 4355976"/>
              <a:gd name="connsiteY4" fmla="*/ 0 h 360040"/>
              <a:gd name="connsiteX0" fmla="*/ 0 w 4355976"/>
              <a:gd name="connsiteY0" fmla="*/ 0 h 362693"/>
              <a:gd name="connsiteX1" fmla="*/ 4355976 w 4355976"/>
              <a:gd name="connsiteY1" fmla="*/ 0 h 362693"/>
              <a:gd name="connsiteX2" fmla="*/ 4355976 w 4355976"/>
              <a:gd name="connsiteY2" fmla="*/ 360040 h 362693"/>
              <a:gd name="connsiteX3" fmla="*/ 4210050 w 4355976"/>
              <a:gd name="connsiteY3" fmla="*/ 362693 h 362693"/>
              <a:gd name="connsiteX4" fmla="*/ 0 w 4355976"/>
              <a:gd name="connsiteY4" fmla="*/ 360040 h 362693"/>
              <a:gd name="connsiteX5" fmla="*/ 0 w 4355976"/>
              <a:gd name="connsiteY5" fmla="*/ 0 h 362693"/>
              <a:gd name="connsiteX0" fmla="*/ 0 w 4355976"/>
              <a:gd name="connsiteY0" fmla="*/ 0 h 362693"/>
              <a:gd name="connsiteX1" fmla="*/ 4355976 w 4355976"/>
              <a:gd name="connsiteY1" fmla="*/ 0 h 362693"/>
              <a:gd name="connsiteX2" fmla="*/ 4210050 w 4355976"/>
              <a:gd name="connsiteY2" fmla="*/ 362693 h 362693"/>
              <a:gd name="connsiteX3" fmla="*/ 0 w 4355976"/>
              <a:gd name="connsiteY3" fmla="*/ 360040 h 362693"/>
              <a:gd name="connsiteX4" fmla="*/ 0 w 4355976"/>
              <a:gd name="connsiteY4" fmla="*/ 0 h 362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5976" h="362693">
                <a:moveTo>
                  <a:pt x="0" y="0"/>
                </a:moveTo>
                <a:lnTo>
                  <a:pt x="4355976" y="0"/>
                </a:lnTo>
                <a:lnTo>
                  <a:pt x="4210050" y="362693"/>
                </a:lnTo>
                <a:lnTo>
                  <a:pt x="0" y="360040"/>
                </a:ln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r>
              <a:rPr lang="zh-CN" altLang="en-US" sz="1400" dirty="0">
                <a:solidFill>
                  <a:schemeClr val="bg1"/>
                </a:solidFill>
                <a:latin typeface="微软雅黑" pitchFamily="34" charset="-122"/>
                <a:ea typeface="微软雅黑" pitchFamily="34" charset="-122"/>
              </a:rPr>
              <a:t>            点击增加文本标题</a:t>
            </a:r>
          </a:p>
        </p:txBody>
      </p:sp>
      <p:sp>
        <p:nvSpPr>
          <p:cNvPr id="6" name="TextBox 5"/>
          <p:cNvSpPr txBox="1"/>
          <p:nvPr/>
        </p:nvSpPr>
        <p:spPr>
          <a:xfrm>
            <a:off x="611561" y="2041434"/>
            <a:ext cx="2952328" cy="784818"/>
          </a:xfrm>
          <a:prstGeom prst="rect">
            <a:avLst/>
          </a:prstGeom>
          <a:noFill/>
        </p:spPr>
        <p:txBody>
          <a:bodyPr wrap="square" lIns="91428" tIns="45714" rIns="91428" bIns="45714"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rPr>
              <a:t>这里输入简单的文字概述这里输入简单文字概</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000" dirty="0">
                <a:solidFill>
                  <a:schemeClr val="tx1">
                    <a:lumMod val="65000"/>
                    <a:lumOff val="35000"/>
                  </a:schemeClr>
                </a:solidFill>
                <a:latin typeface="微软雅黑" pitchFamily="34" charset="-122"/>
                <a:ea typeface="微软雅黑" pitchFamily="34" charset="-122"/>
              </a:rPr>
              <a:t>述这里输入简单的文字概述这里入简单的文字</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000" dirty="0">
                <a:solidFill>
                  <a:schemeClr val="tx1">
                    <a:lumMod val="65000"/>
                    <a:lumOff val="35000"/>
                  </a:schemeClr>
                </a:solidFill>
                <a:latin typeface="微软雅黑" pitchFamily="34" charset="-122"/>
                <a:ea typeface="微软雅黑" pitchFamily="34" charset="-122"/>
              </a:rPr>
              <a:t>概述这里输入述简单的文字概述</a:t>
            </a:r>
          </a:p>
        </p:txBody>
      </p:sp>
      <p:sp>
        <p:nvSpPr>
          <p:cNvPr id="7" name="TextBox 6"/>
          <p:cNvSpPr txBox="1"/>
          <p:nvPr/>
        </p:nvSpPr>
        <p:spPr>
          <a:xfrm>
            <a:off x="611560" y="1641323"/>
            <a:ext cx="2448272" cy="369320"/>
          </a:xfrm>
          <a:prstGeom prst="rect">
            <a:avLst/>
          </a:prstGeom>
          <a:noFill/>
        </p:spPr>
        <p:txBody>
          <a:bodyPr wrap="square" lIns="91428" tIns="45714" rIns="91428" bIns="45714" rtlCol="0">
            <a:spAutoFit/>
          </a:bodyPr>
          <a:lstStyle/>
          <a:p>
            <a:r>
              <a:rPr lang="zh-CN" altLang="en-US" b="1" dirty="0" smtClean="0">
                <a:solidFill>
                  <a:schemeClr val="bg1">
                    <a:lumMod val="50000"/>
                  </a:schemeClr>
                </a:solidFill>
                <a:latin typeface="微软雅黑" pitchFamily="34" charset="-122"/>
                <a:ea typeface="微软雅黑" pitchFamily="34" charset="-122"/>
              </a:rPr>
              <a:t>增加文本标题</a:t>
            </a:r>
            <a:endParaRPr lang="zh-CN" altLang="en-US" b="1" dirty="0">
              <a:solidFill>
                <a:schemeClr val="bg1">
                  <a:lumMod val="50000"/>
                </a:schemeClr>
              </a:solidFill>
              <a:latin typeface="微软雅黑" pitchFamily="34" charset="-122"/>
              <a:ea typeface="微软雅黑" pitchFamily="34" charset="-122"/>
            </a:endParaRPr>
          </a:p>
        </p:txBody>
      </p:sp>
      <p:sp>
        <p:nvSpPr>
          <p:cNvPr id="8" name="矩形 1"/>
          <p:cNvSpPr/>
          <p:nvPr/>
        </p:nvSpPr>
        <p:spPr>
          <a:xfrm>
            <a:off x="3696" y="2905530"/>
            <a:ext cx="3704208" cy="362693"/>
          </a:xfrm>
          <a:custGeom>
            <a:avLst/>
            <a:gdLst>
              <a:gd name="connsiteX0" fmla="*/ 0 w 4355976"/>
              <a:gd name="connsiteY0" fmla="*/ 0 h 360040"/>
              <a:gd name="connsiteX1" fmla="*/ 4355976 w 4355976"/>
              <a:gd name="connsiteY1" fmla="*/ 0 h 360040"/>
              <a:gd name="connsiteX2" fmla="*/ 4355976 w 4355976"/>
              <a:gd name="connsiteY2" fmla="*/ 360040 h 360040"/>
              <a:gd name="connsiteX3" fmla="*/ 0 w 4355976"/>
              <a:gd name="connsiteY3" fmla="*/ 360040 h 360040"/>
              <a:gd name="connsiteX4" fmla="*/ 0 w 4355976"/>
              <a:gd name="connsiteY4" fmla="*/ 0 h 360040"/>
              <a:gd name="connsiteX0" fmla="*/ 0 w 4355976"/>
              <a:gd name="connsiteY0" fmla="*/ 0 h 362693"/>
              <a:gd name="connsiteX1" fmla="*/ 4355976 w 4355976"/>
              <a:gd name="connsiteY1" fmla="*/ 0 h 362693"/>
              <a:gd name="connsiteX2" fmla="*/ 4355976 w 4355976"/>
              <a:gd name="connsiteY2" fmla="*/ 360040 h 362693"/>
              <a:gd name="connsiteX3" fmla="*/ 4210050 w 4355976"/>
              <a:gd name="connsiteY3" fmla="*/ 362693 h 362693"/>
              <a:gd name="connsiteX4" fmla="*/ 0 w 4355976"/>
              <a:gd name="connsiteY4" fmla="*/ 360040 h 362693"/>
              <a:gd name="connsiteX5" fmla="*/ 0 w 4355976"/>
              <a:gd name="connsiteY5" fmla="*/ 0 h 362693"/>
              <a:gd name="connsiteX0" fmla="*/ 0 w 4355976"/>
              <a:gd name="connsiteY0" fmla="*/ 0 h 362693"/>
              <a:gd name="connsiteX1" fmla="*/ 4355976 w 4355976"/>
              <a:gd name="connsiteY1" fmla="*/ 0 h 362693"/>
              <a:gd name="connsiteX2" fmla="*/ 4210050 w 4355976"/>
              <a:gd name="connsiteY2" fmla="*/ 362693 h 362693"/>
              <a:gd name="connsiteX3" fmla="*/ 0 w 4355976"/>
              <a:gd name="connsiteY3" fmla="*/ 360040 h 362693"/>
              <a:gd name="connsiteX4" fmla="*/ 0 w 4355976"/>
              <a:gd name="connsiteY4" fmla="*/ 0 h 362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5976" h="362693">
                <a:moveTo>
                  <a:pt x="0" y="0"/>
                </a:moveTo>
                <a:lnTo>
                  <a:pt x="4355976" y="0"/>
                </a:lnTo>
                <a:lnTo>
                  <a:pt x="4210050" y="362693"/>
                </a:lnTo>
                <a:lnTo>
                  <a:pt x="0" y="360040"/>
                </a:ln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r>
              <a:rPr lang="zh-CN" altLang="en-US" sz="1400" dirty="0">
                <a:solidFill>
                  <a:schemeClr val="bg1"/>
                </a:solidFill>
                <a:latin typeface="微软雅黑" pitchFamily="34" charset="-122"/>
                <a:ea typeface="微软雅黑" pitchFamily="34" charset="-122"/>
              </a:rPr>
              <a:t>            点击增加文本标题</a:t>
            </a:r>
          </a:p>
        </p:txBody>
      </p:sp>
      <p:sp>
        <p:nvSpPr>
          <p:cNvPr id="9" name="TextBox 8"/>
          <p:cNvSpPr txBox="1"/>
          <p:nvPr/>
        </p:nvSpPr>
        <p:spPr>
          <a:xfrm>
            <a:off x="615257" y="3769625"/>
            <a:ext cx="2952328" cy="784818"/>
          </a:xfrm>
          <a:prstGeom prst="rect">
            <a:avLst/>
          </a:prstGeom>
          <a:noFill/>
        </p:spPr>
        <p:txBody>
          <a:bodyPr wrap="square" lIns="91428" tIns="45714" rIns="91428" bIns="45714" rtlCol="0">
            <a:spAutoFit/>
          </a:bodyPr>
          <a:lstStyle/>
          <a:p>
            <a:pPr>
              <a:lnSpc>
                <a:spcPct val="150000"/>
              </a:lnSpc>
            </a:pPr>
            <a:r>
              <a:rPr lang="zh-CN" altLang="en-US" sz="1000" dirty="0">
                <a:solidFill>
                  <a:schemeClr val="tx1">
                    <a:lumMod val="65000"/>
                    <a:lumOff val="35000"/>
                  </a:schemeClr>
                </a:solidFill>
                <a:latin typeface="微软雅黑" pitchFamily="34" charset="-122"/>
                <a:ea typeface="微软雅黑" pitchFamily="34" charset="-122"/>
              </a:rPr>
              <a:t>这里输入简单的文字概述这里输入简单文字概</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000" dirty="0">
                <a:solidFill>
                  <a:schemeClr val="tx1">
                    <a:lumMod val="65000"/>
                    <a:lumOff val="35000"/>
                  </a:schemeClr>
                </a:solidFill>
                <a:latin typeface="微软雅黑" pitchFamily="34" charset="-122"/>
                <a:ea typeface="微软雅黑" pitchFamily="34" charset="-122"/>
              </a:rPr>
              <a:t>述这里输入简单的文字概述这里入简单的文字</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000" dirty="0">
                <a:solidFill>
                  <a:schemeClr val="tx1">
                    <a:lumMod val="65000"/>
                    <a:lumOff val="35000"/>
                  </a:schemeClr>
                </a:solidFill>
                <a:latin typeface="微软雅黑" pitchFamily="34" charset="-122"/>
                <a:ea typeface="微软雅黑" pitchFamily="34" charset="-122"/>
              </a:rPr>
              <a:t>概述这里输入述简单的文字概述</a:t>
            </a:r>
          </a:p>
        </p:txBody>
      </p:sp>
      <p:sp>
        <p:nvSpPr>
          <p:cNvPr id="10" name="TextBox 9"/>
          <p:cNvSpPr txBox="1"/>
          <p:nvPr/>
        </p:nvSpPr>
        <p:spPr>
          <a:xfrm>
            <a:off x="615256" y="3369514"/>
            <a:ext cx="2448272" cy="369320"/>
          </a:xfrm>
          <a:prstGeom prst="rect">
            <a:avLst/>
          </a:prstGeom>
          <a:noFill/>
        </p:spPr>
        <p:txBody>
          <a:bodyPr wrap="square" lIns="91428" tIns="45714" rIns="91428" bIns="45714" rtlCol="0">
            <a:spAutoFit/>
          </a:bodyPr>
          <a:lstStyle/>
          <a:p>
            <a:r>
              <a:rPr lang="zh-CN" altLang="en-US" b="1" dirty="0" smtClean="0">
                <a:solidFill>
                  <a:schemeClr val="bg1">
                    <a:lumMod val="50000"/>
                  </a:schemeClr>
                </a:solidFill>
                <a:latin typeface="微软雅黑" pitchFamily="34" charset="-122"/>
                <a:ea typeface="微软雅黑" pitchFamily="34" charset="-122"/>
              </a:rPr>
              <a:t>增加文本标题</a:t>
            </a:r>
            <a:endParaRPr lang="zh-CN" altLang="en-US" b="1" dirty="0">
              <a:solidFill>
                <a:schemeClr val="bg1">
                  <a:lumMod val="50000"/>
                </a:schemeClr>
              </a:solidFill>
              <a:latin typeface="微软雅黑" pitchFamily="34" charset="-122"/>
              <a:ea typeface="微软雅黑" pitchFamily="34" charset="-122"/>
            </a:endParaRPr>
          </a:p>
        </p:txBody>
      </p:sp>
      <p:pic>
        <p:nvPicPr>
          <p:cNvPr id="11" name="图片 10"/>
          <p:cNvPicPr>
            <a:picLocks noChangeAspect="1"/>
          </p:cNvPicPr>
          <p:nvPr/>
        </p:nvPicPr>
        <p:blipFill rotWithShape="1">
          <a:blip r:embed="rId2" cstate="print">
            <a:extLst>
              <a:ext uri="{28A0092B-C50C-407E-A947-70E740481C1C}">
                <a14:useLocalDpi xmlns:a14="http://schemas.microsoft.com/office/drawing/2010/main" xmlns="" val="0"/>
              </a:ext>
            </a:extLst>
          </a:blip>
          <a:srcRect r="3095"/>
          <a:stretch/>
        </p:blipFill>
        <p:spPr>
          <a:xfrm>
            <a:off x="3492642" y="1131591"/>
            <a:ext cx="5651358" cy="3358115"/>
          </a:xfrm>
          <a:prstGeom prst="rect">
            <a:avLst/>
          </a:prstGeom>
        </p:spPr>
      </p:pic>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0-#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Group 21"/>
          <p:cNvGrpSpPr/>
          <p:nvPr/>
        </p:nvGrpSpPr>
        <p:grpSpPr>
          <a:xfrm>
            <a:off x="642910" y="1674860"/>
            <a:ext cx="2286016" cy="993638"/>
            <a:chOff x="642910" y="1785932"/>
            <a:chExt cx="2286016" cy="993638"/>
          </a:xfrm>
        </p:grpSpPr>
        <p:sp>
          <p:nvSpPr>
            <p:cNvPr id="6" name="Rectangle 88"/>
            <p:cNvSpPr/>
            <p:nvPr/>
          </p:nvSpPr>
          <p:spPr>
            <a:xfrm>
              <a:off x="642910" y="2071684"/>
              <a:ext cx="2286016" cy="70788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此处添加详细文本描述，建议与标题相关并符合整体语言风格，语言描述尽量简洁生动。尽量将每页幻灯片的字数控制在</a:t>
              </a:r>
              <a:r>
                <a:rPr kumimoji="0" lang="en-US" altLang="zh-CN"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200</a:t>
              </a:r>
              <a:r>
                <a:rPr kumimoji="0" lang="zh-CN" altLang="en-US"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字</a:t>
              </a:r>
              <a:r>
                <a:rPr kumimoji="0" lang="zh-CN" altLang="en-US" sz="1000" b="0" i="0" u="none" strike="noStrike" kern="0" cap="none" spc="0" normalizeH="0" baseline="0" noProof="0" dirty="0" smtClean="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以内。</a:t>
              </a:r>
              <a:endParaRPr kumimoji="0" lang="ms-MY" sz="1000" b="0" i="0" u="none" strike="noStrike" kern="0" cap="none" spc="0" normalizeH="0" baseline="0" noProof="0" dirty="0" smtClean="0">
                <a:ln>
                  <a:noFill/>
                </a:ln>
                <a:solidFill>
                  <a:sysClr val="window" lastClr="FFFFFF">
                    <a:lumMod val="65000"/>
                  </a:sysClr>
                </a:solidFill>
                <a:effectLst/>
                <a:uLnTx/>
                <a:uFillTx/>
                <a:latin typeface="微软雅黑" pitchFamily="34" charset="-122"/>
                <a:ea typeface="微软雅黑" pitchFamily="34" charset="-122"/>
                <a:cs typeface="Open Sans Light" pitchFamily="34" charset="0"/>
              </a:endParaRPr>
            </a:p>
          </p:txBody>
        </p:sp>
        <p:sp>
          <p:nvSpPr>
            <p:cNvPr id="7" name="Rectangle 89"/>
            <p:cNvSpPr/>
            <p:nvPr/>
          </p:nvSpPr>
          <p:spPr>
            <a:xfrm>
              <a:off x="642910" y="1785932"/>
              <a:ext cx="1928826" cy="30777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50000"/>
                      <a:lumOff val="50000"/>
                    </a:schemeClr>
                  </a:solidFill>
                  <a:effectLst/>
                  <a:uLnTx/>
                  <a:uFillTx/>
                  <a:latin typeface="微软雅黑" pitchFamily="34" charset="-122"/>
                  <a:ea typeface="微软雅黑" pitchFamily="34" charset="-122"/>
                  <a:cs typeface="Open Sans" pitchFamily="34" charset="0"/>
                </a:rPr>
                <a:t>优势</a:t>
              </a:r>
              <a:endParaRPr kumimoji="0" lang="en-US" sz="1400" b="1" i="0" u="none" strike="noStrike" kern="0" cap="none" spc="0" normalizeH="0" baseline="0" noProof="0" dirty="0">
                <a:ln>
                  <a:noFill/>
                </a:ln>
                <a:solidFill>
                  <a:schemeClr val="tx1">
                    <a:lumMod val="50000"/>
                    <a:lumOff val="50000"/>
                  </a:schemeClr>
                </a:solidFill>
                <a:effectLst/>
                <a:uLnTx/>
                <a:uFillTx/>
                <a:latin typeface="微软雅黑" pitchFamily="34" charset="-122"/>
                <a:ea typeface="微软雅黑" pitchFamily="34" charset="-122"/>
                <a:cs typeface="Open Sans" pitchFamily="34" charset="0"/>
              </a:endParaRPr>
            </a:p>
          </p:txBody>
        </p:sp>
      </p:grpSp>
      <p:grpSp>
        <p:nvGrpSpPr>
          <p:cNvPr id="8" name="Group 22"/>
          <p:cNvGrpSpPr/>
          <p:nvPr/>
        </p:nvGrpSpPr>
        <p:grpSpPr>
          <a:xfrm>
            <a:off x="642910" y="3103620"/>
            <a:ext cx="2286016" cy="993638"/>
            <a:chOff x="642910" y="3214692"/>
            <a:chExt cx="2286016" cy="993638"/>
          </a:xfrm>
        </p:grpSpPr>
        <p:sp>
          <p:nvSpPr>
            <p:cNvPr id="9" name="Rectangle 90"/>
            <p:cNvSpPr/>
            <p:nvPr/>
          </p:nvSpPr>
          <p:spPr>
            <a:xfrm>
              <a:off x="642910" y="3500444"/>
              <a:ext cx="2286016" cy="70788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此处添加详细文本描述，建议与标题相关并符合整体语言风格，语言描述尽量简洁生动。尽量将每页幻灯片的字数控制在</a:t>
              </a:r>
              <a:r>
                <a:rPr kumimoji="0" lang="en-US" altLang="zh-CN"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200</a:t>
              </a:r>
              <a:r>
                <a:rPr kumimoji="0" lang="zh-CN" altLang="en-US"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字以内。</a:t>
              </a:r>
              <a:endParaRPr kumimoji="0" lang="ms-MY" altLang="zh-CN"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endParaRPr>
            </a:p>
          </p:txBody>
        </p:sp>
        <p:sp>
          <p:nvSpPr>
            <p:cNvPr id="10" name="Rectangle 91"/>
            <p:cNvSpPr/>
            <p:nvPr/>
          </p:nvSpPr>
          <p:spPr>
            <a:xfrm>
              <a:off x="642910" y="3214692"/>
              <a:ext cx="1928826" cy="30777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50000"/>
                      <a:lumOff val="50000"/>
                    </a:schemeClr>
                  </a:solidFill>
                  <a:effectLst/>
                  <a:uLnTx/>
                  <a:uFillTx/>
                  <a:latin typeface="微软雅黑" pitchFamily="34" charset="-122"/>
                  <a:ea typeface="微软雅黑" pitchFamily="34" charset="-122"/>
                  <a:cs typeface="Open Sans" pitchFamily="34" charset="0"/>
                </a:rPr>
                <a:t>机会</a:t>
              </a:r>
              <a:endParaRPr kumimoji="0" lang="en-US" sz="1400" b="1" i="0" u="none" strike="noStrike" kern="0" cap="none" spc="0" normalizeH="0" baseline="0" noProof="0" dirty="0">
                <a:ln>
                  <a:noFill/>
                </a:ln>
                <a:solidFill>
                  <a:schemeClr val="tx1">
                    <a:lumMod val="50000"/>
                    <a:lumOff val="50000"/>
                  </a:schemeClr>
                </a:solidFill>
                <a:effectLst/>
                <a:uLnTx/>
                <a:uFillTx/>
                <a:latin typeface="微软雅黑" pitchFamily="34" charset="-122"/>
                <a:ea typeface="微软雅黑" pitchFamily="34" charset="-122"/>
                <a:cs typeface="Open Sans" pitchFamily="34" charset="0"/>
              </a:endParaRPr>
            </a:p>
          </p:txBody>
        </p:sp>
      </p:grpSp>
      <p:grpSp>
        <p:nvGrpSpPr>
          <p:cNvPr id="11" name="Group 23"/>
          <p:cNvGrpSpPr/>
          <p:nvPr/>
        </p:nvGrpSpPr>
        <p:grpSpPr>
          <a:xfrm>
            <a:off x="6215074" y="3103620"/>
            <a:ext cx="2286016" cy="993638"/>
            <a:chOff x="6215074" y="3214692"/>
            <a:chExt cx="2286016" cy="993638"/>
          </a:xfrm>
        </p:grpSpPr>
        <p:sp>
          <p:nvSpPr>
            <p:cNvPr id="12" name="Rectangle 92"/>
            <p:cNvSpPr/>
            <p:nvPr/>
          </p:nvSpPr>
          <p:spPr>
            <a:xfrm>
              <a:off x="6215074" y="3500444"/>
              <a:ext cx="2286016" cy="707886"/>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此处添加详细文本描述，建议与标题相关并符合整体语言风格，语言描述尽量简洁生动。尽量将每页幻灯片的字数控制在</a:t>
              </a:r>
              <a:r>
                <a:rPr kumimoji="0" lang="en-US" altLang="zh-CN"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200</a:t>
              </a:r>
              <a:r>
                <a:rPr kumimoji="0" lang="zh-CN" altLang="en-US"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字以内。</a:t>
              </a:r>
            </a:p>
          </p:txBody>
        </p:sp>
        <p:sp>
          <p:nvSpPr>
            <p:cNvPr id="13" name="Rectangle 93"/>
            <p:cNvSpPr/>
            <p:nvPr/>
          </p:nvSpPr>
          <p:spPr>
            <a:xfrm>
              <a:off x="6572264" y="3214692"/>
              <a:ext cx="1928826" cy="307777"/>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50000"/>
                      <a:lumOff val="50000"/>
                    </a:schemeClr>
                  </a:solidFill>
                  <a:effectLst/>
                  <a:uLnTx/>
                  <a:uFillTx/>
                  <a:latin typeface="微软雅黑" pitchFamily="34" charset="-122"/>
                  <a:ea typeface="微软雅黑" pitchFamily="34" charset="-122"/>
                  <a:cs typeface="Open Sans" pitchFamily="34" charset="0"/>
                </a:rPr>
                <a:t>风险</a:t>
              </a:r>
              <a:endParaRPr kumimoji="0" lang="en-US" sz="1400" b="1" i="0" u="none" strike="noStrike" kern="0" cap="none" spc="0" normalizeH="0" baseline="0" noProof="0" dirty="0">
                <a:ln>
                  <a:noFill/>
                </a:ln>
                <a:solidFill>
                  <a:schemeClr val="tx1">
                    <a:lumMod val="50000"/>
                    <a:lumOff val="50000"/>
                  </a:schemeClr>
                </a:solidFill>
                <a:effectLst/>
                <a:uLnTx/>
                <a:uFillTx/>
                <a:latin typeface="微软雅黑" pitchFamily="34" charset="-122"/>
                <a:ea typeface="微软雅黑" pitchFamily="34" charset="-122"/>
                <a:cs typeface="Open Sans" pitchFamily="34" charset="0"/>
              </a:endParaRPr>
            </a:p>
          </p:txBody>
        </p:sp>
      </p:grpSp>
      <p:grpSp>
        <p:nvGrpSpPr>
          <p:cNvPr id="14" name="Group 24"/>
          <p:cNvGrpSpPr/>
          <p:nvPr/>
        </p:nvGrpSpPr>
        <p:grpSpPr>
          <a:xfrm>
            <a:off x="6215074" y="1674860"/>
            <a:ext cx="2286016" cy="993638"/>
            <a:chOff x="6215074" y="1785932"/>
            <a:chExt cx="2286016" cy="993638"/>
          </a:xfrm>
        </p:grpSpPr>
        <p:sp>
          <p:nvSpPr>
            <p:cNvPr id="15" name="Rectangle 94"/>
            <p:cNvSpPr/>
            <p:nvPr/>
          </p:nvSpPr>
          <p:spPr>
            <a:xfrm>
              <a:off x="6215074" y="2071684"/>
              <a:ext cx="2286016" cy="707886"/>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此处添加详细文本描述，建议与标题相关并符合整体语言风格，语言描述尽量简洁生动。尽量将每页幻灯片的字数控制在</a:t>
              </a:r>
              <a:r>
                <a:rPr kumimoji="0" lang="en-US" altLang="zh-CN"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200</a:t>
              </a:r>
              <a:r>
                <a:rPr kumimoji="0" lang="zh-CN" altLang="en-US" sz="1000" b="0"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Open Sans Light" pitchFamily="34" charset="0"/>
                </a:rPr>
                <a:t>字以内。</a:t>
              </a:r>
            </a:p>
          </p:txBody>
        </p:sp>
        <p:sp>
          <p:nvSpPr>
            <p:cNvPr id="16" name="Rectangle 95"/>
            <p:cNvSpPr/>
            <p:nvPr/>
          </p:nvSpPr>
          <p:spPr>
            <a:xfrm>
              <a:off x="6572264" y="1785932"/>
              <a:ext cx="1928826" cy="307777"/>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50000"/>
                      <a:lumOff val="50000"/>
                    </a:schemeClr>
                  </a:solidFill>
                  <a:effectLst/>
                  <a:uLnTx/>
                  <a:uFillTx/>
                  <a:latin typeface="微软雅黑" pitchFamily="34" charset="-122"/>
                  <a:ea typeface="微软雅黑" pitchFamily="34" charset="-122"/>
                  <a:cs typeface="Open Sans" pitchFamily="34" charset="0"/>
                </a:rPr>
                <a:t>劣势</a:t>
              </a:r>
              <a:endParaRPr kumimoji="0" lang="en-US" sz="1400" b="1" i="0" u="none" strike="noStrike" kern="0" cap="none" spc="0" normalizeH="0" baseline="0" noProof="0" dirty="0">
                <a:ln>
                  <a:noFill/>
                </a:ln>
                <a:solidFill>
                  <a:schemeClr val="tx1">
                    <a:lumMod val="50000"/>
                    <a:lumOff val="50000"/>
                  </a:schemeClr>
                </a:solidFill>
                <a:effectLst/>
                <a:uLnTx/>
                <a:uFillTx/>
                <a:latin typeface="微软雅黑" pitchFamily="34" charset="-122"/>
                <a:ea typeface="微软雅黑" pitchFamily="34" charset="-122"/>
                <a:cs typeface="Open Sans" pitchFamily="34" charset="0"/>
              </a:endParaRPr>
            </a:p>
          </p:txBody>
        </p:sp>
      </p:grpSp>
      <p:grpSp>
        <p:nvGrpSpPr>
          <p:cNvPr id="17" name="Group 24"/>
          <p:cNvGrpSpPr/>
          <p:nvPr/>
        </p:nvGrpSpPr>
        <p:grpSpPr>
          <a:xfrm>
            <a:off x="2357422" y="1389108"/>
            <a:ext cx="4582274" cy="3054850"/>
            <a:chOff x="2357422" y="1500180"/>
            <a:chExt cx="4582274" cy="3054850"/>
          </a:xfrm>
          <a:solidFill>
            <a:srgbClr val="92D050"/>
          </a:solidFill>
        </p:grpSpPr>
        <p:graphicFrame>
          <p:nvGraphicFramePr>
            <p:cNvPr id="18" name="Diagram 87"/>
            <p:cNvGraphicFramePr/>
            <p:nvPr>
              <p:extLst>
                <p:ext uri="{D42A27DB-BD31-4B8C-83A1-F6EECF244321}">
                  <p14:modId xmlns:p14="http://schemas.microsoft.com/office/powerpoint/2010/main" xmlns="" val="4053704882"/>
                </p:ext>
              </p:extLst>
            </p:nvPr>
          </p:nvGraphicFramePr>
          <p:xfrm>
            <a:off x="2357422" y="1500180"/>
            <a:ext cx="4582274" cy="30548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9" name="Rectangle 17"/>
            <p:cNvSpPr/>
            <p:nvPr/>
          </p:nvSpPr>
          <p:spPr>
            <a:xfrm>
              <a:off x="3464711" y="1812914"/>
              <a:ext cx="928694" cy="1015663"/>
            </a:xfrm>
            <a:prstGeom prst="rect">
              <a:avLst/>
            </a:prstGeom>
            <a:noFill/>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Open Sans" pitchFamily="34" charset="0"/>
                </a:rPr>
                <a:t>S</a:t>
              </a:r>
              <a:endParaRPr kumimoji="0" lang="en-US" sz="60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Open Sans" pitchFamily="34" charset="0"/>
              </a:endParaRPr>
            </a:p>
          </p:txBody>
        </p:sp>
        <p:sp>
          <p:nvSpPr>
            <p:cNvPr id="20" name="Rectangle 18"/>
            <p:cNvSpPr/>
            <p:nvPr/>
          </p:nvSpPr>
          <p:spPr>
            <a:xfrm>
              <a:off x="4910140" y="1827196"/>
              <a:ext cx="928694" cy="1015663"/>
            </a:xfrm>
            <a:prstGeom prst="rect">
              <a:avLst/>
            </a:prstGeom>
            <a:noFill/>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Open Sans" pitchFamily="34" charset="0"/>
                </a:rPr>
                <a:t>W</a:t>
              </a:r>
              <a:endParaRPr kumimoji="0" lang="en-US" sz="60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Open Sans" pitchFamily="34" charset="0"/>
              </a:endParaRPr>
            </a:p>
          </p:txBody>
        </p:sp>
        <p:sp>
          <p:nvSpPr>
            <p:cNvPr id="21" name="Rectangle 19"/>
            <p:cNvSpPr/>
            <p:nvPr/>
          </p:nvSpPr>
          <p:spPr>
            <a:xfrm>
              <a:off x="3464711" y="3281372"/>
              <a:ext cx="928694" cy="1015663"/>
            </a:xfrm>
            <a:prstGeom prst="rect">
              <a:avLst/>
            </a:prstGeom>
            <a:noFill/>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Open Sans" pitchFamily="34" charset="0"/>
                </a:rPr>
                <a:t>O</a:t>
              </a:r>
              <a:endParaRPr kumimoji="0" lang="en-US" sz="60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Open Sans" pitchFamily="34" charset="0"/>
              </a:endParaRPr>
            </a:p>
          </p:txBody>
        </p:sp>
        <p:sp>
          <p:nvSpPr>
            <p:cNvPr id="22" name="Rectangle 20"/>
            <p:cNvSpPr/>
            <p:nvPr/>
          </p:nvSpPr>
          <p:spPr>
            <a:xfrm>
              <a:off x="4929190" y="3286144"/>
              <a:ext cx="928694" cy="1015663"/>
            </a:xfrm>
            <a:prstGeom prst="rect">
              <a:avLst/>
            </a:prstGeom>
            <a:noFill/>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Open Sans" pitchFamily="34" charset="0"/>
                </a:rPr>
                <a:t>T</a:t>
              </a:r>
              <a:endParaRPr kumimoji="0" lang="en-US" sz="60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Open Sans" pitchFamily="34" charset="0"/>
              </a:endParaRPr>
            </a:p>
          </p:txBody>
        </p:sp>
      </p:gr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lide(fromBottom)">
                                      <p:cBhvr>
                                        <p:cTn id="7" dur="500"/>
                                        <p:tgtEl>
                                          <p:spTgt spid="1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slide(fromRight)">
                                      <p:cBhvr>
                                        <p:cTn id="11" dur="500"/>
                                        <p:tgtEl>
                                          <p:spTgt spid="5"/>
                                        </p:tgtEl>
                                      </p:cBhvr>
                                    </p:animEffect>
                                  </p:childTnLst>
                                </p:cTn>
                              </p:par>
                              <p:par>
                                <p:cTn id="12" presetID="12" presetClass="entr" presetSubtype="8"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slide(fromLeft)">
                                      <p:cBhvr>
                                        <p:cTn id="14" dur="500"/>
                                        <p:tgtEl>
                                          <p:spTgt spid="14"/>
                                        </p:tgtEl>
                                      </p:cBhvr>
                                    </p:animEffect>
                                  </p:childTnLst>
                                </p:cTn>
                              </p:par>
                              <p:par>
                                <p:cTn id="15" presetID="12" presetClass="entr" presetSubtype="2"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Right)">
                                      <p:cBhvr>
                                        <p:cTn id="17" dur="500"/>
                                        <p:tgtEl>
                                          <p:spTgt spid="8"/>
                                        </p:tgtEl>
                                      </p:cBhvr>
                                    </p:animEffect>
                                  </p:childTnLst>
                                </p:cTn>
                              </p:par>
                              <p:par>
                                <p:cTn id="18" presetID="12" presetClass="entr" presetSubtype="8"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slide(fromLeft)">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2381"/>
            <a:ext cx="9144000" cy="5138737"/>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3253030"/>
            <a:ext cx="9144000" cy="291912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80528" y="3579862"/>
            <a:ext cx="9144000" cy="1620180"/>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7001835">
            <a:off x="395536" y="687236"/>
            <a:ext cx="1080896" cy="920471"/>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756592" y="2209615"/>
            <a:ext cx="5688632" cy="2376264"/>
          </a:xfrm>
          <a:prstGeom prst="rect">
            <a:avLst/>
          </a:prstGeom>
        </p:spPr>
      </p:pic>
      <p:pic>
        <p:nvPicPr>
          <p:cNvPr id="10" name="图片 9"/>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1044624" y="-308570"/>
            <a:ext cx="9144000" cy="2340260"/>
          </a:xfrm>
          <a:prstGeom prst="rect">
            <a:avLst/>
          </a:prstGeom>
        </p:spPr>
      </p:pic>
      <p:pic>
        <p:nvPicPr>
          <p:cNvPr id="11" name="图片 10"/>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a:off x="1331640" y="55072"/>
            <a:ext cx="3624248" cy="3164750"/>
          </a:xfrm>
          <a:prstGeom prst="rect">
            <a:avLst/>
          </a:prstGeom>
        </p:spPr>
      </p:pic>
      <p:pic>
        <p:nvPicPr>
          <p:cNvPr id="12" name="图片 11"/>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7068463" y="2338966"/>
            <a:ext cx="2040041" cy="1168888"/>
          </a:xfrm>
          <a:prstGeom prst="rect">
            <a:avLst/>
          </a:prstGeom>
        </p:spPr>
      </p:pic>
      <p:pic>
        <p:nvPicPr>
          <p:cNvPr id="13" name="图片 12"/>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5076056" y="339502"/>
            <a:ext cx="2612104" cy="1239643"/>
          </a:xfrm>
          <a:prstGeom prst="rect">
            <a:avLst/>
          </a:prstGeom>
        </p:spPr>
      </p:pic>
      <p:sp>
        <p:nvSpPr>
          <p:cNvPr id="14" name="圆角矩形 13"/>
          <p:cNvSpPr/>
          <p:nvPr/>
        </p:nvSpPr>
        <p:spPr>
          <a:xfrm>
            <a:off x="4572000" y="1491630"/>
            <a:ext cx="4392488" cy="936104"/>
          </a:xfrm>
          <a:prstGeom prst="round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accent3">
                    <a:lumMod val="75000"/>
                  </a:schemeClr>
                </a:solidFill>
                <a:latin typeface="微软雅黑" pitchFamily="34" charset="-122"/>
                <a:ea typeface="微软雅黑" pitchFamily="34" charset="-122"/>
              </a:rPr>
              <a:t>感谢您的观看</a:t>
            </a:r>
            <a:endParaRPr lang="zh-CN" altLang="en-US" sz="3600" b="1" dirty="0">
              <a:solidFill>
                <a:schemeClr val="accent3">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4000" advClick="0" advTm="0">
        <p14:vortex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6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1"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9"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089917"/>
            <a:ext cx="9144000" cy="411386"/>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899592" y="1707654"/>
            <a:ext cx="1109034" cy="1109034"/>
            <a:chOff x="1403648" y="1527633"/>
            <a:chExt cx="1080120" cy="1080120"/>
          </a:xfrm>
          <a:solidFill>
            <a:srgbClr val="92D050"/>
          </a:solidFill>
        </p:grpSpPr>
        <p:sp>
          <p:nvSpPr>
            <p:cNvPr id="4" name="椭圆 3"/>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1</a:t>
              </a:r>
              <a:endParaRPr lang="zh-CN" altLang="en-US" sz="3600" dirty="0">
                <a:latin typeface="Impact" pitchFamily="34" charset="0"/>
              </a:endParaRPr>
            </a:p>
          </p:txBody>
        </p:sp>
      </p:grpSp>
      <p:sp>
        <p:nvSpPr>
          <p:cNvPr id="6" name="TextBox 5"/>
          <p:cNvSpPr txBox="1"/>
          <p:nvPr/>
        </p:nvSpPr>
        <p:spPr>
          <a:xfrm>
            <a:off x="384612" y="3098029"/>
            <a:ext cx="2160917"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grpSp>
        <p:nvGrpSpPr>
          <p:cNvPr id="7" name="组合 6"/>
          <p:cNvGrpSpPr/>
          <p:nvPr/>
        </p:nvGrpSpPr>
        <p:grpSpPr>
          <a:xfrm>
            <a:off x="3140987" y="1878087"/>
            <a:ext cx="799939" cy="799938"/>
            <a:chOff x="1403648" y="1527633"/>
            <a:chExt cx="1080120" cy="1080120"/>
          </a:xfrm>
          <a:solidFill>
            <a:schemeClr val="accent3">
              <a:lumMod val="60000"/>
              <a:lumOff val="40000"/>
            </a:schemeClr>
          </a:solidFill>
        </p:grpSpPr>
        <p:sp>
          <p:nvSpPr>
            <p:cNvPr id="8" name="椭圆 7"/>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椭圆 8"/>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2</a:t>
              </a:r>
              <a:endParaRPr lang="zh-CN" altLang="en-US" sz="3600" dirty="0">
                <a:latin typeface="Impact" pitchFamily="34" charset="0"/>
              </a:endParaRPr>
            </a:p>
          </p:txBody>
        </p:sp>
      </p:grpSp>
      <p:grpSp>
        <p:nvGrpSpPr>
          <p:cNvPr id="10" name="组合 9"/>
          <p:cNvGrpSpPr/>
          <p:nvPr/>
        </p:nvGrpSpPr>
        <p:grpSpPr>
          <a:xfrm>
            <a:off x="5162623" y="1878087"/>
            <a:ext cx="799939" cy="799938"/>
            <a:chOff x="1403648" y="1527633"/>
            <a:chExt cx="1080120" cy="1080120"/>
          </a:xfrm>
          <a:solidFill>
            <a:schemeClr val="accent3">
              <a:lumMod val="60000"/>
              <a:lumOff val="40000"/>
            </a:schemeClr>
          </a:solidFill>
        </p:grpSpPr>
        <p:sp>
          <p:nvSpPr>
            <p:cNvPr id="11" name="椭圆 10"/>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3</a:t>
              </a:r>
              <a:endParaRPr lang="zh-CN" altLang="en-US" sz="3600" dirty="0">
                <a:latin typeface="Impact" pitchFamily="34" charset="0"/>
              </a:endParaRPr>
            </a:p>
          </p:txBody>
        </p:sp>
      </p:grpSp>
      <p:grpSp>
        <p:nvGrpSpPr>
          <p:cNvPr id="13" name="组合 12"/>
          <p:cNvGrpSpPr/>
          <p:nvPr/>
        </p:nvGrpSpPr>
        <p:grpSpPr>
          <a:xfrm>
            <a:off x="7185422" y="1878087"/>
            <a:ext cx="799939" cy="799938"/>
            <a:chOff x="1403648" y="1527633"/>
            <a:chExt cx="1080120" cy="1080120"/>
          </a:xfrm>
          <a:solidFill>
            <a:schemeClr val="accent3">
              <a:lumMod val="60000"/>
              <a:lumOff val="40000"/>
            </a:schemeClr>
          </a:solidFill>
        </p:grpSpPr>
        <p:sp>
          <p:nvSpPr>
            <p:cNvPr id="14" name="椭圆 13"/>
            <p:cNvSpPr/>
            <p:nvPr/>
          </p:nvSpPr>
          <p:spPr>
            <a:xfrm>
              <a:off x="1403648" y="1527633"/>
              <a:ext cx="1080120" cy="10801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椭圆 14"/>
            <p:cNvSpPr/>
            <p:nvPr/>
          </p:nvSpPr>
          <p:spPr>
            <a:xfrm>
              <a:off x="1475656" y="1599641"/>
              <a:ext cx="936104" cy="936104"/>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itchFamily="34" charset="0"/>
                </a:rPr>
                <a:t>4</a:t>
              </a:r>
              <a:endParaRPr lang="zh-CN" altLang="en-US" sz="3600" dirty="0">
                <a:latin typeface="Impact" pitchFamily="34" charset="0"/>
              </a:endParaRPr>
            </a:p>
          </p:txBody>
        </p:sp>
      </p:grpSp>
      <p:sp>
        <p:nvSpPr>
          <p:cNvPr id="16" name="TextBox 15"/>
          <p:cNvSpPr txBox="1"/>
          <p:nvPr/>
        </p:nvSpPr>
        <p:spPr>
          <a:xfrm>
            <a:off x="2569043"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17" name="TextBox 16"/>
          <p:cNvSpPr txBox="1"/>
          <p:nvPr/>
        </p:nvSpPr>
        <p:spPr>
          <a:xfrm>
            <a:off x="4644008"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
        <p:nvSpPr>
          <p:cNvPr id="18" name="TextBox 17"/>
          <p:cNvSpPr txBox="1"/>
          <p:nvPr/>
        </p:nvSpPr>
        <p:spPr>
          <a:xfrm>
            <a:off x="6666807" y="3117904"/>
            <a:ext cx="1837169" cy="400110"/>
          </a:xfrm>
          <a:prstGeom prst="rect">
            <a:avLst/>
          </a:prstGeom>
          <a:noFill/>
        </p:spPr>
        <p:txBody>
          <a:bodyPr wrap="square" rtlCol="0">
            <a:spAutoFit/>
          </a:bodyPr>
          <a:lstStyle/>
          <a:p>
            <a:pPr algn="ctr"/>
            <a:r>
              <a:rPr lang="zh-CN" altLang="en-US" sz="2000" dirty="0" smtClean="0">
                <a:latin typeface="微软雅黑" pitchFamily="34" charset="-122"/>
                <a:ea typeface="微软雅黑" pitchFamily="34" charset="-122"/>
              </a:rPr>
              <a:t>单击添加标题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xmlns="" val="533912971"/>
      </p:ext>
    </p:extLst>
  </p:cSld>
  <p:clrMapOvr>
    <a:masterClrMapping/>
  </p:clrMapOvr>
  <mc:AlternateContent xmlns:mc="http://schemas.openxmlformats.org/markup-compatibility/2006">
    <mc:Choice xmlns:p14="http://schemas.microsoft.com/office/powerpoint/2010/main" xmlns=""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6" presetClass="entr" presetSubtype="2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par>
                          <p:cTn id="28" fill="hold">
                            <p:stCondLst>
                              <p:cond delay="2500"/>
                            </p:stCondLst>
                            <p:childTnLst>
                              <p:par>
                                <p:cTn id="29" presetID="16" presetClass="entr" presetSubtype="2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childTnLst>
                          </p:cTn>
                        </p:par>
                        <p:par>
                          <p:cTn id="32" fill="hold">
                            <p:stCondLst>
                              <p:cond delay="3000"/>
                            </p:stCondLst>
                            <p:childTnLst>
                              <p:par>
                                <p:cTn id="33" presetID="16" presetClass="entr" presetSubtype="21"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inVertical)">
                                      <p:cBhvr>
                                        <p:cTn id="35" dur="500"/>
                                        <p:tgtEl>
                                          <p:spTgt spid="17"/>
                                        </p:tgtEl>
                                      </p:cBhvr>
                                    </p:animEffect>
                                  </p:childTnLst>
                                </p:cTn>
                              </p:par>
                            </p:childTnLst>
                          </p:cTn>
                        </p:par>
                        <p:par>
                          <p:cTn id="36" fill="hold">
                            <p:stCondLst>
                              <p:cond delay="3500"/>
                            </p:stCondLst>
                            <p:childTnLst>
                              <p:par>
                                <p:cTn id="37" presetID="16" presetClass="entr" presetSubtype="2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arn(inVertical)">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mph" presetSubtype="0" fill="hold" nodeType="clickEffect">
                                  <p:stCondLst>
                                    <p:cond delay="0"/>
                                  </p:stCondLst>
                                  <p:childTnLst>
                                    <p:animScale>
                                      <p:cBhvr>
                                        <p:cTn id="43" dur="2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矩形 4"/>
          <p:cNvSpPr/>
          <p:nvPr/>
        </p:nvSpPr>
        <p:spPr>
          <a:xfrm>
            <a:off x="2764122" y="1004255"/>
            <a:ext cx="4771456" cy="1081843"/>
          </a:xfrm>
          <a:prstGeom prst="rect">
            <a:avLst/>
          </a:prstGeom>
          <a:solidFill>
            <a:srgbClr val="E8E8E6"/>
          </a:solidFill>
          <a:ln w="25400" cap="flat" cmpd="sng" algn="ctr">
            <a:solidFill>
              <a:srgbClr val="FFFFFF"/>
            </a:solidFill>
            <a:prstDash val="solid"/>
          </a:ln>
          <a:effectLst/>
        </p:spPr>
        <p:txBody>
          <a:bodyPr lIns="68595" tIns="34297" rIns="68595" bIns="34297"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Verdana"/>
              <a:ea typeface="微软雅黑"/>
              <a:cs typeface="+mn-cs"/>
            </a:endParaRPr>
          </a:p>
        </p:txBody>
      </p:sp>
      <p:sp>
        <p:nvSpPr>
          <p:cNvPr id="6" name="矩形 5"/>
          <p:cNvSpPr/>
          <p:nvPr/>
        </p:nvSpPr>
        <p:spPr>
          <a:xfrm>
            <a:off x="3388090" y="843958"/>
            <a:ext cx="3515183" cy="347663"/>
          </a:xfrm>
          <a:prstGeom prst="rect">
            <a:avLst/>
          </a:prstGeom>
          <a:solidFill>
            <a:srgbClr val="92D050"/>
          </a:solidFill>
          <a:ln w="25400" cap="flat" cmpd="sng" algn="ctr">
            <a:noFill/>
            <a:prstDash val="solid"/>
          </a:ln>
          <a:effectLst/>
        </p:spPr>
        <p:txBody>
          <a:bodyPr lIns="68595" tIns="34297" rIns="68595" bIns="34297"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cs typeface="+mn-cs"/>
              </a:rPr>
              <a:t>点击添加标题</a:t>
            </a: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7" name="六边形 6"/>
          <p:cNvSpPr/>
          <p:nvPr/>
        </p:nvSpPr>
        <p:spPr>
          <a:xfrm>
            <a:off x="899592" y="2194109"/>
            <a:ext cx="1190447" cy="1026114"/>
          </a:xfrm>
          <a:prstGeom prst="hexagon">
            <a:avLst/>
          </a:prstGeom>
          <a:solidFill>
            <a:srgbClr val="92D050"/>
          </a:solidFill>
          <a:ln w="25400" cap="flat" cmpd="sng" algn="ctr">
            <a:noFill/>
            <a:prstDash val="solid"/>
          </a:ln>
          <a:effectLst/>
        </p:spPr>
        <p:txBody>
          <a:bodyPr lIns="68595" tIns="34297" rIns="68595" bIns="34297"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工作概述</a:t>
            </a:r>
          </a:p>
        </p:txBody>
      </p:sp>
      <p:cxnSp>
        <p:nvCxnSpPr>
          <p:cNvPr id="8" name="直接箭头连接符 7"/>
          <p:cNvCxnSpPr>
            <a:stCxn id="7" idx="5"/>
          </p:cNvCxnSpPr>
          <p:nvPr/>
        </p:nvCxnSpPr>
        <p:spPr>
          <a:xfrm flipV="1">
            <a:off x="1833477" y="1492031"/>
            <a:ext cx="930645" cy="702078"/>
          </a:xfrm>
          <a:prstGeom prst="straightConnector1">
            <a:avLst/>
          </a:prstGeom>
          <a:noFill/>
          <a:ln w="9525" cap="flat" cmpd="sng" algn="ctr">
            <a:solidFill>
              <a:srgbClr val="414455"/>
            </a:solidFill>
            <a:prstDash val="solid"/>
            <a:tailEnd type="arrow"/>
          </a:ln>
          <a:effectLst/>
        </p:spPr>
      </p:cxnSp>
      <p:cxnSp>
        <p:nvCxnSpPr>
          <p:cNvPr id="9" name="直接箭头连接符 8"/>
          <p:cNvCxnSpPr>
            <a:stCxn id="7" idx="0"/>
          </p:cNvCxnSpPr>
          <p:nvPr/>
        </p:nvCxnSpPr>
        <p:spPr>
          <a:xfrm>
            <a:off x="2090039" y="2707165"/>
            <a:ext cx="674083" cy="0"/>
          </a:xfrm>
          <a:prstGeom prst="straightConnector1">
            <a:avLst/>
          </a:prstGeom>
          <a:noFill/>
          <a:ln w="9525" cap="flat" cmpd="sng" algn="ctr">
            <a:solidFill>
              <a:srgbClr val="414455"/>
            </a:solidFill>
            <a:prstDash val="solid"/>
            <a:tailEnd type="arrow"/>
          </a:ln>
          <a:effectLst/>
        </p:spPr>
      </p:cxnSp>
      <p:cxnSp>
        <p:nvCxnSpPr>
          <p:cNvPr id="10" name="直接箭头连接符 9"/>
          <p:cNvCxnSpPr>
            <a:stCxn id="7" idx="1"/>
          </p:cNvCxnSpPr>
          <p:nvPr/>
        </p:nvCxnSpPr>
        <p:spPr>
          <a:xfrm>
            <a:off x="1833477" y="3220223"/>
            <a:ext cx="930645" cy="702078"/>
          </a:xfrm>
          <a:prstGeom prst="straightConnector1">
            <a:avLst/>
          </a:prstGeom>
          <a:noFill/>
          <a:ln w="9525" cap="flat" cmpd="sng" algn="ctr">
            <a:solidFill>
              <a:srgbClr val="414455"/>
            </a:solidFill>
            <a:prstDash val="solid"/>
            <a:tailEnd type="arrow"/>
          </a:ln>
          <a:effectLst/>
        </p:spPr>
      </p:cxnSp>
      <p:sp>
        <p:nvSpPr>
          <p:cNvPr id="11" name="TextBox 10"/>
          <p:cNvSpPr txBox="1"/>
          <p:nvPr/>
        </p:nvSpPr>
        <p:spPr>
          <a:xfrm>
            <a:off x="2926161" y="1239602"/>
            <a:ext cx="4537095" cy="602102"/>
          </a:xfrm>
          <a:prstGeom prst="rect">
            <a:avLst/>
          </a:prstGeom>
          <a:noFill/>
        </p:spPr>
        <p:txBody>
          <a:bodyPr wrap="square" lIns="68595" tIns="34297" rIns="68595" bIns="34297"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您的内容打在这里，或者通过复制您的文本后，在此框中选择粘贴，并选择只保留文字。您的内容打在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2" name="矩形 11"/>
          <p:cNvSpPr/>
          <p:nvPr/>
        </p:nvSpPr>
        <p:spPr>
          <a:xfrm>
            <a:off x="2764122" y="2354406"/>
            <a:ext cx="4771456" cy="1081843"/>
          </a:xfrm>
          <a:prstGeom prst="rect">
            <a:avLst/>
          </a:prstGeom>
          <a:solidFill>
            <a:srgbClr val="E8E8E6"/>
          </a:solidFill>
          <a:ln w="25400" cap="flat" cmpd="sng" algn="ctr">
            <a:solidFill>
              <a:srgbClr val="FFFFFF"/>
            </a:solidFill>
            <a:prstDash val="solid"/>
          </a:ln>
          <a:effectLst/>
        </p:spPr>
        <p:txBody>
          <a:bodyPr lIns="68595" tIns="34297" rIns="68595" bIns="34297"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Verdana"/>
              <a:ea typeface="微软雅黑"/>
              <a:cs typeface="+mn-cs"/>
            </a:endParaRPr>
          </a:p>
        </p:txBody>
      </p:sp>
      <p:sp>
        <p:nvSpPr>
          <p:cNvPr id="13" name="矩形 12"/>
          <p:cNvSpPr/>
          <p:nvPr/>
        </p:nvSpPr>
        <p:spPr>
          <a:xfrm>
            <a:off x="3388090" y="2194108"/>
            <a:ext cx="3515183" cy="347663"/>
          </a:xfrm>
          <a:prstGeom prst="rect">
            <a:avLst/>
          </a:prstGeom>
          <a:solidFill>
            <a:schemeClr val="bg1">
              <a:lumMod val="65000"/>
            </a:schemeClr>
          </a:solidFill>
          <a:ln w="25400" cap="flat" cmpd="sng" algn="ctr">
            <a:noFill/>
            <a:prstDash val="solid"/>
          </a:ln>
          <a:effectLst/>
        </p:spPr>
        <p:txBody>
          <a:bodyPr lIns="68595" tIns="34297" rIns="68595" bIns="34297"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cs typeface="+mn-cs"/>
              </a:rPr>
              <a:t>点击添加标题</a:t>
            </a: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4" name="TextBox 13"/>
          <p:cNvSpPr txBox="1"/>
          <p:nvPr/>
        </p:nvSpPr>
        <p:spPr>
          <a:xfrm>
            <a:off x="2926161" y="2589753"/>
            <a:ext cx="4537095" cy="602102"/>
          </a:xfrm>
          <a:prstGeom prst="rect">
            <a:avLst/>
          </a:prstGeom>
          <a:noFill/>
        </p:spPr>
        <p:txBody>
          <a:bodyPr wrap="square" lIns="68595" tIns="34297" rIns="68595" bIns="34297"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您的内容打在这里，或者通过复制您的文本后，在此框中选择粘贴，并选择只保留文字。您的内容打在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5" name="矩形 14"/>
          <p:cNvSpPr/>
          <p:nvPr/>
        </p:nvSpPr>
        <p:spPr>
          <a:xfrm>
            <a:off x="3388090" y="3544258"/>
            <a:ext cx="3515183" cy="347663"/>
          </a:xfrm>
          <a:prstGeom prst="rect">
            <a:avLst/>
          </a:prstGeom>
          <a:solidFill>
            <a:srgbClr val="92D050"/>
          </a:solidFill>
          <a:ln w="25400" cap="flat" cmpd="sng" algn="ctr">
            <a:noFill/>
            <a:prstDash val="solid"/>
          </a:ln>
          <a:effectLst/>
        </p:spPr>
        <p:txBody>
          <a:bodyPr lIns="68595" tIns="34297" rIns="68595" bIns="34297"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cs typeface="+mn-cs"/>
              </a:rPr>
              <a:t>点击添加标题</a:t>
            </a: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6" name="TextBox 15"/>
          <p:cNvSpPr txBox="1"/>
          <p:nvPr/>
        </p:nvSpPr>
        <p:spPr>
          <a:xfrm>
            <a:off x="2926161" y="3939903"/>
            <a:ext cx="4537095" cy="602102"/>
          </a:xfrm>
          <a:prstGeom prst="rect">
            <a:avLst/>
          </a:prstGeom>
          <a:noFill/>
        </p:spPr>
        <p:txBody>
          <a:bodyPr wrap="square" lIns="68595" tIns="34297" rIns="68595" bIns="34297"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您的内容打在这里，或者通过复制您的文本后，在此框中选择粘贴，并选择只保留文字。您的内容打在</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xmlns="" val="3094547177"/>
      </p:ext>
    </p:extLst>
  </p:cSld>
  <p:clrMapOvr>
    <a:masterClrMapping/>
  </p:clrMapOvr>
  <mc:AlternateContent xmlns:mc="http://schemas.openxmlformats.org/markup-compatibility/2006">
    <mc:Choice xmlns:p14="http://schemas.microsoft.com/office/powerpoint/2010/main" xmlns="" Requires="p14">
      <p:transition spd="slow" p14:dur="1600" advTm="0">
        <p14:prism isInverted="1"/>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8"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outVertical)">
                                          <p:cBhvr>
                                            <p:cTn id="21" dur="500"/>
                                            <p:tgtEl>
                                              <p:spTgt spid="6"/>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50000">
                                          <p:cBhvr additive="base">
                                            <p:cTn id="25"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5"/>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11"/>
                                            </p:tgtEl>
                                            <p:attrNameLst>
                                              <p:attrName>style.visibility</p:attrName>
                                            </p:attrNameLst>
                                          </p:cBhvr>
                                          <p:to>
                                            <p:strVal val="visible"/>
                                          </p:to>
                                        </p:set>
                                        <p:animEffect transition="in" filter="wipe(left)">
                                          <p:cBhvr>
                                            <p:cTn id="30" dur="100"/>
                                            <p:tgtEl>
                                              <p:spTgt spid="11"/>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11"/>
                                            </p:tgtEl>
                                          </p:cBhvr>
                                          <p:to x="80000" y="100000"/>
                                        </p:animScale>
                                        <p:anim by="(#ppt_w*0.10)" calcmode="lin" valueType="num">
                                          <p:cBhvr>
                                            <p:cTn id="33" dur="50" autoRev="1" fill="hold">
                                              <p:stCondLst>
                                                <p:cond delay="0"/>
                                              </p:stCondLst>
                                            </p:cTn>
                                            <p:tgtEl>
                                              <p:spTgt spid="11"/>
                                            </p:tgtEl>
                                            <p:attrNameLst>
                                              <p:attrName>ppt_x</p:attrName>
                                            </p:attrNameLst>
                                          </p:cBhvr>
                                        </p:anim>
                                        <p:anim by="(-#ppt_w*0.10)" calcmode="lin" valueType="num">
                                          <p:cBhvr>
                                            <p:cTn id="34" dur="50" autoRev="1" fill="hold">
                                              <p:stCondLst>
                                                <p:cond delay="0"/>
                                              </p:stCondLst>
                                            </p:cTn>
                                            <p:tgtEl>
                                              <p:spTgt spid="11"/>
                                            </p:tgtEl>
                                            <p:attrNameLst>
                                              <p:attrName>ppt_y</p:attrName>
                                            </p:attrNameLst>
                                          </p:cBhvr>
                                        </p:anim>
                                        <p:animRot by="-480000">
                                          <p:cBhvr>
                                            <p:cTn id="35" dur="50" autoRev="1" fill="hold">
                                              <p:stCondLst>
                                                <p:cond delay="0"/>
                                              </p:stCondLst>
                                            </p:cTn>
                                            <p:tgtEl>
                                              <p:spTgt spid="11"/>
                                            </p:tgtEl>
                                            <p:attrNameLst>
                                              <p:attrName>r</p:attrName>
                                            </p:attrNameLst>
                                          </p:cBhvr>
                                        </p:animRot>
                                      </p:childTnLst>
                                    </p:cTn>
                                  </p:par>
                                </p:childTnLst>
                              </p:cTn>
                            </p:par>
                            <p:par>
                              <p:cTn id="36" fill="hold">
                                <p:stCondLst>
                                  <p:cond delay="3510"/>
                                </p:stCondLst>
                                <p:childTnLst>
                                  <p:par>
                                    <p:cTn id="37" presetID="16" presetClass="entr" presetSubtype="37"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arn(outVertical)">
                                          <p:cBhvr>
                                            <p:cTn id="39" dur="500"/>
                                            <p:tgtEl>
                                              <p:spTgt spid="13"/>
                                            </p:tgtEl>
                                          </p:cBhvr>
                                        </p:animEffect>
                                      </p:childTnLst>
                                    </p:cTn>
                                  </p:par>
                                </p:childTnLst>
                              </p:cTn>
                            </p:par>
                            <p:par>
                              <p:cTn id="40" fill="hold">
                                <p:stCondLst>
                                  <p:cond delay="401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14:bounceEnd="50000">
                                          <p:cBhvr additive="base">
                                            <p:cTn id="43"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12"/>
                                            </p:tgtEl>
                                            <p:attrNameLst>
                                              <p:attrName>ppt_y</p:attrName>
                                            </p:attrNameLst>
                                          </p:cBhvr>
                                          <p:tavLst>
                                            <p:tav tm="0">
                                              <p:val>
                                                <p:strVal val="0-#ppt_h/2"/>
                                              </p:val>
                                            </p:tav>
                                            <p:tav tm="100000">
                                              <p:val>
                                                <p:strVal val="#ppt_y"/>
                                              </p:val>
                                            </p:tav>
                                          </p:tavLst>
                                        </p:anim>
                                      </p:childTnLst>
                                    </p:cTn>
                                  </p:par>
                                </p:childTnLst>
                              </p:cTn>
                            </p:par>
                            <p:par>
                              <p:cTn id="45" fill="hold">
                                <p:stCondLst>
                                  <p:cond delay="45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4"/>
                                            </p:tgtEl>
                                            <p:attrNameLst>
                                              <p:attrName>style.visibility</p:attrName>
                                            </p:attrNameLst>
                                          </p:cBhvr>
                                          <p:to>
                                            <p:strVal val="visible"/>
                                          </p:to>
                                        </p:set>
                                        <p:animEffect transition="in" filter="wipe(left)">
                                          <p:cBhvr>
                                            <p:cTn id="48" dur="100"/>
                                            <p:tgtEl>
                                              <p:spTgt spid="14"/>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4"/>
                                            </p:tgtEl>
                                          </p:cBhvr>
                                          <p:to x="80000" y="100000"/>
                                        </p:animScale>
                                        <p:anim by="(#ppt_w*0.10)" calcmode="lin" valueType="num">
                                          <p:cBhvr>
                                            <p:cTn id="51" dur="50" autoRev="1" fill="hold">
                                              <p:stCondLst>
                                                <p:cond delay="0"/>
                                              </p:stCondLst>
                                            </p:cTn>
                                            <p:tgtEl>
                                              <p:spTgt spid="14"/>
                                            </p:tgtEl>
                                            <p:attrNameLst>
                                              <p:attrName>ppt_x</p:attrName>
                                            </p:attrNameLst>
                                          </p:cBhvr>
                                        </p:anim>
                                        <p:anim by="(-#ppt_w*0.10)" calcmode="lin" valueType="num">
                                          <p:cBhvr>
                                            <p:cTn id="52" dur="50" autoRev="1" fill="hold">
                                              <p:stCondLst>
                                                <p:cond delay="0"/>
                                              </p:stCondLst>
                                            </p:cTn>
                                            <p:tgtEl>
                                              <p:spTgt spid="14"/>
                                            </p:tgtEl>
                                            <p:attrNameLst>
                                              <p:attrName>ppt_y</p:attrName>
                                            </p:attrNameLst>
                                          </p:cBhvr>
                                        </p:anim>
                                        <p:animRot by="-480000">
                                          <p:cBhvr>
                                            <p:cTn id="53" dur="50" autoRev="1" fill="hold">
                                              <p:stCondLst>
                                                <p:cond delay="0"/>
                                              </p:stCondLst>
                                            </p:cTn>
                                            <p:tgtEl>
                                              <p:spTgt spid="14"/>
                                            </p:tgtEl>
                                            <p:attrNameLst>
                                              <p:attrName>r</p:attrName>
                                            </p:attrNameLst>
                                          </p:cBhvr>
                                        </p:animRot>
                                      </p:childTnLst>
                                    </p:cTn>
                                  </p:par>
                                </p:childTnLst>
                              </p:cTn>
                            </p:par>
                            <p:par>
                              <p:cTn id="54" fill="hold">
                                <p:stCondLst>
                                  <p:cond delay="6020"/>
                                </p:stCondLst>
                                <p:childTnLst>
                                  <p:par>
                                    <p:cTn id="55" presetID="16" presetClass="entr" presetSubtype="37"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outVertical)">
                                          <p:cBhvr>
                                            <p:cTn id="57" dur="500"/>
                                            <p:tgtEl>
                                              <p:spTgt spid="15"/>
                                            </p:tgtEl>
                                          </p:cBhvr>
                                        </p:animEffect>
                                      </p:childTnLst>
                                    </p:cTn>
                                  </p:par>
                                </p:childTnLst>
                              </p:cTn>
                            </p:par>
                            <p:par>
                              <p:cTn id="58" fill="hold">
                                <p:stCondLst>
                                  <p:cond delay="652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6"/>
                                            </p:tgtEl>
                                            <p:attrNameLst>
                                              <p:attrName>style.visibility</p:attrName>
                                            </p:attrNameLst>
                                          </p:cBhvr>
                                          <p:to>
                                            <p:strVal val="visible"/>
                                          </p:to>
                                        </p:set>
                                        <p:animEffect transition="in" filter="wipe(left)">
                                          <p:cBhvr>
                                            <p:cTn id="61" dur="100"/>
                                            <p:tgtEl>
                                              <p:spTgt spid="16"/>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6"/>
                                            </p:tgtEl>
                                          </p:cBhvr>
                                          <p:to x="80000" y="100000"/>
                                        </p:animScale>
                                        <p:anim by="(#ppt_w*0.10)" calcmode="lin" valueType="num">
                                          <p:cBhvr>
                                            <p:cTn id="64" dur="50" autoRev="1" fill="hold">
                                              <p:stCondLst>
                                                <p:cond delay="0"/>
                                              </p:stCondLst>
                                            </p:cTn>
                                            <p:tgtEl>
                                              <p:spTgt spid="16"/>
                                            </p:tgtEl>
                                            <p:attrNameLst>
                                              <p:attrName>ppt_x</p:attrName>
                                            </p:attrNameLst>
                                          </p:cBhvr>
                                        </p:anim>
                                        <p:anim by="(-#ppt_w*0.10)" calcmode="lin" valueType="num">
                                          <p:cBhvr>
                                            <p:cTn id="65" dur="50" autoRev="1" fill="hold">
                                              <p:stCondLst>
                                                <p:cond delay="0"/>
                                              </p:stCondLst>
                                            </p:cTn>
                                            <p:tgtEl>
                                              <p:spTgt spid="16"/>
                                            </p:tgtEl>
                                            <p:attrNameLst>
                                              <p:attrName>ppt_y</p:attrName>
                                            </p:attrNameLst>
                                          </p:cBhvr>
                                        </p:anim>
                                        <p:animRot by="-480000">
                                          <p:cBhvr>
                                            <p:cTn id="66"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p:bldP spid="11" grpId="1"/>
          <p:bldP spid="12" grpId="0" animBg="1"/>
          <p:bldP spid="13" grpId="0" animBg="1"/>
          <p:bldP spid="14" grpId="0"/>
          <p:bldP spid="14" grpId="1"/>
          <p:bldP spid="15" grpId="0" animBg="1"/>
          <p:bldP spid="16" grpId="0"/>
          <p:bldP spid="16"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8"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outVertical)">
                                          <p:cBhvr>
                                            <p:cTn id="21" dur="500"/>
                                            <p:tgtEl>
                                              <p:spTgt spid="6"/>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11"/>
                                            </p:tgtEl>
                                            <p:attrNameLst>
                                              <p:attrName>style.visibility</p:attrName>
                                            </p:attrNameLst>
                                          </p:cBhvr>
                                          <p:to>
                                            <p:strVal val="visible"/>
                                          </p:to>
                                        </p:set>
                                        <p:animEffect transition="in" filter="wipe(left)">
                                          <p:cBhvr>
                                            <p:cTn id="30" dur="100"/>
                                            <p:tgtEl>
                                              <p:spTgt spid="11"/>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11"/>
                                            </p:tgtEl>
                                          </p:cBhvr>
                                          <p:to x="80000" y="100000"/>
                                        </p:animScale>
                                        <p:anim by="(#ppt_w*0.10)" calcmode="lin" valueType="num">
                                          <p:cBhvr>
                                            <p:cTn id="33" dur="50" autoRev="1" fill="hold">
                                              <p:stCondLst>
                                                <p:cond delay="0"/>
                                              </p:stCondLst>
                                            </p:cTn>
                                            <p:tgtEl>
                                              <p:spTgt spid="11"/>
                                            </p:tgtEl>
                                            <p:attrNameLst>
                                              <p:attrName>ppt_x</p:attrName>
                                            </p:attrNameLst>
                                          </p:cBhvr>
                                        </p:anim>
                                        <p:anim by="(-#ppt_w*0.10)" calcmode="lin" valueType="num">
                                          <p:cBhvr>
                                            <p:cTn id="34" dur="50" autoRev="1" fill="hold">
                                              <p:stCondLst>
                                                <p:cond delay="0"/>
                                              </p:stCondLst>
                                            </p:cTn>
                                            <p:tgtEl>
                                              <p:spTgt spid="11"/>
                                            </p:tgtEl>
                                            <p:attrNameLst>
                                              <p:attrName>ppt_y</p:attrName>
                                            </p:attrNameLst>
                                          </p:cBhvr>
                                        </p:anim>
                                        <p:animRot by="-480000">
                                          <p:cBhvr>
                                            <p:cTn id="35" dur="50" autoRev="1" fill="hold">
                                              <p:stCondLst>
                                                <p:cond delay="0"/>
                                              </p:stCondLst>
                                            </p:cTn>
                                            <p:tgtEl>
                                              <p:spTgt spid="11"/>
                                            </p:tgtEl>
                                            <p:attrNameLst>
                                              <p:attrName>r</p:attrName>
                                            </p:attrNameLst>
                                          </p:cBhvr>
                                        </p:animRot>
                                      </p:childTnLst>
                                    </p:cTn>
                                  </p:par>
                                </p:childTnLst>
                              </p:cTn>
                            </p:par>
                            <p:par>
                              <p:cTn id="36" fill="hold">
                                <p:stCondLst>
                                  <p:cond delay="3510"/>
                                </p:stCondLst>
                                <p:childTnLst>
                                  <p:par>
                                    <p:cTn id="37" presetID="16" presetClass="entr" presetSubtype="37"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arn(outVertical)">
                                          <p:cBhvr>
                                            <p:cTn id="39" dur="500"/>
                                            <p:tgtEl>
                                              <p:spTgt spid="13"/>
                                            </p:tgtEl>
                                          </p:cBhvr>
                                        </p:animEffect>
                                      </p:childTnLst>
                                    </p:cTn>
                                  </p:par>
                                </p:childTnLst>
                              </p:cTn>
                            </p:par>
                            <p:par>
                              <p:cTn id="40" fill="hold">
                                <p:stCondLst>
                                  <p:cond delay="4010"/>
                                </p:stCondLst>
                                <p:childTnLst>
                                  <p:par>
                                    <p:cTn id="41" presetID="2" presetClass="entr" presetSubtype="1"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0-#ppt_h/2"/>
                                              </p:val>
                                            </p:tav>
                                            <p:tav tm="100000">
                                              <p:val>
                                                <p:strVal val="#ppt_y"/>
                                              </p:val>
                                            </p:tav>
                                          </p:tavLst>
                                        </p:anim>
                                      </p:childTnLst>
                                    </p:cTn>
                                  </p:par>
                                </p:childTnLst>
                              </p:cTn>
                            </p:par>
                            <p:par>
                              <p:cTn id="45" fill="hold">
                                <p:stCondLst>
                                  <p:cond delay="45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4"/>
                                            </p:tgtEl>
                                            <p:attrNameLst>
                                              <p:attrName>style.visibility</p:attrName>
                                            </p:attrNameLst>
                                          </p:cBhvr>
                                          <p:to>
                                            <p:strVal val="visible"/>
                                          </p:to>
                                        </p:set>
                                        <p:animEffect transition="in" filter="wipe(left)">
                                          <p:cBhvr>
                                            <p:cTn id="48" dur="100"/>
                                            <p:tgtEl>
                                              <p:spTgt spid="14"/>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4"/>
                                            </p:tgtEl>
                                          </p:cBhvr>
                                          <p:to x="80000" y="100000"/>
                                        </p:animScale>
                                        <p:anim by="(#ppt_w*0.10)" calcmode="lin" valueType="num">
                                          <p:cBhvr>
                                            <p:cTn id="51" dur="50" autoRev="1" fill="hold">
                                              <p:stCondLst>
                                                <p:cond delay="0"/>
                                              </p:stCondLst>
                                            </p:cTn>
                                            <p:tgtEl>
                                              <p:spTgt spid="14"/>
                                            </p:tgtEl>
                                            <p:attrNameLst>
                                              <p:attrName>ppt_x</p:attrName>
                                            </p:attrNameLst>
                                          </p:cBhvr>
                                        </p:anim>
                                        <p:anim by="(-#ppt_w*0.10)" calcmode="lin" valueType="num">
                                          <p:cBhvr>
                                            <p:cTn id="52" dur="50" autoRev="1" fill="hold">
                                              <p:stCondLst>
                                                <p:cond delay="0"/>
                                              </p:stCondLst>
                                            </p:cTn>
                                            <p:tgtEl>
                                              <p:spTgt spid="14"/>
                                            </p:tgtEl>
                                            <p:attrNameLst>
                                              <p:attrName>ppt_y</p:attrName>
                                            </p:attrNameLst>
                                          </p:cBhvr>
                                        </p:anim>
                                        <p:animRot by="-480000">
                                          <p:cBhvr>
                                            <p:cTn id="53" dur="50" autoRev="1" fill="hold">
                                              <p:stCondLst>
                                                <p:cond delay="0"/>
                                              </p:stCondLst>
                                            </p:cTn>
                                            <p:tgtEl>
                                              <p:spTgt spid="14"/>
                                            </p:tgtEl>
                                            <p:attrNameLst>
                                              <p:attrName>r</p:attrName>
                                            </p:attrNameLst>
                                          </p:cBhvr>
                                        </p:animRot>
                                      </p:childTnLst>
                                    </p:cTn>
                                  </p:par>
                                </p:childTnLst>
                              </p:cTn>
                            </p:par>
                            <p:par>
                              <p:cTn id="54" fill="hold">
                                <p:stCondLst>
                                  <p:cond delay="6020"/>
                                </p:stCondLst>
                                <p:childTnLst>
                                  <p:par>
                                    <p:cTn id="55" presetID="16" presetClass="entr" presetSubtype="37"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outVertical)">
                                          <p:cBhvr>
                                            <p:cTn id="57" dur="500"/>
                                            <p:tgtEl>
                                              <p:spTgt spid="15"/>
                                            </p:tgtEl>
                                          </p:cBhvr>
                                        </p:animEffect>
                                      </p:childTnLst>
                                    </p:cTn>
                                  </p:par>
                                </p:childTnLst>
                              </p:cTn>
                            </p:par>
                            <p:par>
                              <p:cTn id="58" fill="hold">
                                <p:stCondLst>
                                  <p:cond delay="652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6"/>
                                            </p:tgtEl>
                                            <p:attrNameLst>
                                              <p:attrName>style.visibility</p:attrName>
                                            </p:attrNameLst>
                                          </p:cBhvr>
                                          <p:to>
                                            <p:strVal val="visible"/>
                                          </p:to>
                                        </p:set>
                                        <p:animEffect transition="in" filter="wipe(left)">
                                          <p:cBhvr>
                                            <p:cTn id="61" dur="100"/>
                                            <p:tgtEl>
                                              <p:spTgt spid="16"/>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6"/>
                                            </p:tgtEl>
                                          </p:cBhvr>
                                          <p:to x="80000" y="100000"/>
                                        </p:animScale>
                                        <p:anim by="(#ppt_w*0.10)" calcmode="lin" valueType="num">
                                          <p:cBhvr>
                                            <p:cTn id="64" dur="50" autoRev="1" fill="hold">
                                              <p:stCondLst>
                                                <p:cond delay="0"/>
                                              </p:stCondLst>
                                            </p:cTn>
                                            <p:tgtEl>
                                              <p:spTgt spid="16"/>
                                            </p:tgtEl>
                                            <p:attrNameLst>
                                              <p:attrName>ppt_x</p:attrName>
                                            </p:attrNameLst>
                                          </p:cBhvr>
                                        </p:anim>
                                        <p:anim by="(-#ppt_w*0.10)" calcmode="lin" valueType="num">
                                          <p:cBhvr>
                                            <p:cTn id="65" dur="50" autoRev="1" fill="hold">
                                              <p:stCondLst>
                                                <p:cond delay="0"/>
                                              </p:stCondLst>
                                            </p:cTn>
                                            <p:tgtEl>
                                              <p:spTgt spid="16"/>
                                            </p:tgtEl>
                                            <p:attrNameLst>
                                              <p:attrName>ppt_y</p:attrName>
                                            </p:attrNameLst>
                                          </p:cBhvr>
                                        </p:anim>
                                        <p:animRot by="-480000">
                                          <p:cBhvr>
                                            <p:cTn id="66"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p:bldP spid="11" grpId="1"/>
          <p:bldP spid="12" grpId="0" animBg="1"/>
          <p:bldP spid="13" grpId="0" animBg="1"/>
          <p:bldP spid="14" grpId="0"/>
          <p:bldP spid="14" grpId="1"/>
          <p:bldP spid="15" grpId="0" animBg="1"/>
          <p:bldP spid="16" grpId="0"/>
          <p:bldP spid="16"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sp>
        <p:nvSpPr>
          <p:cNvPr id="5" name="AutoShape 10"/>
          <p:cNvSpPr>
            <a:spLocks noChangeArrowheads="1"/>
          </p:cNvSpPr>
          <p:nvPr/>
        </p:nvSpPr>
        <p:spPr bwMode="auto">
          <a:xfrm rot="16200000">
            <a:off x="3822250" y="-1371160"/>
            <a:ext cx="1398833" cy="7676197"/>
          </a:xfrm>
          <a:prstGeom prst="downArrow">
            <a:avLst>
              <a:gd name="adj1" fmla="val 49065"/>
              <a:gd name="adj2" fmla="val 44827"/>
            </a:avLst>
          </a:prstGeom>
          <a:solidFill>
            <a:srgbClr val="92D050"/>
          </a:solidFill>
          <a:ln>
            <a:noFill/>
          </a:ln>
        </p:spPr>
        <p:txBody>
          <a:bodyPr vert="eaVert"/>
          <a:lstStyle/>
          <a:p>
            <a:endParaRPr lang="zh-CN" altLang="en-US" sz="2000">
              <a:solidFill>
                <a:srgbClr val="C00000"/>
              </a:solidFill>
              <a:latin typeface="微软雅黑" pitchFamily="34" charset="-122"/>
              <a:ea typeface="微软雅黑" pitchFamily="34" charset="-122"/>
            </a:endParaRPr>
          </a:p>
        </p:txBody>
      </p:sp>
      <p:grpSp>
        <p:nvGrpSpPr>
          <p:cNvPr id="6" name="组合 5"/>
          <p:cNvGrpSpPr>
            <a:grpSpLocks/>
          </p:cNvGrpSpPr>
          <p:nvPr/>
        </p:nvGrpSpPr>
        <p:grpSpPr bwMode="auto">
          <a:xfrm>
            <a:off x="2517792" y="1732691"/>
            <a:ext cx="1701613" cy="1539687"/>
            <a:chOff x="1214414" y="2786058"/>
            <a:chExt cx="1935848" cy="1751017"/>
          </a:xfrm>
          <a:solidFill>
            <a:schemeClr val="bg1">
              <a:lumMod val="65000"/>
            </a:schemeClr>
          </a:solidFill>
        </p:grpSpPr>
        <p:grpSp>
          <p:nvGrpSpPr>
            <p:cNvPr id="7" name="Group 6"/>
            <p:cNvGrpSpPr>
              <a:grpSpLocks/>
            </p:cNvGrpSpPr>
            <p:nvPr/>
          </p:nvGrpSpPr>
          <p:grpSpPr bwMode="auto">
            <a:xfrm>
              <a:off x="1295400" y="2786058"/>
              <a:ext cx="1753450" cy="1751017"/>
              <a:chOff x="1823" y="2371"/>
              <a:chExt cx="1801" cy="1801"/>
            </a:xfrm>
            <a:grpFill/>
          </p:grpSpPr>
          <p:sp>
            <p:nvSpPr>
              <p:cNvPr id="9" name="Oval 7"/>
              <p:cNvSpPr>
                <a:spLocks noChangeArrowheads="1"/>
              </p:cNvSpPr>
              <p:nvPr/>
            </p:nvSpPr>
            <p:spPr bwMode="auto">
              <a:xfrm>
                <a:off x="1823" y="2371"/>
                <a:ext cx="1801" cy="1801"/>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0" name="Oval 8"/>
              <p:cNvSpPr>
                <a:spLocks noChangeArrowheads="1"/>
              </p:cNvSpPr>
              <p:nvPr/>
            </p:nvSpPr>
            <p:spPr bwMode="auto">
              <a:xfrm>
                <a:off x="1945" y="2493"/>
                <a:ext cx="1556" cy="1556"/>
              </a:xfrm>
              <a:prstGeom prst="ellipse">
                <a:avLst/>
              </a:prstGeom>
              <a:grp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8" name="Text Box 9"/>
            <p:cNvSpPr txBox="1">
              <a:spLocks noChangeArrowheads="1"/>
            </p:cNvSpPr>
            <p:nvPr/>
          </p:nvSpPr>
          <p:spPr bwMode="auto">
            <a:xfrm>
              <a:off x="1214414" y="3413118"/>
              <a:ext cx="1935848" cy="620153"/>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11" name="组合 10"/>
          <p:cNvGrpSpPr>
            <a:grpSpLocks/>
          </p:cNvGrpSpPr>
          <p:nvPr/>
        </p:nvGrpSpPr>
        <p:grpSpPr bwMode="auto">
          <a:xfrm>
            <a:off x="4219405" y="1732691"/>
            <a:ext cx="1701612" cy="1539687"/>
            <a:chOff x="1214414" y="2786058"/>
            <a:chExt cx="1935848" cy="1751017"/>
          </a:xfrm>
          <a:solidFill>
            <a:srgbClr val="92D050"/>
          </a:solidFill>
        </p:grpSpPr>
        <p:grpSp>
          <p:nvGrpSpPr>
            <p:cNvPr id="12" name="Group 6"/>
            <p:cNvGrpSpPr>
              <a:grpSpLocks/>
            </p:cNvGrpSpPr>
            <p:nvPr/>
          </p:nvGrpSpPr>
          <p:grpSpPr bwMode="auto">
            <a:xfrm>
              <a:off x="1295400" y="2786058"/>
              <a:ext cx="1753450" cy="1751017"/>
              <a:chOff x="1823" y="2371"/>
              <a:chExt cx="1801" cy="1801"/>
            </a:xfrm>
            <a:grpFill/>
          </p:grpSpPr>
          <p:sp>
            <p:nvSpPr>
              <p:cNvPr id="14" name="Oval 7"/>
              <p:cNvSpPr>
                <a:spLocks noChangeArrowheads="1"/>
              </p:cNvSpPr>
              <p:nvPr/>
            </p:nvSpPr>
            <p:spPr bwMode="auto">
              <a:xfrm>
                <a:off x="1823" y="2371"/>
                <a:ext cx="1801" cy="1801"/>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5" name="Oval 8"/>
              <p:cNvSpPr>
                <a:spLocks noChangeArrowheads="1"/>
              </p:cNvSpPr>
              <p:nvPr/>
            </p:nvSpPr>
            <p:spPr bwMode="auto">
              <a:xfrm>
                <a:off x="1945" y="2493"/>
                <a:ext cx="1556" cy="1556"/>
              </a:xfrm>
              <a:prstGeom prst="ellipse">
                <a:avLst/>
              </a:prstGeom>
              <a:grp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13" name="Text Box 9"/>
            <p:cNvSpPr txBox="1">
              <a:spLocks noChangeArrowheads="1"/>
            </p:cNvSpPr>
            <p:nvPr/>
          </p:nvSpPr>
          <p:spPr bwMode="auto">
            <a:xfrm>
              <a:off x="1214414" y="3394068"/>
              <a:ext cx="1935848" cy="620153"/>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16" name="组合 15"/>
          <p:cNvGrpSpPr>
            <a:grpSpLocks/>
          </p:cNvGrpSpPr>
          <p:nvPr/>
        </p:nvGrpSpPr>
        <p:grpSpPr bwMode="auto">
          <a:xfrm>
            <a:off x="5937768" y="1732691"/>
            <a:ext cx="1701613" cy="1539687"/>
            <a:chOff x="1214414" y="2786058"/>
            <a:chExt cx="1935848" cy="1751017"/>
          </a:xfrm>
          <a:solidFill>
            <a:schemeClr val="bg1">
              <a:lumMod val="65000"/>
            </a:schemeClr>
          </a:solidFill>
        </p:grpSpPr>
        <p:grpSp>
          <p:nvGrpSpPr>
            <p:cNvPr id="17" name="Group 6"/>
            <p:cNvGrpSpPr>
              <a:grpSpLocks/>
            </p:cNvGrpSpPr>
            <p:nvPr/>
          </p:nvGrpSpPr>
          <p:grpSpPr bwMode="auto">
            <a:xfrm>
              <a:off x="1295400" y="2786058"/>
              <a:ext cx="1753450" cy="1751017"/>
              <a:chOff x="1823" y="2371"/>
              <a:chExt cx="1801" cy="1801"/>
            </a:xfrm>
            <a:grpFill/>
          </p:grpSpPr>
          <p:sp>
            <p:nvSpPr>
              <p:cNvPr id="19" name="Oval 7"/>
              <p:cNvSpPr>
                <a:spLocks noChangeArrowheads="1"/>
              </p:cNvSpPr>
              <p:nvPr/>
            </p:nvSpPr>
            <p:spPr bwMode="auto">
              <a:xfrm>
                <a:off x="1823" y="2371"/>
                <a:ext cx="1801" cy="1801"/>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20" name="Oval 8"/>
              <p:cNvSpPr>
                <a:spLocks noChangeArrowheads="1"/>
              </p:cNvSpPr>
              <p:nvPr/>
            </p:nvSpPr>
            <p:spPr bwMode="auto">
              <a:xfrm>
                <a:off x="1945" y="2493"/>
                <a:ext cx="1556" cy="1556"/>
              </a:xfrm>
              <a:prstGeom prst="ellipse">
                <a:avLst/>
              </a:prstGeom>
              <a:grp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18" name="Text Box 9"/>
            <p:cNvSpPr txBox="1">
              <a:spLocks noChangeArrowheads="1"/>
            </p:cNvSpPr>
            <p:nvPr/>
          </p:nvSpPr>
          <p:spPr bwMode="auto">
            <a:xfrm>
              <a:off x="1214414" y="3394068"/>
              <a:ext cx="1935848" cy="620153"/>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bg1"/>
                  </a:solidFill>
                  <a:latin typeface="微软雅黑" pitchFamily="34" charset="-122"/>
                  <a:ea typeface="微软雅黑" pitchFamily="34" charset="-122"/>
                </a:rPr>
                <a:t>写入文本</a:t>
              </a:r>
            </a:p>
          </p:txBody>
        </p:sp>
      </p:grpSp>
      <p:grpSp>
        <p:nvGrpSpPr>
          <p:cNvPr id="21" name="组合 40"/>
          <p:cNvGrpSpPr>
            <a:grpSpLocks/>
          </p:cNvGrpSpPr>
          <p:nvPr/>
        </p:nvGrpSpPr>
        <p:grpSpPr bwMode="auto">
          <a:xfrm>
            <a:off x="853957" y="1732691"/>
            <a:ext cx="1663835" cy="1539687"/>
            <a:chOff x="1214414" y="2786058"/>
            <a:chExt cx="1892870" cy="1751017"/>
          </a:xfrm>
          <a:solidFill>
            <a:srgbClr val="92D050"/>
          </a:solidFill>
        </p:grpSpPr>
        <p:grpSp>
          <p:nvGrpSpPr>
            <p:cNvPr id="22" name="Group 6"/>
            <p:cNvGrpSpPr>
              <a:grpSpLocks/>
            </p:cNvGrpSpPr>
            <p:nvPr/>
          </p:nvGrpSpPr>
          <p:grpSpPr bwMode="auto">
            <a:xfrm>
              <a:off x="1295400" y="2786058"/>
              <a:ext cx="1753450" cy="1751017"/>
              <a:chOff x="1823" y="2371"/>
              <a:chExt cx="1801" cy="1801"/>
            </a:xfrm>
            <a:grpFill/>
          </p:grpSpPr>
          <p:sp>
            <p:nvSpPr>
              <p:cNvPr id="24" name="Oval 7"/>
              <p:cNvSpPr>
                <a:spLocks noChangeArrowheads="1"/>
              </p:cNvSpPr>
              <p:nvPr/>
            </p:nvSpPr>
            <p:spPr bwMode="auto">
              <a:xfrm>
                <a:off x="1823" y="2371"/>
                <a:ext cx="1801" cy="1801"/>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000">
                  <a:solidFill>
                    <a:srgbClr val="000000"/>
                  </a:solidFill>
                  <a:latin typeface="微软雅黑" pitchFamily="34" charset="-122"/>
                  <a:ea typeface="微软雅黑" pitchFamily="34" charset="-122"/>
                </a:endParaRPr>
              </a:p>
            </p:txBody>
          </p:sp>
          <p:sp>
            <p:nvSpPr>
              <p:cNvPr id="25" name="Oval 8"/>
              <p:cNvSpPr>
                <a:spLocks noChangeArrowheads="1"/>
              </p:cNvSpPr>
              <p:nvPr/>
            </p:nvSpPr>
            <p:spPr bwMode="auto">
              <a:xfrm>
                <a:off x="1946" y="2493"/>
                <a:ext cx="1556" cy="1556"/>
              </a:xfrm>
              <a:prstGeom prst="ellipse">
                <a:avLst/>
              </a:prstGeom>
              <a:grpFill/>
              <a:ln w="38100">
                <a:solidFill>
                  <a:srgbClr val="FFFFFF"/>
                </a:solidFill>
                <a:round/>
                <a:headEnd/>
                <a:tailEnd/>
              </a:ln>
            </p:spPr>
            <p:txBody>
              <a:bodyPr/>
              <a:lstStyle/>
              <a:p>
                <a:endParaRPr lang="zh-CN" altLang="en-US" sz="2000">
                  <a:solidFill>
                    <a:srgbClr val="000000"/>
                  </a:solidFill>
                  <a:latin typeface="微软雅黑" pitchFamily="34" charset="-122"/>
                  <a:ea typeface="微软雅黑" pitchFamily="34" charset="-122"/>
                </a:endParaRPr>
              </a:p>
            </p:txBody>
          </p:sp>
        </p:grpSp>
        <p:sp>
          <p:nvSpPr>
            <p:cNvPr id="23" name="Text Box 9"/>
            <p:cNvSpPr txBox="1">
              <a:spLocks noChangeArrowheads="1"/>
            </p:cNvSpPr>
            <p:nvPr/>
          </p:nvSpPr>
          <p:spPr bwMode="auto">
            <a:xfrm>
              <a:off x="1214414" y="3394068"/>
              <a:ext cx="1892870" cy="620153"/>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写入文本</a:t>
              </a:r>
              <a:endParaRPr lang="zh-CN" altLang="en-US" sz="2000" b="1" dirty="0">
                <a:solidFill>
                  <a:schemeClr val="bg1"/>
                </a:solidFill>
                <a:latin typeface="微软雅黑" pitchFamily="34" charset="-122"/>
                <a:ea typeface="微软雅黑" pitchFamily="34" charset="-122"/>
              </a:endParaRPr>
            </a:p>
          </p:txBody>
        </p:sp>
      </p:grpSp>
      <p:sp>
        <p:nvSpPr>
          <p:cNvPr id="26" name="矩形标注 25"/>
          <p:cNvSpPr/>
          <p:nvPr/>
        </p:nvSpPr>
        <p:spPr>
          <a:xfrm>
            <a:off x="2849459" y="3550475"/>
            <a:ext cx="1477858" cy="45719"/>
          </a:xfrm>
          <a:prstGeom prst="wedgeRectCallout">
            <a:avLst>
              <a:gd name="adj1" fmla="val -17526"/>
              <a:gd name="adj2" fmla="val -50946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7" name="矩形标注 26"/>
          <p:cNvSpPr/>
          <p:nvPr/>
        </p:nvSpPr>
        <p:spPr>
          <a:xfrm>
            <a:off x="1158301" y="1386071"/>
            <a:ext cx="1584840" cy="64140"/>
          </a:xfrm>
          <a:prstGeom prst="wedgeRectCallout">
            <a:avLst>
              <a:gd name="adj1" fmla="val -23398"/>
              <a:gd name="adj2" fmla="val 403291"/>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8" name="Rectangle 28"/>
          <p:cNvSpPr>
            <a:spLocks noChangeArrowheads="1"/>
          </p:cNvSpPr>
          <p:nvPr/>
        </p:nvSpPr>
        <p:spPr bwMode="auto">
          <a:xfrm>
            <a:off x="2829110" y="3588579"/>
            <a:ext cx="1475159"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rgbClr val="000000"/>
                </a:solidFill>
                <a:latin typeface="微软雅黑" pitchFamily="34" charset="-122"/>
                <a:ea typeface="微软雅黑" pitchFamily="34" charset="-122"/>
              </a:rPr>
              <a:t>单击</a:t>
            </a:r>
            <a:r>
              <a:rPr lang="zh-CN" altLang="en-US" sz="1200" dirty="0">
                <a:solidFill>
                  <a:srgbClr val="000000"/>
                </a:solidFill>
                <a:latin typeface="微软雅黑" pitchFamily="34" charset="-122"/>
                <a:ea typeface="微软雅黑" pitchFamily="34" charset="-122"/>
              </a:rPr>
              <a:t>此处添加文字</a:t>
            </a:r>
          </a:p>
          <a:p>
            <a:pPr>
              <a:lnSpc>
                <a:spcPct val="120000"/>
              </a:lnSpc>
            </a:pPr>
            <a:r>
              <a:rPr lang="zh-CN" altLang="en-US" sz="1200" dirty="0">
                <a:solidFill>
                  <a:srgbClr val="000000"/>
                </a:solidFill>
                <a:latin typeface="微软雅黑" pitchFamily="34" charset="-122"/>
                <a:ea typeface="微软雅黑" pitchFamily="34" charset="-122"/>
              </a:rPr>
              <a:t>单击此处添加文字</a:t>
            </a:r>
          </a:p>
        </p:txBody>
      </p:sp>
      <p:sp>
        <p:nvSpPr>
          <p:cNvPr id="29" name="Rectangle 28"/>
          <p:cNvSpPr>
            <a:spLocks noChangeArrowheads="1"/>
          </p:cNvSpPr>
          <p:nvPr/>
        </p:nvSpPr>
        <p:spPr bwMode="auto">
          <a:xfrm>
            <a:off x="1225373" y="843558"/>
            <a:ext cx="1475159"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rgbClr val="000000"/>
                </a:solidFill>
                <a:latin typeface="微软雅黑" pitchFamily="34" charset="-122"/>
                <a:ea typeface="微软雅黑" pitchFamily="34" charset="-122"/>
              </a:rPr>
              <a:t>单击</a:t>
            </a:r>
            <a:r>
              <a:rPr lang="zh-CN" altLang="en-US" sz="1200" dirty="0">
                <a:solidFill>
                  <a:srgbClr val="000000"/>
                </a:solidFill>
                <a:latin typeface="微软雅黑" pitchFamily="34" charset="-122"/>
                <a:ea typeface="微软雅黑" pitchFamily="34" charset="-122"/>
              </a:rPr>
              <a:t>此处添加文字</a:t>
            </a:r>
          </a:p>
          <a:p>
            <a:pPr>
              <a:lnSpc>
                <a:spcPct val="120000"/>
              </a:lnSpc>
            </a:pPr>
            <a:r>
              <a:rPr lang="zh-CN" altLang="en-US" sz="1200" dirty="0">
                <a:solidFill>
                  <a:srgbClr val="000000"/>
                </a:solidFill>
                <a:latin typeface="微软雅黑" pitchFamily="34" charset="-122"/>
                <a:ea typeface="微软雅黑" pitchFamily="34" charset="-122"/>
              </a:rPr>
              <a:t>单击此处添加文字</a:t>
            </a:r>
          </a:p>
        </p:txBody>
      </p:sp>
      <p:sp>
        <p:nvSpPr>
          <p:cNvPr id="30" name="矩形标注 29"/>
          <p:cNvSpPr/>
          <p:nvPr/>
        </p:nvSpPr>
        <p:spPr>
          <a:xfrm>
            <a:off x="4470669" y="1386071"/>
            <a:ext cx="1584840" cy="64140"/>
          </a:xfrm>
          <a:prstGeom prst="wedgeRectCallout">
            <a:avLst>
              <a:gd name="adj1" fmla="val -23398"/>
              <a:gd name="adj2" fmla="val 403291"/>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1" name="Rectangle 28"/>
          <p:cNvSpPr>
            <a:spLocks noChangeArrowheads="1"/>
          </p:cNvSpPr>
          <p:nvPr/>
        </p:nvSpPr>
        <p:spPr bwMode="auto">
          <a:xfrm>
            <a:off x="4537741" y="843558"/>
            <a:ext cx="1475159"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rgbClr val="000000"/>
                </a:solidFill>
                <a:latin typeface="微软雅黑" pitchFamily="34" charset="-122"/>
                <a:ea typeface="微软雅黑" pitchFamily="34" charset="-122"/>
              </a:rPr>
              <a:t>单击</a:t>
            </a:r>
            <a:r>
              <a:rPr lang="zh-CN" altLang="en-US" sz="1200" dirty="0">
                <a:solidFill>
                  <a:srgbClr val="000000"/>
                </a:solidFill>
                <a:latin typeface="微软雅黑" pitchFamily="34" charset="-122"/>
                <a:ea typeface="微软雅黑" pitchFamily="34" charset="-122"/>
              </a:rPr>
              <a:t>此处添加文字</a:t>
            </a:r>
          </a:p>
          <a:p>
            <a:pPr>
              <a:lnSpc>
                <a:spcPct val="120000"/>
              </a:lnSpc>
            </a:pPr>
            <a:r>
              <a:rPr lang="zh-CN" altLang="en-US" sz="1200" dirty="0">
                <a:solidFill>
                  <a:srgbClr val="000000"/>
                </a:solidFill>
                <a:latin typeface="微软雅黑" pitchFamily="34" charset="-122"/>
                <a:ea typeface="微软雅黑" pitchFamily="34" charset="-122"/>
              </a:rPr>
              <a:t>单击此处添加文字</a:t>
            </a:r>
          </a:p>
        </p:txBody>
      </p:sp>
      <p:sp>
        <p:nvSpPr>
          <p:cNvPr id="32" name="矩形标注 31"/>
          <p:cNvSpPr/>
          <p:nvPr/>
        </p:nvSpPr>
        <p:spPr>
          <a:xfrm>
            <a:off x="6305843" y="3550475"/>
            <a:ext cx="1477858" cy="45719"/>
          </a:xfrm>
          <a:prstGeom prst="wedgeRectCallout">
            <a:avLst>
              <a:gd name="adj1" fmla="val -17526"/>
              <a:gd name="adj2" fmla="val -50946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3" name="Rectangle 28"/>
          <p:cNvSpPr>
            <a:spLocks noChangeArrowheads="1"/>
          </p:cNvSpPr>
          <p:nvPr/>
        </p:nvSpPr>
        <p:spPr bwMode="auto">
          <a:xfrm>
            <a:off x="6285494" y="3588579"/>
            <a:ext cx="1475159" cy="5355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rgbClr val="000000"/>
                </a:solidFill>
                <a:latin typeface="微软雅黑" pitchFamily="34" charset="-122"/>
                <a:ea typeface="微软雅黑" pitchFamily="34" charset="-122"/>
              </a:rPr>
              <a:t>单击</a:t>
            </a:r>
            <a:r>
              <a:rPr lang="zh-CN" altLang="en-US" sz="1200" dirty="0">
                <a:solidFill>
                  <a:srgbClr val="000000"/>
                </a:solidFill>
                <a:latin typeface="微软雅黑" pitchFamily="34" charset="-122"/>
                <a:ea typeface="微软雅黑" pitchFamily="34" charset="-122"/>
              </a:rPr>
              <a:t>此处添加文字</a:t>
            </a:r>
          </a:p>
          <a:p>
            <a:pPr>
              <a:lnSpc>
                <a:spcPct val="120000"/>
              </a:lnSpc>
            </a:pPr>
            <a:r>
              <a:rPr lang="zh-CN" altLang="en-US" sz="1200" dirty="0">
                <a:solidFill>
                  <a:srgbClr val="000000"/>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1000" fill="hold"/>
                                        <p:tgtEl>
                                          <p:spTgt spid="21"/>
                                        </p:tgtEl>
                                        <p:attrNameLst>
                                          <p:attrName>ppt_w</p:attrName>
                                        </p:attrNameLst>
                                      </p:cBhvr>
                                      <p:tavLst>
                                        <p:tav tm="0">
                                          <p:val>
                                            <p:fltVal val="0"/>
                                          </p:val>
                                        </p:tav>
                                        <p:tav tm="100000">
                                          <p:val>
                                            <p:strVal val="#ppt_w"/>
                                          </p:val>
                                        </p:tav>
                                      </p:tavLst>
                                    </p:anim>
                                    <p:anim calcmode="lin" valueType="num">
                                      <p:cBhvr>
                                        <p:cTn id="12" dur="1000" fill="hold"/>
                                        <p:tgtEl>
                                          <p:spTgt spid="21"/>
                                        </p:tgtEl>
                                        <p:attrNameLst>
                                          <p:attrName>ppt_h</p:attrName>
                                        </p:attrNameLst>
                                      </p:cBhvr>
                                      <p:tavLst>
                                        <p:tav tm="0">
                                          <p:val>
                                            <p:fltVal val="0"/>
                                          </p:val>
                                        </p:tav>
                                        <p:tav tm="100000">
                                          <p:val>
                                            <p:strVal val="#ppt_h"/>
                                          </p:val>
                                        </p:tav>
                                      </p:tavLst>
                                    </p:anim>
                                    <p:anim calcmode="lin" valueType="num">
                                      <p:cBhvr>
                                        <p:cTn id="13"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21"/>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6"/>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1000" fill="hold"/>
                                        <p:tgtEl>
                                          <p:spTgt spid="11"/>
                                        </p:tgtEl>
                                        <p:attrNameLst>
                                          <p:attrName>ppt_w</p:attrName>
                                        </p:attrNameLst>
                                      </p:cBhvr>
                                      <p:tavLst>
                                        <p:tav tm="0">
                                          <p:val>
                                            <p:fltVal val="0"/>
                                          </p:val>
                                        </p:tav>
                                        <p:tav tm="100000">
                                          <p:val>
                                            <p:strVal val="#ppt_w"/>
                                          </p:val>
                                        </p:tav>
                                      </p:tavLst>
                                    </p:anim>
                                    <p:anim calcmode="lin" valueType="num">
                                      <p:cBhvr>
                                        <p:cTn id="24" dur="1000" fill="hold"/>
                                        <p:tgtEl>
                                          <p:spTgt spid="11"/>
                                        </p:tgtEl>
                                        <p:attrNameLst>
                                          <p:attrName>ppt_h</p:attrName>
                                        </p:attrNameLst>
                                      </p:cBhvr>
                                      <p:tavLst>
                                        <p:tav tm="0">
                                          <p:val>
                                            <p:fltVal val="0"/>
                                          </p:val>
                                        </p:tav>
                                        <p:tav tm="100000">
                                          <p:val>
                                            <p:strVal val="#ppt_h"/>
                                          </p:val>
                                        </p:tav>
                                      </p:tavLst>
                                    </p:anim>
                                    <p:anim calcmode="lin" valueType="num">
                                      <p:cBhvr>
                                        <p:cTn id="25"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1"/>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16"/>
                                        </p:tgtEl>
                                        <p:attrNameLst>
                                          <p:attrName>style.visibility</p:attrName>
                                        </p:attrNameLst>
                                      </p:cBhvr>
                                      <p:to>
                                        <p:strVal val="visible"/>
                                      </p:to>
                                    </p:set>
                                    <p:anim calcmode="lin" valueType="num">
                                      <p:cBhvr>
                                        <p:cTn id="29" dur="1000" fill="hold"/>
                                        <p:tgtEl>
                                          <p:spTgt spid="16"/>
                                        </p:tgtEl>
                                        <p:attrNameLst>
                                          <p:attrName>ppt_w</p:attrName>
                                        </p:attrNameLst>
                                      </p:cBhvr>
                                      <p:tavLst>
                                        <p:tav tm="0">
                                          <p:val>
                                            <p:fltVal val="0"/>
                                          </p:val>
                                        </p:tav>
                                        <p:tav tm="100000">
                                          <p:val>
                                            <p:strVal val="#ppt_w"/>
                                          </p:val>
                                        </p:tav>
                                      </p:tavLst>
                                    </p:anim>
                                    <p:anim calcmode="lin" valueType="num">
                                      <p:cBhvr>
                                        <p:cTn id="30" dur="1000" fill="hold"/>
                                        <p:tgtEl>
                                          <p:spTgt spid="16"/>
                                        </p:tgtEl>
                                        <p:attrNameLst>
                                          <p:attrName>ppt_h</p:attrName>
                                        </p:attrNameLst>
                                      </p:cBhvr>
                                      <p:tavLst>
                                        <p:tav tm="0">
                                          <p:val>
                                            <p:fltVal val="0"/>
                                          </p:val>
                                        </p:tav>
                                        <p:tav tm="100000">
                                          <p:val>
                                            <p:strVal val="#ppt_h"/>
                                          </p:val>
                                        </p:tav>
                                      </p:tavLst>
                                    </p:anim>
                                    <p:anim calcmode="lin" valueType="num">
                                      <p:cBhvr>
                                        <p:cTn id="31"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ppt_x"/>
                                          </p:val>
                                        </p:tav>
                                        <p:tav tm="100000">
                                          <p:val>
                                            <p:strVal val="#ppt_x"/>
                                          </p:val>
                                        </p:tav>
                                      </p:tavLst>
                                    </p:anim>
                                    <p:anim calcmode="lin" valueType="num">
                                      <p:cBhvr additive="base">
                                        <p:cTn id="37" dur="500" fill="hold"/>
                                        <p:tgtEl>
                                          <p:spTgt spid="27"/>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27"/>
                                        </p:tgtEl>
                                        <p:attrNameLst>
                                          <p:attrName>r</p:attrName>
                                        </p:attrNameLst>
                                      </p:cBhvr>
                                    </p:animRot>
                                    <p:animRot by="-240000">
                                      <p:cBhvr>
                                        <p:cTn id="41" dur="100" fill="hold">
                                          <p:stCondLst>
                                            <p:cond delay="100"/>
                                          </p:stCondLst>
                                        </p:cTn>
                                        <p:tgtEl>
                                          <p:spTgt spid="27"/>
                                        </p:tgtEl>
                                        <p:attrNameLst>
                                          <p:attrName>r</p:attrName>
                                        </p:attrNameLst>
                                      </p:cBhvr>
                                    </p:animRot>
                                    <p:animRot by="240000">
                                      <p:cBhvr>
                                        <p:cTn id="42" dur="100" fill="hold">
                                          <p:stCondLst>
                                            <p:cond delay="200"/>
                                          </p:stCondLst>
                                        </p:cTn>
                                        <p:tgtEl>
                                          <p:spTgt spid="27"/>
                                        </p:tgtEl>
                                        <p:attrNameLst>
                                          <p:attrName>r</p:attrName>
                                        </p:attrNameLst>
                                      </p:cBhvr>
                                    </p:animRot>
                                    <p:animRot by="-240000">
                                      <p:cBhvr>
                                        <p:cTn id="43" dur="100" fill="hold">
                                          <p:stCondLst>
                                            <p:cond delay="300"/>
                                          </p:stCondLst>
                                        </p:cTn>
                                        <p:tgtEl>
                                          <p:spTgt spid="27"/>
                                        </p:tgtEl>
                                        <p:attrNameLst>
                                          <p:attrName>r</p:attrName>
                                        </p:attrNameLst>
                                      </p:cBhvr>
                                    </p:animRot>
                                    <p:animRot by="120000">
                                      <p:cBhvr>
                                        <p:cTn id="44" dur="100" fill="hold">
                                          <p:stCondLst>
                                            <p:cond delay="400"/>
                                          </p:stCondLst>
                                        </p:cTn>
                                        <p:tgtEl>
                                          <p:spTgt spid="27"/>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strips(upLeft)">
                                      <p:cBhvr>
                                        <p:cTn id="48" dur="500"/>
                                        <p:tgtEl>
                                          <p:spTgt spid="29"/>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500" fill="hold"/>
                                        <p:tgtEl>
                                          <p:spTgt spid="26"/>
                                        </p:tgtEl>
                                        <p:attrNameLst>
                                          <p:attrName>ppt_x</p:attrName>
                                        </p:attrNameLst>
                                      </p:cBhvr>
                                      <p:tavLst>
                                        <p:tav tm="0">
                                          <p:val>
                                            <p:strVal val="#ppt_x"/>
                                          </p:val>
                                        </p:tav>
                                        <p:tav tm="100000">
                                          <p:val>
                                            <p:strVal val="#ppt_x"/>
                                          </p:val>
                                        </p:tav>
                                      </p:tavLst>
                                    </p:anim>
                                    <p:anim calcmode="lin" valueType="num">
                                      <p:cBhvr additive="base">
                                        <p:cTn id="53" dur="500" fill="hold"/>
                                        <p:tgtEl>
                                          <p:spTgt spid="26"/>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26"/>
                                        </p:tgtEl>
                                        <p:attrNameLst>
                                          <p:attrName>r</p:attrName>
                                        </p:attrNameLst>
                                      </p:cBhvr>
                                    </p:animRot>
                                    <p:animRot by="-240000">
                                      <p:cBhvr>
                                        <p:cTn id="57" dur="100" fill="hold">
                                          <p:stCondLst>
                                            <p:cond delay="100"/>
                                          </p:stCondLst>
                                        </p:cTn>
                                        <p:tgtEl>
                                          <p:spTgt spid="26"/>
                                        </p:tgtEl>
                                        <p:attrNameLst>
                                          <p:attrName>r</p:attrName>
                                        </p:attrNameLst>
                                      </p:cBhvr>
                                    </p:animRot>
                                    <p:animRot by="240000">
                                      <p:cBhvr>
                                        <p:cTn id="58" dur="100" fill="hold">
                                          <p:stCondLst>
                                            <p:cond delay="200"/>
                                          </p:stCondLst>
                                        </p:cTn>
                                        <p:tgtEl>
                                          <p:spTgt spid="26"/>
                                        </p:tgtEl>
                                        <p:attrNameLst>
                                          <p:attrName>r</p:attrName>
                                        </p:attrNameLst>
                                      </p:cBhvr>
                                    </p:animRot>
                                    <p:animRot by="-240000">
                                      <p:cBhvr>
                                        <p:cTn id="59" dur="100" fill="hold">
                                          <p:stCondLst>
                                            <p:cond delay="300"/>
                                          </p:stCondLst>
                                        </p:cTn>
                                        <p:tgtEl>
                                          <p:spTgt spid="26"/>
                                        </p:tgtEl>
                                        <p:attrNameLst>
                                          <p:attrName>r</p:attrName>
                                        </p:attrNameLst>
                                      </p:cBhvr>
                                    </p:animRot>
                                    <p:animRot by="120000">
                                      <p:cBhvr>
                                        <p:cTn id="60" dur="100" fill="hold">
                                          <p:stCondLst>
                                            <p:cond delay="400"/>
                                          </p:stCondLst>
                                        </p:cTn>
                                        <p:tgtEl>
                                          <p:spTgt spid="26"/>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strips(upLeft)">
                                      <p:cBhvr>
                                        <p:cTn id="64" dur="500"/>
                                        <p:tgtEl>
                                          <p:spTgt spid="28"/>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additive="base">
                                        <p:cTn id="68" dur="500" fill="hold"/>
                                        <p:tgtEl>
                                          <p:spTgt spid="30"/>
                                        </p:tgtEl>
                                        <p:attrNameLst>
                                          <p:attrName>ppt_x</p:attrName>
                                        </p:attrNameLst>
                                      </p:cBhvr>
                                      <p:tavLst>
                                        <p:tav tm="0">
                                          <p:val>
                                            <p:strVal val="#ppt_x"/>
                                          </p:val>
                                        </p:tav>
                                        <p:tav tm="100000">
                                          <p:val>
                                            <p:strVal val="#ppt_x"/>
                                          </p:val>
                                        </p:tav>
                                      </p:tavLst>
                                    </p:anim>
                                    <p:anim calcmode="lin" valueType="num">
                                      <p:cBhvr additive="base">
                                        <p:cTn id="69" dur="500" fill="hold"/>
                                        <p:tgtEl>
                                          <p:spTgt spid="30"/>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30"/>
                                        </p:tgtEl>
                                        <p:attrNameLst>
                                          <p:attrName>r</p:attrName>
                                        </p:attrNameLst>
                                      </p:cBhvr>
                                    </p:animRot>
                                    <p:animRot by="-240000">
                                      <p:cBhvr>
                                        <p:cTn id="73" dur="100" fill="hold">
                                          <p:stCondLst>
                                            <p:cond delay="100"/>
                                          </p:stCondLst>
                                        </p:cTn>
                                        <p:tgtEl>
                                          <p:spTgt spid="30"/>
                                        </p:tgtEl>
                                        <p:attrNameLst>
                                          <p:attrName>r</p:attrName>
                                        </p:attrNameLst>
                                      </p:cBhvr>
                                    </p:animRot>
                                    <p:animRot by="240000">
                                      <p:cBhvr>
                                        <p:cTn id="74" dur="100" fill="hold">
                                          <p:stCondLst>
                                            <p:cond delay="200"/>
                                          </p:stCondLst>
                                        </p:cTn>
                                        <p:tgtEl>
                                          <p:spTgt spid="30"/>
                                        </p:tgtEl>
                                        <p:attrNameLst>
                                          <p:attrName>r</p:attrName>
                                        </p:attrNameLst>
                                      </p:cBhvr>
                                    </p:animRot>
                                    <p:animRot by="-240000">
                                      <p:cBhvr>
                                        <p:cTn id="75" dur="100" fill="hold">
                                          <p:stCondLst>
                                            <p:cond delay="300"/>
                                          </p:stCondLst>
                                        </p:cTn>
                                        <p:tgtEl>
                                          <p:spTgt spid="30"/>
                                        </p:tgtEl>
                                        <p:attrNameLst>
                                          <p:attrName>r</p:attrName>
                                        </p:attrNameLst>
                                      </p:cBhvr>
                                    </p:animRot>
                                    <p:animRot by="120000">
                                      <p:cBhvr>
                                        <p:cTn id="76" dur="100" fill="hold">
                                          <p:stCondLst>
                                            <p:cond delay="400"/>
                                          </p:stCondLst>
                                        </p:cTn>
                                        <p:tgtEl>
                                          <p:spTgt spid="30"/>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strips(upLeft)">
                                      <p:cBhvr>
                                        <p:cTn id="80" dur="500"/>
                                        <p:tgtEl>
                                          <p:spTgt spid="31"/>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additive="base">
                                        <p:cTn id="84" dur="500" fill="hold"/>
                                        <p:tgtEl>
                                          <p:spTgt spid="32"/>
                                        </p:tgtEl>
                                        <p:attrNameLst>
                                          <p:attrName>ppt_x</p:attrName>
                                        </p:attrNameLst>
                                      </p:cBhvr>
                                      <p:tavLst>
                                        <p:tav tm="0">
                                          <p:val>
                                            <p:strVal val="#ppt_x"/>
                                          </p:val>
                                        </p:tav>
                                        <p:tav tm="100000">
                                          <p:val>
                                            <p:strVal val="#ppt_x"/>
                                          </p:val>
                                        </p:tav>
                                      </p:tavLst>
                                    </p:anim>
                                    <p:anim calcmode="lin" valueType="num">
                                      <p:cBhvr additive="base">
                                        <p:cTn id="85" dur="500" fill="hold"/>
                                        <p:tgtEl>
                                          <p:spTgt spid="32"/>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32"/>
                                        </p:tgtEl>
                                        <p:attrNameLst>
                                          <p:attrName>r</p:attrName>
                                        </p:attrNameLst>
                                      </p:cBhvr>
                                    </p:animRot>
                                    <p:animRot by="-240000">
                                      <p:cBhvr>
                                        <p:cTn id="89" dur="100" fill="hold">
                                          <p:stCondLst>
                                            <p:cond delay="100"/>
                                          </p:stCondLst>
                                        </p:cTn>
                                        <p:tgtEl>
                                          <p:spTgt spid="32"/>
                                        </p:tgtEl>
                                        <p:attrNameLst>
                                          <p:attrName>r</p:attrName>
                                        </p:attrNameLst>
                                      </p:cBhvr>
                                    </p:animRot>
                                    <p:animRot by="240000">
                                      <p:cBhvr>
                                        <p:cTn id="90" dur="100" fill="hold">
                                          <p:stCondLst>
                                            <p:cond delay="200"/>
                                          </p:stCondLst>
                                        </p:cTn>
                                        <p:tgtEl>
                                          <p:spTgt spid="32"/>
                                        </p:tgtEl>
                                        <p:attrNameLst>
                                          <p:attrName>r</p:attrName>
                                        </p:attrNameLst>
                                      </p:cBhvr>
                                    </p:animRot>
                                    <p:animRot by="-240000">
                                      <p:cBhvr>
                                        <p:cTn id="91" dur="100" fill="hold">
                                          <p:stCondLst>
                                            <p:cond delay="300"/>
                                          </p:stCondLst>
                                        </p:cTn>
                                        <p:tgtEl>
                                          <p:spTgt spid="32"/>
                                        </p:tgtEl>
                                        <p:attrNameLst>
                                          <p:attrName>r</p:attrName>
                                        </p:attrNameLst>
                                      </p:cBhvr>
                                    </p:animRot>
                                    <p:animRot by="120000">
                                      <p:cBhvr>
                                        <p:cTn id="92" dur="100" fill="hold">
                                          <p:stCondLst>
                                            <p:cond delay="400"/>
                                          </p:stCondLst>
                                        </p:cTn>
                                        <p:tgtEl>
                                          <p:spTgt spid="32"/>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33"/>
                                        </p:tgtEl>
                                        <p:attrNameLst>
                                          <p:attrName>style.visibility</p:attrName>
                                        </p:attrNameLst>
                                      </p:cBhvr>
                                      <p:to>
                                        <p:strVal val="visible"/>
                                      </p:to>
                                    </p:set>
                                    <p:animEffect transition="in" filter="strips(upLeft)">
                                      <p:cBhvr>
                                        <p:cTn id="9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6" grpId="0" animBg="1"/>
      <p:bldP spid="26" grpId="1" animBg="1"/>
      <p:bldP spid="27" grpId="0" animBg="1"/>
      <p:bldP spid="27" grpId="1" animBg="1"/>
      <p:bldP spid="28" grpId="0"/>
      <p:bldP spid="29" grpId="0"/>
      <p:bldP spid="30" grpId="0" animBg="1"/>
      <p:bldP spid="30" grpId="1" animBg="1"/>
      <p:bldP spid="31" grpId="0"/>
      <p:bldP spid="32" grpId="0" animBg="1"/>
      <p:bldP spid="32" grpId="1" animBg="1"/>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Group 85"/>
          <p:cNvGrpSpPr>
            <a:grpSpLocks noChangeAspect="1"/>
          </p:cNvGrpSpPr>
          <p:nvPr/>
        </p:nvGrpSpPr>
        <p:grpSpPr bwMode="auto">
          <a:xfrm>
            <a:off x="1640409" y="1939299"/>
            <a:ext cx="2058988" cy="2087563"/>
            <a:chOff x="1312" y="1010"/>
            <a:chExt cx="1297" cy="1315"/>
          </a:xfrm>
          <a:solidFill>
            <a:srgbClr val="92D050"/>
          </a:solidFill>
        </p:grpSpPr>
        <p:sp>
          <p:nvSpPr>
            <p:cNvPr id="6" name="Rectangle 87"/>
            <p:cNvSpPr>
              <a:spLocks noChangeArrowheads="1"/>
            </p:cNvSpPr>
            <p:nvPr/>
          </p:nvSpPr>
          <p:spPr bwMode="auto">
            <a:xfrm>
              <a:off x="1312" y="2138"/>
              <a:ext cx="432" cy="187"/>
            </a:xfrm>
            <a:prstGeom prst="rect">
              <a:avLst/>
            </a:prstGeom>
            <a:grpFill/>
            <a:ln w="9525">
              <a:solidFill>
                <a:sysClr val="window" lastClr="FFFFFF"/>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7" name="Rectangle 88"/>
            <p:cNvSpPr>
              <a:spLocks noChangeArrowheads="1"/>
            </p:cNvSpPr>
            <p:nvPr/>
          </p:nvSpPr>
          <p:spPr bwMode="auto">
            <a:xfrm>
              <a:off x="1741" y="1992"/>
              <a:ext cx="430" cy="333"/>
            </a:xfrm>
            <a:prstGeom prst="rect">
              <a:avLst/>
            </a:prstGeom>
            <a:grpFill/>
            <a:ln w="9525">
              <a:solidFill>
                <a:sysClr val="window" lastClr="FFFFFF"/>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8" name="Rectangle 89"/>
            <p:cNvSpPr>
              <a:spLocks noChangeArrowheads="1"/>
            </p:cNvSpPr>
            <p:nvPr/>
          </p:nvSpPr>
          <p:spPr bwMode="auto">
            <a:xfrm>
              <a:off x="2171" y="2086"/>
              <a:ext cx="429" cy="239"/>
            </a:xfrm>
            <a:prstGeom prst="rect">
              <a:avLst/>
            </a:prstGeom>
            <a:grpFill/>
            <a:ln w="9525">
              <a:solidFill>
                <a:sysClr val="window" lastClr="FFFFFF"/>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9" name="Freeform 92"/>
            <p:cNvSpPr>
              <a:spLocks/>
            </p:cNvSpPr>
            <p:nvPr/>
          </p:nvSpPr>
          <p:spPr bwMode="auto">
            <a:xfrm>
              <a:off x="1449" y="1662"/>
              <a:ext cx="157" cy="155"/>
            </a:xfrm>
            <a:custGeom>
              <a:avLst/>
              <a:gdLst/>
              <a:ahLst/>
              <a:cxnLst>
                <a:cxn ang="0">
                  <a:pos x="55" y="121"/>
                </a:cxn>
                <a:cxn ang="0">
                  <a:pos x="111" y="61"/>
                </a:cxn>
                <a:cxn ang="0">
                  <a:pos x="55" y="0"/>
                </a:cxn>
                <a:cxn ang="0">
                  <a:pos x="0" y="61"/>
                </a:cxn>
                <a:cxn ang="0">
                  <a:pos x="55" y="121"/>
                </a:cxn>
              </a:cxnLst>
              <a:rect l="0" t="0" r="r" b="b"/>
              <a:pathLst>
                <a:path w="111" h="121">
                  <a:moveTo>
                    <a:pt x="55" y="121"/>
                  </a:moveTo>
                  <a:cubicBezTo>
                    <a:pt x="87" y="121"/>
                    <a:pt x="111" y="95"/>
                    <a:pt x="111" y="61"/>
                  </a:cubicBezTo>
                  <a:cubicBezTo>
                    <a:pt x="111" y="29"/>
                    <a:pt x="87" y="0"/>
                    <a:pt x="55" y="0"/>
                  </a:cubicBezTo>
                  <a:cubicBezTo>
                    <a:pt x="25" y="0"/>
                    <a:pt x="0" y="29"/>
                    <a:pt x="0" y="61"/>
                  </a:cubicBezTo>
                  <a:cubicBezTo>
                    <a:pt x="0" y="95"/>
                    <a:pt x="25" y="121"/>
                    <a:pt x="55" y="121"/>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10" name="Freeform 93"/>
            <p:cNvSpPr>
              <a:spLocks/>
            </p:cNvSpPr>
            <p:nvPr/>
          </p:nvSpPr>
          <p:spPr bwMode="auto">
            <a:xfrm>
              <a:off x="1582" y="2056"/>
              <a:ext cx="80" cy="208"/>
            </a:xfrm>
            <a:custGeom>
              <a:avLst/>
              <a:gdLst/>
              <a:ahLst/>
              <a:cxnLst>
                <a:cxn ang="0">
                  <a:pos x="31" y="18"/>
                </a:cxn>
                <a:cxn ang="0">
                  <a:pos x="15" y="0"/>
                </a:cxn>
                <a:cxn ang="0">
                  <a:pos x="0" y="26"/>
                </a:cxn>
                <a:cxn ang="0">
                  <a:pos x="0" y="135"/>
                </a:cxn>
                <a:cxn ang="0">
                  <a:pos x="26" y="162"/>
                </a:cxn>
                <a:cxn ang="0">
                  <a:pos x="33" y="162"/>
                </a:cxn>
                <a:cxn ang="0">
                  <a:pos x="57" y="135"/>
                </a:cxn>
                <a:cxn ang="0">
                  <a:pos x="57" y="26"/>
                </a:cxn>
                <a:cxn ang="0">
                  <a:pos x="57" y="18"/>
                </a:cxn>
                <a:cxn ang="0">
                  <a:pos x="31" y="18"/>
                </a:cxn>
              </a:cxnLst>
              <a:rect l="0" t="0" r="r" b="b"/>
              <a:pathLst>
                <a:path w="57" h="162">
                  <a:moveTo>
                    <a:pt x="31" y="18"/>
                  </a:moveTo>
                  <a:cubicBezTo>
                    <a:pt x="24" y="15"/>
                    <a:pt x="19" y="8"/>
                    <a:pt x="15" y="0"/>
                  </a:cubicBezTo>
                  <a:cubicBezTo>
                    <a:pt x="5" y="4"/>
                    <a:pt x="0" y="15"/>
                    <a:pt x="0" y="26"/>
                  </a:cubicBezTo>
                  <a:cubicBezTo>
                    <a:pt x="0" y="135"/>
                    <a:pt x="0" y="135"/>
                    <a:pt x="0" y="135"/>
                  </a:cubicBezTo>
                  <a:cubicBezTo>
                    <a:pt x="0" y="149"/>
                    <a:pt x="11" y="162"/>
                    <a:pt x="26" y="162"/>
                  </a:cubicBezTo>
                  <a:cubicBezTo>
                    <a:pt x="33" y="162"/>
                    <a:pt x="33" y="162"/>
                    <a:pt x="33" y="162"/>
                  </a:cubicBezTo>
                  <a:cubicBezTo>
                    <a:pt x="47" y="162"/>
                    <a:pt x="57" y="149"/>
                    <a:pt x="57" y="135"/>
                  </a:cubicBezTo>
                  <a:cubicBezTo>
                    <a:pt x="57" y="26"/>
                    <a:pt x="57" y="26"/>
                    <a:pt x="57" y="26"/>
                  </a:cubicBezTo>
                  <a:cubicBezTo>
                    <a:pt x="57" y="25"/>
                    <a:pt x="57" y="23"/>
                    <a:pt x="57" y="18"/>
                  </a:cubicBezTo>
                  <a:cubicBezTo>
                    <a:pt x="49" y="23"/>
                    <a:pt x="40" y="23"/>
                    <a:pt x="31" y="18"/>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11" name="Freeform 94"/>
            <p:cNvSpPr>
              <a:spLocks/>
            </p:cNvSpPr>
            <p:nvPr/>
          </p:nvSpPr>
          <p:spPr bwMode="auto">
            <a:xfrm>
              <a:off x="1385" y="2061"/>
              <a:ext cx="84" cy="203"/>
            </a:xfrm>
            <a:custGeom>
              <a:avLst/>
              <a:gdLst/>
              <a:ahLst/>
              <a:cxnLst>
                <a:cxn ang="0">
                  <a:pos x="48" y="0"/>
                </a:cxn>
                <a:cxn ang="0">
                  <a:pos x="33" y="16"/>
                </a:cxn>
                <a:cxn ang="0">
                  <a:pos x="2" y="14"/>
                </a:cxn>
                <a:cxn ang="0">
                  <a:pos x="0" y="22"/>
                </a:cxn>
                <a:cxn ang="0">
                  <a:pos x="0" y="131"/>
                </a:cxn>
                <a:cxn ang="0">
                  <a:pos x="26" y="158"/>
                </a:cxn>
                <a:cxn ang="0">
                  <a:pos x="33" y="158"/>
                </a:cxn>
                <a:cxn ang="0">
                  <a:pos x="59" y="131"/>
                </a:cxn>
                <a:cxn ang="0">
                  <a:pos x="59" y="22"/>
                </a:cxn>
                <a:cxn ang="0">
                  <a:pos x="48" y="0"/>
                </a:cxn>
              </a:cxnLst>
              <a:rect l="0" t="0" r="r" b="b"/>
              <a:pathLst>
                <a:path w="59" h="158">
                  <a:moveTo>
                    <a:pt x="48" y="0"/>
                  </a:moveTo>
                  <a:cubicBezTo>
                    <a:pt x="45" y="6"/>
                    <a:pt x="41" y="12"/>
                    <a:pt x="33" y="16"/>
                  </a:cubicBezTo>
                  <a:cubicBezTo>
                    <a:pt x="22" y="21"/>
                    <a:pt x="10" y="21"/>
                    <a:pt x="2" y="14"/>
                  </a:cubicBezTo>
                  <a:cubicBezTo>
                    <a:pt x="0" y="16"/>
                    <a:pt x="0" y="19"/>
                    <a:pt x="0" y="22"/>
                  </a:cubicBezTo>
                  <a:cubicBezTo>
                    <a:pt x="0" y="131"/>
                    <a:pt x="0" y="131"/>
                    <a:pt x="0" y="131"/>
                  </a:cubicBezTo>
                  <a:cubicBezTo>
                    <a:pt x="0" y="145"/>
                    <a:pt x="10" y="158"/>
                    <a:pt x="26" y="158"/>
                  </a:cubicBezTo>
                  <a:cubicBezTo>
                    <a:pt x="33" y="158"/>
                    <a:pt x="33" y="158"/>
                    <a:pt x="33" y="158"/>
                  </a:cubicBezTo>
                  <a:cubicBezTo>
                    <a:pt x="48" y="158"/>
                    <a:pt x="59" y="145"/>
                    <a:pt x="59" y="131"/>
                  </a:cubicBezTo>
                  <a:cubicBezTo>
                    <a:pt x="59" y="22"/>
                    <a:pt x="59" y="22"/>
                    <a:pt x="59" y="22"/>
                  </a:cubicBezTo>
                  <a:cubicBezTo>
                    <a:pt x="59" y="14"/>
                    <a:pt x="56" y="6"/>
                    <a:pt x="48" y="0"/>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12" name="Freeform 95"/>
            <p:cNvSpPr>
              <a:spLocks/>
            </p:cNvSpPr>
            <p:nvPr/>
          </p:nvSpPr>
          <p:spPr bwMode="auto">
            <a:xfrm>
              <a:off x="1322" y="1740"/>
              <a:ext cx="412" cy="389"/>
            </a:xfrm>
            <a:custGeom>
              <a:avLst/>
              <a:gdLst/>
              <a:ahLst/>
              <a:cxnLst>
                <a:cxn ang="0">
                  <a:pos x="289" y="130"/>
                </a:cxn>
                <a:cxn ang="0">
                  <a:pos x="264" y="69"/>
                </a:cxn>
                <a:cxn ang="0">
                  <a:pos x="241" y="16"/>
                </a:cxn>
                <a:cxn ang="0">
                  <a:pos x="217" y="0"/>
                </a:cxn>
                <a:cxn ang="0">
                  <a:pos x="211" y="0"/>
                </a:cxn>
                <a:cxn ang="0">
                  <a:pos x="145" y="73"/>
                </a:cxn>
                <a:cxn ang="0">
                  <a:pos x="78" y="0"/>
                </a:cxn>
                <a:cxn ang="0">
                  <a:pos x="73" y="0"/>
                </a:cxn>
                <a:cxn ang="0">
                  <a:pos x="49" y="16"/>
                </a:cxn>
                <a:cxn ang="0">
                  <a:pos x="28" y="69"/>
                </a:cxn>
                <a:cxn ang="0">
                  <a:pos x="2" y="130"/>
                </a:cxn>
                <a:cxn ang="0">
                  <a:pos x="0" y="140"/>
                </a:cxn>
                <a:cxn ang="0">
                  <a:pos x="2" y="151"/>
                </a:cxn>
                <a:cxn ang="0">
                  <a:pos x="42" y="239"/>
                </a:cxn>
                <a:cxn ang="0">
                  <a:pos x="73" y="251"/>
                </a:cxn>
                <a:cxn ang="0">
                  <a:pos x="82" y="216"/>
                </a:cxn>
                <a:cxn ang="0">
                  <a:pos x="49" y="140"/>
                </a:cxn>
                <a:cxn ang="0">
                  <a:pos x="55" y="124"/>
                </a:cxn>
                <a:cxn ang="0">
                  <a:pos x="73" y="83"/>
                </a:cxn>
                <a:cxn ang="0">
                  <a:pos x="73" y="162"/>
                </a:cxn>
                <a:cxn ang="0">
                  <a:pos x="95" y="214"/>
                </a:cxn>
                <a:cxn ang="0">
                  <a:pos x="99" y="237"/>
                </a:cxn>
                <a:cxn ang="0">
                  <a:pos x="117" y="272"/>
                </a:cxn>
                <a:cxn ang="0">
                  <a:pos x="117" y="304"/>
                </a:cxn>
                <a:cxn ang="0">
                  <a:pos x="169" y="304"/>
                </a:cxn>
                <a:cxn ang="0">
                  <a:pos x="169" y="272"/>
                </a:cxn>
                <a:cxn ang="0">
                  <a:pos x="195" y="235"/>
                </a:cxn>
                <a:cxn ang="0">
                  <a:pos x="199" y="212"/>
                </a:cxn>
                <a:cxn ang="0">
                  <a:pos x="217" y="168"/>
                </a:cxn>
                <a:cxn ang="0">
                  <a:pos x="217" y="81"/>
                </a:cxn>
                <a:cxn ang="0">
                  <a:pos x="236" y="126"/>
                </a:cxn>
                <a:cxn ang="0">
                  <a:pos x="241" y="140"/>
                </a:cxn>
                <a:cxn ang="0">
                  <a:pos x="208" y="216"/>
                </a:cxn>
                <a:cxn ang="0">
                  <a:pos x="220" y="251"/>
                </a:cxn>
                <a:cxn ang="0">
                  <a:pos x="251" y="239"/>
                </a:cxn>
                <a:cxn ang="0">
                  <a:pos x="289" y="151"/>
                </a:cxn>
                <a:cxn ang="0">
                  <a:pos x="289" y="140"/>
                </a:cxn>
                <a:cxn ang="0">
                  <a:pos x="289" y="130"/>
                </a:cxn>
              </a:cxnLst>
              <a:rect l="0" t="0" r="r" b="b"/>
              <a:pathLst>
                <a:path w="292" h="304">
                  <a:moveTo>
                    <a:pt x="289" y="130"/>
                  </a:moveTo>
                  <a:cubicBezTo>
                    <a:pt x="264" y="69"/>
                    <a:pt x="264" y="69"/>
                    <a:pt x="264" y="69"/>
                  </a:cubicBezTo>
                  <a:cubicBezTo>
                    <a:pt x="241" y="16"/>
                    <a:pt x="241" y="16"/>
                    <a:pt x="241" y="16"/>
                  </a:cubicBezTo>
                  <a:cubicBezTo>
                    <a:pt x="238" y="7"/>
                    <a:pt x="229" y="0"/>
                    <a:pt x="217" y="0"/>
                  </a:cubicBezTo>
                  <a:cubicBezTo>
                    <a:pt x="211" y="0"/>
                    <a:pt x="211" y="0"/>
                    <a:pt x="211" y="0"/>
                  </a:cubicBezTo>
                  <a:cubicBezTo>
                    <a:pt x="211" y="40"/>
                    <a:pt x="183" y="73"/>
                    <a:pt x="145" y="73"/>
                  </a:cubicBezTo>
                  <a:cubicBezTo>
                    <a:pt x="108" y="73"/>
                    <a:pt x="78" y="40"/>
                    <a:pt x="78" y="0"/>
                  </a:cubicBezTo>
                  <a:cubicBezTo>
                    <a:pt x="73" y="0"/>
                    <a:pt x="73" y="0"/>
                    <a:pt x="73" y="0"/>
                  </a:cubicBezTo>
                  <a:cubicBezTo>
                    <a:pt x="64" y="0"/>
                    <a:pt x="55" y="7"/>
                    <a:pt x="49" y="16"/>
                  </a:cubicBezTo>
                  <a:cubicBezTo>
                    <a:pt x="28" y="69"/>
                    <a:pt x="28" y="69"/>
                    <a:pt x="28" y="69"/>
                  </a:cubicBezTo>
                  <a:cubicBezTo>
                    <a:pt x="2" y="130"/>
                    <a:pt x="2" y="130"/>
                    <a:pt x="2" y="130"/>
                  </a:cubicBezTo>
                  <a:cubicBezTo>
                    <a:pt x="0" y="134"/>
                    <a:pt x="0" y="138"/>
                    <a:pt x="0" y="140"/>
                  </a:cubicBezTo>
                  <a:cubicBezTo>
                    <a:pt x="0" y="144"/>
                    <a:pt x="0" y="147"/>
                    <a:pt x="2" y="151"/>
                  </a:cubicBezTo>
                  <a:cubicBezTo>
                    <a:pt x="42" y="239"/>
                    <a:pt x="42" y="239"/>
                    <a:pt x="42" y="239"/>
                  </a:cubicBezTo>
                  <a:cubicBezTo>
                    <a:pt x="47" y="251"/>
                    <a:pt x="59" y="257"/>
                    <a:pt x="73" y="251"/>
                  </a:cubicBezTo>
                  <a:cubicBezTo>
                    <a:pt x="83" y="245"/>
                    <a:pt x="90" y="231"/>
                    <a:pt x="82" y="216"/>
                  </a:cubicBezTo>
                  <a:cubicBezTo>
                    <a:pt x="49" y="140"/>
                    <a:pt x="49" y="140"/>
                    <a:pt x="49" y="140"/>
                  </a:cubicBezTo>
                  <a:cubicBezTo>
                    <a:pt x="55" y="124"/>
                    <a:pt x="55" y="124"/>
                    <a:pt x="55" y="124"/>
                  </a:cubicBezTo>
                  <a:cubicBezTo>
                    <a:pt x="73" y="83"/>
                    <a:pt x="73" y="83"/>
                    <a:pt x="73" y="83"/>
                  </a:cubicBezTo>
                  <a:cubicBezTo>
                    <a:pt x="73" y="162"/>
                    <a:pt x="73" y="162"/>
                    <a:pt x="73" y="162"/>
                  </a:cubicBezTo>
                  <a:cubicBezTo>
                    <a:pt x="95" y="214"/>
                    <a:pt x="95" y="214"/>
                    <a:pt x="95" y="214"/>
                  </a:cubicBezTo>
                  <a:cubicBezTo>
                    <a:pt x="99" y="223"/>
                    <a:pt x="99" y="229"/>
                    <a:pt x="99" y="237"/>
                  </a:cubicBezTo>
                  <a:cubicBezTo>
                    <a:pt x="109" y="242"/>
                    <a:pt x="117" y="257"/>
                    <a:pt x="117" y="272"/>
                  </a:cubicBezTo>
                  <a:cubicBezTo>
                    <a:pt x="117" y="304"/>
                    <a:pt x="117" y="304"/>
                    <a:pt x="117" y="304"/>
                  </a:cubicBezTo>
                  <a:cubicBezTo>
                    <a:pt x="169" y="304"/>
                    <a:pt x="169" y="304"/>
                    <a:pt x="169" y="304"/>
                  </a:cubicBezTo>
                  <a:cubicBezTo>
                    <a:pt x="169" y="272"/>
                    <a:pt x="169" y="272"/>
                    <a:pt x="169" y="272"/>
                  </a:cubicBezTo>
                  <a:cubicBezTo>
                    <a:pt x="169" y="255"/>
                    <a:pt x="180" y="239"/>
                    <a:pt x="195" y="235"/>
                  </a:cubicBezTo>
                  <a:cubicBezTo>
                    <a:pt x="195" y="227"/>
                    <a:pt x="195" y="221"/>
                    <a:pt x="199" y="212"/>
                  </a:cubicBezTo>
                  <a:cubicBezTo>
                    <a:pt x="217" y="168"/>
                    <a:pt x="217" y="168"/>
                    <a:pt x="217" y="168"/>
                  </a:cubicBezTo>
                  <a:cubicBezTo>
                    <a:pt x="217" y="81"/>
                    <a:pt x="217" y="81"/>
                    <a:pt x="217" y="81"/>
                  </a:cubicBezTo>
                  <a:cubicBezTo>
                    <a:pt x="236" y="126"/>
                    <a:pt x="236" y="126"/>
                    <a:pt x="236" y="126"/>
                  </a:cubicBezTo>
                  <a:cubicBezTo>
                    <a:pt x="241" y="140"/>
                    <a:pt x="241" y="140"/>
                    <a:pt x="241" y="140"/>
                  </a:cubicBezTo>
                  <a:cubicBezTo>
                    <a:pt x="208" y="216"/>
                    <a:pt x="208" y="216"/>
                    <a:pt x="208" y="216"/>
                  </a:cubicBezTo>
                  <a:cubicBezTo>
                    <a:pt x="203" y="231"/>
                    <a:pt x="208" y="245"/>
                    <a:pt x="220" y="251"/>
                  </a:cubicBezTo>
                  <a:cubicBezTo>
                    <a:pt x="231" y="257"/>
                    <a:pt x="245" y="251"/>
                    <a:pt x="251" y="239"/>
                  </a:cubicBezTo>
                  <a:cubicBezTo>
                    <a:pt x="289" y="151"/>
                    <a:pt x="289" y="151"/>
                    <a:pt x="289" y="151"/>
                  </a:cubicBezTo>
                  <a:cubicBezTo>
                    <a:pt x="289" y="147"/>
                    <a:pt x="292" y="144"/>
                    <a:pt x="289" y="140"/>
                  </a:cubicBezTo>
                  <a:cubicBezTo>
                    <a:pt x="292" y="138"/>
                    <a:pt x="289" y="134"/>
                    <a:pt x="289" y="130"/>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13" name="Freeform 96"/>
            <p:cNvSpPr>
              <a:spLocks/>
            </p:cNvSpPr>
            <p:nvPr/>
          </p:nvSpPr>
          <p:spPr bwMode="auto">
            <a:xfrm>
              <a:off x="1750" y="1010"/>
              <a:ext cx="421" cy="973"/>
            </a:xfrm>
            <a:custGeom>
              <a:avLst/>
              <a:gdLst/>
              <a:ahLst/>
              <a:cxnLst>
                <a:cxn ang="0">
                  <a:pos x="276" y="0"/>
                </a:cxn>
                <a:cxn ang="0">
                  <a:pos x="253" y="25"/>
                </a:cxn>
                <a:cxn ang="0">
                  <a:pos x="253" y="114"/>
                </a:cxn>
                <a:cxn ang="0">
                  <a:pos x="193" y="205"/>
                </a:cxn>
                <a:cxn ang="0">
                  <a:pos x="106" y="205"/>
                </a:cxn>
                <a:cxn ang="0">
                  <a:pos x="48" y="117"/>
                </a:cxn>
                <a:cxn ang="0">
                  <a:pos x="48" y="25"/>
                </a:cxn>
                <a:cxn ang="0">
                  <a:pos x="24" y="0"/>
                </a:cxn>
                <a:cxn ang="0">
                  <a:pos x="0" y="25"/>
                </a:cxn>
                <a:cxn ang="0">
                  <a:pos x="0" y="122"/>
                </a:cxn>
                <a:cxn ang="0">
                  <a:pos x="0" y="124"/>
                </a:cxn>
                <a:cxn ang="0">
                  <a:pos x="2" y="132"/>
                </a:cxn>
                <a:cxn ang="0">
                  <a:pos x="2" y="135"/>
                </a:cxn>
                <a:cxn ang="0">
                  <a:pos x="5" y="139"/>
                </a:cxn>
                <a:cxn ang="0">
                  <a:pos x="72" y="243"/>
                </a:cxn>
                <a:cxn ang="0">
                  <a:pos x="77" y="248"/>
                </a:cxn>
                <a:cxn ang="0">
                  <a:pos x="77" y="503"/>
                </a:cxn>
                <a:cxn ang="0">
                  <a:pos x="77" y="511"/>
                </a:cxn>
                <a:cxn ang="0">
                  <a:pos x="77" y="614"/>
                </a:cxn>
                <a:cxn ang="0">
                  <a:pos x="78" y="618"/>
                </a:cxn>
                <a:cxn ang="0">
                  <a:pos x="77" y="622"/>
                </a:cxn>
                <a:cxn ang="0">
                  <a:pos x="77" y="732"/>
                </a:cxn>
                <a:cxn ang="0">
                  <a:pos x="102" y="760"/>
                </a:cxn>
                <a:cxn ang="0">
                  <a:pos x="110" y="760"/>
                </a:cxn>
                <a:cxn ang="0">
                  <a:pos x="136" y="732"/>
                </a:cxn>
                <a:cxn ang="0">
                  <a:pos x="136" y="622"/>
                </a:cxn>
                <a:cxn ang="0">
                  <a:pos x="136" y="618"/>
                </a:cxn>
                <a:cxn ang="0">
                  <a:pos x="136" y="614"/>
                </a:cxn>
                <a:cxn ang="0">
                  <a:pos x="136" y="511"/>
                </a:cxn>
                <a:cxn ang="0">
                  <a:pos x="166" y="511"/>
                </a:cxn>
                <a:cxn ang="0">
                  <a:pos x="166" y="614"/>
                </a:cxn>
                <a:cxn ang="0">
                  <a:pos x="166" y="618"/>
                </a:cxn>
                <a:cxn ang="0">
                  <a:pos x="166" y="622"/>
                </a:cxn>
                <a:cxn ang="0">
                  <a:pos x="166" y="732"/>
                </a:cxn>
                <a:cxn ang="0">
                  <a:pos x="191" y="760"/>
                </a:cxn>
                <a:cxn ang="0">
                  <a:pos x="198" y="760"/>
                </a:cxn>
                <a:cxn ang="0">
                  <a:pos x="224" y="732"/>
                </a:cxn>
                <a:cxn ang="0">
                  <a:pos x="224" y="622"/>
                </a:cxn>
                <a:cxn ang="0">
                  <a:pos x="224" y="618"/>
                </a:cxn>
                <a:cxn ang="0">
                  <a:pos x="224" y="614"/>
                </a:cxn>
                <a:cxn ang="0">
                  <a:pos x="224" y="511"/>
                </a:cxn>
                <a:cxn ang="0">
                  <a:pos x="224" y="503"/>
                </a:cxn>
                <a:cxn ang="0">
                  <a:pos x="224" y="243"/>
                </a:cxn>
                <a:cxn ang="0">
                  <a:pos x="228" y="243"/>
                </a:cxn>
                <a:cxn ang="0">
                  <a:pos x="295" y="139"/>
                </a:cxn>
                <a:cxn ang="0">
                  <a:pos x="297" y="132"/>
                </a:cxn>
                <a:cxn ang="0">
                  <a:pos x="298" y="124"/>
                </a:cxn>
                <a:cxn ang="0">
                  <a:pos x="298" y="122"/>
                </a:cxn>
                <a:cxn ang="0">
                  <a:pos x="298" y="25"/>
                </a:cxn>
                <a:cxn ang="0">
                  <a:pos x="276" y="0"/>
                </a:cxn>
              </a:cxnLst>
              <a:rect l="0" t="0" r="r" b="b"/>
              <a:pathLst>
                <a:path w="298" h="760">
                  <a:moveTo>
                    <a:pt x="276" y="0"/>
                  </a:moveTo>
                  <a:cubicBezTo>
                    <a:pt x="264" y="0"/>
                    <a:pt x="253" y="11"/>
                    <a:pt x="253" y="25"/>
                  </a:cubicBezTo>
                  <a:cubicBezTo>
                    <a:pt x="253" y="114"/>
                    <a:pt x="253" y="114"/>
                    <a:pt x="253" y="114"/>
                  </a:cubicBezTo>
                  <a:cubicBezTo>
                    <a:pt x="193" y="205"/>
                    <a:pt x="193" y="205"/>
                    <a:pt x="193" y="205"/>
                  </a:cubicBezTo>
                  <a:cubicBezTo>
                    <a:pt x="106" y="205"/>
                    <a:pt x="106" y="205"/>
                    <a:pt x="106" y="205"/>
                  </a:cubicBezTo>
                  <a:cubicBezTo>
                    <a:pt x="48" y="117"/>
                    <a:pt x="48" y="117"/>
                    <a:pt x="48" y="117"/>
                  </a:cubicBezTo>
                  <a:cubicBezTo>
                    <a:pt x="48" y="25"/>
                    <a:pt x="48" y="25"/>
                    <a:pt x="48" y="25"/>
                  </a:cubicBezTo>
                  <a:cubicBezTo>
                    <a:pt x="48" y="11"/>
                    <a:pt x="37" y="0"/>
                    <a:pt x="24" y="0"/>
                  </a:cubicBezTo>
                  <a:cubicBezTo>
                    <a:pt x="11" y="0"/>
                    <a:pt x="0" y="11"/>
                    <a:pt x="0" y="25"/>
                  </a:cubicBezTo>
                  <a:cubicBezTo>
                    <a:pt x="0" y="122"/>
                    <a:pt x="0" y="122"/>
                    <a:pt x="0" y="122"/>
                  </a:cubicBezTo>
                  <a:cubicBezTo>
                    <a:pt x="0" y="124"/>
                    <a:pt x="0" y="124"/>
                    <a:pt x="0" y="124"/>
                  </a:cubicBezTo>
                  <a:cubicBezTo>
                    <a:pt x="0" y="128"/>
                    <a:pt x="2" y="130"/>
                    <a:pt x="2" y="132"/>
                  </a:cubicBezTo>
                  <a:cubicBezTo>
                    <a:pt x="2" y="132"/>
                    <a:pt x="2" y="132"/>
                    <a:pt x="2" y="135"/>
                  </a:cubicBezTo>
                  <a:cubicBezTo>
                    <a:pt x="3" y="136"/>
                    <a:pt x="3" y="136"/>
                    <a:pt x="5" y="139"/>
                  </a:cubicBezTo>
                  <a:cubicBezTo>
                    <a:pt x="72" y="243"/>
                    <a:pt x="72" y="243"/>
                    <a:pt x="72" y="243"/>
                  </a:cubicBezTo>
                  <a:cubicBezTo>
                    <a:pt x="72" y="243"/>
                    <a:pt x="74" y="246"/>
                    <a:pt x="77" y="248"/>
                  </a:cubicBezTo>
                  <a:cubicBezTo>
                    <a:pt x="77" y="503"/>
                    <a:pt x="77" y="503"/>
                    <a:pt x="77" y="503"/>
                  </a:cubicBezTo>
                  <a:cubicBezTo>
                    <a:pt x="77" y="511"/>
                    <a:pt x="77" y="511"/>
                    <a:pt x="77" y="511"/>
                  </a:cubicBezTo>
                  <a:cubicBezTo>
                    <a:pt x="77" y="614"/>
                    <a:pt x="77" y="614"/>
                    <a:pt x="77" y="614"/>
                  </a:cubicBezTo>
                  <a:cubicBezTo>
                    <a:pt x="77" y="617"/>
                    <a:pt x="78" y="617"/>
                    <a:pt x="78" y="618"/>
                  </a:cubicBezTo>
                  <a:cubicBezTo>
                    <a:pt x="77" y="622"/>
                    <a:pt x="77" y="622"/>
                    <a:pt x="77" y="622"/>
                  </a:cubicBezTo>
                  <a:cubicBezTo>
                    <a:pt x="77" y="732"/>
                    <a:pt x="77" y="732"/>
                    <a:pt x="77" y="732"/>
                  </a:cubicBezTo>
                  <a:cubicBezTo>
                    <a:pt x="77" y="749"/>
                    <a:pt x="90" y="760"/>
                    <a:pt x="102" y="760"/>
                  </a:cubicBezTo>
                  <a:cubicBezTo>
                    <a:pt x="110" y="760"/>
                    <a:pt x="110" y="760"/>
                    <a:pt x="110" y="760"/>
                  </a:cubicBezTo>
                  <a:cubicBezTo>
                    <a:pt x="124" y="760"/>
                    <a:pt x="136" y="749"/>
                    <a:pt x="136" y="732"/>
                  </a:cubicBezTo>
                  <a:cubicBezTo>
                    <a:pt x="136" y="622"/>
                    <a:pt x="136" y="622"/>
                    <a:pt x="136" y="622"/>
                  </a:cubicBezTo>
                  <a:cubicBezTo>
                    <a:pt x="136" y="618"/>
                    <a:pt x="136" y="618"/>
                    <a:pt x="136" y="618"/>
                  </a:cubicBezTo>
                  <a:cubicBezTo>
                    <a:pt x="136" y="617"/>
                    <a:pt x="136" y="617"/>
                    <a:pt x="136" y="614"/>
                  </a:cubicBezTo>
                  <a:cubicBezTo>
                    <a:pt x="136" y="511"/>
                    <a:pt x="136" y="511"/>
                    <a:pt x="136" y="511"/>
                  </a:cubicBezTo>
                  <a:cubicBezTo>
                    <a:pt x="166" y="511"/>
                    <a:pt x="166" y="511"/>
                    <a:pt x="166" y="511"/>
                  </a:cubicBezTo>
                  <a:cubicBezTo>
                    <a:pt x="166" y="614"/>
                    <a:pt x="166" y="614"/>
                    <a:pt x="166" y="614"/>
                  </a:cubicBezTo>
                  <a:cubicBezTo>
                    <a:pt x="166" y="617"/>
                    <a:pt x="166" y="617"/>
                    <a:pt x="166" y="618"/>
                  </a:cubicBezTo>
                  <a:cubicBezTo>
                    <a:pt x="166" y="622"/>
                    <a:pt x="166" y="622"/>
                    <a:pt x="166" y="622"/>
                  </a:cubicBezTo>
                  <a:cubicBezTo>
                    <a:pt x="166" y="732"/>
                    <a:pt x="166" y="732"/>
                    <a:pt x="166" y="732"/>
                  </a:cubicBezTo>
                  <a:cubicBezTo>
                    <a:pt x="166" y="749"/>
                    <a:pt x="177" y="760"/>
                    <a:pt x="191" y="760"/>
                  </a:cubicBezTo>
                  <a:cubicBezTo>
                    <a:pt x="198" y="760"/>
                    <a:pt x="198" y="760"/>
                    <a:pt x="198" y="760"/>
                  </a:cubicBezTo>
                  <a:cubicBezTo>
                    <a:pt x="214" y="760"/>
                    <a:pt x="224" y="749"/>
                    <a:pt x="224" y="732"/>
                  </a:cubicBezTo>
                  <a:cubicBezTo>
                    <a:pt x="224" y="622"/>
                    <a:pt x="224" y="622"/>
                    <a:pt x="224" y="622"/>
                  </a:cubicBezTo>
                  <a:cubicBezTo>
                    <a:pt x="224" y="618"/>
                    <a:pt x="224" y="618"/>
                    <a:pt x="224" y="618"/>
                  </a:cubicBezTo>
                  <a:cubicBezTo>
                    <a:pt x="224" y="617"/>
                    <a:pt x="224" y="617"/>
                    <a:pt x="224" y="614"/>
                  </a:cubicBezTo>
                  <a:cubicBezTo>
                    <a:pt x="224" y="511"/>
                    <a:pt x="224" y="511"/>
                    <a:pt x="224" y="511"/>
                  </a:cubicBezTo>
                  <a:cubicBezTo>
                    <a:pt x="224" y="503"/>
                    <a:pt x="224" y="503"/>
                    <a:pt x="224" y="503"/>
                  </a:cubicBezTo>
                  <a:cubicBezTo>
                    <a:pt x="224" y="243"/>
                    <a:pt x="224" y="243"/>
                    <a:pt x="224" y="243"/>
                  </a:cubicBezTo>
                  <a:cubicBezTo>
                    <a:pt x="227" y="243"/>
                    <a:pt x="227" y="243"/>
                    <a:pt x="228" y="243"/>
                  </a:cubicBezTo>
                  <a:cubicBezTo>
                    <a:pt x="295" y="139"/>
                    <a:pt x="295" y="139"/>
                    <a:pt x="295" y="139"/>
                  </a:cubicBezTo>
                  <a:cubicBezTo>
                    <a:pt x="295" y="136"/>
                    <a:pt x="297" y="135"/>
                    <a:pt x="297" y="132"/>
                  </a:cubicBezTo>
                  <a:cubicBezTo>
                    <a:pt x="298" y="128"/>
                    <a:pt x="298" y="126"/>
                    <a:pt x="298" y="124"/>
                  </a:cubicBezTo>
                  <a:cubicBezTo>
                    <a:pt x="298" y="122"/>
                    <a:pt x="298" y="122"/>
                    <a:pt x="298" y="122"/>
                  </a:cubicBezTo>
                  <a:cubicBezTo>
                    <a:pt x="298" y="25"/>
                    <a:pt x="298" y="25"/>
                    <a:pt x="298" y="25"/>
                  </a:cubicBezTo>
                  <a:cubicBezTo>
                    <a:pt x="298" y="11"/>
                    <a:pt x="290" y="0"/>
                    <a:pt x="276" y="0"/>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微软雅黑"/>
              </a:endParaRPr>
            </a:p>
          </p:txBody>
        </p:sp>
        <p:sp>
          <p:nvSpPr>
            <p:cNvPr id="14" name="Oval 97"/>
            <p:cNvSpPr>
              <a:spLocks noChangeArrowheads="1"/>
            </p:cNvSpPr>
            <p:nvPr/>
          </p:nvSpPr>
          <p:spPr bwMode="auto">
            <a:xfrm>
              <a:off x="1884" y="1093"/>
              <a:ext cx="158" cy="156"/>
            </a:xfrm>
            <a:prstGeom prst="ellipse">
              <a:avLst/>
            </a:pr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15" name="Freeform 98"/>
            <p:cNvSpPr>
              <a:spLocks/>
            </p:cNvSpPr>
            <p:nvPr/>
          </p:nvSpPr>
          <p:spPr bwMode="auto">
            <a:xfrm>
              <a:off x="2133" y="1361"/>
              <a:ext cx="476" cy="708"/>
            </a:xfrm>
            <a:custGeom>
              <a:avLst/>
              <a:gdLst/>
              <a:ahLst/>
              <a:cxnLst>
                <a:cxn ang="0">
                  <a:pos x="333" y="115"/>
                </a:cxn>
                <a:cxn ang="0">
                  <a:pos x="331" y="112"/>
                </a:cxn>
                <a:cxn ang="0">
                  <a:pos x="242" y="2"/>
                </a:cxn>
                <a:cxn ang="0">
                  <a:pos x="96" y="0"/>
                </a:cxn>
                <a:cxn ang="0">
                  <a:pos x="73" y="11"/>
                </a:cxn>
                <a:cxn ang="0">
                  <a:pos x="4" y="114"/>
                </a:cxn>
                <a:cxn ang="0">
                  <a:pos x="2" y="118"/>
                </a:cxn>
                <a:cxn ang="0">
                  <a:pos x="0" y="128"/>
                </a:cxn>
                <a:cxn ang="0">
                  <a:pos x="2" y="138"/>
                </a:cxn>
                <a:cxn ang="0">
                  <a:pos x="8" y="149"/>
                </a:cxn>
                <a:cxn ang="0">
                  <a:pos x="11" y="150"/>
                </a:cxn>
                <a:cxn ang="0">
                  <a:pos x="119" y="192"/>
                </a:cxn>
                <a:cxn ang="0">
                  <a:pos x="58" y="123"/>
                </a:cxn>
                <a:cxn ang="0">
                  <a:pos x="96" y="128"/>
                </a:cxn>
                <a:cxn ang="0">
                  <a:pos x="131" y="201"/>
                </a:cxn>
                <a:cxn ang="0">
                  <a:pos x="96" y="219"/>
                </a:cxn>
                <a:cxn ang="0">
                  <a:pos x="96" y="305"/>
                </a:cxn>
                <a:cxn ang="0">
                  <a:pos x="96" y="411"/>
                </a:cxn>
                <a:cxn ang="0">
                  <a:pos x="96" y="525"/>
                </a:cxn>
                <a:cxn ang="0">
                  <a:pos x="127" y="553"/>
                </a:cxn>
                <a:cxn ang="0">
                  <a:pos x="155" y="416"/>
                </a:cxn>
                <a:cxn ang="0">
                  <a:pos x="155" y="408"/>
                </a:cxn>
                <a:cxn ang="0">
                  <a:pos x="183" y="305"/>
                </a:cxn>
                <a:cxn ang="0">
                  <a:pos x="183" y="411"/>
                </a:cxn>
                <a:cxn ang="0">
                  <a:pos x="183" y="525"/>
                </a:cxn>
                <a:cxn ang="0">
                  <a:pos x="216" y="553"/>
                </a:cxn>
                <a:cxn ang="0">
                  <a:pos x="242" y="416"/>
                </a:cxn>
                <a:cxn ang="0">
                  <a:pos x="242" y="408"/>
                </a:cxn>
                <a:cxn ang="0">
                  <a:pos x="242" y="296"/>
                </a:cxn>
                <a:cxn ang="0">
                  <a:pos x="234" y="219"/>
                </a:cxn>
                <a:cxn ang="0">
                  <a:pos x="216" y="144"/>
                </a:cxn>
                <a:cxn ang="0">
                  <a:pos x="242" y="69"/>
                </a:cxn>
                <a:cxn ang="0">
                  <a:pos x="224" y="156"/>
                </a:cxn>
                <a:cxn ang="0">
                  <a:pos x="247" y="201"/>
                </a:cxn>
                <a:cxn ang="0">
                  <a:pos x="325" y="149"/>
                </a:cxn>
                <a:cxn ang="0">
                  <a:pos x="333" y="142"/>
                </a:cxn>
                <a:cxn ang="0">
                  <a:pos x="335" y="132"/>
                </a:cxn>
                <a:cxn ang="0">
                  <a:pos x="335" y="124"/>
                </a:cxn>
              </a:cxnLst>
              <a:rect l="0" t="0" r="r" b="b"/>
              <a:pathLst>
                <a:path w="337" h="553">
                  <a:moveTo>
                    <a:pt x="333" y="118"/>
                  </a:moveTo>
                  <a:cubicBezTo>
                    <a:pt x="333" y="115"/>
                    <a:pt x="333" y="115"/>
                    <a:pt x="333" y="115"/>
                  </a:cubicBezTo>
                  <a:cubicBezTo>
                    <a:pt x="333" y="115"/>
                    <a:pt x="333" y="115"/>
                    <a:pt x="331" y="114"/>
                  </a:cubicBezTo>
                  <a:cubicBezTo>
                    <a:pt x="331" y="114"/>
                    <a:pt x="331" y="114"/>
                    <a:pt x="331" y="112"/>
                  </a:cubicBezTo>
                  <a:cubicBezTo>
                    <a:pt x="262" y="11"/>
                    <a:pt x="262" y="11"/>
                    <a:pt x="262" y="11"/>
                  </a:cubicBezTo>
                  <a:cubicBezTo>
                    <a:pt x="256" y="4"/>
                    <a:pt x="249" y="0"/>
                    <a:pt x="242" y="2"/>
                  </a:cubicBezTo>
                  <a:cubicBezTo>
                    <a:pt x="242" y="0"/>
                    <a:pt x="242" y="0"/>
                    <a:pt x="242" y="0"/>
                  </a:cubicBezTo>
                  <a:cubicBezTo>
                    <a:pt x="96" y="0"/>
                    <a:pt x="96" y="0"/>
                    <a:pt x="96" y="0"/>
                  </a:cubicBezTo>
                  <a:cubicBezTo>
                    <a:pt x="96" y="2"/>
                    <a:pt x="96" y="2"/>
                    <a:pt x="96" y="2"/>
                  </a:cubicBezTo>
                  <a:cubicBezTo>
                    <a:pt x="85" y="0"/>
                    <a:pt x="78" y="4"/>
                    <a:pt x="73" y="11"/>
                  </a:cubicBezTo>
                  <a:cubicBezTo>
                    <a:pt x="4" y="112"/>
                    <a:pt x="4" y="112"/>
                    <a:pt x="4" y="112"/>
                  </a:cubicBezTo>
                  <a:cubicBezTo>
                    <a:pt x="4" y="114"/>
                    <a:pt x="4" y="114"/>
                    <a:pt x="4" y="114"/>
                  </a:cubicBezTo>
                  <a:cubicBezTo>
                    <a:pt x="2" y="114"/>
                    <a:pt x="2" y="114"/>
                    <a:pt x="2" y="114"/>
                  </a:cubicBezTo>
                  <a:cubicBezTo>
                    <a:pt x="2" y="115"/>
                    <a:pt x="2" y="115"/>
                    <a:pt x="2" y="118"/>
                  </a:cubicBezTo>
                  <a:cubicBezTo>
                    <a:pt x="2" y="120"/>
                    <a:pt x="0" y="123"/>
                    <a:pt x="0" y="124"/>
                  </a:cubicBezTo>
                  <a:cubicBezTo>
                    <a:pt x="0" y="124"/>
                    <a:pt x="0" y="125"/>
                    <a:pt x="0" y="128"/>
                  </a:cubicBezTo>
                  <a:cubicBezTo>
                    <a:pt x="0" y="129"/>
                    <a:pt x="0" y="132"/>
                    <a:pt x="0" y="132"/>
                  </a:cubicBezTo>
                  <a:cubicBezTo>
                    <a:pt x="0" y="136"/>
                    <a:pt x="2" y="136"/>
                    <a:pt x="2" y="138"/>
                  </a:cubicBezTo>
                  <a:cubicBezTo>
                    <a:pt x="2" y="139"/>
                    <a:pt x="2" y="139"/>
                    <a:pt x="2" y="142"/>
                  </a:cubicBezTo>
                  <a:cubicBezTo>
                    <a:pt x="4" y="144"/>
                    <a:pt x="5" y="146"/>
                    <a:pt x="8" y="149"/>
                  </a:cubicBezTo>
                  <a:cubicBezTo>
                    <a:pt x="10" y="149"/>
                    <a:pt x="10" y="149"/>
                    <a:pt x="10" y="149"/>
                  </a:cubicBezTo>
                  <a:cubicBezTo>
                    <a:pt x="10" y="149"/>
                    <a:pt x="10" y="150"/>
                    <a:pt x="11" y="150"/>
                  </a:cubicBezTo>
                  <a:cubicBezTo>
                    <a:pt x="87" y="201"/>
                    <a:pt x="87" y="201"/>
                    <a:pt x="87" y="201"/>
                  </a:cubicBezTo>
                  <a:cubicBezTo>
                    <a:pt x="98" y="209"/>
                    <a:pt x="113" y="204"/>
                    <a:pt x="119" y="192"/>
                  </a:cubicBezTo>
                  <a:cubicBezTo>
                    <a:pt x="127" y="180"/>
                    <a:pt x="122" y="165"/>
                    <a:pt x="112" y="156"/>
                  </a:cubicBezTo>
                  <a:cubicBezTo>
                    <a:pt x="58" y="123"/>
                    <a:pt x="58" y="123"/>
                    <a:pt x="58" y="123"/>
                  </a:cubicBezTo>
                  <a:cubicBezTo>
                    <a:pt x="96" y="68"/>
                    <a:pt x="96" y="68"/>
                    <a:pt x="96" y="68"/>
                  </a:cubicBezTo>
                  <a:cubicBezTo>
                    <a:pt x="96" y="128"/>
                    <a:pt x="96" y="128"/>
                    <a:pt x="96" y="128"/>
                  </a:cubicBezTo>
                  <a:cubicBezTo>
                    <a:pt x="119" y="144"/>
                    <a:pt x="119" y="144"/>
                    <a:pt x="119" y="144"/>
                  </a:cubicBezTo>
                  <a:cubicBezTo>
                    <a:pt x="138" y="156"/>
                    <a:pt x="143" y="180"/>
                    <a:pt x="131" y="201"/>
                  </a:cubicBezTo>
                  <a:cubicBezTo>
                    <a:pt x="124" y="214"/>
                    <a:pt x="113" y="219"/>
                    <a:pt x="100" y="219"/>
                  </a:cubicBezTo>
                  <a:cubicBezTo>
                    <a:pt x="98" y="219"/>
                    <a:pt x="97" y="219"/>
                    <a:pt x="96" y="219"/>
                  </a:cubicBezTo>
                  <a:cubicBezTo>
                    <a:pt x="96" y="296"/>
                    <a:pt x="96" y="296"/>
                    <a:pt x="96" y="296"/>
                  </a:cubicBezTo>
                  <a:cubicBezTo>
                    <a:pt x="96" y="305"/>
                    <a:pt x="96" y="305"/>
                    <a:pt x="96" y="305"/>
                  </a:cubicBezTo>
                  <a:cubicBezTo>
                    <a:pt x="96" y="408"/>
                    <a:pt x="96" y="408"/>
                    <a:pt x="96" y="408"/>
                  </a:cubicBezTo>
                  <a:cubicBezTo>
                    <a:pt x="96" y="408"/>
                    <a:pt x="96" y="409"/>
                    <a:pt x="96" y="411"/>
                  </a:cubicBezTo>
                  <a:cubicBezTo>
                    <a:pt x="96" y="411"/>
                    <a:pt x="96" y="413"/>
                    <a:pt x="96" y="416"/>
                  </a:cubicBezTo>
                  <a:cubicBezTo>
                    <a:pt x="96" y="525"/>
                    <a:pt x="96" y="525"/>
                    <a:pt x="96" y="525"/>
                  </a:cubicBezTo>
                  <a:cubicBezTo>
                    <a:pt x="96" y="541"/>
                    <a:pt x="106" y="553"/>
                    <a:pt x="119" y="553"/>
                  </a:cubicBezTo>
                  <a:cubicBezTo>
                    <a:pt x="127" y="553"/>
                    <a:pt x="127" y="553"/>
                    <a:pt x="127" y="553"/>
                  </a:cubicBezTo>
                  <a:cubicBezTo>
                    <a:pt x="142" y="553"/>
                    <a:pt x="155" y="541"/>
                    <a:pt x="155" y="525"/>
                  </a:cubicBezTo>
                  <a:cubicBezTo>
                    <a:pt x="155" y="416"/>
                    <a:pt x="155" y="416"/>
                    <a:pt x="155" y="416"/>
                  </a:cubicBezTo>
                  <a:cubicBezTo>
                    <a:pt x="155" y="413"/>
                    <a:pt x="153" y="411"/>
                    <a:pt x="153" y="411"/>
                  </a:cubicBezTo>
                  <a:cubicBezTo>
                    <a:pt x="153" y="409"/>
                    <a:pt x="155" y="408"/>
                    <a:pt x="155" y="408"/>
                  </a:cubicBezTo>
                  <a:cubicBezTo>
                    <a:pt x="155" y="305"/>
                    <a:pt x="155" y="305"/>
                    <a:pt x="155" y="305"/>
                  </a:cubicBezTo>
                  <a:cubicBezTo>
                    <a:pt x="183" y="305"/>
                    <a:pt x="183" y="305"/>
                    <a:pt x="183" y="305"/>
                  </a:cubicBezTo>
                  <a:cubicBezTo>
                    <a:pt x="183" y="408"/>
                    <a:pt x="183" y="408"/>
                    <a:pt x="183" y="408"/>
                  </a:cubicBezTo>
                  <a:cubicBezTo>
                    <a:pt x="183" y="408"/>
                    <a:pt x="183" y="409"/>
                    <a:pt x="183" y="411"/>
                  </a:cubicBezTo>
                  <a:cubicBezTo>
                    <a:pt x="183" y="411"/>
                    <a:pt x="183" y="413"/>
                    <a:pt x="183" y="416"/>
                  </a:cubicBezTo>
                  <a:cubicBezTo>
                    <a:pt x="183" y="525"/>
                    <a:pt x="183" y="525"/>
                    <a:pt x="183" y="525"/>
                  </a:cubicBezTo>
                  <a:cubicBezTo>
                    <a:pt x="183" y="541"/>
                    <a:pt x="196" y="553"/>
                    <a:pt x="208" y="553"/>
                  </a:cubicBezTo>
                  <a:cubicBezTo>
                    <a:pt x="216" y="553"/>
                    <a:pt x="216" y="553"/>
                    <a:pt x="216" y="553"/>
                  </a:cubicBezTo>
                  <a:cubicBezTo>
                    <a:pt x="230" y="553"/>
                    <a:pt x="242" y="541"/>
                    <a:pt x="242" y="525"/>
                  </a:cubicBezTo>
                  <a:cubicBezTo>
                    <a:pt x="242" y="416"/>
                    <a:pt x="242" y="416"/>
                    <a:pt x="242" y="416"/>
                  </a:cubicBezTo>
                  <a:cubicBezTo>
                    <a:pt x="242" y="413"/>
                    <a:pt x="242" y="411"/>
                    <a:pt x="242" y="411"/>
                  </a:cubicBezTo>
                  <a:cubicBezTo>
                    <a:pt x="242" y="409"/>
                    <a:pt x="242" y="408"/>
                    <a:pt x="242" y="408"/>
                  </a:cubicBezTo>
                  <a:cubicBezTo>
                    <a:pt x="242" y="305"/>
                    <a:pt x="242" y="305"/>
                    <a:pt x="242" y="305"/>
                  </a:cubicBezTo>
                  <a:cubicBezTo>
                    <a:pt x="242" y="296"/>
                    <a:pt x="242" y="296"/>
                    <a:pt x="242" y="296"/>
                  </a:cubicBezTo>
                  <a:cubicBezTo>
                    <a:pt x="242" y="219"/>
                    <a:pt x="242" y="219"/>
                    <a:pt x="242" y="219"/>
                  </a:cubicBezTo>
                  <a:cubicBezTo>
                    <a:pt x="240" y="219"/>
                    <a:pt x="238" y="219"/>
                    <a:pt x="234" y="219"/>
                  </a:cubicBezTo>
                  <a:cubicBezTo>
                    <a:pt x="221" y="219"/>
                    <a:pt x="209" y="214"/>
                    <a:pt x="203" y="201"/>
                  </a:cubicBezTo>
                  <a:cubicBezTo>
                    <a:pt x="193" y="180"/>
                    <a:pt x="199" y="156"/>
                    <a:pt x="216" y="144"/>
                  </a:cubicBezTo>
                  <a:cubicBezTo>
                    <a:pt x="242" y="125"/>
                    <a:pt x="242" y="125"/>
                    <a:pt x="242" y="125"/>
                  </a:cubicBezTo>
                  <a:cubicBezTo>
                    <a:pt x="242" y="69"/>
                    <a:pt x="242" y="69"/>
                    <a:pt x="242" y="69"/>
                  </a:cubicBezTo>
                  <a:cubicBezTo>
                    <a:pt x="277" y="123"/>
                    <a:pt x="277" y="123"/>
                    <a:pt x="277" y="123"/>
                  </a:cubicBezTo>
                  <a:cubicBezTo>
                    <a:pt x="224" y="156"/>
                    <a:pt x="224" y="156"/>
                    <a:pt x="224" y="156"/>
                  </a:cubicBezTo>
                  <a:cubicBezTo>
                    <a:pt x="212" y="165"/>
                    <a:pt x="208" y="180"/>
                    <a:pt x="216" y="192"/>
                  </a:cubicBezTo>
                  <a:cubicBezTo>
                    <a:pt x="221" y="204"/>
                    <a:pt x="236" y="209"/>
                    <a:pt x="247" y="201"/>
                  </a:cubicBezTo>
                  <a:cubicBezTo>
                    <a:pt x="323" y="150"/>
                    <a:pt x="323" y="150"/>
                    <a:pt x="323" y="150"/>
                  </a:cubicBezTo>
                  <a:cubicBezTo>
                    <a:pt x="325" y="150"/>
                    <a:pt x="325" y="149"/>
                    <a:pt x="325" y="149"/>
                  </a:cubicBezTo>
                  <a:cubicBezTo>
                    <a:pt x="327" y="149"/>
                    <a:pt x="327" y="149"/>
                    <a:pt x="327" y="149"/>
                  </a:cubicBezTo>
                  <a:cubicBezTo>
                    <a:pt x="329" y="146"/>
                    <a:pt x="331" y="144"/>
                    <a:pt x="333" y="142"/>
                  </a:cubicBezTo>
                  <a:cubicBezTo>
                    <a:pt x="333" y="139"/>
                    <a:pt x="333" y="139"/>
                    <a:pt x="333" y="139"/>
                  </a:cubicBezTo>
                  <a:cubicBezTo>
                    <a:pt x="335" y="138"/>
                    <a:pt x="335" y="136"/>
                    <a:pt x="335" y="132"/>
                  </a:cubicBezTo>
                  <a:cubicBezTo>
                    <a:pt x="337" y="132"/>
                    <a:pt x="335" y="129"/>
                    <a:pt x="335" y="128"/>
                  </a:cubicBezTo>
                  <a:cubicBezTo>
                    <a:pt x="335" y="125"/>
                    <a:pt x="337" y="125"/>
                    <a:pt x="335" y="124"/>
                  </a:cubicBezTo>
                  <a:cubicBezTo>
                    <a:pt x="335" y="123"/>
                    <a:pt x="335" y="120"/>
                    <a:pt x="333" y="118"/>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16" name="Freeform 99"/>
            <p:cNvSpPr>
              <a:spLocks/>
            </p:cNvSpPr>
            <p:nvPr/>
          </p:nvSpPr>
          <p:spPr bwMode="auto">
            <a:xfrm>
              <a:off x="2291" y="1176"/>
              <a:ext cx="160" cy="160"/>
            </a:xfrm>
            <a:custGeom>
              <a:avLst/>
              <a:gdLst/>
              <a:ahLst/>
              <a:cxnLst>
                <a:cxn ang="0">
                  <a:pos x="55" y="125"/>
                </a:cxn>
                <a:cxn ang="0">
                  <a:pos x="113" y="62"/>
                </a:cxn>
                <a:cxn ang="0">
                  <a:pos x="55" y="0"/>
                </a:cxn>
                <a:cxn ang="0">
                  <a:pos x="0" y="62"/>
                </a:cxn>
                <a:cxn ang="0">
                  <a:pos x="55" y="125"/>
                </a:cxn>
              </a:cxnLst>
              <a:rect l="0" t="0" r="r" b="b"/>
              <a:pathLst>
                <a:path w="113" h="125">
                  <a:moveTo>
                    <a:pt x="55" y="125"/>
                  </a:moveTo>
                  <a:cubicBezTo>
                    <a:pt x="87" y="125"/>
                    <a:pt x="113" y="96"/>
                    <a:pt x="113" y="62"/>
                  </a:cubicBezTo>
                  <a:cubicBezTo>
                    <a:pt x="113" y="29"/>
                    <a:pt x="87" y="0"/>
                    <a:pt x="55" y="0"/>
                  </a:cubicBezTo>
                  <a:cubicBezTo>
                    <a:pt x="26" y="0"/>
                    <a:pt x="0" y="29"/>
                    <a:pt x="0" y="62"/>
                  </a:cubicBezTo>
                  <a:cubicBezTo>
                    <a:pt x="0" y="96"/>
                    <a:pt x="26" y="125"/>
                    <a:pt x="55" y="125"/>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grpSp>
      <p:grpSp>
        <p:nvGrpSpPr>
          <p:cNvPr id="17" name="Group 45"/>
          <p:cNvGrpSpPr/>
          <p:nvPr/>
        </p:nvGrpSpPr>
        <p:grpSpPr>
          <a:xfrm>
            <a:off x="1046517" y="2083277"/>
            <a:ext cx="885849" cy="1005700"/>
            <a:chOff x="1031709" y="2356953"/>
            <a:chExt cx="885849" cy="1005700"/>
          </a:xfrm>
          <a:solidFill>
            <a:srgbClr val="92D050"/>
          </a:solidFill>
        </p:grpSpPr>
        <p:sp>
          <p:nvSpPr>
            <p:cNvPr id="18" name="Freeform 1304"/>
            <p:cNvSpPr>
              <a:spLocks/>
            </p:cNvSpPr>
            <p:nvPr/>
          </p:nvSpPr>
          <p:spPr bwMode="auto">
            <a:xfrm rot="19310162">
              <a:off x="1031709" y="2356953"/>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19" name="Title 1"/>
            <p:cNvSpPr txBox="1">
              <a:spLocks/>
            </p:cNvSpPr>
            <p:nvPr/>
          </p:nvSpPr>
          <p:spPr>
            <a:xfrm>
              <a:off x="1066800" y="2570133"/>
              <a:ext cx="685800" cy="369332"/>
            </a:xfrm>
            <a:prstGeom prst="rect">
              <a:avLst/>
            </a:prstGeom>
            <a:grpFill/>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1800" b="0" i="0" u="none" strike="noStrike" kern="1200" cap="none" spc="0" normalizeH="0" baseline="0" noProof="0" dirty="0" smtClean="0">
                  <a:ln>
                    <a:noFill/>
                  </a:ln>
                  <a:solidFill>
                    <a:sysClr val="window" lastClr="FFFFFF"/>
                  </a:solidFill>
                  <a:effectLst/>
                  <a:uLnTx/>
                  <a:uFillTx/>
                  <a:latin typeface="微软雅黑"/>
                  <a:ea typeface="微软雅黑"/>
                  <a:cs typeface="+mj-cs"/>
                </a:rPr>
                <a:t>10</a:t>
              </a:r>
              <a:r>
                <a:rPr kumimoji="0" lang="zh-CN" altLang="en-US" sz="1800" b="0" i="0" u="none" strike="noStrike" kern="1200" cap="none" spc="0" normalizeH="0" baseline="0" noProof="0" dirty="0" smtClean="0">
                  <a:ln>
                    <a:noFill/>
                  </a:ln>
                  <a:solidFill>
                    <a:sysClr val="window" lastClr="FFFFFF"/>
                  </a:solidFill>
                  <a:effectLst/>
                  <a:uLnTx/>
                  <a:uFillTx/>
                  <a:latin typeface="微软雅黑"/>
                  <a:ea typeface="微软雅黑"/>
                  <a:cs typeface="+mj-cs"/>
                </a:rPr>
                <a:t>万</a:t>
              </a:r>
              <a:endParaRPr kumimoji="0" lang="en-US" sz="1800" b="0" i="0" u="none" strike="noStrike" kern="1200" cap="none" spc="0" normalizeH="0" baseline="0" noProof="0" dirty="0">
                <a:ln>
                  <a:noFill/>
                </a:ln>
                <a:solidFill>
                  <a:sysClr val="window" lastClr="FFFFFF"/>
                </a:solidFill>
                <a:effectLst/>
                <a:uLnTx/>
                <a:uFillTx/>
                <a:latin typeface="微软雅黑"/>
                <a:ea typeface="微软雅黑"/>
                <a:cs typeface="+mj-cs"/>
              </a:endParaRPr>
            </a:p>
          </p:txBody>
        </p:sp>
        <p:sp>
          <p:nvSpPr>
            <p:cNvPr id="20" name="Content Placeholder 2"/>
            <p:cNvSpPr txBox="1">
              <a:spLocks/>
            </p:cNvSpPr>
            <p:nvPr/>
          </p:nvSpPr>
          <p:spPr>
            <a:xfrm>
              <a:off x="1088834" y="2820767"/>
              <a:ext cx="640037" cy="208183"/>
            </a:xfrm>
            <a:prstGeom prst="rect">
              <a:avLst/>
            </a:prstGeom>
            <a:grp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700" b="0" i="0" u="none" strike="noStrike" kern="1200" cap="none" spc="0" normalizeH="0" baseline="0" noProof="0" dirty="0" smtClean="0">
                  <a:ln>
                    <a:noFill/>
                  </a:ln>
                  <a:solidFill>
                    <a:sysClr val="window" lastClr="FFFFFF"/>
                  </a:solidFill>
                  <a:effectLst/>
                  <a:uLnTx/>
                  <a:uFillTx/>
                  <a:latin typeface="微软雅黑"/>
                  <a:ea typeface="微软雅黑"/>
                  <a:cs typeface="+mn-cs"/>
                </a:rPr>
                <a:t>年销售额</a:t>
              </a:r>
              <a:endParaRPr kumimoji="0" lang="en-US" sz="700" b="0" i="0" u="none" strike="noStrike" kern="1200" cap="none" spc="0" normalizeH="0" baseline="0" noProof="0" dirty="0">
                <a:ln>
                  <a:noFill/>
                </a:ln>
                <a:solidFill>
                  <a:sysClr val="window" lastClr="FFFFFF"/>
                </a:solidFill>
                <a:effectLst/>
                <a:uLnTx/>
                <a:uFillTx/>
                <a:latin typeface="微软雅黑"/>
                <a:ea typeface="微软雅黑"/>
                <a:cs typeface="+mn-cs"/>
              </a:endParaRPr>
            </a:p>
          </p:txBody>
        </p:sp>
      </p:grpSp>
      <p:grpSp>
        <p:nvGrpSpPr>
          <p:cNvPr id="21" name="Group 47"/>
          <p:cNvGrpSpPr/>
          <p:nvPr/>
        </p:nvGrpSpPr>
        <p:grpSpPr>
          <a:xfrm>
            <a:off x="3408075" y="1354579"/>
            <a:ext cx="885849" cy="1005700"/>
            <a:chOff x="3393267" y="1628255"/>
            <a:chExt cx="885849" cy="1005700"/>
          </a:xfrm>
          <a:solidFill>
            <a:srgbClr val="92D050"/>
          </a:solidFill>
        </p:grpSpPr>
        <p:sp>
          <p:nvSpPr>
            <p:cNvPr id="22" name="Freeform 1304"/>
            <p:cNvSpPr>
              <a:spLocks/>
            </p:cNvSpPr>
            <p:nvPr/>
          </p:nvSpPr>
          <p:spPr bwMode="auto">
            <a:xfrm rot="2308264">
              <a:off x="3393267" y="1628255"/>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23" name="Title 1"/>
            <p:cNvSpPr txBox="1">
              <a:spLocks/>
            </p:cNvSpPr>
            <p:nvPr/>
          </p:nvSpPr>
          <p:spPr>
            <a:xfrm>
              <a:off x="3581400" y="1819150"/>
              <a:ext cx="685800" cy="369332"/>
            </a:xfrm>
            <a:prstGeom prst="rect">
              <a:avLst/>
            </a:prstGeom>
            <a:grpFill/>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1800" b="0" i="0" u="none" strike="noStrike" kern="1200" cap="none" spc="0" normalizeH="0" baseline="0" noProof="0" dirty="0" smtClean="0">
                  <a:ln>
                    <a:noFill/>
                  </a:ln>
                  <a:solidFill>
                    <a:sysClr val="window" lastClr="FFFFFF"/>
                  </a:solidFill>
                  <a:effectLst/>
                  <a:uLnTx/>
                  <a:uFillTx/>
                  <a:latin typeface="微软雅黑"/>
                  <a:ea typeface="微软雅黑"/>
                  <a:cs typeface="+mj-cs"/>
                </a:rPr>
                <a:t>1</a:t>
              </a:r>
              <a:r>
                <a:rPr kumimoji="0" lang="en-US" sz="1800" b="0" i="0" u="none" strike="noStrike" kern="1200" cap="none" spc="0" normalizeH="0" baseline="0" noProof="0" dirty="0" smtClean="0">
                  <a:ln>
                    <a:noFill/>
                  </a:ln>
                  <a:solidFill>
                    <a:sysClr val="window" lastClr="FFFFFF"/>
                  </a:solidFill>
                  <a:effectLst/>
                  <a:uLnTx/>
                  <a:uFillTx/>
                  <a:latin typeface="微软雅黑"/>
                  <a:ea typeface="微软雅黑"/>
                  <a:cs typeface="+mj-cs"/>
                </a:rPr>
                <a:t>5</a:t>
              </a:r>
              <a:r>
                <a:rPr kumimoji="0" lang="zh-CN" altLang="en-US" sz="1800" b="0" i="0" u="none" strike="noStrike" kern="1200" cap="none" spc="0" normalizeH="0" baseline="0" noProof="0" dirty="0" smtClean="0">
                  <a:ln>
                    <a:noFill/>
                  </a:ln>
                  <a:solidFill>
                    <a:sysClr val="window" lastClr="FFFFFF"/>
                  </a:solidFill>
                  <a:effectLst/>
                  <a:uLnTx/>
                  <a:uFillTx/>
                  <a:latin typeface="微软雅黑"/>
                  <a:ea typeface="微软雅黑"/>
                  <a:cs typeface="+mj-cs"/>
                </a:rPr>
                <a:t>万</a:t>
              </a:r>
              <a:endParaRPr kumimoji="0" lang="en-US" sz="1800" b="0" i="0" u="none" strike="noStrike" kern="1200" cap="none" spc="0" normalizeH="0" baseline="0" noProof="0" dirty="0">
                <a:ln>
                  <a:noFill/>
                </a:ln>
                <a:solidFill>
                  <a:sysClr val="window" lastClr="FFFFFF"/>
                </a:solidFill>
                <a:effectLst/>
                <a:uLnTx/>
                <a:uFillTx/>
                <a:latin typeface="微软雅黑"/>
                <a:ea typeface="微软雅黑"/>
                <a:cs typeface="+mj-cs"/>
              </a:endParaRPr>
            </a:p>
          </p:txBody>
        </p:sp>
        <p:sp>
          <p:nvSpPr>
            <p:cNvPr id="24" name="Content Placeholder 2"/>
            <p:cNvSpPr txBox="1">
              <a:spLocks/>
            </p:cNvSpPr>
            <p:nvPr/>
          </p:nvSpPr>
          <p:spPr>
            <a:xfrm>
              <a:off x="3603434" y="2069784"/>
              <a:ext cx="640037" cy="208183"/>
            </a:xfrm>
            <a:prstGeom prst="rect">
              <a:avLst/>
            </a:prstGeom>
            <a:grp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700" b="0" i="0" u="none" strike="noStrike" kern="1200" cap="none" spc="0" normalizeH="0" baseline="0" noProof="0" dirty="0" smtClean="0">
                  <a:ln>
                    <a:noFill/>
                  </a:ln>
                  <a:solidFill>
                    <a:sysClr val="window" lastClr="FFFFFF"/>
                  </a:solidFill>
                  <a:effectLst/>
                  <a:uLnTx/>
                  <a:uFillTx/>
                  <a:latin typeface="微软雅黑"/>
                  <a:ea typeface="微软雅黑"/>
                  <a:cs typeface="+mn-cs"/>
                </a:rPr>
                <a:t>年销售额</a:t>
              </a:r>
              <a:endParaRPr kumimoji="0" lang="en-US" sz="700" b="0" i="0" u="none" strike="noStrike" kern="1200" cap="none" spc="0" normalizeH="0" baseline="0" noProof="0" dirty="0">
                <a:ln>
                  <a:noFill/>
                </a:ln>
                <a:solidFill>
                  <a:sysClr val="window" lastClr="FFFFFF"/>
                </a:solidFill>
                <a:effectLst/>
                <a:uLnTx/>
                <a:uFillTx/>
                <a:latin typeface="微软雅黑"/>
                <a:ea typeface="微软雅黑"/>
                <a:cs typeface="+mn-cs"/>
              </a:endParaRPr>
            </a:p>
          </p:txBody>
        </p:sp>
      </p:grpSp>
      <p:grpSp>
        <p:nvGrpSpPr>
          <p:cNvPr id="25" name="Group 46"/>
          <p:cNvGrpSpPr/>
          <p:nvPr/>
        </p:nvGrpSpPr>
        <p:grpSpPr>
          <a:xfrm>
            <a:off x="2253159" y="987574"/>
            <a:ext cx="885849" cy="1005700"/>
            <a:chOff x="2238351" y="1261250"/>
            <a:chExt cx="885849" cy="1005700"/>
          </a:xfrm>
          <a:solidFill>
            <a:srgbClr val="92D050"/>
          </a:solidFill>
        </p:grpSpPr>
        <p:sp>
          <p:nvSpPr>
            <p:cNvPr id="26" name="Freeform 1304"/>
            <p:cNvSpPr>
              <a:spLocks/>
            </p:cNvSpPr>
            <p:nvPr/>
          </p:nvSpPr>
          <p:spPr bwMode="auto">
            <a:xfrm>
              <a:off x="2238351" y="1261250"/>
              <a:ext cx="885849" cy="10057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grp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a:endParaRPr>
            </a:p>
          </p:txBody>
        </p:sp>
        <p:sp>
          <p:nvSpPr>
            <p:cNvPr id="27" name="Title 1"/>
            <p:cNvSpPr txBox="1">
              <a:spLocks/>
            </p:cNvSpPr>
            <p:nvPr/>
          </p:nvSpPr>
          <p:spPr>
            <a:xfrm>
              <a:off x="2340166" y="1450784"/>
              <a:ext cx="685800" cy="369332"/>
            </a:xfrm>
            <a:prstGeom prst="rect">
              <a:avLst/>
            </a:prstGeom>
            <a:grpFill/>
          </p:spPr>
          <p:txBody>
            <a:bodyPr vert="horz" wrap="square" lIns="91440" tIns="45720" rIns="91440" bIns="45720" rtlCol="0" anchor="ctr">
              <a:spAutoFit/>
            </a:bodyPr>
            <a:lstStyle>
              <a:lvl1pPr algn="ctr" defTabSz="914400" rtl="0" eaLnBrk="1" latinLnBrk="0" hangingPunct="1">
                <a:spcBef>
                  <a:spcPct val="0"/>
                </a:spcBef>
                <a:buNone/>
                <a:defRPr sz="28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1800" b="0" i="0" u="none" strike="noStrike" kern="1200" cap="none" spc="0" normalizeH="0" baseline="0" noProof="0" dirty="0" smtClean="0">
                  <a:ln>
                    <a:noFill/>
                  </a:ln>
                  <a:solidFill>
                    <a:sysClr val="window" lastClr="FFFFFF"/>
                  </a:solidFill>
                  <a:effectLst/>
                  <a:uLnTx/>
                  <a:uFillTx/>
                  <a:latin typeface="微软雅黑"/>
                  <a:ea typeface="微软雅黑"/>
                  <a:cs typeface="+mj-cs"/>
                </a:rPr>
                <a:t>20</a:t>
              </a:r>
              <a:r>
                <a:rPr kumimoji="0" lang="zh-CN" altLang="en-US" sz="1800" b="0" i="0" u="none" strike="noStrike" kern="1200" cap="none" spc="0" normalizeH="0" baseline="0" noProof="0" dirty="0" smtClean="0">
                  <a:ln>
                    <a:noFill/>
                  </a:ln>
                  <a:solidFill>
                    <a:sysClr val="window" lastClr="FFFFFF"/>
                  </a:solidFill>
                  <a:effectLst/>
                  <a:uLnTx/>
                  <a:uFillTx/>
                  <a:latin typeface="微软雅黑"/>
                  <a:ea typeface="微软雅黑"/>
                  <a:cs typeface="+mj-cs"/>
                </a:rPr>
                <a:t>万</a:t>
              </a:r>
              <a:endParaRPr kumimoji="0" lang="en-US" sz="1800" b="0" i="0" u="none" strike="noStrike" kern="1200" cap="none" spc="0" normalizeH="0" baseline="0" noProof="0" dirty="0">
                <a:ln>
                  <a:noFill/>
                </a:ln>
                <a:solidFill>
                  <a:sysClr val="window" lastClr="FFFFFF"/>
                </a:solidFill>
                <a:effectLst/>
                <a:uLnTx/>
                <a:uFillTx/>
                <a:latin typeface="微软雅黑"/>
                <a:ea typeface="微软雅黑"/>
                <a:cs typeface="+mj-cs"/>
              </a:endParaRPr>
            </a:p>
          </p:txBody>
        </p:sp>
        <p:sp>
          <p:nvSpPr>
            <p:cNvPr id="28" name="Content Placeholder 2"/>
            <p:cNvSpPr txBox="1">
              <a:spLocks/>
            </p:cNvSpPr>
            <p:nvPr/>
          </p:nvSpPr>
          <p:spPr>
            <a:xfrm>
              <a:off x="2362200" y="1701418"/>
              <a:ext cx="640037" cy="208183"/>
            </a:xfrm>
            <a:prstGeom prst="rect">
              <a:avLst/>
            </a:prstGeom>
            <a:grp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700" b="0" i="0" u="none" strike="noStrike" kern="1200" cap="none" spc="0" normalizeH="0" baseline="0" noProof="0" dirty="0" smtClean="0">
                  <a:ln>
                    <a:noFill/>
                  </a:ln>
                  <a:solidFill>
                    <a:sysClr val="window" lastClr="FFFFFF"/>
                  </a:solidFill>
                  <a:effectLst/>
                  <a:uLnTx/>
                  <a:uFillTx/>
                  <a:latin typeface="微软雅黑"/>
                  <a:ea typeface="微软雅黑"/>
                  <a:cs typeface="+mn-cs"/>
                </a:rPr>
                <a:t>年销售额</a:t>
              </a:r>
              <a:endParaRPr kumimoji="0" lang="en-US" sz="700" b="0" i="0" u="none" strike="noStrike" kern="1200" cap="none" spc="0" normalizeH="0" baseline="0" noProof="0" dirty="0">
                <a:ln>
                  <a:noFill/>
                </a:ln>
                <a:solidFill>
                  <a:sysClr val="window" lastClr="FFFFFF"/>
                </a:solidFill>
                <a:effectLst/>
                <a:uLnTx/>
                <a:uFillTx/>
                <a:latin typeface="微软雅黑"/>
                <a:ea typeface="微软雅黑"/>
                <a:cs typeface="+mn-cs"/>
              </a:endParaRPr>
            </a:p>
          </p:txBody>
        </p:sp>
      </p:grpSp>
      <p:grpSp>
        <p:nvGrpSpPr>
          <p:cNvPr id="29" name="Group 73"/>
          <p:cNvGrpSpPr/>
          <p:nvPr/>
        </p:nvGrpSpPr>
        <p:grpSpPr>
          <a:xfrm>
            <a:off x="4815408" y="1814502"/>
            <a:ext cx="3429000" cy="1295739"/>
            <a:chOff x="533400" y="1065493"/>
            <a:chExt cx="3429000" cy="1295739"/>
          </a:xfrm>
        </p:grpSpPr>
        <p:sp>
          <p:nvSpPr>
            <p:cNvPr id="30" name="TextBox 29"/>
            <p:cNvSpPr txBox="1"/>
            <p:nvPr/>
          </p:nvSpPr>
          <p:spPr>
            <a:xfrm>
              <a:off x="533400" y="1065493"/>
              <a:ext cx="762000" cy="129573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id-ID" sz="6000" b="0" i="0" u="none" strike="noStrike" kern="0" cap="none" spc="-300" normalizeH="0" baseline="0" noProof="0" dirty="0" smtClean="0">
                  <a:ln>
                    <a:noFill/>
                  </a:ln>
                  <a:solidFill>
                    <a:srgbClr val="92D050"/>
                  </a:solidFill>
                  <a:effectLst/>
                  <a:uLnTx/>
                  <a:uFillTx/>
                  <a:latin typeface="Agency FB" panose="020B0503020202020204" pitchFamily="34" charset="0"/>
                </a:rPr>
                <a:t>02</a:t>
              </a:r>
              <a:endParaRPr kumimoji="0" lang="en-US" sz="6000" b="0" i="0" u="none" strike="noStrike" kern="0" cap="none" spc="-300" normalizeH="0" baseline="0" noProof="0" dirty="0">
                <a:ln>
                  <a:noFill/>
                </a:ln>
                <a:solidFill>
                  <a:srgbClr val="92D050"/>
                </a:solidFill>
                <a:effectLst/>
                <a:uLnTx/>
                <a:uFillTx/>
                <a:latin typeface="Agency FB" panose="020B0503020202020204" pitchFamily="34" charset="0"/>
              </a:endParaRPr>
            </a:p>
          </p:txBody>
        </p:sp>
        <p:sp>
          <p:nvSpPr>
            <p:cNvPr id="31" name="Content Placeholder 2"/>
            <p:cNvSpPr txBox="1">
              <a:spLocks/>
            </p:cNvSpPr>
            <p:nvPr/>
          </p:nvSpPr>
          <p:spPr>
            <a:xfrm>
              <a:off x="1238672" y="1458246"/>
              <a:ext cx="27237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Text" lastClr="000000">
                      <a:lumMod val="65000"/>
                      <a:lumOff val="35000"/>
                    </a:sysClr>
                  </a:solidFill>
                  <a:effectLst/>
                  <a:uLnTx/>
                  <a:uFillTx/>
                  <a:latin typeface="微软雅黑"/>
                  <a:ea typeface="微软雅黑"/>
                  <a:cs typeface="+mn-cs"/>
                </a:rPr>
                <a:t>填加标题</a:t>
              </a:r>
              <a: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
              </a:r>
              <a:b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br>
              <a:r>
                <a:rPr kumimoji="0" lang="zh-CN" altLang="en-US" sz="900" b="0"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此处添加详细文本描述，建议与标题相关并符合整体语言风格，语言描述尽量简洁生动。</a:t>
              </a:r>
            </a:p>
          </p:txBody>
        </p:sp>
      </p:grpSp>
      <p:grpSp>
        <p:nvGrpSpPr>
          <p:cNvPr id="32" name="Group 76"/>
          <p:cNvGrpSpPr/>
          <p:nvPr/>
        </p:nvGrpSpPr>
        <p:grpSpPr>
          <a:xfrm>
            <a:off x="4815408" y="2822614"/>
            <a:ext cx="3429000" cy="1295739"/>
            <a:chOff x="533400" y="1083005"/>
            <a:chExt cx="3429000" cy="1295739"/>
          </a:xfrm>
        </p:grpSpPr>
        <p:sp>
          <p:nvSpPr>
            <p:cNvPr id="33" name="TextBox 32"/>
            <p:cNvSpPr txBox="1"/>
            <p:nvPr/>
          </p:nvSpPr>
          <p:spPr>
            <a:xfrm>
              <a:off x="533400" y="1083005"/>
              <a:ext cx="762000" cy="1295739"/>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id-ID" sz="6000" b="0" i="0" u="none" strike="noStrike" kern="0" cap="none" spc="-300" normalizeH="0" baseline="0" noProof="0" dirty="0" smtClean="0">
                  <a:ln>
                    <a:noFill/>
                  </a:ln>
                  <a:solidFill>
                    <a:srgbClr val="92D050"/>
                  </a:solidFill>
                  <a:effectLst/>
                  <a:uLnTx/>
                  <a:uFillTx/>
                  <a:latin typeface="Agency FB" panose="020B0503020202020204" pitchFamily="34" charset="0"/>
                </a:rPr>
                <a:t>03</a:t>
              </a:r>
              <a:endParaRPr kumimoji="0" lang="en-US" sz="6000" b="0" i="0" u="none" strike="noStrike" kern="0" cap="none" spc="-300" normalizeH="0" baseline="0" noProof="0" dirty="0">
                <a:ln>
                  <a:noFill/>
                </a:ln>
                <a:solidFill>
                  <a:srgbClr val="92D050"/>
                </a:solidFill>
                <a:effectLst/>
                <a:uLnTx/>
                <a:uFillTx/>
                <a:latin typeface="Agency FB" panose="020B0503020202020204" pitchFamily="34" charset="0"/>
              </a:endParaRPr>
            </a:p>
          </p:txBody>
        </p:sp>
        <p:sp>
          <p:nvSpPr>
            <p:cNvPr id="34" name="Content Placeholder 2"/>
            <p:cNvSpPr txBox="1">
              <a:spLocks/>
            </p:cNvSpPr>
            <p:nvPr/>
          </p:nvSpPr>
          <p:spPr>
            <a:xfrm>
              <a:off x="1238672" y="1458123"/>
              <a:ext cx="2723728" cy="8938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200" b="1" i="0" u="none" strike="noStrike" kern="1200" cap="none" spc="0" normalizeH="0" baseline="0" noProof="0" dirty="0">
                  <a:ln>
                    <a:noFill/>
                  </a:ln>
                  <a:solidFill>
                    <a:sysClr val="windowText" lastClr="000000">
                      <a:lumMod val="65000"/>
                      <a:lumOff val="35000"/>
                    </a:sysClr>
                  </a:solidFill>
                  <a:effectLst/>
                  <a:uLnTx/>
                  <a:uFillTx/>
                  <a:latin typeface="微软雅黑"/>
                  <a:ea typeface="微软雅黑"/>
                  <a:cs typeface="+mn-cs"/>
                </a:rPr>
                <a:t>填加标题</a:t>
              </a:r>
              <a: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
              </a:r>
              <a:br>
                <a:rPr kumimoji="0" lang="en-US" sz="1200" b="1"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br>
              <a:r>
                <a:rPr kumimoji="0" lang="zh-CN" altLang="en-US" sz="900" b="0"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此处添加详细文本描述，建议与标题相关并符合整体语言风格，语言描述尽量简洁生动。</a:t>
              </a:r>
            </a:p>
          </p:txBody>
        </p:sp>
      </p:grpSp>
      <p:sp>
        <p:nvSpPr>
          <p:cNvPr id="35" name="Content Placeholder 2"/>
          <p:cNvSpPr txBox="1">
            <a:spLocks/>
          </p:cNvSpPr>
          <p:nvPr/>
        </p:nvSpPr>
        <p:spPr>
          <a:xfrm>
            <a:off x="1065542" y="4193473"/>
            <a:ext cx="7078488" cy="6105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sysClr val="windowText" lastClr="000000">
                    <a:lumMod val="65000"/>
                    <a:lumOff val="35000"/>
                  </a:sysClr>
                </a:solidFill>
                <a:effectLst/>
                <a:uLnTx/>
                <a:uFillTx/>
                <a:latin typeface="微软雅黑"/>
                <a:ea typeface="微软雅黑"/>
                <a:cs typeface="+mn-cs"/>
              </a:rPr>
              <a:t>此处添加详细文本描述，建议与标题相关并符合整体语言风格，语言描述尽量简洁生动。此处添加详细文本描述，建议与标题相关并符合整体语言风格，语言描述尽量简洁生动</a:t>
            </a:r>
            <a:r>
              <a:rPr kumimoji="0" lang="zh-CN" altLang="en-US" sz="1000" b="0" i="0" u="none" strike="noStrike" kern="1200" cap="none" spc="0" normalizeH="0" baseline="0" noProof="0" dirty="0" smtClean="0">
                <a:ln>
                  <a:noFill/>
                </a:ln>
                <a:solidFill>
                  <a:sysClr val="windowText" lastClr="000000">
                    <a:lumMod val="65000"/>
                    <a:lumOff val="35000"/>
                  </a:sysClr>
                </a:solidFill>
                <a:effectLst/>
                <a:uLnTx/>
                <a:uFillTx/>
                <a:latin typeface="微软雅黑"/>
                <a:ea typeface="微软雅黑"/>
                <a:cs typeface="+mn-cs"/>
              </a:rPr>
              <a:t>。</a:t>
            </a:r>
            <a:endParaRPr kumimoji="0" lang="zh-CN" altLang="en-US" sz="1000" b="0" i="0" u="none" strike="noStrike" kern="1200" cap="none" spc="0" normalizeH="0" baseline="0" noProof="0" dirty="0">
              <a:ln>
                <a:noFill/>
              </a:ln>
              <a:solidFill>
                <a:sysClr val="windowText" lastClr="000000">
                  <a:lumMod val="65000"/>
                  <a:lumOff val="35000"/>
                </a:sysClr>
              </a:solidFill>
              <a:effectLst/>
              <a:uLnTx/>
              <a:uFillTx/>
              <a:latin typeface="微软雅黑"/>
              <a:ea typeface="微软雅黑"/>
              <a:cs typeface="+mn-cs"/>
            </a:endParaRPr>
          </a:p>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endParaRPr kumimoji="0" lang="zh-CN" altLang="en-US" sz="1000" b="0" i="0" u="none" strike="noStrike" kern="1200" cap="none" spc="0" normalizeH="0" baseline="0" noProof="0" dirty="0">
              <a:ln>
                <a:noFill/>
              </a:ln>
              <a:solidFill>
                <a:sysClr val="windowText" lastClr="000000">
                  <a:lumMod val="65000"/>
                  <a:lumOff val="35000"/>
                </a:sysClr>
              </a:solidFill>
              <a:effectLst/>
              <a:uLnTx/>
              <a:uFillTx/>
              <a:latin typeface="微软雅黑"/>
              <a:ea typeface="微软雅黑"/>
              <a:cs typeface="+mn-cs"/>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linds(horizontal)">
                                      <p:cBhvr>
                                        <p:cTn id="11" dur="500"/>
                                        <p:tgtEl>
                                          <p:spTgt spid="17"/>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1+#ppt_w/2"/>
                                          </p:val>
                                        </p:tav>
                                        <p:tav tm="100000">
                                          <p:val>
                                            <p:strVal val="#ppt_x"/>
                                          </p:val>
                                        </p:tav>
                                      </p:tavLst>
                                    </p:anim>
                                    <p:anim calcmode="lin" valueType="num">
                                      <p:cBhvr additive="base">
                                        <p:cTn id="25" dur="500" fill="hold"/>
                                        <p:tgtEl>
                                          <p:spTgt spid="29"/>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54" presetClass="entr" presetSubtype="0" accel="100000"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ppt_w</p:attrName>
                                        </p:attrNameLst>
                                      </p:cBhvr>
                                      <p:tavLst>
                                        <p:tav tm="0">
                                          <p:val>
                                            <p:strVal val="#ppt_w*0.05"/>
                                          </p:val>
                                        </p:tav>
                                        <p:tav tm="100000">
                                          <p:val>
                                            <p:strVal val="#ppt_w"/>
                                          </p:val>
                                        </p:tav>
                                      </p:tavLst>
                                    </p:anim>
                                    <p:anim calcmode="lin" valueType="num">
                                      <p:cBhvr>
                                        <p:cTn id="30" dur="500" fill="hold"/>
                                        <p:tgtEl>
                                          <p:spTgt spid="32"/>
                                        </p:tgtEl>
                                        <p:attrNameLst>
                                          <p:attrName>ppt_h</p:attrName>
                                        </p:attrNameLst>
                                      </p:cBhvr>
                                      <p:tavLst>
                                        <p:tav tm="0">
                                          <p:val>
                                            <p:strVal val="#ppt_h"/>
                                          </p:val>
                                        </p:tav>
                                        <p:tav tm="100000">
                                          <p:val>
                                            <p:strVal val="#ppt_h"/>
                                          </p:val>
                                        </p:tav>
                                      </p:tavLst>
                                    </p:anim>
                                    <p:anim calcmode="lin" valueType="num">
                                      <p:cBhvr>
                                        <p:cTn id="31" dur="500" fill="hold"/>
                                        <p:tgtEl>
                                          <p:spTgt spid="32"/>
                                        </p:tgtEl>
                                        <p:attrNameLst>
                                          <p:attrName>ppt_x</p:attrName>
                                        </p:attrNameLst>
                                      </p:cBhvr>
                                      <p:tavLst>
                                        <p:tav tm="0">
                                          <p:val>
                                            <p:strVal val="#ppt_x-.2"/>
                                          </p:val>
                                        </p:tav>
                                        <p:tav tm="100000">
                                          <p:val>
                                            <p:strVal val="#ppt_x"/>
                                          </p:val>
                                        </p:tav>
                                      </p:tavLst>
                                    </p:anim>
                                    <p:anim calcmode="lin" valueType="num">
                                      <p:cBhvr>
                                        <p:cTn id="32" dur="500" fill="hold"/>
                                        <p:tgtEl>
                                          <p:spTgt spid="32"/>
                                        </p:tgtEl>
                                        <p:attrNameLst>
                                          <p:attrName>ppt_y</p:attrName>
                                        </p:attrNameLst>
                                      </p:cBhvr>
                                      <p:tavLst>
                                        <p:tav tm="0">
                                          <p:val>
                                            <p:strVal val="#ppt_y"/>
                                          </p:val>
                                        </p:tav>
                                        <p:tav tm="100000">
                                          <p:val>
                                            <p:strVal val="#ppt_y"/>
                                          </p:val>
                                        </p:tav>
                                      </p:tavLst>
                                    </p:anim>
                                    <p:animEffect transition="in" filter="fade">
                                      <p:cBhvr>
                                        <p:cTn id="33" dur="500"/>
                                        <p:tgtEl>
                                          <p:spTgt spid="32"/>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组合 4"/>
          <p:cNvGrpSpPr/>
          <p:nvPr/>
        </p:nvGrpSpPr>
        <p:grpSpPr>
          <a:xfrm>
            <a:off x="755576" y="1263896"/>
            <a:ext cx="3744416" cy="936105"/>
            <a:chOff x="755576" y="1263896"/>
            <a:chExt cx="3744416" cy="936105"/>
          </a:xfrm>
        </p:grpSpPr>
        <p:sp>
          <p:nvSpPr>
            <p:cNvPr id="6" name="矩形 5"/>
            <p:cNvSpPr/>
            <p:nvPr/>
          </p:nvSpPr>
          <p:spPr>
            <a:xfrm>
              <a:off x="755576" y="1263897"/>
              <a:ext cx="3744416" cy="936104"/>
            </a:xfrm>
            <a:prstGeom prst="rect">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7" name="组合 6"/>
            <p:cNvGrpSpPr/>
            <p:nvPr/>
          </p:nvGrpSpPr>
          <p:grpSpPr>
            <a:xfrm>
              <a:off x="1173612" y="1385993"/>
              <a:ext cx="3096344" cy="694058"/>
              <a:chOff x="1389636" y="1203598"/>
              <a:chExt cx="3096344" cy="694058"/>
            </a:xfrm>
          </p:grpSpPr>
          <p:sp>
            <p:nvSpPr>
              <p:cNvPr id="11" name="TextBox 10"/>
              <p:cNvSpPr txBox="1"/>
              <p:nvPr/>
            </p:nvSpPr>
            <p:spPr>
              <a:xfrm>
                <a:off x="1389636" y="1471898"/>
                <a:ext cx="3096344" cy="425758"/>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12" name="TextBox 11"/>
              <p:cNvSpPr txBox="1"/>
              <p:nvPr/>
            </p:nvSpPr>
            <p:spPr>
              <a:xfrm>
                <a:off x="1389636" y="1203598"/>
                <a:ext cx="1415772"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点击输入标题文本</a:t>
                </a:r>
                <a:endPar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8" name="组合 7"/>
            <p:cNvGrpSpPr/>
            <p:nvPr/>
          </p:nvGrpSpPr>
          <p:grpSpPr>
            <a:xfrm>
              <a:off x="813572" y="1263896"/>
              <a:ext cx="411012" cy="489207"/>
              <a:chOff x="813572" y="1263896"/>
              <a:chExt cx="411012" cy="489207"/>
            </a:xfrm>
          </p:grpSpPr>
          <p:sp>
            <p:nvSpPr>
              <p:cNvPr id="9" name="流程图: 离页连接符 8"/>
              <p:cNvSpPr/>
              <p:nvPr/>
            </p:nvSpPr>
            <p:spPr>
              <a:xfrm>
                <a:off x="813572" y="1263896"/>
                <a:ext cx="360040" cy="489207"/>
              </a:xfrm>
              <a:prstGeom prst="flowChartOffpageConnector">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0" name="TextBox 9"/>
              <p:cNvSpPr txBox="1"/>
              <p:nvPr/>
            </p:nvSpPr>
            <p:spPr>
              <a:xfrm>
                <a:off x="850764" y="1270284"/>
                <a:ext cx="373820"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1</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grpSp>
      <p:grpSp>
        <p:nvGrpSpPr>
          <p:cNvPr id="13" name="组合 12"/>
          <p:cNvGrpSpPr/>
          <p:nvPr/>
        </p:nvGrpSpPr>
        <p:grpSpPr>
          <a:xfrm>
            <a:off x="755576" y="2355726"/>
            <a:ext cx="3744416" cy="936104"/>
            <a:chOff x="755576" y="2355726"/>
            <a:chExt cx="3744416" cy="936104"/>
          </a:xfrm>
        </p:grpSpPr>
        <p:sp>
          <p:nvSpPr>
            <p:cNvPr id="14" name="矩形 13"/>
            <p:cNvSpPr/>
            <p:nvPr/>
          </p:nvSpPr>
          <p:spPr>
            <a:xfrm>
              <a:off x="755576" y="2355726"/>
              <a:ext cx="3744416" cy="936104"/>
            </a:xfrm>
            <a:prstGeom prst="rect">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15" name="组合 14"/>
            <p:cNvGrpSpPr/>
            <p:nvPr/>
          </p:nvGrpSpPr>
          <p:grpSpPr>
            <a:xfrm>
              <a:off x="1173612" y="2476749"/>
              <a:ext cx="3096344" cy="694058"/>
              <a:chOff x="1389636" y="2211976"/>
              <a:chExt cx="3096344" cy="694058"/>
            </a:xfrm>
          </p:grpSpPr>
          <p:sp>
            <p:nvSpPr>
              <p:cNvPr id="19" name="TextBox 18"/>
              <p:cNvSpPr txBox="1"/>
              <p:nvPr/>
            </p:nvSpPr>
            <p:spPr>
              <a:xfrm>
                <a:off x="1389636" y="2480276"/>
                <a:ext cx="3096344" cy="425758"/>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20" name="TextBox 19"/>
              <p:cNvSpPr txBox="1"/>
              <p:nvPr/>
            </p:nvSpPr>
            <p:spPr>
              <a:xfrm>
                <a:off x="1389636" y="2211976"/>
                <a:ext cx="1415772"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点击输入标题文本</a:t>
                </a:r>
              </a:p>
            </p:txBody>
          </p:sp>
        </p:grpSp>
        <p:grpSp>
          <p:nvGrpSpPr>
            <p:cNvPr id="16" name="组合 15"/>
            <p:cNvGrpSpPr/>
            <p:nvPr/>
          </p:nvGrpSpPr>
          <p:grpSpPr>
            <a:xfrm>
              <a:off x="813572" y="2355726"/>
              <a:ext cx="411012" cy="489207"/>
              <a:chOff x="813572" y="1263896"/>
              <a:chExt cx="411012" cy="489207"/>
            </a:xfrm>
          </p:grpSpPr>
          <p:sp>
            <p:nvSpPr>
              <p:cNvPr id="17" name="流程图: 离页连接符 16"/>
              <p:cNvSpPr/>
              <p:nvPr/>
            </p:nvSpPr>
            <p:spPr>
              <a:xfrm>
                <a:off x="813572" y="1263896"/>
                <a:ext cx="360040" cy="489207"/>
              </a:xfrm>
              <a:prstGeom prst="flowChartOffpageConnector">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8" name="TextBox 17"/>
              <p:cNvSpPr txBox="1"/>
              <p:nvPr/>
            </p:nvSpPr>
            <p:spPr>
              <a:xfrm>
                <a:off x="850764" y="1270284"/>
                <a:ext cx="373820"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2</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grpSp>
      <p:grpSp>
        <p:nvGrpSpPr>
          <p:cNvPr id="21" name="组合 20"/>
          <p:cNvGrpSpPr/>
          <p:nvPr/>
        </p:nvGrpSpPr>
        <p:grpSpPr>
          <a:xfrm>
            <a:off x="755576" y="3447555"/>
            <a:ext cx="3744416" cy="936104"/>
            <a:chOff x="755576" y="3447555"/>
            <a:chExt cx="3744416" cy="936104"/>
          </a:xfrm>
        </p:grpSpPr>
        <p:sp>
          <p:nvSpPr>
            <p:cNvPr id="22" name="矩形 21"/>
            <p:cNvSpPr/>
            <p:nvPr/>
          </p:nvSpPr>
          <p:spPr>
            <a:xfrm>
              <a:off x="755576" y="3447555"/>
              <a:ext cx="3744416" cy="936104"/>
            </a:xfrm>
            <a:prstGeom prst="rect">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23" name="组合 22"/>
            <p:cNvGrpSpPr/>
            <p:nvPr/>
          </p:nvGrpSpPr>
          <p:grpSpPr>
            <a:xfrm>
              <a:off x="1173612" y="3568578"/>
              <a:ext cx="3096344" cy="694058"/>
              <a:chOff x="1389636" y="3267764"/>
              <a:chExt cx="3096344" cy="694058"/>
            </a:xfrm>
          </p:grpSpPr>
          <p:sp>
            <p:nvSpPr>
              <p:cNvPr id="27" name="TextBox 26"/>
              <p:cNvSpPr txBox="1"/>
              <p:nvPr/>
            </p:nvSpPr>
            <p:spPr>
              <a:xfrm>
                <a:off x="1389636" y="3536064"/>
                <a:ext cx="3096344" cy="425758"/>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28" name="TextBox 27"/>
              <p:cNvSpPr txBox="1"/>
              <p:nvPr/>
            </p:nvSpPr>
            <p:spPr>
              <a:xfrm>
                <a:off x="1389636" y="3267764"/>
                <a:ext cx="1415772"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点击输入标题文本</a:t>
                </a:r>
              </a:p>
            </p:txBody>
          </p:sp>
        </p:grpSp>
        <p:grpSp>
          <p:nvGrpSpPr>
            <p:cNvPr id="24" name="组合 23"/>
            <p:cNvGrpSpPr/>
            <p:nvPr/>
          </p:nvGrpSpPr>
          <p:grpSpPr>
            <a:xfrm>
              <a:off x="813572" y="3447555"/>
              <a:ext cx="411012" cy="489207"/>
              <a:chOff x="813572" y="1263896"/>
              <a:chExt cx="411012" cy="489207"/>
            </a:xfrm>
          </p:grpSpPr>
          <p:sp>
            <p:nvSpPr>
              <p:cNvPr id="25" name="流程图: 离页连接符 24"/>
              <p:cNvSpPr/>
              <p:nvPr/>
            </p:nvSpPr>
            <p:spPr>
              <a:xfrm>
                <a:off x="813572" y="1263896"/>
                <a:ext cx="360040" cy="489207"/>
              </a:xfrm>
              <a:prstGeom prst="flowChartOffpageConnector">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6" name="TextBox 25"/>
              <p:cNvSpPr txBox="1"/>
              <p:nvPr/>
            </p:nvSpPr>
            <p:spPr>
              <a:xfrm>
                <a:off x="850764" y="1270284"/>
                <a:ext cx="373820"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3</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grpSp>
      <p:grpSp>
        <p:nvGrpSpPr>
          <p:cNvPr id="29" name="组合 28"/>
          <p:cNvGrpSpPr/>
          <p:nvPr/>
        </p:nvGrpSpPr>
        <p:grpSpPr>
          <a:xfrm>
            <a:off x="4716016" y="1263896"/>
            <a:ext cx="3744416" cy="936105"/>
            <a:chOff x="4716016" y="1263896"/>
            <a:chExt cx="3744416" cy="936105"/>
          </a:xfrm>
        </p:grpSpPr>
        <p:sp>
          <p:nvSpPr>
            <p:cNvPr id="30" name="矩形 29"/>
            <p:cNvSpPr/>
            <p:nvPr/>
          </p:nvSpPr>
          <p:spPr>
            <a:xfrm>
              <a:off x="4716016" y="1263897"/>
              <a:ext cx="3744416" cy="936104"/>
            </a:xfrm>
            <a:prstGeom prst="rect">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31" name="组合 30"/>
            <p:cNvGrpSpPr/>
            <p:nvPr/>
          </p:nvGrpSpPr>
          <p:grpSpPr>
            <a:xfrm>
              <a:off x="5148064" y="1385993"/>
              <a:ext cx="3096344" cy="694058"/>
              <a:chOff x="5132234" y="1203598"/>
              <a:chExt cx="3096344" cy="694058"/>
            </a:xfrm>
          </p:grpSpPr>
          <p:sp>
            <p:nvSpPr>
              <p:cNvPr id="35" name="TextBox 34"/>
              <p:cNvSpPr txBox="1"/>
              <p:nvPr/>
            </p:nvSpPr>
            <p:spPr>
              <a:xfrm>
                <a:off x="5132234" y="1471898"/>
                <a:ext cx="3096344" cy="425758"/>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36" name="TextBox 35"/>
              <p:cNvSpPr txBox="1"/>
              <p:nvPr/>
            </p:nvSpPr>
            <p:spPr>
              <a:xfrm>
                <a:off x="5132234" y="1203598"/>
                <a:ext cx="1415772"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点击输入标题文本</a:t>
                </a:r>
              </a:p>
            </p:txBody>
          </p:sp>
        </p:grpSp>
        <p:grpSp>
          <p:nvGrpSpPr>
            <p:cNvPr id="32" name="组合 31"/>
            <p:cNvGrpSpPr/>
            <p:nvPr/>
          </p:nvGrpSpPr>
          <p:grpSpPr>
            <a:xfrm>
              <a:off x="4768974" y="1263896"/>
              <a:ext cx="411012" cy="489207"/>
              <a:chOff x="813572" y="1263896"/>
              <a:chExt cx="411012" cy="489207"/>
            </a:xfrm>
          </p:grpSpPr>
          <p:sp>
            <p:nvSpPr>
              <p:cNvPr id="33" name="流程图: 离页连接符 32"/>
              <p:cNvSpPr/>
              <p:nvPr/>
            </p:nvSpPr>
            <p:spPr>
              <a:xfrm>
                <a:off x="813572" y="1263896"/>
                <a:ext cx="360040" cy="489207"/>
              </a:xfrm>
              <a:prstGeom prst="flowChartOffpageConnector">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34" name="TextBox 33"/>
              <p:cNvSpPr txBox="1"/>
              <p:nvPr/>
            </p:nvSpPr>
            <p:spPr>
              <a:xfrm>
                <a:off x="850764" y="1270284"/>
                <a:ext cx="373820"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4</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grpSp>
      <p:grpSp>
        <p:nvGrpSpPr>
          <p:cNvPr id="37" name="组合 36"/>
          <p:cNvGrpSpPr/>
          <p:nvPr/>
        </p:nvGrpSpPr>
        <p:grpSpPr>
          <a:xfrm>
            <a:off x="4716016" y="2355726"/>
            <a:ext cx="3744416" cy="936104"/>
            <a:chOff x="4716016" y="2355726"/>
            <a:chExt cx="3744416" cy="936104"/>
          </a:xfrm>
        </p:grpSpPr>
        <p:sp>
          <p:nvSpPr>
            <p:cNvPr id="38" name="矩形 37"/>
            <p:cNvSpPr/>
            <p:nvPr/>
          </p:nvSpPr>
          <p:spPr>
            <a:xfrm>
              <a:off x="4716016" y="2355726"/>
              <a:ext cx="3744416" cy="936104"/>
            </a:xfrm>
            <a:prstGeom prst="rect">
              <a:avLst/>
            </a:prstGeom>
            <a:solidFill>
              <a:schemeClr val="bg1">
                <a:lumMod val="6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39" name="组合 38"/>
            <p:cNvGrpSpPr/>
            <p:nvPr/>
          </p:nvGrpSpPr>
          <p:grpSpPr>
            <a:xfrm>
              <a:off x="5148064" y="2476749"/>
              <a:ext cx="3096344" cy="694058"/>
              <a:chOff x="5132234" y="2211976"/>
              <a:chExt cx="3096344" cy="694058"/>
            </a:xfrm>
          </p:grpSpPr>
          <p:sp>
            <p:nvSpPr>
              <p:cNvPr id="43" name="TextBox 42"/>
              <p:cNvSpPr txBox="1"/>
              <p:nvPr/>
            </p:nvSpPr>
            <p:spPr>
              <a:xfrm>
                <a:off x="5132234" y="2480276"/>
                <a:ext cx="3096344" cy="425758"/>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44" name="TextBox 43"/>
              <p:cNvSpPr txBox="1"/>
              <p:nvPr/>
            </p:nvSpPr>
            <p:spPr>
              <a:xfrm>
                <a:off x="5132234" y="2211976"/>
                <a:ext cx="1415772"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点击输入标题文本</a:t>
                </a:r>
              </a:p>
            </p:txBody>
          </p:sp>
        </p:grpSp>
        <p:grpSp>
          <p:nvGrpSpPr>
            <p:cNvPr id="40" name="组合 39"/>
            <p:cNvGrpSpPr/>
            <p:nvPr/>
          </p:nvGrpSpPr>
          <p:grpSpPr>
            <a:xfrm>
              <a:off x="4768974" y="2355726"/>
              <a:ext cx="411012" cy="489207"/>
              <a:chOff x="813572" y="1263896"/>
              <a:chExt cx="411012" cy="489207"/>
            </a:xfrm>
          </p:grpSpPr>
          <p:sp>
            <p:nvSpPr>
              <p:cNvPr id="41" name="流程图: 离页连接符 40"/>
              <p:cNvSpPr/>
              <p:nvPr/>
            </p:nvSpPr>
            <p:spPr>
              <a:xfrm>
                <a:off x="813572" y="1263896"/>
                <a:ext cx="360040" cy="489207"/>
              </a:xfrm>
              <a:prstGeom prst="flowChartOffpageConnector">
                <a:avLst/>
              </a:prstGeom>
              <a:solidFill>
                <a:schemeClr val="bg1">
                  <a:lumMod val="95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42" name="TextBox 41"/>
              <p:cNvSpPr txBox="1"/>
              <p:nvPr/>
            </p:nvSpPr>
            <p:spPr>
              <a:xfrm>
                <a:off x="850764" y="1270284"/>
                <a:ext cx="373820"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5</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grpSp>
      <p:grpSp>
        <p:nvGrpSpPr>
          <p:cNvPr id="45" name="组合 44"/>
          <p:cNvGrpSpPr/>
          <p:nvPr/>
        </p:nvGrpSpPr>
        <p:grpSpPr>
          <a:xfrm>
            <a:off x="4716016" y="3447555"/>
            <a:ext cx="3744416" cy="936104"/>
            <a:chOff x="4716016" y="3447555"/>
            <a:chExt cx="3744416" cy="936104"/>
          </a:xfrm>
          <a:solidFill>
            <a:srgbClr val="92D050"/>
          </a:solidFill>
        </p:grpSpPr>
        <p:sp>
          <p:nvSpPr>
            <p:cNvPr id="46" name="矩形 45"/>
            <p:cNvSpPr/>
            <p:nvPr/>
          </p:nvSpPr>
          <p:spPr>
            <a:xfrm>
              <a:off x="4716016" y="3447555"/>
              <a:ext cx="3744416" cy="936104"/>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47" name="组合 46"/>
            <p:cNvGrpSpPr/>
            <p:nvPr/>
          </p:nvGrpSpPr>
          <p:grpSpPr>
            <a:xfrm>
              <a:off x="5148064" y="3568578"/>
              <a:ext cx="3096344" cy="694058"/>
              <a:chOff x="5132234" y="3267764"/>
              <a:chExt cx="3096344" cy="694058"/>
            </a:xfrm>
            <a:grpFill/>
          </p:grpSpPr>
          <p:sp>
            <p:nvSpPr>
              <p:cNvPr id="51" name="TextBox 50"/>
              <p:cNvSpPr txBox="1"/>
              <p:nvPr/>
            </p:nvSpPr>
            <p:spPr>
              <a:xfrm>
                <a:off x="5132234" y="3536064"/>
                <a:ext cx="3096344" cy="425758"/>
              </a:xfrm>
              <a:prstGeom prst="rect">
                <a:avLst/>
              </a:prstGeom>
              <a:grp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52" name="TextBox 51"/>
              <p:cNvSpPr txBox="1"/>
              <p:nvPr/>
            </p:nvSpPr>
            <p:spPr>
              <a:xfrm>
                <a:off x="5132234" y="3267764"/>
                <a:ext cx="1415772" cy="276999"/>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点击输入标题文本</a:t>
                </a:r>
              </a:p>
            </p:txBody>
          </p:sp>
        </p:grpSp>
        <p:grpSp>
          <p:nvGrpSpPr>
            <p:cNvPr id="48" name="组合 47"/>
            <p:cNvGrpSpPr/>
            <p:nvPr/>
          </p:nvGrpSpPr>
          <p:grpSpPr>
            <a:xfrm>
              <a:off x="4768974" y="3447555"/>
              <a:ext cx="411012" cy="489207"/>
              <a:chOff x="813572" y="1263896"/>
              <a:chExt cx="411012" cy="489207"/>
            </a:xfrm>
            <a:grpFill/>
          </p:grpSpPr>
          <p:sp>
            <p:nvSpPr>
              <p:cNvPr id="49" name="流程图: 离页连接符 48"/>
              <p:cNvSpPr/>
              <p:nvPr/>
            </p:nvSpPr>
            <p:spPr>
              <a:xfrm>
                <a:off x="813572" y="1263896"/>
                <a:ext cx="360040" cy="489207"/>
              </a:xfrm>
              <a:prstGeom prst="flowChartOffpageConnector">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50" name="TextBox 49"/>
              <p:cNvSpPr txBox="1"/>
              <p:nvPr/>
            </p:nvSpPr>
            <p:spPr>
              <a:xfrm>
                <a:off x="850764" y="1270284"/>
                <a:ext cx="373820" cy="461665"/>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6</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grpSp>
      <p:grpSp>
        <p:nvGrpSpPr>
          <p:cNvPr id="53" name="组合 52"/>
          <p:cNvGrpSpPr/>
          <p:nvPr/>
        </p:nvGrpSpPr>
        <p:grpSpPr>
          <a:xfrm>
            <a:off x="810714" y="1351562"/>
            <a:ext cx="3744416" cy="936105"/>
            <a:chOff x="755576" y="1263896"/>
            <a:chExt cx="3744416" cy="936105"/>
          </a:xfrm>
          <a:solidFill>
            <a:srgbClr val="92D050"/>
          </a:solidFill>
        </p:grpSpPr>
        <p:sp>
          <p:nvSpPr>
            <p:cNvPr id="54" name="矩形 53"/>
            <p:cNvSpPr/>
            <p:nvPr/>
          </p:nvSpPr>
          <p:spPr>
            <a:xfrm>
              <a:off x="755576" y="1263897"/>
              <a:ext cx="3744416" cy="936104"/>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55" name="组合 54"/>
            <p:cNvGrpSpPr/>
            <p:nvPr/>
          </p:nvGrpSpPr>
          <p:grpSpPr>
            <a:xfrm>
              <a:off x="1173612" y="1385993"/>
              <a:ext cx="3096344" cy="694058"/>
              <a:chOff x="1389636" y="1203598"/>
              <a:chExt cx="3096344" cy="694058"/>
            </a:xfrm>
            <a:grpFill/>
          </p:grpSpPr>
          <p:sp>
            <p:nvSpPr>
              <p:cNvPr id="59" name="TextBox 58"/>
              <p:cNvSpPr txBox="1"/>
              <p:nvPr/>
            </p:nvSpPr>
            <p:spPr>
              <a:xfrm>
                <a:off x="1389636" y="1471898"/>
                <a:ext cx="3096344" cy="425758"/>
              </a:xfrm>
              <a:prstGeom prst="rect">
                <a:avLst/>
              </a:prstGeom>
              <a:grp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60" name="TextBox 59"/>
              <p:cNvSpPr txBox="1"/>
              <p:nvPr/>
            </p:nvSpPr>
            <p:spPr>
              <a:xfrm>
                <a:off x="1389636" y="1203598"/>
                <a:ext cx="1415772" cy="276999"/>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点击输入标题文本</a:t>
                </a:r>
                <a:endPar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56" name="组合 55"/>
            <p:cNvGrpSpPr/>
            <p:nvPr/>
          </p:nvGrpSpPr>
          <p:grpSpPr>
            <a:xfrm>
              <a:off x="813572" y="1263896"/>
              <a:ext cx="411012" cy="489207"/>
              <a:chOff x="813572" y="1263896"/>
              <a:chExt cx="411012" cy="489207"/>
            </a:xfrm>
            <a:grpFill/>
          </p:grpSpPr>
          <p:sp>
            <p:nvSpPr>
              <p:cNvPr id="57" name="流程图: 离页连接符 56"/>
              <p:cNvSpPr/>
              <p:nvPr/>
            </p:nvSpPr>
            <p:spPr>
              <a:xfrm>
                <a:off x="813572" y="1263896"/>
                <a:ext cx="360040" cy="489207"/>
              </a:xfrm>
              <a:prstGeom prst="flowChartOffpageConnector">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58" name="TextBox 57"/>
              <p:cNvSpPr txBox="1"/>
              <p:nvPr/>
            </p:nvSpPr>
            <p:spPr>
              <a:xfrm>
                <a:off x="850764" y="1270284"/>
                <a:ext cx="373820" cy="461665"/>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1</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grpSp>
      <p:grpSp>
        <p:nvGrpSpPr>
          <p:cNvPr id="61" name="组合 60"/>
          <p:cNvGrpSpPr/>
          <p:nvPr/>
        </p:nvGrpSpPr>
        <p:grpSpPr>
          <a:xfrm>
            <a:off x="810714" y="2443392"/>
            <a:ext cx="3744416" cy="936104"/>
            <a:chOff x="755576" y="2355726"/>
            <a:chExt cx="3744416" cy="936104"/>
          </a:xfrm>
          <a:solidFill>
            <a:srgbClr val="92D050"/>
          </a:solidFill>
        </p:grpSpPr>
        <p:sp>
          <p:nvSpPr>
            <p:cNvPr id="62" name="矩形 61"/>
            <p:cNvSpPr/>
            <p:nvPr/>
          </p:nvSpPr>
          <p:spPr>
            <a:xfrm>
              <a:off x="755576" y="2355726"/>
              <a:ext cx="3744416" cy="936104"/>
            </a:xfrm>
            <a:prstGeom prst="rect">
              <a:avLst/>
            </a:pr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63" name="组合 62"/>
            <p:cNvGrpSpPr/>
            <p:nvPr/>
          </p:nvGrpSpPr>
          <p:grpSpPr>
            <a:xfrm>
              <a:off x="1173612" y="2476749"/>
              <a:ext cx="3096344" cy="694058"/>
              <a:chOff x="1389636" y="2211976"/>
              <a:chExt cx="3096344" cy="694058"/>
            </a:xfrm>
            <a:grpFill/>
          </p:grpSpPr>
          <p:sp>
            <p:nvSpPr>
              <p:cNvPr id="67" name="TextBox 66"/>
              <p:cNvSpPr txBox="1"/>
              <p:nvPr/>
            </p:nvSpPr>
            <p:spPr>
              <a:xfrm>
                <a:off x="1389636" y="2480276"/>
                <a:ext cx="3096344" cy="425758"/>
              </a:xfrm>
              <a:prstGeom prst="rect">
                <a:avLst/>
              </a:prstGeom>
              <a:grp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68" name="TextBox 67"/>
              <p:cNvSpPr txBox="1"/>
              <p:nvPr/>
            </p:nvSpPr>
            <p:spPr>
              <a:xfrm>
                <a:off x="1389636" y="2211976"/>
                <a:ext cx="1415772" cy="276999"/>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点击输入标题文本</a:t>
                </a:r>
              </a:p>
            </p:txBody>
          </p:sp>
        </p:grpSp>
        <p:grpSp>
          <p:nvGrpSpPr>
            <p:cNvPr id="64" name="组合 63"/>
            <p:cNvGrpSpPr/>
            <p:nvPr/>
          </p:nvGrpSpPr>
          <p:grpSpPr>
            <a:xfrm>
              <a:off x="813572" y="2355726"/>
              <a:ext cx="411012" cy="489207"/>
              <a:chOff x="813572" y="1263896"/>
              <a:chExt cx="411012" cy="489207"/>
            </a:xfrm>
            <a:grpFill/>
          </p:grpSpPr>
          <p:sp>
            <p:nvSpPr>
              <p:cNvPr id="65" name="流程图: 离页连接符 64"/>
              <p:cNvSpPr/>
              <p:nvPr/>
            </p:nvSpPr>
            <p:spPr>
              <a:xfrm>
                <a:off x="813572" y="1263896"/>
                <a:ext cx="360040" cy="489207"/>
              </a:xfrm>
              <a:prstGeom prst="flowChartOffpageConnector">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66" name="TextBox 65"/>
              <p:cNvSpPr txBox="1"/>
              <p:nvPr/>
            </p:nvSpPr>
            <p:spPr>
              <a:xfrm>
                <a:off x="850764" y="1270284"/>
                <a:ext cx="373820" cy="461665"/>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2</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grpSp>
      <p:grpSp>
        <p:nvGrpSpPr>
          <p:cNvPr id="69" name="组合 68"/>
          <p:cNvGrpSpPr/>
          <p:nvPr/>
        </p:nvGrpSpPr>
        <p:grpSpPr>
          <a:xfrm>
            <a:off x="810714" y="3535221"/>
            <a:ext cx="3744416" cy="936104"/>
            <a:chOff x="755576" y="3447555"/>
            <a:chExt cx="3744416" cy="936104"/>
          </a:xfrm>
          <a:solidFill>
            <a:srgbClr val="92D050"/>
          </a:solidFill>
        </p:grpSpPr>
        <p:sp>
          <p:nvSpPr>
            <p:cNvPr id="70" name="矩形 69"/>
            <p:cNvSpPr/>
            <p:nvPr/>
          </p:nvSpPr>
          <p:spPr>
            <a:xfrm>
              <a:off x="755576" y="3447555"/>
              <a:ext cx="3744416" cy="936104"/>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71" name="组合 70"/>
            <p:cNvGrpSpPr/>
            <p:nvPr/>
          </p:nvGrpSpPr>
          <p:grpSpPr>
            <a:xfrm>
              <a:off x="1173612" y="3568578"/>
              <a:ext cx="3096344" cy="694058"/>
              <a:chOff x="1389636" y="3267764"/>
              <a:chExt cx="3096344" cy="694058"/>
            </a:xfrm>
            <a:grpFill/>
          </p:grpSpPr>
          <p:sp>
            <p:nvSpPr>
              <p:cNvPr id="75" name="TextBox 74"/>
              <p:cNvSpPr txBox="1"/>
              <p:nvPr/>
            </p:nvSpPr>
            <p:spPr>
              <a:xfrm>
                <a:off x="1389636" y="3536064"/>
                <a:ext cx="3096344" cy="425758"/>
              </a:xfrm>
              <a:prstGeom prst="rect">
                <a:avLst/>
              </a:prstGeom>
              <a:grp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76" name="TextBox 75"/>
              <p:cNvSpPr txBox="1"/>
              <p:nvPr/>
            </p:nvSpPr>
            <p:spPr>
              <a:xfrm>
                <a:off x="1389636" y="3267764"/>
                <a:ext cx="1415772" cy="276999"/>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点击输入标题文本</a:t>
                </a:r>
              </a:p>
            </p:txBody>
          </p:sp>
        </p:grpSp>
        <p:grpSp>
          <p:nvGrpSpPr>
            <p:cNvPr id="72" name="组合 71"/>
            <p:cNvGrpSpPr/>
            <p:nvPr/>
          </p:nvGrpSpPr>
          <p:grpSpPr>
            <a:xfrm>
              <a:off x="813572" y="3447555"/>
              <a:ext cx="411012" cy="489207"/>
              <a:chOff x="813572" y="1263896"/>
              <a:chExt cx="411012" cy="489207"/>
            </a:xfrm>
            <a:grpFill/>
          </p:grpSpPr>
          <p:sp>
            <p:nvSpPr>
              <p:cNvPr id="73" name="流程图: 离页连接符 72"/>
              <p:cNvSpPr/>
              <p:nvPr/>
            </p:nvSpPr>
            <p:spPr>
              <a:xfrm>
                <a:off x="813572" y="1263896"/>
                <a:ext cx="360040" cy="489207"/>
              </a:xfrm>
              <a:prstGeom prst="flowChartOffpageConnector">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74" name="TextBox 73"/>
              <p:cNvSpPr txBox="1"/>
              <p:nvPr/>
            </p:nvSpPr>
            <p:spPr>
              <a:xfrm>
                <a:off x="850764" y="1270284"/>
                <a:ext cx="373820" cy="461665"/>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3</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grpSp>
      <p:grpSp>
        <p:nvGrpSpPr>
          <p:cNvPr id="77" name="组合 76"/>
          <p:cNvGrpSpPr/>
          <p:nvPr/>
        </p:nvGrpSpPr>
        <p:grpSpPr>
          <a:xfrm>
            <a:off x="4771154" y="1351562"/>
            <a:ext cx="3744416" cy="936105"/>
            <a:chOff x="4716016" y="1263896"/>
            <a:chExt cx="3744416" cy="936105"/>
          </a:xfrm>
          <a:solidFill>
            <a:srgbClr val="92D050"/>
          </a:solidFill>
        </p:grpSpPr>
        <p:sp>
          <p:nvSpPr>
            <p:cNvPr id="78" name="矩形 77"/>
            <p:cNvSpPr/>
            <p:nvPr/>
          </p:nvSpPr>
          <p:spPr>
            <a:xfrm>
              <a:off x="4716016" y="1263897"/>
              <a:ext cx="3744416" cy="936104"/>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79" name="组合 78"/>
            <p:cNvGrpSpPr/>
            <p:nvPr/>
          </p:nvGrpSpPr>
          <p:grpSpPr>
            <a:xfrm>
              <a:off x="5148064" y="1385993"/>
              <a:ext cx="3096344" cy="694058"/>
              <a:chOff x="5132234" y="1203598"/>
              <a:chExt cx="3096344" cy="694058"/>
            </a:xfrm>
            <a:grpFill/>
          </p:grpSpPr>
          <p:sp>
            <p:nvSpPr>
              <p:cNvPr id="83" name="TextBox 82"/>
              <p:cNvSpPr txBox="1"/>
              <p:nvPr/>
            </p:nvSpPr>
            <p:spPr>
              <a:xfrm>
                <a:off x="5132234" y="1471898"/>
                <a:ext cx="3096344" cy="425758"/>
              </a:xfrm>
              <a:prstGeom prst="rect">
                <a:avLst/>
              </a:prstGeom>
              <a:grp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84" name="TextBox 83"/>
              <p:cNvSpPr txBox="1"/>
              <p:nvPr/>
            </p:nvSpPr>
            <p:spPr>
              <a:xfrm>
                <a:off x="5132234" y="1203598"/>
                <a:ext cx="1415772" cy="276999"/>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点击输入标题文本</a:t>
                </a:r>
              </a:p>
            </p:txBody>
          </p:sp>
        </p:grpSp>
        <p:grpSp>
          <p:nvGrpSpPr>
            <p:cNvPr id="80" name="组合 79"/>
            <p:cNvGrpSpPr/>
            <p:nvPr/>
          </p:nvGrpSpPr>
          <p:grpSpPr>
            <a:xfrm>
              <a:off x="4768974" y="1263896"/>
              <a:ext cx="411012" cy="489207"/>
              <a:chOff x="813572" y="1263896"/>
              <a:chExt cx="411012" cy="489207"/>
            </a:xfrm>
            <a:grpFill/>
          </p:grpSpPr>
          <p:sp>
            <p:nvSpPr>
              <p:cNvPr id="81" name="流程图: 离页连接符 80"/>
              <p:cNvSpPr/>
              <p:nvPr/>
            </p:nvSpPr>
            <p:spPr>
              <a:xfrm>
                <a:off x="813572" y="1263896"/>
                <a:ext cx="360040" cy="489207"/>
              </a:xfrm>
              <a:prstGeom prst="flowChartOffpageConnector">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82" name="TextBox 81"/>
              <p:cNvSpPr txBox="1"/>
              <p:nvPr/>
            </p:nvSpPr>
            <p:spPr>
              <a:xfrm>
                <a:off x="850764" y="1270284"/>
                <a:ext cx="373820" cy="461665"/>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4</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grpSp>
      <p:grpSp>
        <p:nvGrpSpPr>
          <p:cNvPr id="85" name="组合 84"/>
          <p:cNvGrpSpPr/>
          <p:nvPr/>
        </p:nvGrpSpPr>
        <p:grpSpPr>
          <a:xfrm>
            <a:off x="4771154" y="2443392"/>
            <a:ext cx="3744416" cy="936104"/>
            <a:chOff x="4716016" y="2355726"/>
            <a:chExt cx="3744416" cy="936104"/>
          </a:xfrm>
          <a:solidFill>
            <a:srgbClr val="92D050"/>
          </a:solidFill>
        </p:grpSpPr>
        <p:sp>
          <p:nvSpPr>
            <p:cNvPr id="86" name="矩形 85"/>
            <p:cNvSpPr/>
            <p:nvPr/>
          </p:nvSpPr>
          <p:spPr>
            <a:xfrm>
              <a:off x="4716016" y="2355726"/>
              <a:ext cx="3744416" cy="936104"/>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87" name="组合 86"/>
            <p:cNvGrpSpPr/>
            <p:nvPr/>
          </p:nvGrpSpPr>
          <p:grpSpPr>
            <a:xfrm>
              <a:off x="5148064" y="2476749"/>
              <a:ext cx="3096344" cy="694058"/>
              <a:chOff x="5132234" y="2211976"/>
              <a:chExt cx="3096344" cy="694058"/>
            </a:xfrm>
            <a:grpFill/>
          </p:grpSpPr>
          <p:sp>
            <p:nvSpPr>
              <p:cNvPr id="91" name="TextBox 90"/>
              <p:cNvSpPr txBox="1"/>
              <p:nvPr/>
            </p:nvSpPr>
            <p:spPr>
              <a:xfrm>
                <a:off x="5132234" y="2480276"/>
                <a:ext cx="3096344" cy="425758"/>
              </a:xfrm>
              <a:prstGeom prst="rect">
                <a:avLst/>
              </a:prstGeom>
              <a:grp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点击输入简要文字内容，文字内容需概括精炼，不用多余的文字修饰，言简意赅的说明分项</a:t>
                </a: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内容</a:t>
                </a:r>
                <a:r>
                  <a:rPr kumimoji="0" lang="zh-CN" altLang="en-US"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a:t>
                </a:r>
                <a:endParaRPr kumimoji="0" lang="en-US" altLang="zh-CN" sz="9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92" name="TextBox 91"/>
              <p:cNvSpPr txBox="1"/>
              <p:nvPr/>
            </p:nvSpPr>
            <p:spPr>
              <a:xfrm>
                <a:off x="5132234" y="2211976"/>
                <a:ext cx="1415772" cy="276999"/>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点击输入标题文本</a:t>
                </a:r>
              </a:p>
            </p:txBody>
          </p:sp>
        </p:grpSp>
        <p:grpSp>
          <p:nvGrpSpPr>
            <p:cNvPr id="88" name="组合 87"/>
            <p:cNvGrpSpPr/>
            <p:nvPr/>
          </p:nvGrpSpPr>
          <p:grpSpPr>
            <a:xfrm>
              <a:off x="4768974" y="2355726"/>
              <a:ext cx="411012" cy="489207"/>
              <a:chOff x="813572" y="1263896"/>
              <a:chExt cx="411012" cy="489207"/>
            </a:xfrm>
            <a:grpFill/>
          </p:grpSpPr>
          <p:sp>
            <p:nvSpPr>
              <p:cNvPr id="89" name="流程图: 离页连接符 88"/>
              <p:cNvSpPr/>
              <p:nvPr/>
            </p:nvSpPr>
            <p:spPr>
              <a:xfrm>
                <a:off x="813572" y="1263896"/>
                <a:ext cx="360040" cy="489207"/>
              </a:xfrm>
              <a:prstGeom prst="flowChartOffpageConnector">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90" name="TextBox 89"/>
              <p:cNvSpPr txBox="1"/>
              <p:nvPr/>
            </p:nvSpPr>
            <p:spPr>
              <a:xfrm>
                <a:off x="850764" y="1270284"/>
                <a:ext cx="373820" cy="461665"/>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5</a:t>
                </a:r>
                <a:endParaRPr kumimoji="0" lang="zh-CN" altLang="en-US" sz="2400" b="1"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gr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0-#ppt_w/2"/>
                                          </p:val>
                                        </p:tav>
                                        <p:tav tm="100000">
                                          <p:val>
                                            <p:strVal val="#ppt_x"/>
                                          </p:val>
                                        </p:tav>
                                      </p:tavLst>
                                    </p:anim>
                                    <p:anim calcmode="lin" valueType="num">
                                      <p:cBhvr additive="base">
                                        <p:cTn id="18" dur="500" fill="hold"/>
                                        <p:tgtEl>
                                          <p:spTgt spid="2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1+#ppt_w/2"/>
                                          </p:val>
                                        </p:tav>
                                        <p:tav tm="100000">
                                          <p:val>
                                            <p:strVal val="#ppt_x"/>
                                          </p:val>
                                        </p:tav>
                                      </p:tavLst>
                                    </p:anim>
                                    <p:anim calcmode="lin" valueType="num">
                                      <p:cBhvr additive="base">
                                        <p:cTn id="23" dur="500" fill="hold"/>
                                        <p:tgtEl>
                                          <p:spTgt spid="2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500" fill="hold"/>
                                        <p:tgtEl>
                                          <p:spTgt spid="37"/>
                                        </p:tgtEl>
                                        <p:attrNameLst>
                                          <p:attrName>ppt_x</p:attrName>
                                        </p:attrNameLst>
                                      </p:cBhvr>
                                      <p:tavLst>
                                        <p:tav tm="0">
                                          <p:val>
                                            <p:strVal val="1+#ppt_w/2"/>
                                          </p:val>
                                        </p:tav>
                                        <p:tav tm="100000">
                                          <p:val>
                                            <p:strVal val="#ppt_x"/>
                                          </p:val>
                                        </p:tav>
                                      </p:tavLst>
                                    </p:anim>
                                    <p:anim calcmode="lin" valueType="num">
                                      <p:cBhvr additive="base">
                                        <p:cTn id="28" dur="500" fill="hold"/>
                                        <p:tgtEl>
                                          <p:spTgt spid="3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fill="hold"/>
                                        <p:tgtEl>
                                          <p:spTgt spid="45"/>
                                        </p:tgtEl>
                                        <p:attrNameLst>
                                          <p:attrName>ppt_x</p:attrName>
                                        </p:attrNameLst>
                                      </p:cBhvr>
                                      <p:tavLst>
                                        <p:tav tm="0">
                                          <p:val>
                                            <p:strVal val="1+#ppt_w/2"/>
                                          </p:val>
                                        </p:tav>
                                        <p:tav tm="100000">
                                          <p:val>
                                            <p:strVal val="#ppt_x"/>
                                          </p:val>
                                        </p:tav>
                                      </p:tavLst>
                                    </p:anim>
                                    <p:anim calcmode="lin" valueType="num">
                                      <p:cBhvr additive="base">
                                        <p:cTn id="33" dur="500" fill="hold"/>
                                        <p:tgtEl>
                                          <p:spTgt spid="45"/>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additive="base">
                                        <p:cTn id="37" dur="500" fill="hold"/>
                                        <p:tgtEl>
                                          <p:spTgt spid="53"/>
                                        </p:tgtEl>
                                        <p:attrNameLst>
                                          <p:attrName>ppt_x</p:attrName>
                                        </p:attrNameLst>
                                      </p:cBhvr>
                                      <p:tavLst>
                                        <p:tav tm="0">
                                          <p:val>
                                            <p:strVal val="0-#ppt_w/2"/>
                                          </p:val>
                                        </p:tav>
                                        <p:tav tm="100000">
                                          <p:val>
                                            <p:strVal val="#ppt_x"/>
                                          </p:val>
                                        </p:tav>
                                      </p:tavLst>
                                    </p:anim>
                                    <p:anim calcmode="lin" valueType="num">
                                      <p:cBhvr additive="base">
                                        <p:cTn id="38" dur="500" fill="hold"/>
                                        <p:tgtEl>
                                          <p:spTgt spid="5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additive="base">
                                        <p:cTn id="42" dur="500" fill="hold"/>
                                        <p:tgtEl>
                                          <p:spTgt spid="61"/>
                                        </p:tgtEl>
                                        <p:attrNameLst>
                                          <p:attrName>ppt_x</p:attrName>
                                        </p:attrNameLst>
                                      </p:cBhvr>
                                      <p:tavLst>
                                        <p:tav tm="0">
                                          <p:val>
                                            <p:strVal val="0-#ppt_w/2"/>
                                          </p:val>
                                        </p:tav>
                                        <p:tav tm="100000">
                                          <p:val>
                                            <p:strVal val="#ppt_x"/>
                                          </p:val>
                                        </p:tav>
                                      </p:tavLst>
                                    </p:anim>
                                    <p:anim calcmode="lin" valueType="num">
                                      <p:cBhvr additive="base">
                                        <p:cTn id="43" dur="500" fill="hold"/>
                                        <p:tgtEl>
                                          <p:spTgt spid="61"/>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nodeType="afterEffect">
                                  <p:stCondLst>
                                    <p:cond delay="0"/>
                                  </p:stCondLst>
                                  <p:childTnLst>
                                    <p:set>
                                      <p:cBhvr>
                                        <p:cTn id="46" dur="1" fill="hold">
                                          <p:stCondLst>
                                            <p:cond delay="0"/>
                                          </p:stCondLst>
                                        </p:cTn>
                                        <p:tgtEl>
                                          <p:spTgt spid="69"/>
                                        </p:tgtEl>
                                        <p:attrNameLst>
                                          <p:attrName>style.visibility</p:attrName>
                                        </p:attrNameLst>
                                      </p:cBhvr>
                                      <p:to>
                                        <p:strVal val="visible"/>
                                      </p:to>
                                    </p:set>
                                    <p:anim calcmode="lin" valueType="num">
                                      <p:cBhvr additive="base">
                                        <p:cTn id="47" dur="500" fill="hold"/>
                                        <p:tgtEl>
                                          <p:spTgt spid="69"/>
                                        </p:tgtEl>
                                        <p:attrNameLst>
                                          <p:attrName>ppt_x</p:attrName>
                                        </p:attrNameLst>
                                      </p:cBhvr>
                                      <p:tavLst>
                                        <p:tav tm="0">
                                          <p:val>
                                            <p:strVal val="0-#ppt_w/2"/>
                                          </p:val>
                                        </p:tav>
                                        <p:tav tm="100000">
                                          <p:val>
                                            <p:strVal val="#ppt_x"/>
                                          </p:val>
                                        </p:tav>
                                      </p:tavLst>
                                    </p:anim>
                                    <p:anim calcmode="lin" valueType="num">
                                      <p:cBhvr additive="base">
                                        <p:cTn id="48" dur="500" fill="hold"/>
                                        <p:tgtEl>
                                          <p:spTgt spid="69"/>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nodeType="afterEffect">
                                  <p:stCondLst>
                                    <p:cond delay="0"/>
                                  </p:stCondLst>
                                  <p:childTnLst>
                                    <p:set>
                                      <p:cBhvr>
                                        <p:cTn id="51" dur="1" fill="hold">
                                          <p:stCondLst>
                                            <p:cond delay="0"/>
                                          </p:stCondLst>
                                        </p:cTn>
                                        <p:tgtEl>
                                          <p:spTgt spid="77"/>
                                        </p:tgtEl>
                                        <p:attrNameLst>
                                          <p:attrName>style.visibility</p:attrName>
                                        </p:attrNameLst>
                                      </p:cBhvr>
                                      <p:to>
                                        <p:strVal val="visible"/>
                                      </p:to>
                                    </p:set>
                                    <p:anim calcmode="lin" valueType="num">
                                      <p:cBhvr additive="base">
                                        <p:cTn id="52" dur="500" fill="hold"/>
                                        <p:tgtEl>
                                          <p:spTgt spid="77"/>
                                        </p:tgtEl>
                                        <p:attrNameLst>
                                          <p:attrName>ppt_x</p:attrName>
                                        </p:attrNameLst>
                                      </p:cBhvr>
                                      <p:tavLst>
                                        <p:tav tm="0">
                                          <p:val>
                                            <p:strVal val="1+#ppt_w/2"/>
                                          </p:val>
                                        </p:tav>
                                        <p:tav tm="100000">
                                          <p:val>
                                            <p:strVal val="#ppt_x"/>
                                          </p:val>
                                        </p:tav>
                                      </p:tavLst>
                                    </p:anim>
                                    <p:anim calcmode="lin" valueType="num">
                                      <p:cBhvr additive="base">
                                        <p:cTn id="53" dur="500" fill="hold"/>
                                        <p:tgtEl>
                                          <p:spTgt spid="77"/>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nodeType="afterEffect">
                                  <p:stCondLst>
                                    <p:cond delay="0"/>
                                  </p:stCondLst>
                                  <p:childTnLst>
                                    <p:set>
                                      <p:cBhvr>
                                        <p:cTn id="56" dur="1" fill="hold">
                                          <p:stCondLst>
                                            <p:cond delay="0"/>
                                          </p:stCondLst>
                                        </p:cTn>
                                        <p:tgtEl>
                                          <p:spTgt spid="85"/>
                                        </p:tgtEl>
                                        <p:attrNameLst>
                                          <p:attrName>style.visibility</p:attrName>
                                        </p:attrNameLst>
                                      </p:cBhvr>
                                      <p:to>
                                        <p:strVal val="visible"/>
                                      </p:to>
                                    </p:set>
                                    <p:anim calcmode="lin" valueType="num">
                                      <p:cBhvr additive="base">
                                        <p:cTn id="57" dur="500" fill="hold"/>
                                        <p:tgtEl>
                                          <p:spTgt spid="85"/>
                                        </p:tgtEl>
                                        <p:attrNameLst>
                                          <p:attrName>ppt_x</p:attrName>
                                        </p:attrNameLst>
                                      </p:cBhvr>
                                      <p:tavLst>
                                        <p:tav tm="0">
                                          <p:val>
                                            <p:strVal val="1+#ppt_w/2"/>
                                          </p:val>
                                        </p:tav>
                                        <p:tav tm="100000">
                                          <p:val>
                                            <p:strVal val="#ppt_x"/>
                                          </p:val>
                                        </p:tav>
                                      </p:tavLst>
                                    </p:anim>
                                    <p:anim calcmode="lin" valueType="num">
                                      <p:cBhvr additive="base">
                                        <p:cTn id="58" dur="500" fill="hold"/>
                                        <p:tgtEl>
                                          <p:spTgt spid="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6241"/>
            <a:ext cx="9144000" cy="915566"/>
          </a:xfrm>
          <a:prstGeom prst="rect">
            <a:avLst/>
          </a:prstGeom>
          <a:solidFill>
            <a:srgbClr val="92D05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itchFamily="34" charset="-122"/>
              <a:ea typeface="微软雅黑" pitchFamily="34" charset="-122"/>
            </a:endParaRPr>
          </a:p>
        </p:txBody>
      </p:sp>
      <p:sp>
        <p:nvSpPr>
          <p:cNvPr id="4" name="TextBox 3"/>
          <p:cNvSpPr txBox="1"/>
          <p:nvPr/>
        </p:nvSpPr>
        <p:spPr>
          <a:xfrm>
            <a:off x="0" y="63664"/>
            <a:ext cx="4535488" cy="584775"/>
          </a:xfrm>
          <a:prstGeom prst="rect">
            <a:avLst/>
          </a:prstGeom>
          <a:noFill/>
        </p:spPr>
        <p:txBody>
          <a:bodyPr wrap="square" rtlCol="0">
            <a:spAutoFit/>
          </a:bodyPr>
          <a:lstStyle/>
          <a:p>
            <a:r>
              <a:rPr lang="zh-CN" altLang="en-US" sz="3200" b="1" dirty="0" smtClean="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rPr>
              <a:t>单击此处添加文本</a:t>
            </a:r>
            <a:endParaRPr lang="zh-CN" altLang="en-US" sz="3200" b="1" dirty="0">
              <a:gradFill flip="none" rotWithShape="1">
                <a:gsLst>
                  <a:gs pos="0">
                    <a:schemeClr val="accent3">
                      <a:lumMod val="50000"/>
                      <a:shade val="30000"/>
                      <a:satMod val="115000"/>
                    </a:schemeClr>
                  </a:gs>
                  <a:gs pos="50000">
                    <a:schemeClr val="accent3">
                      <a:lumMod val="50000"/>
                      <a:shade val="67500"/>
                      <a:satMod val="115000"/>
                    </a:schemeClr>
                  </a:gs>
                  <a:gs pos="100000">
                    <a:schemeClr val="accent3">
                      <a:lumMod val="50000"/>
                      <a:shade val="100000"/>
                      <a:satMod val="115000"/>
                    </a:schemeClr>
                  </a:gs>
                </a:gsLst>
                <a:path path="circle">
                  <a:fillToRect l="50000" t="50000" r="50000" b="50000"/>
                </a:path>
                <a:tileRect/>
              </a:gradFill>
              <a:latin typeface="微软雅黑" pitchFamily="34" charset="-122"/>
              <a:ea typeface="微软雅黑" pitchFamily="34" charset="-122"/>
            </a:endParaRPr>
          </a:p>
        </p:txBody>
      </p:sp>
      <p:grpSp>
        <p:nvGrpSpPr>
          <p:cNvPr id="5" name="组合 4"/>
          <p:cNvGrpSpPr/>
          <p:nvPr/>
        </p:nvGrpSpPr>
        <p:grpSpPr>
          <a:xfrm>
            <a:off x="1814331" y="1339542"/>
            <a:ext cx="863600" cy="863600"/>
            <a:chOff x="2136775" y="1708150"/>
            <a:chExt cx="1176338" cy="1176338"/>
          </a:xfrm>
        </p:grpSpPr>
        <p:sp>
          <p:nvSpPr>
            <p:cNvPr id="6" name="Freeform 8"/>
            <p:cNvSpPr>
              <a:spLocks/>
            </p:cNvSpPr>
            <p:nvPr/>
          </p:nvSpPr>
          <p:spPr bwMode="auto">
            <a:xfrm>
              <a:off x="2136775"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4 w 1482"/>
                <a:gd name="T13" fmla="*/ 1335 h 1482"/>
                <a:gd name="T14" fmla="*/ 1094 w 1482"/>
                <a:gd name="T15" fmla="*/ 1393 h 1482"/>
                <a:gd name="T16" fmla="*/ 995 w 1482"/>
                <a:gd name="T17" fmla="*/ 1437 h 1482"/>
                <a:gd name="T18" fmla="*/ 890 w 1482"/>
                <a:gd name="T19" fmla="*/ 1467 h 1482"/>
                <a:gd name="T20" fmla="*/ 778 w 1482"/>
                <a:gd name="T21" fmla="*/ 1481 h 1482"/>
                <a:gd name="T22" fmla="*/ 702 w 1482"/>
                <a:gd name="T23" fmla="*/ 1481 h 1482"/>
                <a:gd name="T24" fmla="*/ 592 w 1482"/>
                <a:gd name="T25" fmla="*/ 1467 h 1482"/>
                <a:gd name="T26" fmla="*/ 486 w 1482"/>
                <a:gd name="T27" fmla="*/ 1437 h 1482"/>
                <a:gd name="T28" fmla="*/ 388 w 1482"/>
                <a:gd name="T29" fmla="*/ 1393 h 1482"/>
                <a:gd name="T30" fmla="*/ 297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7 w 1482"/>
                <a:gd name="T57" fmla="*/ 148 h 1482"/>
                <a:gd name="T58" fmla="*/ 388 w 1482"/>
                <a:gd name="T59" fmla="*/ 90 h 1482"/>
                <a:gd name="T60" fmla="*/ 486 w 1482"/>
                <a:gd name="T61" fmla="*/ 46 h 1482"/>
                <a:gd name="T62" fmla="*/ 592 w 1482"/>
                <a:gd name="T63" fmla="*/ 15 h 1482"/>
                <a:gd name="T64" fmla="*/ 702 w 1482"/>
                <a:gd name="T65" fmla="*/ 1 h 1482"/>
                <a:gd name="T66" fmla="*/ 778 w 1482"/>
                <a:gd name="T67" fmla="*/ 1 h 1482"/>
                <a:gd name="T68" fmla="*/ 890 w 1482"/>
                <a:gd name="T69" fmla="*/ 15 h 1482"/>
                <a:gd name="T70" fmla="*/ 995 w 1482"/>
                <a:gd name="T71" fmla="*/ 46 h 1482"/>
                <a:gd name="T72" fmla="*/ 1094 w 1482"/>
                <a:gd name="T73" fmla="*/ 90 h 1482"/>
                <a:gd name="T74" fmla="*/ 1184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7" name="Freeform 9"/>
            <p:cNvSpPr>
              <a:spLocks noEditPoints="1"/>
            </p:cNvSpPr>
            <p:nvPr/>
          </p:nvSpPr>
          <p:spPr bwMode="auto">
            <a:xfrm>
              <a:off x="2332038" y="1985963"/>
              <a:ext cx="784225" cy="719138"/>
            </a:xfrm>
            <a:custGeom>
              <a:avLst/>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nvGrpSpPr>
          <p:cNvPr id="8" name="组合 7"/>
          <p:cNvGrpSpPr/>
          <p:nvPr/>
        </p:nvGrpSpPr>
        <p:grpSpPr>
          <a:xfrm>
            <a:off x="6759425" y="1339542"/>
            <a:ext cx="863600" cy="863600"/>
            <a:chOff x="5030788" y="1708150"/>
            <a:chExt cx="1176338" cy="1176338"/>
          </a:xfrm>
        </p:grpSpPr>
        <p:sp>
          <p:nvSpPr>
            <p:cNvPr id="9" name="Freeform 6"/>
            <p:cNvSpPr>
              <a:spLocks/>
            </p:cNvSpPr>
            <p:nvPr/>
          </p:nvSpPr>
          <p:spPr bwMode="auto">
            <a:xfrm>
              <a:off x="5030788"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5 w 1482"/>
                <a:gd name="T13" fmla="*/ 1335 h 1482"/>
                <a:gd name="T14" fmla="*/ 1094 w 1482"/>
                <a:gd name="T15" fmla="*/ 1393 h 1482"/>
                <a:gd name="T16" fmla="*/ 996 w 1482"/>
                <a:gd name="T17" fmla="*/ 1437 h 1482"/>
                <a:gd name="T18" fmla="*/ 890 w 1482"/>
                <a:gd name="T19" fmla="*/ 1467 h 1482"/>
                <a:gd name="T20" fmla="*/ 779 w 1482"/>
                <a:gd name="T21" fmla="*/ 1481 h 1482"/>
                <a:gd name="T22" fmla="*/ 703 w 1482"/>
                <a:gd name="T23" fmla="*/ 1481 h 1482"/>
                <a:gd name="T24" fmla="*/ 592 w 1482"/>
                <a:gd name="T25" fmla="*/ 1467 h 1482"/>
                <a:gd name="T26" fmla="*/ 487 w 1482"/>
                <a:gd name="T27" fmla="*/ 1437 h 1482"/>
                <a:gd name="T28" fmla="*/ 388 w 1482"/>
                <a:gd name="T29" fmla="*/ 1393 h 1482"/>
                <a:gd name="T30" fmla="*/ 298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8 w 1482"/>
                <a:gd name="T57" fmla="*/ 148 h 1482"/>
                <a:gd name="T58" fmla="*/ 388 w 1482"/>
                <a:gd name="T59" fmla="*/ 90 h 1482"/>
                <a:gd name="T60" fmla="*/ 487 w 1482"/>
                <a:gd name="T61" fmla="*/ 46 h 1482"/>
                <a:gd name="T62" fmla="*/ 592 w 1482"/>
                <a:gd name="T63" fmla="*/ 15 h 1482"/>
                <a:gd name="T64" fmla="*/ 703 w 1482"/>
                <a:gd name="T65" fmla="*/ 1 h 1482"/>
                <a:gd name="T66" fmla="*/ 779 w 1482"/>
                <a:gd name="T67" fmla="*/ 1 h 1482"/>
                <a:gd name="T68" fmla="*/ 890 w 1482"/>
                <a:gd name="T69" fmla="*/ 15 h 1482"/>
                <a:gd name="T70" fmla="*/ 996 w 1482"/>
                <a:gd name="T71" fmla="*/ 46 h 1482"/>
                <a:gd name="T72" fmla="*/ 1094 w 1482"/>
                <a:gd name="T73" fmla="*/ 90 h 1482"/>
                <a:gd name="T74" fmla="*/ 1185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2D050"/>
                </a:solidFill>
                <a:effectLst/>
                <a:uLnTx/>
                <a:uFillTx/>
                <a:latin typeface="微软雅黑" pitchFamily="34" charset="-122"/>
                <a:ea typeface="微软雅黑" pitchFamily="34" charset="-122"/>
              </a:endParaRPr>
            </a:p>
          </p:txBody>
        </p:sp>
        <p:sp>
          <p:nvSpPr>
            <p:cNvPr id="10" name="Freeform 10"/>
            <p:cNvSpPr>
              <a:spLocks noEditPoints="1"/>
            </p:cNvSpPr>
            <p:nvPr/>
          </p:nvSpPr>
          <p:spPr bwMode="auto">
            <a:xfrm>
              <a:off x="5280025" y="1862138"/>
              <a:ext cx="701675" cy="965200"/>
            </a:xfrm>
            <a:custGeom>
              <a:avLst/>
              <a:gdLst>
                <a:gd name="T0" fmla="*/ 117 w 885"/>
                <a:gd name="T1" fmla="*/ 744 h 1217"/>
                <a:gd name="T2" fmla="*/ 34 w 885"/>
                <a:gd name="T3" fmla="*/ 538 h 1217"/>
                <a:gd name="T4" fmla="*/ 22 w 885"/>
                <a:gd name="T5" fmla="*/ 365 h 1217"/>
                <a:gd name="T6" fmla="*/ 109 w 885"/>
                <a:gd name="T7" fmla="*/ 162 h 1217"/>
                <a:gd name="T8" fmla="*/ 291 w 885"/>
                <a:gd name="T9" fmla="*/ 61 h 1217"/>
                <a:gd name="T10" fmla="*/ 459 w 885"/>
                <a:gd name="T11" fmla="*/ 0 h 1217"/>
                <a:gd name="T12" fmla="*/ 663 w 885"/>
                <a:gd name="T13" fmla="*/ 87 h 1217"/>
                <a:gd name="T14" fmla="*/ 795 w 885"/>
                <a:gd name="T15" fmla="*/ 200 h 1217"/>
                <a:gd name="T16" fmla="*/ 876 w 885"/>
                <a:gd name="T17" fmla="*/ 405 h 1217"/>
                <a:gd name="T18" fmla="*/ 818 w 885"/>
                <a:gd name="T19" fmla="*/ 606 h 1217"/>
                <a:gd name="T20" fmla="*/ 745 w 885"/>
                <a:gd name="T21" fmla="*/ 766 h 1217"/>
                <a:gd name="T22" fmla="*/ 506 w 885"/>
                <a:gd name="T23" fmla="*/ 867 h 1217"/>
                <a:gd name="T24" fmla="*/ 432 w 885"/>
                <a:gd name="T25" fmla="*/ 885 h 1217"/>
                <a:gd name="T26" fmla="*/ 411 w 885"/>
                <a:gd name="T27" fmla="*/ 208 h 1217"/>
                <a:gd name="T28" fmla="*/ 398 w 885"/>
                <a:gd name="T29" fmla="*/ 327 h 1217"/>
                <a:gd name="T30" fmla="*/ 643 w 885"/>
                <a:gd name="T31" fmla="*/ 211 h 1217"/>
                <a:gd name="T32" fmla="*/ 727 w 885"/>
                <a:gd name="T33" fmla="*/ 455 h 1217"/>
                <a:gd name="T34" fmla="*/ 659 w 885"/>
                <a:gd name="T35" fmla="*/ 618 h 1217"/>
                <a:gd name="T36" fmla="*/ 513 w 885"/>
                <a:gd name="T37" fmla="*/ 716 h 1217"/>
                <a:gd name="T38" fmla="*/ 306 w 885"/>
                <a:gd name="T39" fmla="*/ 706 h 1217"/>
                <a:gd name="T40" fmla="*/ 135 w 885"/>
                <a:gd name="T41" fmla="*/ 526 h 1217"/>
                <a:gd name="T42" fmla="*/ 338 w 885"/>
                <a:gd name="T43" fmla="*/ 742 h 1217"/>
                <a:gd name="T44" fmla="*/ 553 w 885"/>
                <a:gd name="T45" fmla="*/ 741 h 1217"/>
                <a:gd name="T46" fmla="*/ 698 w 885"/>
                <a:gd name="T47" fmla="*/ 632 h 1217"/>
                <a:gd name="T48" fmla="*/ 761 w 885"/>
                <a:gd name="T49" fmla="*/ 457 h 1217"/>
                <a:gd name="T50" fmla="*/ 715 w 885"/>
                <a:gd name="T51" fmla="*/ 275 h 1217"/>
                <a:gd name="T52" fmla="*/ 486 w 885"/>
                <a:gd name="T53" fmla="*/ 124 h 1217"/>
                <a:gd name="T54" fmla="*/ 224 w 885"/>
                <a:gd name="T55" fmla="*/ 703 h 1217"/>
                <a:gd name="T56" fmla="*/ 243 w 885"/>
                <a:gd name="T57" fmla="*/ 718 h 1217"/>
                <a:gd name="T58" fmla="*/ 270 w 885"/>
                <a:gd name="T59" fmla="*/ 735 h 1217"/>
                <a:gd name="T60" fmla="*/ 304 w 885"/>
                <a:gd name="T61" fmla="*/ 753 h 1217"/>
                <a:gd name="T62" fmla="*/ 334 w 885"/>
                <a:gd name="T63" fmla="*/ 765 h 1217"/>
                <a:gd name="T64" fmla="*/ 366 w 885"/>
                <a:gd name="T65" fmla="*/ 773 h 1217"/>
                <a:gd name="T66" fmla="*/ 399 w 885"/>
                <a:gd name="T67" fmla="*/ 780 h 1217"/>
                <a:gd name="T68" fmla="*/ 443 w 885"/>
                <a:gd name="T69" fmla="*/ 782 h 1217"/>
                <a:gd name="T70" fmla="*/ 454 w 885"/>
                <a:gd name="T71" fmla="*/ 782 h 1217"/>
                <a:gd name="T72" fmla="*/ 457 w 885"/>
                <a:gd name="T73" fmla="*/ 782 h 1217"/>
                <a:gd name="T74" fmla="*/ 458 w 885"/>
                <a:gd name="T75" fmla="*/ 782 h 1217"/>
                <a:gd name="T76" fmla="*/ 459 w 885"/>
                <a:gd name="T77" fmla="*/ 782 h 1217"/>
                <a:gd name="T78" fmla="*/ 461 w 885"/>
                <a:gd name="T79" fmla="*/ 782 h 1217"/>
                <a:gd name="T80" fmla="*/ 462 w 885"/>
                <a:gd name="T81" fmla="*/ 782 h 1217"/>
                <a:gd name="T82" fmla="*/ 463 w 885"/>
                <a:gd name="T83" fmla="*/ 782 h 1217"/>
                <a:gd name="T84" fmla="*/ 466 w 885"/>
                <a:gd name="T85" fmla="*/ 781 h 1217"/>
                <a:gd name="T86" fmla="*/ 472 w 885"/>
                <a:gd name="T87" fmla="*/ 781 h 1217"/>
                <a:gd name="T88" fmla="*/ 485 w 885"/>
                <a:gd name="T89" fmla="*/ 780 h 1217"/>
                <a:gd name="T90" fmla="*/ 512 w 885"/>
                <a:gd name="T91" fmla="*/ 775 h 1217"/>
                <a:gd name="T92" fmla="*/ 545 w 885"/>
                <a:gd name="T93" fmla="*/ 767 h 1217"/>
                <a:gd name="T94" fmla="*/ 576 w 885"/>
                <a:gd name="T95" fmla="*/ 755 h 1217"/>
                <a:gd name="T96" fmla="*/ 606 w 885"/>
                <a:gd name="T97" fmla="*/ 741 h 1217"/>
                <a:gd name="T98" fmla="*/ 638 w 885"/>
                <a:gd name="T99" fmla="*/ 720 h 1217"/>
                <a:gd name="T100" fmla="*/ 668 w 885"/>
                <a:gd name="T101" fmla="*/ 697 h 1217"/>
                <a:gd name="T102" fmla="*/ 685 w 885"/>
                <a:gd name="T103" fmla="*/ 681 h 1217"/>
                <a:gd name="T104" fmla="*/ 695 w 885"/>
                <a:gd name="T105" fmla="*/ 670 h 1217"/>
                <a:gd name="T106" fmla="*/ 771 w 885"/>
                <a:gd name="T107" fmla="*/ 536 h 1217"/>
                <a:gd name="T108" fmla="*/ 773 w 885"/>
                <a:gd name="T109" fmla="*/ 355 h 1217"/>
                <a:gd name="T110" fmla="*/ 672 w 885"/>
                <a:gd name="T111" fmla="*/ 188 h 1217"/>
                <a:gd name="T112" fmla="*/ 495 w 885"/>
                <a:gd name="T113" fmla="*/ 103 h 1217"/>
                <a:gd name="T114" fmla="*/ 309 w 885"/>
                <a:gd name="T115" fmla="*/ 126 h 1217"/>
                <a:gd name="T116" fmla="*/ 160 w 885"/>
                <a:gd name="T117" fmla="*/ 250 h 1217"/>
                <a:gd name="T118" fmla="*/ 101 w 885"/>
                <a:gd name="T119" fmla="*/ 441 h 1217"/>
                <a:gd name="T120" fmla="*/ 158 w 885"/>
                <a:gd name="T121" fmla="*/ 63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nvGrpSpPr>
          <p:cNvPr id="11" name="组合 10"/>
          <p:cNvGrpSpPr/>
          <p:nvPr/>
        </p:nvGrpSpPr>
        <p:grpSpPr>
          <a:xfrm>
            <a:off x="4287784" y="1339542"/>
            <a:ext cx="863600" cy="863600"/>
            <a:chOff x="3568700" y="1708150"/>
            <a:chExt cx="1176338" cy="1176338"/>
          </a:xfrm>
        </p:grpSpPr>
        <p:sp>
          <p:nvSpPr>
            <p:cNvPr id="12" name="Freeform 7"/>
            <p:cNvSpPr>
              <a:spLocks/>
            </p:cNvSpPr>
            <p:nvPr/>
          </p:nvSpPr>
          <p:spPr bwMode="auto">
            <a:xfrm>
              <a:off x="3568700" y="1708150"/>
              <a:ext cx="1176338" cy="1176338"/>
            </a:xfrm>
            <a:custGeom>
              <a:avLst/>
              <a:gdLst>
                <a:gd name="T0" fmla="*/ 1481 w 1482"/>
                <a:gd name="T1" fmla="*/ 780 h 1482"/>
                <a:gd name="T2" fmla="*/ 1467 w 1482"/>
                <a:gd name="T3" fmla="*/ 890 h 1482"/>
                <a:gd name="T4" fmla="*/ 1437 w 1482"/>
                <a:gd name="T5" fmla="*/ 997 h 1482"/>
                <a:gd name="T6" fmla="*/ 1393 w 1482"/>
                <a:gd name="T7" fmla="*/ 1094 h 1482"/>
                <a:gd name="T8" fmla="*/ 1335 w 1482"/>
                <a:gd name="T9" fmla="*/ 1185 h 1482"/>
                <a:gd name="T10" fmla="*/ 1265 w 1482"/>
                <a:gd name="T11" fmla="*/ 1265 h 1482"/>
                <a:gd name="T12" fmla="*/ 1184 w 1482"/>
                <a:gd name="T13" fmla="*/ 1335 h 1482"/>
                <a:gd name="T14" fmla="*/ 1094 w 1482"/>
                <a:gd name="T15" fmla="*/ 1393 h 1482"/>
                <a:gd name="T16" fmla="*/ 996 w 1482"/>
                <a:gd name="T17" fmla="*/ 1437 h 1482"/>
                <a:gd name="T18" fmla="*/ 890 w 1482"/>
                <a:gd name="T19" fmla="*/ 1467 h 1482"/>
                <a:gd name="T20" fmla="*/ 780 w 1482"/>
                <a:gd name="T21" fmla="*/ 1481 h 1482"/>
                <a:gd name="T22" fmla="*/ 704 w 1482"/>
                <a:gd name="T23" fmla="*/ 1481 h 1482"/>
                <a:gd name="T24" fmla="*/ 592 w 1482"/>
                <a:gd name="T25" fmla="*/ 1467 h 1482"/>
                <a:gd name="T26" fmla="*/ 486 w 1482"/>
                <a:gd name="T27" fmla="*/ 1437 h 1482"/>
                <a:gd name="T28" fmla="*/ 388 w 1482"/>
                <a:gd name="T29" fmla="*/ 1393 h 1482"/>
                <a:gd name="T30" fmla="*/ 298 w 1482"/>
                <a:gd name="T31" fmla="*/ 1335 h 1482"/>
                <a:gd name="T32" fmla="*/ 217 w 1482"/>
                <a:gd name="T33" fmla="*/ 1265 h 1482"/>
                <a:gd name="T34" fmla="*/ 148 w 1482"/>
                <a:gd name="T35" fmla="*/ 1185 h 1482"/>
                <a:gd name="T36" fmla="*/ 90 w 1482"/>
                <a:gd name="T37" fmla="*/ 1094 h 1482"/>
                <a:gd name="T38" fmla="*/ 46 w 1482"/>
                <a:gd name="T39" fmla="*/ 997 h 1482"/>
                <a:gd name="T40" fmla="*/ 15 w 1482"/>
                <a:gd name="T41" fmla="*/ 890 h 1482"/>
                <a:gd name="T42" fmla="*/ 1 w 1482"/>
                <a:gd name="T43" fmla="*/ 780 h 1482"/>
                <a:gd name="T44" fmla="*/ 1 w 1482"/>
                <a:gd name="T45" fmla="*/ 704 h 1482"/>
                <a:gd name="T46" fmla="*/ 15 w 1482"/>
                <a:gd name="T47" fmla="*/ 592 h 1482"/>
                <a:gd name="T48" fmla="*/ 46 w 1482"/>
                <a:gd name="T49" fmla="*/ 486 h 1482"/>
                <a:gd name="T50" fmla="*/ 90 w 1482"/>
                <a:gd name="T51" fmla="*/ 389 h 1482"/>
                <a:gd name="T52" fmla="*/ 148 w 1482"/>
                <a:gd name="T53" fmla="*/ 299 h 1482"/>
                <a:gd name="T54" fmla="*/ 217 w 1482"/>
                <a:gd name="T55" fmla="*/ 217 h 1482"/>
                <a:gd name="T56" fmla="*/ 298 w 1482"/>
                <a:gd name="T57" fmla="*/ 148 h 1482"/>
                <a:gd name="T58" fmla="*/ 388 w 1482"/>
                <a:gd name="T59" fmla="*/ 90 h 1482"/>
                <a:gd name="T60" fmla="*/ 486 w 1482"/>
                <a:gd name="T61" fmla="*/ 46 h 1482"/>
                <a:gd name="T62" fmla="*/ 592 w 1482"/>
                <a:gd name="T63" fmla="*/ 15 h 1482"/>
                <a:gd name="T64" fmla="*/ 704 w 1482"/>
                <a:gd name="T65" fmla="*/ 1 h 1482"/>
                <a:gd name="T66" fmla="*/ 780 w 1482"/>
                <a:gd name="T67" fmla="*/ 1 h 1482"/>
                <a:gd name="T68" fmla="*/ 890 w 1482"/>
                <a:gd name="T69" fmla="*/ 15 h 1482"/>
                <a:gd name="T70" fmla="*/ 996 w 1482"/>
                <a:gd name="T71" fmla="*/ 46 h 1482"/>
                <a:gd name="T72" fmla="*/ 1094 w 1482"/>
                <a:gd name="T73" fmla="*/ 90 h 1482"/>
                <a:gd name="T74" fmla="*/ 1184 w 1482"/>
                <a:gd name="T75" fmla="*/ 148 h 1482"/>
                <a:gd name="T76" fmla="*/ 1265 w 1482"/>
                <a:gd name="T77" fmla="*/ 217 h 1482"/>
                <a:gd name="T78" fmla="*/ 1335 w 1482"/>
                <a:gd name="T79" fmla="*/ 299 h 1482"/>
                <a:gd name="T80" fmla="*/ 1393 w 1482"/>
                <a:gd name="T81" fmla="*/ 389 h 1482"/>
                <a:gd name="T82" fmla="*/ 1437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3" name="Freeform 11"/>
            <p:cNvSpPr>
              <a:spLocks noEditPoints="1"/>
            </p:cNvSpPr>
            <p:nvPr/>
          </p:nvSpPr>
          <p:spPr bwMode="auto">
            <a:xfrm>
              <a:off x="3802063" y="1922463"/>
              <a:ext cx="704850" cy="844550"/>
            </a:xfrm>
            <a:custGeom>
              <a:avLst/>
              <a:gdLst>
                <a:gd name="T0" fmla="*/ 525 w 889"/>
                <a:gd name="T1" fmla="*/ 410 h 1065"/>
                <a:gd name="T2" fmla="*/ 629 w 889"/>
                <a:gd name="T3" fmla="*/ 452 h 1065"/>
                <a:gd name="T4" fmla="*/ 889 w 889"/>
                <a:gd name="T5" fmla="*/ 0 h 1065"/>
                <a:gd name="T6" fmla="*/ 659 w 889"/>
                <a:gd name="T7" fmla="*/ 473 h 1065"/>
                <a:gd name="T8" fmla="*/ 700 w 889"/>
                <a:gd name="T9" fmla="*/ 512 h 1065"/>
                <a:gd name="T10" fmla="*/ 747 w 889"/>
                <a:gd name="T11" fmla="*/ 576 h 1065"/>
                <a:gd name="T12" fmla="*/ 776 w 889"/>
                <a:gd name="T13" fmla="*/ 652 h 1065"/>
                <a:gd name="T14" fmla="*/ 787 w 889"/>
                <a:gd name="T15" fmla="*/ 734 h 1065"/>
                <a:gd name="T16" fmla="*/ 780 w 889"/>
                <a:gd name="T17" fmla="*/ 800 h 1065"/>
                <a:gd name="T18" fmla="*/ 754 w 889"/>
                <a:gd name="T19" fmla="*/ 878 h 1065"/>
                <a:gd name="T20" fmla="*/ 711 w 889"/>
                <a:gd name="T21" fmla="*/ 945 h 1065"/>
                <a:gd name="T22" fmla="*/ 666 w 889"/>
                <a:gd name="T23" fmla="*/ 989 h 1065"/>
                <a:gd name="T24" fmla="*/ 599 w 889"/>
                <a:gd name="T25" fmla="*/ 1033 h 1065"/>
                <a:gd name="T26" fmla="*/ 522 w 889"/>
                <a:gd name="T27" fmla="*/ 1059 h 1065"/>
                <a:gd name="T28" fmla="*/ 455 w 889"/>
                <a:gd name="T29" fmla="*/ 1065 h 1065"/>
                <a:gd name="T30" fmla="*/ 373 w 889"/>
                <a:gd name="T31" fmla="*/ 1054 h 1065"/>
                <a:gd name="T32" fmla="*/ 298 w 889"/>
                <a:gd name="T33" fmla="*/ 1025 h 1065"/>
                <a:gd name="T34" fmla="*/ 233 w 889"/>
                <a:gd name="T35" fmla="*/ 980 h 1065"/>
                <a:gd name="T36" fmla="*/ 190 w 889"/>
                <a:gd name="T37" fmla="*/ 932 h 1065"/>
                <a:gd name="T38" fmla="*/ 150 w 889"/>
                <a:gd name="T39" fmla="*/ 863 h 1065"/>
                <a:gd name="T40" fmla="*/ 128 w 889"/>
                <a:gd name="T41" fmla="*/ 784 h 1065"/>
                <a:gd name="T42" fmla="*/ 125 w 889"/>
                <a:gd name="T43" fmla="*/ 717 h 1065"/>
                <a:gd name="T44" fmla="*/ 139 w 889"/>
                <a:gd name="T45" fmla="*/ 635 h 1065"/>
                <a:gd name="T46" fmla="*/ 172 w 889"/>
                <a:gd name="T47" fmla="*/ 563 h 1065"/>
                <a:gd name="T48" fmla="*/ 222 w 889"/>
                <a:gd name="T49" fmla="*/ 500 h 1065"/>
                <a:gd name="T50" fmla="*/ 256 w 889"/>
                <a:gd name="T51" fmla="*/ 393 h 1065"/>
                <a:gd name="T52" fmla="*/ 317 w 889"/>
                <a:gd name="T53" fmla="*/ 433 h 1065"/>
                <a:gd name="T54" fmla="*/ 431 w 889"/>
                <a:gd name="T55" fmla="*/ 404 h 1065"/>
                <a:gd name="T56" fmla="*/ 752 w 889"/>
                <a:gd name="T57" fmla="*/ 0 h 1065"/>
                <a:gd name="T58" fmla="*/ 729 w 889"/>
                <a:gd name="T59" fmla="*/ 0 h 1065"/>
                <a:gd name="T60" fmla="*/ 491 w 889"/>
                <a:gd name="T61" fmla="*/ 240 h 1065"/>
                <a:gd name="T62" fmla="*/ 491 w 889"/>
                <a:gd name="T63" fmla="*/ 240 h 1065"/>
                <a:gd name="T64" fmla="*/ 0 w 889"/>
                <a:gd name="T65" fmla="*/ 0 h 1065"/>
                <a:gd name="T66" fmla="*/ 439 w 889"/>
                <a:gd name="T67" fmla="*/ 550 h 1065"/>
                <a:gd name="T68" fmla="*/ 427 w 889"/>
                <a:gd name="T69" fmla="*/ 580 h 1065"/>
                <a:gd name="T70" fmla="*/ 396 w 889"/>
                <a:gd name="T71" fmla="*/ 648 h 1065"/>
                <a:gd name="T72" fmla="*/ 646 w 889"/>
                <a:gd name="T73" fmla="*/ 543 h 1065"/>
                <a:gd name="T74" fmla="*/ 560 w 889"/>
                <a:gd name="T75" fmla="*/ 486 h 1065"/>
                <a:gd name="T76" fmla="*/ 496 w 889"/>
                <a:gd name="T77" fmla="*/ 467 h 1065"/>
                <a:gd name="T78" fmla="*/ 442 w 889"/>
                <a:gd name="T79" fmla="*/ 465 h 1065"/>
                <a:gd name="T80" fmla="*/ 375 w 889"/>
                <a:gd name="T81" fmla="*/ 476 h 1065"/>
                <a:gd name="T82" fmla="*/ 284 w 889"/>
                <a:gd name="T83" fmla="*/ 526 h 1065"/>
                <a:gd name="T84" fmla="*/ 218 w 889"/>
                <a:gd name="T85" fmla="*/ 605 h 1065"/>
                <a:gd name="T86" fmla="*/ 191 w 889"/>
                <a:gd name="T87" fmla="*/ 680 h 1065"/>
                <a:gd name="T88" fmla="*/ 186 w 889"/>
                <a:gd name="T89" fmla="*/ 734 h 1065"/>
                <a:gd name="T90" fmla="*/ 195 w 889"/>
                <a:gd name="T91" fmla="*/ 802 h 1065"/>
                <a:gd name="T92" fmla="*/ 231 w 889"/>
                <a:gd name="T93" fmla="*/ 885 h 1065"/>
                <a:gd name="T94" fmla="*/ 304 w 889"/>
                <a:gd name="T95" fmla="*/ 958 h 1065"/>
                <a:gd name="T96" fmla="*/ 388 w 889"/>
                <a:gd name="T97" fmla="*/ 996 h 1065"/>
                <a:gd name="T98" fmla="*/ 455 w 889"/>
                <a:gd name="T99" fmla="*/ 1003 h 1065"/>
                <a:gd name="T100" fmla="*/ 509 w 889"/>
                <a:gd name="T101" fmla="*/ 998 h 1065"/>
                <a:gd name="T102" fmla="*/ 584 w 889"/>
                <a:gd name="T103" fmla="*/ 971 h 1065"/>
                <a:gd name="T104" fmla="*/ 663 w 889"/>
                <a:gd name="T105" fmla="*/ 906 h 1065"/>
                <a:gd name="T106" fmla="*/ 713 w 889"/>
                <a:gd name="T107" fmla="*/ 815 h 1065"/>
                <a:gd name="T108" fmla="*/ 725 w 889"/>
                <a:gd name="T109" fmla="*/ 748 h 1065"/>
                <a:gd name="T110" fmla="*/ 722 w 889"/>
                <a:gd name="T111" fmla="*/ 693 h 1065"/>
                <a:gd name="T112" fmla="*/ 704 w 889"/>
                <a:gd name="T113" fmla="*/ 629 h 1065"/>
                <a:gd name="T114" fmla="*/ 646 w 889"/>
                <a:gd name="T115" fmla="*/ 543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moveTo>
                    <a:pt x="556" y="328"/>
                  </a:moveTo>
                  <a:lnTo>
                    <a:pt x="795" y="0"/>
                  </a:lnTo>
                  <a:lnTo>
                    <a:pt x="752" y="0"/>
                  </a:lnTo>
                  <a:lnTo>
                    <a:pt x="534" y="299"/>
                  </a:lnTo>
                  <a:lnTo>
                    <a:pt x="556" y="328"/>
                  </a:lnTo>
                  <a:lnTo>
                    <a:pt x="556" y="328"/>
                  </a:lnTo>
                  <a:close/>
                  <a:moveTo>
                    <a:pt x="522" y="283"/>
                  </a:moveTo>
                  <a:lnTo>
                    <a:pt x="729" y="0"/>
                  </a:lnTo>
                  <a:lnTo>
                    <a:pt x="686" y="0"/>
                  </a:lnTo>
                  <a:lnTo>
                    <a:pt x="503" y="255"/>
                  </a:lnTo>
                  <a:lnTo>
                    <a:pt x="522" y="283"/>
                  </a:lnTo>
                  <a:lnTo>
                    <a:pt x="522" y="283"/>
                  </a:lnTo>
                  <a:close/>
                  <a:moveTo>
                    <a:pt x="491" y="240"/>
                  </a:moveTo>
                  <a:lnTo>
                    <a:pt x="663" y="0"/>
                  </a:lnTo>
                  <a:lnTo>
                    <a:pt x="618" y="0"/>
                  </a:lnTo>
                  <a:lnTo>
                    <a:pt x="464" y="205"/>
                  </a:lnTo>
                  <a:lnTo>
                    <a:pt x="491" y="240"/>
                  </a:lnTo>
                  <a:lnTo>
                    <a:pt x="491" y="240"/>
                  </a:lnTo>
                  <a:close/>
                  <a:moveTo>
                    <a:pt x="0" y="0"/>
                  </a:moveTo>
                  <a:lnTo>
                    <a:pt x="272" y="362"/>
                  </a:lnTo>
                  <a:lnTo>
                    <a:pt x="544" y="362"/>
                  </a:lnTo>
                  <a:lnTo>
                    <a:pt x="273" y="0"/>
                  </a:lnTo>
                  <a:lnTo>
                    <a:pt x="0" y="0"/>
                  </a:lnTo>
                  <a:lnTo>
                    <a:pt x="0" y="0"/>
                  </a:lnTo>
                  <a:close/>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14" name="TextBox 13"/>
          <p:cNvSpPr txBox="1"/>
          <p:nvPr/>
        </p:nvSpPr>
        <p:spPr>
          <a:xfrm>
            <a:off x="1400037" y="2923222"/>
            <a:ext cx="1692188" cy="1592744"/>
          </a:xfrm>
          <a:prstGeom prst="rect">
            <a:avLst/>
          </a:prstGeom>
          <a:noFill/>
        </p:spPr>
        <p:txBody>
          <a:bodyPr wrap="square" rtlCol="0">
            <a:spAutoFit/>
          </a:bodyPr>
          <a:lstStyle/>
          <a:p>
            <a:pPr algn="just">
              <a:lnSpc>
                <a:spcPts val="1300"/>
              </a:lnSpc>
            </a:pPr>
            <a:r>
              <a:rPr lang="zh-CN" altLang="en-US" sz="900" dirty="0" smtClean="0">
                <a:latin typeface="微软雅黑" pitchFamily="34" charset="-122"/>
                <a:ea typeface="微软雅黑" pitchFamily="34" charset="-122"/>
              </a:rPr>
              <a:t>点击输入简要文字内容，文字内容需概括精炼，不用多余的文字修饰，言简意赅的说明分项</a:t>
            </a:r>
            <a:r>
              <a:rPr lang="zh-CN" altLang="en-US" sz="900" dirty="0">
                <a:latin typeface="微软雅黑" pitchFamily="34" charset="-122"/>
                <a:ea typeface="微软雅黑" pitchFamily="34" charset="-122"/>
              </a:rPr>
              <a:t>内容</a:t>
            </a:r>
            <a:r>
              <a:rPr lang="zh-CN" altLang="en-US" sz="900" dirty="0" smtClean="0">
                <a:latin typeface="微软雅黑" pitchFamily="34" charset="-122"/>
                <a:ea typeface="微软雅黑" pitchFamily="34" charset="-122"/>
              </a:rPr>
              <a:t>。</a:t>
            </a:r>
            <a:endParaRPr lang="en-US" altLang="zh-CN" sz="900" dirty="0" smtClean="0">
              <a:latin typeface="微软雅黑" pitchFamily="34" charset="-122"/>
              <a:ea typeface="微软雅黑" pitchFamily="34" charset="-122"/>
            </a:endParaRPr>
          </a:p>
          <a:p>
            <a:pPr algn="just">
              <a:lnSpc>
                <a:spcPts val="1300"/>
              </a:lnSpc>
            </a:pPr>
            <a:endParaRPr lang="en-US" altLang="zh-CN" sz="900" dirty="0">
              <a:latin typeface="微软雅黑" pitchFamily="34" charset="-122"/>
              <a:ea typeface="微软雅黑" pitchFamily="34" charset="-122"/>
            </a:endParaRPr>
          </a:p>
          <a:p>
            <a:pPr algn="just">
              <a:lnSpc>
                <a:spcPts val="1300"/>
              </a:lnSpc>
            </a:pPr>
            <a:r>
              <a:rPr lang="zh-CN" altLang="en-US" sz="900" dirty="0">
                <a:latin typeface="微软雅黑" pitchFamily="34" charset="-122"/>
                <a:ea typeface="微软雅黑" pitchFamily="34" charset="-122"/>
              </a:rPr>
              <a:t>点击输入简要文字内容，文字内容需概括精炼，不用多余的文字</a:t>
            </a:r>
            <a:r>
              <a:rPr lang="zh-CN" altLang="en-US" sz="900" dirty="0" smtClean="0">
                <a:latin typeface="微软雅黑" pitchFamily="34" charset="-122"/>
                <a:ea typeface="微软雅黑" pitchFamily="34" charset="-122"/>
              </a:rPr>
              <a:t>修饰。</a:t>
            </a:r>
            <a:endParaRPr lang="zh-CN" altLang="en-US" sz="900" dirty="0">
              <a:latin typeface="微软雅黑" pitchFamily="34" charset="-122"/>
              <a:ea typeface="微软雅黑" pitchFamily="34" charset="-122"/>
            </a:endParaRPr>
          </a:p>
          <a:p>
            <a:pPr algn="just">
              <a:lnSpc>
                <a:spcPts val="1300"/>
              </a:lnSpc>
            </a:pPr>
            <a:endParaRPr lang="zh-CN" altLang="en-US" sz="900" dirty="0">
              <a:latin typeface="微软雅黑" pitchFamily="34" charset="-122"/>
              <a:ea typeface="微软雅黑" pitchFamily="34" charset="-122"/>
            </a:endParaRPr>
          </a:p>
        </p:txBody>
      </p:sp>
      <p:sp>
        <p:nvSpPr>
          <p:cNvPr id="15" name="TextBox 14"/>
          <p:cNvSpPr txBox="1"/>
          <p:nvPr/>
        </p:nvSpPr>
        <p:spPr>
          <a:xfrm>
            <a:off x="1396927" y="2387808"/>
            <a:ext cx="1698409" cy="369332"/>
          </a:xfrm>
          <a:prstGeom prst="rect">
            <a:avLst/>
          </a:prstGeom>
          <a:noFill/>
          <a:ln>
            <a:noFill/>
          </a:ln>
        </p:spPr>
        <p:txBody>
          <a:bodyPr wrap="square">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添加标题文本</a:t>
            </a:r>
            <a:endParaRPr kumimoji="0" lang="zh-CN" altLang="en-US" sz="18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6" name="TextBox 15"/>
          <p:cNvSpPr txBox="1"/>
          <p:nvPr/>
        </p:nvSpPr>
        <p:spPr>
          <a:xfrm>
            <a:off x="3873490" y="2923222"/>
            <a:ext cx="1692188" cy="1592744"/>
          </a:xfrm>
          <a:prstGeom prst="rect">
            <a:avLst/>
          </a:prstGeom>
          <a:noFill/>
        </p:spPr>
        <p:txBody>
          <a:bodyPr wrap="square" rtlCol="0">
            <a:spAutoFit/>
          </a:bodyPr>
          <a:lstStyle/>
          <a:p>
            <a:pPr algn="just">
              <a:lnSpc>
                <a:spcPts val="1300"/>
              </a:lnSpc>
            </a:pPr>
            <a:r>
              <a:rPr lang="zh-CN" altLang="en-US" sz="900" dirty="0" smtClean="0">
                <a:latin typeface="微软雅黑" pitchFamily="34" charset="-122"/>
                <a:ea typeface="微软雅黑" pitchFamily="34" charset="-122"/>
              </a:rPr>
              <a:t>点击输入简要文字内容，文字内容需概括精炼，不用多余的文字修饰，言简意赅的说明分项</a:t>
            </a:r>
            <a:r>
              <a:rPr lang="zh-CN" altLang="en-US" sz="900" dirty="0">
                <a:latin typeface="微软雅黑" pitchFamily="34" charset="-122"/>
                <a:ea typeface="微软雅黑" pitchFamily="34" charset="-122"/>
              </a:rPr>
              <a:t>内容</a:t>
            </a:r>
            <a:r>
              <a:rPr lang="zh-CN" altLang="en-US" sz="900" dirty="0" smtClean="0">
                <a:latin typeface="微软雅黑" pitchFamily="34" charset="-122"/>
                <a:ea typeface="微软雅黑" pitchFamily="34" charset="-122"/>
              </a:rPr>
              <a:t>。</a:t>
            </a:r>
            <a:endParaRPr lang="en-US" altLang="zh-CN" sz="900" dirty="0" smtClean="0">
              <a:latin typeface="微软雅黑" pitchFamily="34" charset="-122"/>
              <a:ea typeface="微软雅黑" pitchFamily="34" charset="-122"/>
            </a:endParaRPr>
          </a:p>
          <a:p>
            <a:pPr algn="just">
              <a:lnSpc>
                <a:spcPts val="1300"/>
              </a:lnSpc>
            </a:pPr>
            <a:endParaRPr lang="en-US" altLang="zh-CN" sz="900" dirty="0">
              <a:latin typeface="微软雅黑" pitchFamily="34" charset="-122"/>
              <a:ea typeface="微软雅黑" pitchFamily="34" charset="-122"/>
            </a:endParaRPr>
          </a:p>
          <a:p>
            <a:pPr algn="just">
              <a:lnSpc>
                <a:spcPts val="1300"/>
              </a:lnSpc>
            </a:pPr>
            <a:r>
              <a:rPr lang="zh-CN" altLang="en-US" sz="900" dirty="0">
                <a:latin typeface="微软雅黑" pitchFamily="34" charset="-122"/>
                <a:ea typeface="微软雅黑" pitchFamily="34" charset="-122"/>
              </a:rPr>
              <a:t>点击输入简要文字内容，文字内容需概括精炼，不用多余的文字</a:t>
            </a:r>
            <a:r>
              <a:rPr lang="zh-CN" altLang="en-US" sz="900" dirty="0" smtClean="0">
                <a:latin typeface="微软雅黑" pitchFamily="34" charset="-122"/>
                <a:ea typeface="微软雅黑" pitchFamily="34" charset="-122"/>
              </a:rPr>
              <a:t>修饰。</a:t>
            </a:r>
            <a:endParaRPr lang="zh-CN" altLang="en-US" sz="900" dirty="0">
              <a:latin typeface="微软雅黑" pitchFamily="34" charset="-122"/>
              <a:ea typeface="微软雅黑" pitchFamily="34" charset="-122"/>
            </a:endParaRPr>
          </a:p>
          <a:p>
            <a:pPr algn="just">
              <a:lnSpc>
                <a:spcPts val="1300"/>
              </a:lnSpc>
            </a:pPr>
            <a:endParaRPr lang="zh-CN" altLang="en-US" sz="900" dirty="0">
              <a:latin typeface="微软雅黑" pitchFamily="34" charset="-122"/>
              <a:ea typeface="微软雅黑" pitchFamily="34" charset="-122"/>
            </a:endParaRPr>
          </a:p>
        </p:txBody>
      </p:sp>
      <p:sp>
        <p:nvSpPr>
          <p:cNvPr id="17" name="TextBox 16"/>
          <p:cNvSpPr txBox="1"/>
          <p:nvPr/>
        </p:nvSpPr>
        <p:spPr>
          <a:xfrm>
            <a:off x="3870380" y="2387808"/>
            <a:ext cx="1698409" cy="369332"/>
          </a:xfrm>
          <a:prstGeom prst="rect">
            <a:avLst/>
          </a:prstGeom>
          <a:noFill/>
          <a:ln>
            <a:noFill/>
          </a:ln>
        </p:spPr>
        <p:txBody>
          <a:bodyPr wrap="square">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添加标题文本</a:t>
            </a:r>
            <a:endParaRPr kumimoji="0" lang="zh-CN" altLang="en-US" sz="18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8" name="TextBox 17"/>
          <p:cNvSpPr txBox="1"/>
          <p:nvPr/>
        </p:nvSpPr>
        <p:spPr>
          <a:xfrm>
            <a:off x="6345131" y="2923222"/>
            <a:ext cx="1692188" cy="1592744"/>
          </a:xfrm>
          <a:prstGeom prst="rect">
            <a:avLst/>
          </a:prstGeom>
          <a:noFill/>
        </p:spPr>
        <p:txBody>
          <a:bodyPr wrap="square" rtlCol="0">
            <a:spAutoFit/>
          </a:bodyPr>
          <a:lstStyle/>
          <a:p>
            <a:pPr algn="just">
              <a:lnSpc>
                <a:spcPts val="1300"/>
              </a:lnSpc>
            </a:pPr>
            <a:r>
              <a:rPr lang="zh-CN" altLang="en-US" sz="900" dirty="0" smtClean="0">
                <a:latin typeface="微软雅黑" pitchFamily="34" charset="-122"/>
                <a:ea typeface="微软雅黑" pitchFamily="34" charset="-122"/>
              </a:rPr>
              <a:t>点击输入简要文字内容，文字内容需概括精炼，不用多余的文字修饰，言简意赅的说明分项</a:t>
            </a:r>
            <a:r>
              <a:rPr lang="zh-CN" altLang="en-US" sz="900" dirty="0">
                <a:latin typeface="微软雅黑" pitchFamily="34" charset="-122"/>
                <a:ea typeface="微软雅黑" pitchFamily="34" charset="-122"/>
              </a:rPr>
              <a:t>内容</a:t>
            </a:r>
            <a:r>
              <a:rPr lang="zh-CN" altLang="en-US" sz="900" dirty="0" smtClean="0">
                <a:latin typeface="微软雅黑" pitchFamily="34" charset="-122"/>
                <a:ea typeface="微软雅黑" pitchFamily="34" charset="-122"/>
              </a:rPr>
              <a:t>。</a:t>
            </a:r>
            <a:endParaRPr lang="en-US" altLang="zh-CN" sz="900" dirty="0" smtClean="0">
              <a:latin typeface="微软雅黑" pitchFamily="34" charset="-122"/>
              <a:ea typeface="微软雅黑" pitchFamily="34" charset="-122"/>
            </a:endParaRPr>
          </a:p>
          <a:p>
            <a:pPr algn="just">
              <a:lnSpc>
                <a:spcPts val="1300"/>
              </a:lnSpc>
            </a:pPr>
            <a:endParaRPr lang="en-US" altLang="zh-CN" sz="900" dirty="0">
              <a:latin typeface="微软雅黑" pitchFamily="34" charset="-122"/>
              <a:ea typeface="微软雅黑" pitchFamily="34" charset="-122"/>
            </a:endParaRPr>
          </a:p>
          <a:p>
            <a:pPr algn="just">
              <a:lnSpc>
                <a:spcPts val="1300"/>
              </a:lnSpc>
            </a:pPr>
            <a:r>
              <a:rPr lang="zh-CN" altLang="en-US" sz="900" dirty="0">
                <a:latin typeface="微软雅黑" pitchFamily="34" charset="-122"/>
                <a:ea typeface="微软雅黑" pitchFamily="34" charset="-122"/>
              </a:rPr>
              <a:t>点击输入简要文字内容，文字内容需概括精炼，不用多余的文字</a:t>
            </a:r>
            <a:r>
              <a:rPr lang="zh-CN" altLang="en-US" sz="900" dirty="0" smtClean="0">
                <a:latin typeface="微软雅黑" pitchFamily="34" charset="-122"/>
                <a:ea typeface="微软雅黑" pitchFamily="34" charset="-122"/>
              </a:rPr>
              <a:t>修饰。</a:t>
            </a:r>
            <a:endParaRPr lang="zh-CN" altLang="en-US" sz="900" dirty="0">
              <a:latin typeface="微软雅黑" pitchFamily="34" charset="-122"/>
              <a:ea typeface="微软雅黑" pitchFamily="34" charset="-122"/>
            </a:endParaRPr>
          </a:p>
          <a:p>
            <a:pPr algn="just">
              <a:lnSpc>
                <a:spcPts val="1300"/>
              </a:lnSpc>
            </a:pPr>
            <a:endParaRPr lang="zh-CN" altLang="en-US" sz="900" dirty="0">
              <a:latin typeface="微软雅黑" pitchFamily="34" charset="-122"/>
              <a:ea typeface="微软雅黑" pitchFamily="34" charset="-122"/>
            </a:endParaRPr>
          </a:p>
        </p:txBody>
      </p:sp>
      <p:sp>
        <p:nvSpPr>
          <p:cNvPr id="19" name="TextBox 18"/>
          <p:cNvSpPr txBox="1"/>
          <p:nvPr/>
        </p:nvSpPr>
        <p:spPr>
          <a:xfrm>
            <a:off x="6342021" y="2387808"/>
            <a:ext cx="1698409" cy="369332"/>
          </a:xfrm>
          <a:prstGeom prst="rect">
            <a:avLst/>
          </a:prstGeom>
          <a:noFill/>
          <a:ln>
            <a:noFill/>
          </a:ln>
        </p:spPr>
        <p:txBody>
          <a:bodyPr wrap="square">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添加标题文本</a:t>
            </a:r>
            <a:endParaRPr kumimoji="0" lang="zh-CN" altLang="en-US" sz="18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xmlns="" val="3927730563"/>
      </p:ext>
    </p:extLst>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par>
                          <p:cTn id="15" fill="hold">
                            <p:stCondLst>
                              <p:cond delay="1000"/>
                            </p:stCondLst>
                            <p:childTnLst>
                              <p:par>
                                <p:cTn id="16" presetID="52" presetClass="entr" presetSubtype="0" fill="hold" grpId="0" nodeType="afterEffect">
                                  <p:stCondLst>
                                    <p:cond delay="0"/>
                                  </p:stCondLst>
                                  <p:iterate type="lt">
                                    <p:tmPct val="10000"/>
                                  </p:iterate>
                                  <p:childTnLst>
                                    <p:set>
                                      <p:cBhvr>
                                        <p:cTn id="17" dur="1" fill="hold">
                                          <p:stCondLst>
                                            <p:cond delay="0"/>
                                          </p:stCondLst>
                                        </p:cTn>
                                        <p:tgtEl>
                                          <p:spTgt spid="15"/>
                                        </p:tgtEl>
                                        <p:attrNameLst>
                                          <p:attrName>style.visibility</p:attrName>
                                        </p:attrNameLst>
                                      </p:cBhvr>
                                      <p:to>
                                        <p:strVal val="visible"/>
                                      </p:to>
                                    </p:set>
                                    <p:animScale>
                                      <p:cBhvr>
                                        <p:cTn id="18"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5"/>
                                        </p:tgtEl>
                                        <p:attrNameLst>
                                          <p:attrName>ppt_x</p:attrName>
                                          <p:attrName>ppt_y</p:attrName>
                                        </p:attrNameLst>
                                      </p:cBhvr>
                                    </p:animMotion>
                                    <p:animEffect transition="in" filter="fade">
                                      <p:cBhvr>
                                        <p:cTn id="20" dur="1000"/>
                                        <p:tgtEl>
                                          <p:spTgt spid="15"/>
                                        </p:tgtEl>
                                      </p:cBhvr>
                                    </p:animEffect>
                                  </p:childTnLst>
                                </p:cTn>
                              </p:par>
                            </p:childTnLst>
                          </p:cTn>
                        </p:par>
                        <p:par>
                          <p:cTn id="21" fill="hold">
                            <p:stCondLst>
                              <p:cond delay="2500"/>
                            </p:stCondLst>
                            <p:childTnLst>
                              <p:par>
                                <p:cTn id="22" presetID="2" presetClass="entr" presetSubtype="4"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5"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11"/>
                                        </p:tgtEl>
                                      </p:cBhvr>
                                    </p:animEffect>
                                  </p:childTnLst>
                                </p:cTn>
                              </p:par>
                            </p:childTnLst>
                          </p:cTn>
                        </p:par>
                        <p:par>
                          <p:cTn id="37" fill="hold">
                            <p:stCondLst>
                              <p:cond delay="4000"/>
                            </p:stCondLst>
                            <p:childTnLst>
                              <p:par>
                                <p:cTn id="38" presetID="52" presetClass="entr" presetSubtype="0" fill="hold" grpId="0" nodeType="afterEffect">
                                  <p:stCondLst>
                                    <p:cond delay="0"/>
                                  </p:stCondLst>
                                  <p:iterate type="lt">
                                    <p:tmPct val="10000"/>
                                  </p:iterate>
                                  <p:childTnLst>
                                    <p:set>
                                      <p:cBhvr>
                                        <p:cTn id="39" dur="1" fill="hold">
                                          <p:stCondLst>
                                            <p:cond delay="0"/>
                                          </p:stCondLst>
                                        </p:cTn>
                                        <p:tgtEl>
                                          <p:spTgt spid="17"/>
                                        </p:tgtEl>
                                        <p:attrNameLst>
                                          <p:attrName>style.visibility</p:attrName>
                                        </p:attrNameLst>
                                      </p:cBhvr>
                                      <p:to>
                                        <p:strVal val="visible"/>
                                      </p:to>
                                    </p:set>
                                    <p:animScale>
                                      <p:cBhvr>
                                        <p:cTn id="40"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7"/>
                                        </p:tgtEl>
                                        <p:attrNameLst>
                                          <p:attrName>ppt_x</p:attrName>
                                          <p:attrName>ppt_y</p:attrName>
                                        </p:attrNameLst>
                                      </p:cBhvr>
                                    </p:animMotion>
                                    <p:animEffect transition="in" filter="fade">
                                      <p:cBhvr>
                                        <p:cTn id="42" dur="1000"/>
                                        <p:tgtEl>
                                          <p:spTgt spid="17"/>
                                        </p:tgtEl>
                                      </p:cBhvr>
                                    </p:animEffect>
                                  </p:childTnLst>
                                </p:cTn>
                              </p:par>
                            </p:childTnLst>
                          </p:cTn>
                        </p:par>
                        <p:par>
                          <p:cTn id="43" fill="hold">
                            <p:stCondLst>
                              <p:cond delay="5500"/>
                            </p:stCondLst>
                            <p:childTnLst>
                              <p:par>
                                <p:cTn id="44" presetID="2" presetClass="entr" presetSubtype="4"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ppt_x"/>
                                          </p:val>
                                        </p:tav>
                                        <p:tav tm="100000">
                                          <p:val>
                                            <p:strVal val="#ppt_x"/>
                                          </p:val>
                                        </p:tav>
                                      </p:tavLst>
                                    </p:anim>
                                    <p:anim calcmode="lin" valueType="num">
                                      <p:cBhvr additive="base">
                                        <p:cTn id="47" dur="500" fill="hold"/>
                                        <p:tgtEl>
                                          <p:spTgt spid="16"/>
                                        </p:tgtEl>
                                        <p:attrNameLst>
                                          <p:attrName>ppt_y</p:attrName>
                                        </p:attrNameLst>
                                      </p:cBhvr>
                                      <p:tavLst>
                                        <p:tav tm="0">
                                          <p:val>
                                            <p:strVal val="1+#ppt_h/2"/>
                                          </p:val>
                                        </p:tav>
                                        <p:tav tm="100000">
                                          <p:val>
                                            <p:strVal val="#ppt_y"/>
                                          </p:val>
                                        </p:tav>
                                      </p:tavLst>
                                    </p:anim>
                                  </p:childTnLst>
                                </p:cTn>
                              </p:par>
                            </p:childTnLst>
                          </p:cTn>
                        </p:par>
                        <p:par>
                          <p:cTn id="48" fill="hold">
                            <p:stCondLst>
                              <p:cond delay="6000"/>
                            </p:stCondLst>
                            <p:childTnLst>
                              <p:par>
                                <p:cTn id="49" presetID="25" presetClass="entr" presetSubtype="0"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54" dur="1000" fill="hold"/>
                                        <p:tgtEl>
                                          <p:spTgt spid="8"/>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8"/>
                                        </p:tgtEl>
                                      </p:cBhvr>
                                    </p:animEffect>
                                  </p:childTnLst>
                                </p:cTn>
                              </p:par>
                            </p:childTnLst>
                          </p:cTn>
                        </p:par>
                        <p:par>
                          <p:cTn id="59" fill="hold">
                            <p:stCondLst>
                              <p:cond delay="7000"/>
                            </p:stCondLst>
                            <p:childTnLst>
                              <p:par>
                                <p:cTn id="60" presetID="52" presetClass="entr" presetSubtype="0" fill="hold" grpId="0" nodeType="afterEffect">
                                  <p:stCondLst>
                                    <p:cond delay="0"/>
                                  </p:stCondLst>
                                  <p:iterate type="lt">
                                    <p:tmPct val="10000"/>
                                  </p:iterate>
                                  <p:childTnLst>
                                    <p:set>
                                      <p:cBhvr>
                                        <p:cTn id="61" dur="1" fill="hold">
                                          <p:stCondLst>
                                            <p:cond delay="0"/>
                                          </p:stCondLst>
                                        </p:cTn>
                                        <p:tgtEl>
                                          <p:spTgt spid="19"/>
                                        </p:tgtEl>
                                        <p:attrNameLst>
                                          <p:attrName>style.visibility</p:attrName>
                                        </p:attrNameLst>
                                      </p:cBhvr>
                                      <p:to>
                                        <p:strVal val="visible"/>
                                      </p:to>
                                    </p:set>
                                    <p:animScale>
                                      <p:cBhvr>
                                        <p:cTn id="6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19"/>
                                        </p:tgtEl>
                                        <p:attrNameLst>
                                          <p:attrName>ppt_x</p:attrName>
                                          <p:attrName>ppt_y</p:attrName>
                                        </p:attrNameLst>
                                      </p:cBhvr>
                                    </p:animMotion>
                                    <p:animEffect transition="in" filter="fade">
                                      <p:cBhvr>
                                        <p:cTn id="64" dur="1000"/>
                                        <p:tgtEl>
                                          <p:spTgt spid="19"/>
                                        </p:tgtEl>
                                      </p:cBhvr>
                                    </p:animEffect>
                                  </p:childTnLst>
                                </p:cTn>
                              </p:par>
                            </p:childTnLst>
                          </p:cTn>
                        </p:par>
                        <p:par>
                          <p:cTn id="65" fill="hold">
                            <p:stCondLst>
                              <p:cond delay="8500"/>
                            </p:stCondLst>
                            <p:childTnLst>
                              <p:par>
                                <p:cTn id="66" presetID="2" presetClass="entr" presetSubtype="4"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fill="hold"/>
                                        <p:tgtEl>
                                          <p:spTgt spid="18"/>
                                        </p:tgtEl>
                                        <p:attrNameLst>
                                          <p:attrName>ppt_x</p:attrName>
                                        </p:attrNameLst>
                                      </p:cBhvr>
                                      <p:tavLst>
                                        <p:tav tm="0">
                                          <p:val>
                                            <p:strVal val="#ppt_x"/>
                                          </p:val>
                                        </p:tav>
                                        <p:tav tm="100000">
                                          <p:val>
                                            <p:strVal val="#ppt_x"/>
                                          </p:val>
                                        </p:tav>
                                      </p:tavLst>
                                    </p:anim>
                                    <p:anim calcmode="lin" valueType="num">
                                      <p:cBhvr additive="base">
                                        <p:cTn id="6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298</TotalTime>
  <Words>2938</Words>
  <Application>Microsoft Office PowerPoint</Application>
  <PresentationFormat>全屏显示(16:9)</PresentationFormat>
  <Paragraphs>490</Paragraphs>
  <Slides>35</Slides>
  <Notes>0</Notes>
  <HiddenSlides>0</HiddenSlides>
  <MMClips>1</MMClips>
  <ScaleCrop>false</ScaleCrop>
  <HeadingPairs>
    <vt:vector size="4" baseType="variant">
      <vt:variant>
        <vt:lpstr>主题</vt:lpstr>
      </vt:variant>
      <vt:variant>
        <vt:i4>2</vt:i4>
      </vt:variant>
      <vt:variant>
        <vt:lpstr>幻灯片标题</vt:lpstr>
      </vt:variant>
      <vt:variant>
        <vt:i4>35</vt:i4>
      </vt:variant>
    </vt:vector>
  </HeadingPairs>
  <TitlesOfParts>
    <vt:vector size="37" baseType="lpstr">
      <vt:lpstr>Office 主题​​</vt: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27</cp:revision>
  <dcterms:created xsi:type="dcterms:W3CDTF">2015-07-20T03:32:18Z</dcterms:created>
  <dcterms:modified xsi:type="dcterms:W3CDTF">2016-03-08T04:53:13Z</dcterms:modified>
</cp:coreProperties>
</file>