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702" y="-3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2" y="365128"/>
            <a:ext cx="1051423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68901E-EEB6-47F4-BD21-42B173C72BB5}" type="datetime1">
              <a:rPr lang="zh-CN" altLang="en-US"/>
              <a:pPr>
                <a:defRPr/>
              </a:pPr>
              <a:t>2016/3/23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63B2F7-7F2B-4982-A32A-F25405D2956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572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091" y="365126"/>
            <a:ext cx="10514231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 Light" charset="0"/>
              </a:rPr>
              <a:t>单击此处编辑母版标题样式</a:t>
            </a:r>
          </a:p>
        </p:txBody>
      </p:sp>
      <p:sp>
        <p:nvSpPr>
          <p:cNvPr id="1028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091" y="1825625"/>
            <a:ext cx="10514231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2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091" y="6356351"/>
            <a:ext cx="274284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+mn-lt"/>
                <a:ea typeface="+mn-ea"/>
                <a:sym typeface="方正兰亭黑_GBK" pitchFamily="2" charset="-122"/>
              </a:defRPr>
            </a:lvl1pPr>
          </a:lstStyle>
          <a:p>
            <a:pPr>
              <a:defRPr/>
            </a:pPr>
            <a:fld id="{65A2D012-388B-412D-9161-213DCD630C5F}" type="datetime1">
              <a:rPr lang="zh-CN" altLang="en-US"/>
              <a:pPr>
                <a:defRPr/>
              </a:pPr>
              <a:t>2016/3/23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075" y="6356351"/>
            <a:ext cx="4114264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  <a:ea typeface="+mn-ea"/>
                <a:sym typeface="方正兰亭黑_GBK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09479" y="6356351"/>
            <a:ext cx="274284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+mn-lt"/>
                <a:ea typeface="+mn-ea"/>
                <a:sym typeface="方正兰亭黑_GBK" pitchFamily="2" charset="-122"/>
              </a:defRPr>
            </a:lvl1pPr>
          </a:lstStyle>
          <a:p>
            <a:pPr>
              <a:defRPr/>
            </a:pPr>
            <a:fld id="{C4B9AA2E-3C41-4A57-9AA4-A6A15800885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525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90"/>
          <p:cNvGrpSpPr>
            <a:grpSpLocks/>
          </p:cNvGrpSpPr>
          <p:nvPr/>
        </p:nvGrpSpPr>
        <p:grpSpPr bwMode="auto">
          <a:xfrm>
            <a:off x="11853907" y="1308100"/>
            <a:ext cx="287301" cy="287338"/>
            <a:chOff x="0" y="0"/>
            <a:chExt cx="1900" cy="1900"/>
          </a:xfrm>
        </p:grpSpPr>
        <p:sp>
          <p:nvSpPr>
            <p:cNvPr id="2092" name="AutoShape 91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sz="2400"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093" name="AutoShape 92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sz="2400">
                <a:latin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3077" name="Oval 93"/>
          <p:cNvSpPr>
            <a:spLocks noChangeArrowheads="1"/>
          </p:cNvSpPr>
          <p:nvPr/>
        </p:nvSpPr>
        <p:spPr bwMode="auto">
          <a:xfrm rot="3518666">
            <a:off x="12598345" y="-2317663"/>
            <a:ext cx="49212" cy="1344437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 sz="2400"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3078" name="Oval 94"/>
          <p:cNvSpPr>
            <a:spLocks noChangeArrowheads="1"/>
          </p:cNvSpPr>
          <p:nvPr/>
        </p:nvSpPr>
        <p:spPr bwMode="auto">
          <a:xfrm rot="3518666">
            <a:off x="14181670" y="-2029531"/>
            <a:ext cx="47625" cy="134443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 sz="2400"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3079" name="Oval 95"/>
          <p:cNvSpPr>
            <a:spLocks noChangeArrowheads="1"/>
          </p:cNvSpPr>
          <p:nvPr/>
        </p:nvSpPr>
        <p:spPr bwMode="auto">
          <a:xfrm rot="3248372">
            <a:off x="14014207" y="779550"/>
            <a:ext cx="95250" cy="134285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 sz="2400"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3080" name="Oval 96"/>
          <p:cNvSpPr>
            <a:spLocks noChangeArrowheads="1"/>
          </p:cNvSpPr>
          <p:nvPr/>
        </p:nvSpPr>
        <p:spPr bwMode="auto">
          <a:xfrm rot="3518666">
            <a:off x="14853889" y="-585700"/>
            <a:ext cx="49212" cy="134443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 sz="2400">
              <a:latin typeface="Calibri" pitchFamily="34" charset="0"/>
              <a:sym typeface="Calibri" pitchFamily="34" charset="0"/>
            </a:endParaRPr>
          </a:p>
        </p:txBody>
      </p:sp>
      <p:grpSp>
        <p:nvGrpSpPr>
          <p:cNvPr id="3081" name="Group 97"/>
          <p:cNvGrpSpPr>
            <a:grpSpLocks/>
          </p:cNvGrpSpPr>
          <p:nvPr/>
        </p:nvGrpSpPr>
        <p:grpSpPr bwMode="auto">
          <a:xfrm>
            <a:off x="9839633" y="2554289"/>
            <a:ext cx="192062" cy="192087"/>
            <a:chOff x="0" y="0"/>
            <a:chExt cx="1900" cy="1900"/>
          </a:xfrm>
        </p:grpSpPr>
        <p:sp>
          <p:nvSpPr>
            <p:cNvPr id="2090" name="AutoShape 98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sz="2400"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091" name="AutoShape 99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sz="2400"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3084" name="Group 100"/>
          <p:cNvGrpSpPr>
            <a:grpSpLocks/>
          </p:cNvGrpSpPr>
          <p:nvPr/>
        </p:nvGrpSpPr>
        <p:grpSpPr bwMode="auto">
          <a:xfrm>
            <a:off x="9645983" y="1211264"/>
            <a:ext cx="287300" cy="287337"/>
            <a:chOff x="0" y="0"/>
            <a:chExt cx="1900" cy="1900"/>
          </a:xfrm>
        </p:grpSpPr>
        <p:sp>
          <p:nvSpPr>
            <p:cNvPr id="2088" name="AutoShape 101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sz="2400"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089" name="AutoShape 102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sz="2400"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3087" name="Group 103"/>
          <p:cNvGrpSpPr>
            <a:grpSpLocks/>
          </p:cNvGrpSpPr>
          <p:nvPr/>
        </p:nvGrpSpPr>
        <p:grpSpPr bwMode="auto">
          <a:xfrm>
            <a:off x="10992007" y="2554288"/>
            <a:ext cx="190475" cy="190500"/>
            <a:chOff x="0" y="0"/>
            <a:chExt cx="1900" cy="1900"/>
          </a:xfrm>
        </p:grpSpPr>
        <p:sp>
          <p:nvSpPr>
            <p:cNvPr id="2086" name="AutoShape 104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sz="2400"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087" name="AutoShape 105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sz="2400"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3090" name="Group 106"/>
          <p:cNvGrpSpPr>
            <a:grpSpLocks/>
          </p:cNvGrpSpPr>
          <p:nvPr/>
        </p:nvGrpSpPr>
        <p:grpSpPr bwMode="auto">
          <a:xfrm>
            <a:off x="10126932" y="1689100"/>
            <a:ext cx="192063" cy="192088"/>
            <a:chOff x="0" y="0"/>
            <a:chExt cx="1900" cy="1900"/>
          </a:xfrm>
        </p:grpSpPr>
        <p:sp>
          <p:nvSpPr>
            <p:cNvPr id="2084" name="AutoShape 107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sz="2400"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085" name="AutoShape 108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sz="2400"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3093" name="Group 109"/>
          <p:cNvGrpSpPr>
            <a:grpSpLocks/>
          </p:cNvGrpSpPr>
          <p:nvPr/>
        </p:nvGrpSpPr>
        <p:grpSpPr bwMode="auto">
          <a:xfrm>
            <a:off x="8303133" y="1498600"/>
            <a:ext cx="192062" cy="192088"/>
            <a:chOff x="0" y="0"/>
            <a:chExt cx="1900" cy="1900"/>
          </a:xfrm>
        </p:grpSpPr>
        <p:sp>
          <p:nvSpPr>
            <p:cNvPr id="2082" name="AutoShape 110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sz="2400"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083" name="AutoShape 111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sz="2400"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3096" name="Group 112"/>
          <p:cNvGrpSpPr>
            <a:grpSpLocks/>
          </p:cNvGrpSpPr>
          <p:nvPr/>
        </p:nvGrpSpPr>
        <p:grpSpPr bwMode="auto">
          <a:xfrm>
            <a:off x="11372958" y="4476750"/>
            <a:ext cx="192062" cy="192088"/>
            <a:chOff x="0" y="0"/>
            <a:chExt cx="1900" cy="1900"/>
          </a:xfrm>
        </p:grpSpPr>
        <p:sp>
          <p:nvSpPr>
            <p:cNvPr id="2080" name="AutoShape 113"/>
            <p:cNvSpPr>
              <a:spLocks noChangeArrowheads="1"/>
            </p:cNvSpPr>
            <p:nvPr/>
          </p:nvSpPr>
          <p:spPr bwMode="auto">
            <a:xfrm rot="3419877">
              <a:off x="0" y="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sz="2400"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081" name="AutoShape 114"/>
            <p:cNvSpPr>
              <a:spLocks noChangeArrowheads="1"/>
            </p:cNvSpPr>
            <p:nvPr/>
          </p:nvSpPr>
          <p:spPr bwMode="auto">
            <a:xfrm rot="900000">
              <a:off x="0" y="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sz="2400">
                <a:latin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3102" name="TextBox 37"/>
          <p:cNvSpPr>
            <a:spLocks noChangeArrowheads="1"/>
          </p:cNvSpPr>
          <p:nvPr/>
        </p:nvSpPr>
        <p:spPr bwMode="auto">
          <a:xfrm>
            <a:off x="1463485" y="2011364"/>
            <a:ext cx="9263444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6" tIns="45719" rIns="91436" bIns="45719">
            <a:spAutoFit/>
          </a:bodyPr>
          <a:lstStyle/>
          <a:p>
            <a:pPr algn="ctr"/>
            <a:r>
              <a:rPr lang="zh-CN" altLang="en-US" sz="4000">
                <a:solidFill>
                  <a:srgbClr val="D8D8D8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企业宣传</a:t>
            </a:r>
            <a:r>
              <a:rPr lang="en-US" altLang="zh-CN" sz="4000">
                <a:solidFill>
                  <a:srgbClr val="D8D8D8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PPT</a:t>
            </a:r>
            <a:endParaRPr lang="zh-CN" altLang="en-US" sz="4000">
              <a:solidFill>
                <a:srgbClr val="D8D8D8"/>
              </a:solidFill>
              <a:latin typeface="黑体" pitchFamily="49" charset="-122"/>
              <a:ea typeface="黑体" pitchFamily="49" charset="-122"/>
              <a:sym typeface="Arial" pitchFamily="34" charset="0"/>
            </a:endParaRPr>
          </a:p>
        </p:txBody>
      </p:sp>
      <p:pic>
        <p:nvPicPr>
          <p:cNvPr id="3103" name="medi2076.mp3">
            <a:hlinkClick r:id="" action="ppaction://media"/>
          </p:cNvPr>
          <p:cNvPicPr>
            <a:picLocks noChangeAspect="1" noChangeArrowheads="1"/>
          </p:cNvPicPr>
          <p:nvPr>
            <a:wavAudioFile r:embed="rId1" name="media1.mp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0446" y="7121525"/>
            <a:ext cx="609521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4" name="矩形 47"/>
          <p:cNvSpPr>
            <a:spLocks noChangeArrowheads="1"/>
          </p:cNvSpPr>
          <p:nvPr/>
        </p:nvSpPr>
        <p:spPr bwMode="auto">
          <a:xfrm>
            <a:off x="2049196" y="3324225"/>
            <a:ext cx="8092022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>
                <a:solidFill>
                  <a:srgbClr val="F2F2F2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有家（中国）行业有限公司是一家专注于某某产品及服务的综合性公司，在行业内拥有领先地位。在此录入上述图表的综合描述说明，在此录入上述图表的综合描述说明，在此录入上述图表的综合描述说明，在此录入上述图表的综合描述说明。</a:t>
            </a:r>
            <a:endParaRPr lang="zh-CN" altLang="en-US"/>
          </a:p>
        </p:txBody>
      </p:sp>
      <p:sp>
        <p:nvSpPr>
          <p:cNvPr id="3106" name="矩形 31"/>
          <p:cNvSpPr>
            <a:spLocks noChangeArrowheads="1"/>
          </p:cNvSpPr>
          <p:nvPr/>
        </p:nvSpPr>
        <p:spPr bwMode="auto">
          <a:xfrm flipV="1">
            <a:off x="2049196" y="3054351"/>
            <a:ext cx="8092022" cy="45719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3107" name="组合 35"/>
          <p:cNvGrpSpPr>
            <a:grpSpLocks/>
          </p:cNvGrpSpPr>
          <p:nvPr/>
        </p:nvGrpSpPr>
        <p:grpSpPr bwMode="auto">
          <a:xfrm>
            <a:off x="5709495" y="5518151"/>
            <a:ext cx="784123" cy="784225"/>
            <a:chOff x="0" y="0"/>
            <a:chExt cx="784512" cy="784512"/>
          </a:xfrm>
        </p:grpSpPr>
        <p:sp>
          <p:nvSpPr>
            <p:cNvPr id="2078" name="椭圆 36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noFill/>
            <a:ln w="12700">
              <a:solidFill>
                <a:srgbClr val="ACB8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79" name="Freeform 129"/>
            <p:cNvSpPr>
              <a:spLocks noChangeAspect="1" noEditPoints="1" noChangeArrowheads="1"/>
            </p:cNvSpPr>
            <p:nvPr/>
          </p:nvSpPr>
          <p:spPr bwMode="auto">
            <a:xfrm>
              <a:off x="135246" y="135246"/>
              <a:ext cx="514020" cy="514020"/>
            </a:xfrm>
            <a:custGeom>
              <a:avLst/>
              <a:gdLst>
                <a:gd name="T0" fmla="*/ 1347898219 w 97"/>
                <a:gd name="T1" fmla="*/ 0 h 97"/>
                <a:gd name="T2" fmla="*/ 1404064177 w 97"/>
                <a:gd name="T3" fmla="*/ 0 h 97"/>
                <a:gd name="T4" fmla="*/ 1488305166 w 97"/>
                <a:gd name="T5" fmla="*/ 758195398 h 97"/>
                <a:gd name="T6" fmla="*/ 1375983847 w 97"/>
                <a:gd name="T7" fmla="*/ 926682675 h 97"/>
                <a:gd name="T8" fmla="*/ 1375983847 w 97"/>
                <a:gd name="T9" fmla="*/ 954763005 h 97"/>
                <a:gd name="T10" fmla="*/ 1039003994 w 97"/>
                <a:gd name="T11" fmla="*/ 1123250282 h 97"/>
                <a:gd name="T12" fmla="*/ 645868780 w 97"/>
                <a:gd name="T13" fmla="*/ 1291737559 h 97"/>
                <a:gd name="T14" fmla="*/ 505461832 w 97"/>
                <a:gd name="T15" fmla="*/ 1207496570 h 97"/>
                <a:gd name="T16" fmla="*/ 365054884 w 97"/>
                <a:gd name="T17" fmla="*/ 1263657229 h 97"/>
                <a:gd name="T18" fmla="*/ 28080330 w 97"/>
                <a:gd name="T19" fmla="*/ 1067089622 h 97"/>
                <a:gd name="T20" fmla="*/ 1347898219 w 97"/>
                <a:gd name="T21" fmla="*/ 0 h 97"/>
                <a:gd name="T22" fmla="*/ 1600631784 w 97"/>
                <a:gd name="T23" fmla="*/ 28080330 h 97"/>
                <a:gd name="T24" fmla="*/ 2147483647 w 97"/>
                <a:gd name="T25" fmla="*/ 336974555 h 97"/>
                <a:gd name="T26" fmla="*/ 1712958402 w 97"/>
                <a:gd name="T27" fmla="*/ 758195398 h 97"/>
                <a:gd name="T28" fmla="*/ 1684878072 w 97"/>
                <a:gd name="T29" fmla="*/ 730115068 h 97"/>
                <a:gd name="T30" fmla="*/ 1600631784 w 97"/>
                <a:gd name="T31" fmla="*/ 28080330 h 97"/>
                <a:gd name="T32" fmla="*/ 2147483647 w 97"/>
                <a:gd name="T33" fmla="*/ 477381502 h 97"/>
                <a:gd name="T34" fmla="*/ 1825279721 w 97"/>
                <a:gd name="T35" fmla="*/ 926682675 h 97"/>
                <a:gd name="T36" fmla="*/ 1825279721 w 97"/>
                <a:gd name="T37" fmla="*/ 926682675 h 97"/>
                <a:gd name="T38" fmla="*/ 1656792444 w 97"/>
                <a:gd name="T39" fmla="*/ 1123250282 h 97"/>
                <a:gd name="T40" fmla="*/ 1656792444 w 97"/>
                <a:gd name="T41" fmla="*/ 1263657229 h 97"/>
                <a:gd name="T42" fmla="*/ 1600631784 w 97"/>
                <a:gd name="T43" fmla="*/ 1769119061 h 97"/>
                <a:gd name="T44" fmla="*/ 1684878072 w 97"/>
                <a:gd name="T45" fmla="*/ 1909526009 h 97"/>
                <a:gd name="T46" fmla="*/ 2147483647 w 97"/>
                <a:gd name="T47" fmla="*/ 2106093616 h 97"/>
                <a:gd name="T48" fmla="*/ 2147483647 w 97"/>
                <a:gd name="T49" fmla="*/ 1347898219 h 97"/>
                <a:gd name="T50" fmla="*/ 2147483647 w 97"/>
                <a:gd name="T51" fmla="*/ 477381502 h 97"/>
                <a:gd name="T52" fmla="*/ 2147483647 w 97"/>
                <a:gd name="T53" fmla="*/ 2147483647 h 97"/>
                <a:gd name="T54" fmla="*/ 1375983847 w 97"/>
                <a:gd name="T55" fmla="*/ 2147483647 h 97"/>
                <a:gd name="T56" fmla="*/ 1516385496 w 97"/>
                <a:gd name="T57" fmla="*/ 2147483647 h 97"/>
                <a:gd name="T58" fmla="*/ 1628712114 w 97"/>
                <a:gd name="T59" fmla="*/ 2078013286 h 97"/>
                <a:gd name="T60" fmla="*/ 2147483647 w 97"/>
                <a:gd name="T61" fmla="*/ 2147483647 h 97"/>
                <a:gd name="T62" fmla="*/ 1179410941 w 97"/>
                <a:gd name="T63" fmla="*/ 2147483647 h 97"/>
                <a:gd name="T64" fmla="*/ 28080330 w 97"/>
                <a:gd name="T65" fmla="*/ 1684878072 h 97"/>
                <a:gd name="T66" fmla="*/ 336974555 w 97"/>
                <a:gd name="T67" fmla="*/ 1600631784 h 97"/>
                <a:gd name="T68" fmla="*/ 505461832 w 97"/>
                <a:gd name="T69" fmla="*/ 1656792444 h 97"/>
                <a:gd name="T70" fmla="*/ 589708120 w 97"/>
                <a:gd name="T71" fmla="*/ 1628712114 h 97"/>
                <a:gd name="T72" fmla="*/ 1263657229 w 97"/>
                <a:gd name="T73" fmla="*/ 1965686668 h 97"/>
                <a:gd name="T74" fmla="*/ 1347898219 w 97"/>
                <a:gd name="T75" fmla="*/ 2106093616 h 97"/>
                <a:gd name="T76" fmla="*/ 1179410941 w 97"/>
                <a:gd name="T77" fmla="*/ 2147483647 h 97"/>
                <a:gd name="T78" fmla="*/ 0 w 97"/>
                <a:gd name="T79" fmla="*/ 1488305166 h 97"/>
                <a:gd name="T80" fmla="*/ 224647937 w 97"/>
                <a:gd name="T81" fmla="*/ 1432144507 h 97"/>
                <a:gd name="T82" fmla="*/ 0 w 97"/>
                <a:gd name="T83" fmla="*/ 1263657229 h 97"/>
                <a:gd name="T84" fmla="*/ 0 w 97"/>
                <a:gd name="T85" fmla="*/ 1347898219 h 97"/>
                <a:gd name="T86" fmla="*/ 0 w 97"/>
                <a:gd name="T87" fmla="*/ 1488305166 h 97"/>
                <a:gd name="T88" fmla="*/ 1460224836 w 97"/>
                <a:gd name="T89" fmla="*/ 1123250282 h 97"/>
                <a:gd name="T90" fmla="*/ 1123250282 w 97"/>
                <a:gd name="T91" fmla="*/ 1291737559 h 97"/>
                <a:gd name="T92" fmla="*/ 702029439 w 97"/>
                <a:gd name="T93" fmla="*/ 1460224836 h 97"/>
                <a:gd name="T94" fmla="*/ 702029439 w 97"/>
                <a:gd name="T95" fmla="*/ 1460224836 h 97"/>
                <a:gd name="T96" fmla="*/ 1347898219 w 97"/>
                <a:gd name="T97" fmla="*/ 1769119061 h 97"/>
                <a:gd name="T98" fmla="*/ 1404064177 w 97"/>
                <a:gd name="T99" fmla="*/ 1741038732 h 97"/>
                <a:gd name="T100" fmla="*/ 1460224836 w 97"/>
                <a:gd name="T101" fmla="*/ 1235576900 h 97"/>
                <a:gd name="T102" fmla="*/ 1460224836 w 97"/>
                <a:gd name="T103" fmla="*/ 1123250282 h 9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97"/>
                <a:gd name="T157" fmla="*/ 0 h 97"/>
                <a:gd name="T158" fmla="*/ 97 w 97"/>
                <a:gd name="T159" fmla="*/ 97 h 9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noFill/>
            <a:ln w="9525" cmpd="sng">
              <a:solidFill>
                <a:srgbClr val="ACB8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10" name="组合 38"/>
          <p:cNvGrpSpPr>
            <a:grpSpLocks/>
          </p:cNvGrpSpPr>
          <p:nvPr/>
        </p:nvGrpSpPr>
        <p:grpSpPr bwMode="auto">
          <a:xfrm>
            <a:off x="7469803" y="5518151"/>
            <a:ext cx="784123" cy="784225"/>
            <a:chOff x="0" y="0"/>
            <a:chExt cx="784512" cy="784512"/>
          </a:xfrm>
        </p:grpSpPr>
        <p:sp>
          <p:nvSpPr>
            <p:cNvPr id="2076" name="椭圆 39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noFill/>
            <a:ln w="12700">
              <a:solidFill>
                <a:srgbClr val="ACB8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77" name="任意多边形 40"/>
            <p:cNvSpPr>
              <a:spLocks noChangeArrowheads="1"/>
            </p:cNvSpPr>
            <p:nvPr/>
          </p:nvSpPr>
          <p:spPr bwMode="auto">
            <a:xfrm>
              <a:off x="105574" y="174618"/>
              <a:ext cx="550505" cy="412416"/>
            </a:xfrm>
            <a:custGeom>
              <a:avLst/>
              <a:gdLst>
                <a:gd name="T0" fmla="*/ 146433 w 574972"/>
                <a:gd name="T1" fmla="*/ 412415 h 399845"/>
                <a:gd name="T2" fmla="*/ 58623 w 574972"/>
                <a:gd name="T3" fmla="*/ 410737 h 399845"/>
                <a:gd name="T4" fmla="*/ 116607 w 574972"/>
                <a:gd name="T5" fmla="*/ 357278 h 399845"/>
                <a:gd name="T6" fmla="*/ 141142 w 574972"/>
                <a:gd name="T7" fmla="*/ 338770 h 399845"/>
                <a:gd name="T8" fmla="*/ 259354 w 574972"/>
                <a:gd name="T9" fmla="*/ 226598 h 399845"/>
                <a:gd name="T10" fmla="*/ 171544 w 574972"/>
                <a:gd name="T11" fmla="*/ 412416 h 399845"/>
                <a:gd name="T12" fmla="*/ 177596 w 574972"/>
                <a:gd name="T13" fmla="*/ 300557 h 399845"/>
                <a:gd name="T14" fmla="*/ 216629 w 574972"/>
                <a:gd name="T15" fmla="*/ 267385 h 399845"/>
                <a:gd name="T16" fmla="*/ 252317 w 574972"/>
                <a:gd name="T17" fmla="*/ 233015 h 399845"/>
                <a:gd name="T18" fmla="*/ 284465 w 574972"/>
                <a:gd name="T19" fmla="*/ 216013 h 399845"/>
                <a:gd name="T20" fmla="*/ 296577 w 574972"/>
                <a:gd name="T21" fmla="*/ 230371 h 399845"/>
                <a:gd name="T22" fmla="*/ 327803 w 574972"/>
                <a:gd name="T23" fmla="*/ 264742 h 399845"/>
                <a:gd name="T24" fmla="*/ 354569 w 574972"/>
                <a:gd name="T25" fmla="*/ 272673 h 399845"/>
                <a:gd name="T26" fmla="*/ 372275 w 574972"/>
                <a:gd name="T27" fmla="*/ 256733 h 399845"/>
                <a:gd name="T28" fmla="*/ 284465 w 574972"/>
                <a:gd name="T29" fmla="*/ 412415 h 399845"/>
                <a:gd name="T30" fmla="*/ 485197 w 574972"/>
                <a:gd name="T31" fmla="*/ 143752 h 399845"/>
                <a:gd name="T32" fmla="*/ 397386 w 574972"/>
                <a:gd name="T33" fmla="*/ 412415 h 399845"/>
                <a:gd name="T34" fmla="*/ 400572 w 574972"/>
                <a:gd name="T35" fmla="*/ 226074 h 399845"/>
                <a:gd name="T36" fmla="*/ 438978 w 574972"/>
                <a:gd name="T37" fmla="*/ 190711 h 399845"/>
                <a:gd name="T38" fmla="*/ 485197 w 574972"/>
                <a:gd name="T39" fmla="*/ 143752 h 399845"/>
                <a:gd name="T40" fmla="*/ 510356 w 574972"/>
                <a:gd name="T41" fmla="*/ 0 h 399845"/>
                <a:gd name="T42" fmla="*/ 543813 w 574972"/>
                <a:gd name="T43" fmla="*/ 5288 h 399845"/>
                <a:gd name="T44" fmla="*/ 550505 w 574972"/>
                <a:gd name="T45" fmla="*/ 121620 h 399845"/>
                <a:gd name="T46" fmla="*/ 512587 w 574972"/>
                <a:gd name="T47" fmla="*/ 121620 h 399845"/>
                <a:gd name="T48" fmla="*/ 510356 w 574972"/>
                <a:gd name="T49" fmla="*/ 71385 h 399845"/>
                <a:gd name="T50" fmla="*/ 418908 w 574972"/>
                <a:gd name="T51" fmla="*/ 161278 h 399845"/>
                <a:gd name="T52" fmla="*/ 367607 w 574972"/>
                <a:gd name="T53" fmla="*/ 208869 h 399845"/>
                <a:gd name="T54" fmla="*/ 334150 w 574972"/>
                <a:gd name="T55" fmla="*/ 214157 h 399845"/>
                <a:gd name="T56" fmla="*/ 322997 w 574972"/>
                <a:gd name="T57" fmla="*/ 200937 h 399845"/>
                <a:gd name="T58" fmla="*/ 280619 w 574972"/>
                <a:gd name="T59" fmla="*/ 150703 h 399845"/>
                <a:gd name="T60" fmla="*/ 229318 w 574972"/>
                <a:gd name="T61" fmla="*/ 198293 h 399845"/>
                <a:gd name="T62" fmla="*/ 207013 w 574972"/>
                <a:gd name="T63" fmla="*/ 216800 h 399845"/>
                <a:gd name="T64" fmla="*/ 133408 w 574972"/>
                <a:gd name="T65" fmla="*/ 282898 h 399845"/>
                <a:gd name="T66" fmla="*/ 30806 w 574972"/>
                <a:gd name="T67" fmla="*/ 375436 h 399845"/>
                <a:gd name="T68" fmla="*/ 4040 w 574972"/>
                <a:gd name="T69" fmla="*/ 370148 h 399845"/>
                <a:gd name="T70" fmla="*/ 17423 w 574972"/>
                <a:gd name="T71" fmla="*/ 327844 h 399845"/>
                <a:gd name="T72" fmla="*/ 133408 w 574972"/>
                <a:gd name="T73" fmla="*/ 227376 h 399845"/>
                <a:gd name="T74" fmla="*/ 207013 w 574972"/>
                <a:gd name="T75" fmla="*/ 161278 h 399845"/>
                <a:gd name="T76" fmla="*/ 229318 w 574972"/>
                <a:gd name="T77" fmla="*/ 142771 h 399845"/>
                <a:gd name="T78" fmla="*/ 271697 w 574972"/>
                <a:gd name="T79" fmla="*/ 103112 h 399845"/>
                <a:gd name="T80" fmla="*/ 300693 w 574972"/>
                <a:gd name="T81" fmla="*/ 111044 h 399845"/>
                <a:gd name="T82" fmla="*/ 331919 w 574972"/>
                <a:gd name="T83" fmla="*/ 145414 h 399845"/>
                <a:gd name="T84" fmla="*/ 367607 w 574972"/>
                <a:gd name="T85" fmla="*/ 150703 h 399845"/>
                <a:gd name="T86" fmla="*/ 418908 w 574972"/>
                <a:gd name="T87" fmla="*/ 103112 h 399845"/>
                <a:gd name="T88" fmla="*/ 476899 w 574972"/>
                <a:gd name="T89" fmla="*/ 44946 h 399845"/>
                <a:gd name="T90" fmla="*/ 443442 w 574972"/>
                <a:gd name="T91" fmla="*/ 44946 h 399845"/>
                <a:gd name="T92" fmla="*/ 423369 w 574972"/>
                <a:gd name="T93" fmla="*/ 21151 h 399845"/>
                <a:gd name="T94" fmla="*/ 436752 w 574972"/>
                <a:gd name="T95" fmla="*/ 2644 h 39984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74972"/>
                <a:gd name="T145" fmla="*/ 0 h 399845"/>
                <a:gd name="T146" fmla="*/ 574972 w 574972"/>
                <a:gd name="T147" fmla="*/ 399845 h 39984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lnTo>
                    <a:pt x="152941" y="323694"/>
                  </a:ln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lnTo>
                    <a:pt x="270881" y="219691"/>
                  </a:ln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lnTo>
                    <a:pt x="297108" y="209429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lnTo>
                    <a:pt x="506761" y="139370"/>
                  </a:ln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noFill/>
            <a:ln w="9525" cmpd="sng">
              <a:solidFill>
                <a:srgbClr val="ACB8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13" name="组合 41"/>
          <p:cNvGrpSpPr>
            <a:grpSpLocks/>
          </p:cNvGrpSpPr>
          <p:nvPr/>
        </p:nvGrpSpPr>
        <p:grpSpPr bwMode="auto">
          <a:xfrm>
            <a:off x="3949186" y="5518151"/>
            <a:ext cx="784123" cy="784225"/>
            <a:chOff x="0" y="0"/>
            <a:chExt cx="784512" cy="784512"/>
          </a:xfrm>
        </p:grpSpPr>
        <p:sp>
          <p:nvSpPr>
            <p:cNvPr id="2074" name="椭圆 42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noFill/>
            <a:ln w="12700">
              <a:solidFill>
                <a:srgbClr val="ACB8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75" name="Freeform 168"/>
            <p:cNvSpPr>
              <a:spLocks noChangeAspect="1" noEditPoints="1" noChangeArrowheads="1"/>
            </p:cNvSpPr>
            <p:nvPr/>
          </p:nvSpPr>
          <p:spPr bwMode="auto">
            <a:xfrm>
              <a:off x="145149" y="167123"/>
              <a:ext cx="494214" cy="450267"/>
            </a:xfrm>
            <a:custGeom>
              <a:avLst/>
              <a:gdLst>
                <a:gd name="T0" fmla="*/ 110567239 w 94"/>
                <a:gd name="T1" fmla="*/ 587114815 h 81"/>
                <a:gd name="T2" fmla="*/ 1271544273 w 94"/>
                <a:gd name="T3" fmla="*/ 587114815 h 81"/>
                <a:gd name="T4" fmla="*/ 1382116769 w 94"/>
                <a:gd name="T5" fmla="*/ 494415401 h 81"/>
                <a:gd name="T6" fmla="*/ 2017886277 w 94"/>
                <a:gd name="T7" fmla="*/ 0 h 81"/>
                <a:gd name="T8" fmla="*/ 2017886277 w 94"/>
                <a:gd name="T9" fmla="*/ 1019726901 h 81"/>
                <a:gd name="T10" fmla="*/ 2017886277 w 94"/>
                <a:gd name="T11" fmla="*/ 2039453803 h 81"/>
                <a:gd name="T12" fmla="*/ 1382116769 w 94"/>
                <a:gd name="T13" fmla="*/ 1514142303 h 81"/>
                <a:gd name="T14" fmla="*/ 1271544273 w 94"/>
                <a:gd name="T15" fmla="*/ 1452338988 h 81"/>
                <a:gd name="T16" fmla="*/ 912198119 w 94"/>
                <a:gd name="T17" fmla="*/ 1452338988 h 81"/>
                <a:gd name="T18" fmla="*/ 1105693415 w 94"/>
                <a:gd name="T19" fmla="*/ 2147483647 h 81"/>
                <a:gd name="T20" fmla="*/ 1243905092 w 94"/>
                <a:gd name="T21" fmla="*/ 2147483647 h 81"/>
                <a:gd name="T22" fmla="*/ 1243905092 w 94"/>
                <a:gd name="T23" fmla="*/ 2147483647 h 81"/>
                <a:gd name="T24" fmla="*/ 1188621473 w 94"/>
                <a:gd name="T25" fmla="*/ 2147483647 h 81"/>
                <a:gd name="T26" fmla="*/ 580491146 w 94"/>
                <a:gd name="T27" fmla="*/ 2147483647 h 81"/>
                <a:gd name="T28" fmla="*/ 304067792 w 94"/>
                <a:gd name="T29" fmla="*/ 1452338988 h 81"/>
                <a:gd name="T30" fmla="*/ 110567239 w 94"/>
                <a:gd name="T31" fmla="*/ 1452338988 h 81"/>
                <a:gd name="T32" fmla="*/ 110567239 w 94"/>
                <a:gd name="T33" fmla="*/ 587114815 h 81"/>
                <a:gd name="T34" fmla="*/ 2147483647 w 94"/>
                <a:gd name="T35" fmla="*/ 710721445 h 81"/>
                <a:gd name="T36" fmla="*/ 2147483647 w 94"/>
                <a:gd name="T37" fmla="*/ 1019726901 h 81"/>
                <a:gd name="T38" fmla="*/ 2147483647 w 94"/>
                <a:gd name="T39" fmla="*/ 1328737917 h 81"/>
                <a:gd name="T40" fmla="*/ 2147483647 w 94"/>
                <a:gd name="T41" fmla="*/ 2039453803 h 81"/>
                <a:gd name="T42" fmla="*/ 2147483647 w 94"/>
                <a:gd name="T43" fmla="*/ 2039453803 h 81"/>
                <a:gd name="T44" fmla="*/ 2147483647 w 94"/>
                <a:gd name="T45" fmla="*/ 0 h 81"/>
                <a:gd name="T46" fmla="*/ 2147483647 w 94"/>
                <a:gd name="T47" fmla="*/ 0 h 81"/>
                <a:gd name="T48" fmla="*/ 2147483647 w 94"/>
                <a:gd name="T49" fmla="*/ 710721445 h 81"/>
                <a:gd name="T50" fmla="*/ 1271544273 w 94"/>
                <a:gd name="T51" fmla="*/ 1514142303 h 81"/>
                <a:gd name="T52" fmla="*/ 1022765358 w 94"/>
                <a:gd name="T53" fmla="*/ 1514142303 h 81"/>
                <a:gd name="T54" fmla="*/ 1105693415 w 94"/>
                <a:gd name="T55" fmla="*/ 1884951074 h 81"/>
                <a:gd name="T56" fmla="*/ 1188621473 w 94"/>
                <a:gd name="T57" fmla="*/ 1884951074 h 81"/>
                <a:gd name="T58" fmla="*/ 1188621473 w 94"/>
                <a:gd name="T59" fmla="*/ 1761350004 h 81"/>
                <a:gd name="T60" fmla="*/ 1271544273 w 94"/>
                <a:gd name="T61" fmla="*/ 1514142303 h 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4"/>
                <a:gd name="T94" fmla="*/ 0 h 81"/>
                <a:gd name="T95" fmla="*/ 94 w 94"/>
                <a:gd name="T96" fmla="*/ 81 h 8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noFill/>
            <a:ln w="9525" cmpd="sng">
              <a:solidFill>
                <a:srgbClr val="ACB8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16" name="组合 44"/>
          <p:cNvGrpSpPr>
            <a:grpSpLocks/>
          </p:cNvGrpSpPr>
          <p:nvPr/>
        </p:nvGrpSpPr>
        <p:grpSpPr bwMode="auto">
          <a:xfrm>
            <a:off x="2190465" y="5518151"/>
            <a:ext cx="784123" cy="784225"/>
            <a:chOff x="0" y="0"/>
            <a:chExt cx="784512" cy="784512"/>
          </a:xfrm>
        </p:grpSpPr>
        <p:sp>
          <p:nvSpPr>
            <p:cNvPr id="2072" name="椭圆 45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noFill/>
            <a:ln w="12700">
              <a:solidFill>
                <a:srgbClr val="ACB8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73" name="任意多边形 46"/>
            <p:cNvSpPr>
              <a:spLocks noChangeArrowheads="1"/>
            </p:cNvSpPr>
            <p:nvPr/>
          </p:nvSpPr>
          <p:spPr bwMode="auto">
            <a:xfrm>
              <a:off x="132612" y="128939"/>
              <a:ext cx="519288" cy="503774"/>
            </a:xfrm>
            <a:custGeom>
              <a:avLst/>
              <a:gdLst>
                <a:gd name="T0" fmla="*/ 262805 w 519288"/>
                <a:gd name="T1" fmla="*/ 111558 h 503774"/>
                <a:gd name="T2" fmla="*/ 439744 w 519288"/>
                <a:gd name="T3" fmla="*/ 276036 h 503774"/>
                <a:gd name="T4" fmla="*/ 439744 w 519288"/>
                <a:gd name="T5" fmla="*/ 484796 h 503774"/>
                <a:gd name="T6" fmla="*/ 433425 w 519288"/>
                <a:gd name="T7" fmla="*/ 503774 h 503774"/>
                <a:gd name="T8" fmla="*/ 414467 w 519288"/>
                <a:gd name="T9" fmla="*/ 503774 h 503774"/>
                <a:gd name="T10" fmla="*/ 319678 w 519288"/>
                <a:gd name="T11" fmla="*/ 503774 h 503774"/>
                <a:gd name="T12" fmla="*/ 313359 w 519288"/>
                <a:gd name="T13" fmla="*/ 503774 h 503774"/>
                <a:gd name="T14" fmla="*/ 307040 w 519288"/>
                <a:gd name="T15" fmla="*/ 497448 h 503774"/>
                <a:gd name="T16" fmla="*/ 307040 w 519288"/>
                <a:gd name="T17" fmla="*/ 396231 h 503774"/>
                <a:gd name="T18" fmla="*/ 212251 w 519288"/>
                <a:gd name="T19" fmla="*/ 396231 h 503774"/>
                <a:gd name="T20" fmla="*/ 212251 w 519288"/>
                <a:gd name="T21" fmla="*/ 497448 h 503774"/>
                <a:gd name="T22" fmla="*/ 212251 w 519288"/>
                <a:gd name="T23" fmla="*/ 503774 h 503774"/>
                <a:gd name="T24" fmla="*/ 199612 w 519288"/>
                <a:gd name="T25" fmla="*/ 503774 h 503774"/>
                <a:gd name="T26" fmla="*/ 104823 w 519288"/>
                <a:gd name="T27" fmla="*/ 503774 h 503774"/>
                <a:gd name="T28" fmla="*/ 92185 w 519288"/>
                <a:gd name="T29" fmla="*/ 503774 h 503774"/>
                <a:gd name="T30" fmla="*/ 79546 w 519288"/>
                <a:gd name="T31" fmla="*/ 484796 h 503774"/>
                <a:gd name="T32" fmla="*/ 79546 w 519288"/>
                <a:gd name="T33" fmla="*/ 276036 h 503774"/>
                <a:gd name="T34" fmla="*/ 259644 w 519288"/>
                <a:gd name="T35" fmla="*/ 0 h 503774"/>
                <a:gd name="T36" fmla="*/ 281809 w 519288"/>
                <a:gd name="T37" fmla="*/ 9516 h 503774"/>
                <a:gd name="T38" fmla="*/ 370468 w 519288"/>
                <a:gd name="T39" fmla="*/ 91992 h 503774"/>
                <a:gd name="T40" fmla="*/ 370468 w 519288"/>
                <a:gd name="T41" fmla="*/ 22205 h 503774"/>
                <a:gd name="T42" fmla="*/ 383134 w 519288"/>
                <a:gd name="T43" fmla="*/ 9516 h 503774"/>
                <a:gd name="T44" fmla="*/ 414798 w 519288"/>
                <a:gd name="T45" fmla="*/ 9516 h 503774"/>
                <a:gd name="T46" fmla="*/ 427463 w 519288"/>
                <a:gd name="T47" fmla="*/ 22205 h 503774"/>
                <a:gd name="T48" fmla="*/ 427463 w 519288"/>
                <a:gd name="T49" fmla="*/ 142746 h 503774"/>
                <a:gd name="T50" fmla="*/ 509789 w 519288"/>
                <a:gd name="T51" fmla="*/ 218877 h 503774"/>
                <a:gd name="T52" fmla="*/ 509789 w 519288"/>
                <a:gd name="T53" fmla="*/ 269631 h 503774"/>
                <a:gd name="T54" fmla="*/ 465460 w 519288"/>
                <a:gd name="T55" fmla="*/ 269631 h 503774"/>
                <a:gd name="T56" fmla="*/ 262810 w 519288"/>
                <a:gd name="T57" fmla="*/ 79303 h 503774"/>
                <a:gd name="T58" fmla="*/ 60161 w 519288"/>
                <a:gd name="T59" fmla="*/ 269631 h 503774"/>
                <a:gd name="T60" fmla="*/ 34830 w 519288"/>
                <a:gd name="T61" fmla="*/ 275975 h 503774"/>
                <a:gd name="T62" fmla="*/ 9499 w 519288"/>
                <a:gd name="T63" fmla="*/ 269631 h 503774"/>
                <a:gd name="T64" fmla="*/ 9499 w 519288"/>
                <a:gd name="T65" fmla="*/ 218877 h 503774"/>
                <a:gd name="T66" fmla="*/ 237479 w 519288"/>
                <a:gd name="T67" fmla="*/ 9516 h 503774"/>
                <a:gd name="T68" fmla="*/ 259644 w 519288"/>
                <a:gd name="T69" fmla="*/ 0 h 50377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19288"/>
                <a:gd name="T106" fmla="*/ 0 h 503774"/>
                <a:gd name="T107" fmla="*/ 519288 w 519288"/>
                <a:gd name="T108" fmla="*/ 503774 h 50377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lnTo>
                    <a:pt x="262805" y="111558"/>
                  </a:ln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ACB8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3119" name="组合 47"/>
          <p:cNvGrpSpPr>
            <a:grpSpLocks/>
          </p:cNvGrpSpPr>
          <p:nvPr/>
        </p:nvGrpSpPr>
        <p:grpSpPr bwMode="auto">
          <a:xfrm>
            <a:off x="9230112" y="5518151"/>
            <a:ext cx="784123" cy="784225"/>
            <a:chOff x="0" y="0"/>
            <a:chExt cx="784512" cy="784512"/>
          </a:xfrm>
        </p:grpSpPr>
        <p:sp>
          <p:nvSpPr>
            <p:cNvPr id="2070" name="椭圆 48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noFill/>
            <a:ln w="12700">
              <a:solidFill>
                <a:srgbClr val="ACB8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71" name="Freeform 228"/>
            <p:cNvSpPr>
              <a:spLocks noEditPoints="1" noChangeArrowheads="1"/>
            </p:cNvSpPr>
            <p:nvPr/>
          </p:nvSpPr>
          <p:spPr bwMode="auto">
            <a:xfrm>
              <a:off x="219554" y="163389"/>
              <a:ext cx="345405" cy="457735"/>
            </a:xfrm>
            <a:custGeom>
              <a:avLst/>
              <a:gdLst>
                <a:gd name="T0" fmla="*/ 1676615797 w 52"/>
                <a:gd name="T1" fmla="*/ 2147483647 h 69"/>
                <a:gd name="T2" fmla="*/ 1411889434 w 52"/>
                <a:gd name="T3" fmla="*/ 2147483647 h 69"/>
                <a:gd name="T4" fmla="*/ 1411889434 w 52"/>
                <a:gd name="T5" fmla="*/ 2147483647 h 69"/>
                <a:gd name="T6" fmla="*/ 1191281918 w 52"/>
                <a:gd name="T7" fmla="*/ 2147483647 h 69"/>
                <a:gd name="T8" fmla="*/ 661822550 w 52"/>
                <a:gd name="T9" fmla="*/ 1276224885 h 69"/>
                <a:gd name="T10" fmla="*/ 705941396 w 52"/>
                <a:gd name="T11" fmla="*/ 1012178128 h 69"/>
                <a:gd name="T12" fmla="*/ 705941396 w 52"/>
                <a:gd name="T13" fmla="*/ 1012178128 h 69"/>
                <a:gd name="T14" fmla="*/ 794185731 w 52"/>
                <a:gd name="T15" fmla="*/ 748131371 h 69"/>
                <a:gd name="T16" fmla="*/ 485333879 w 52"/>
                <a:gd name="T17" fmla="*/ 264046757 h 69"/>
                <a:gd name="T18" fmla="*/ 308851852 w 52"/>
                <a:gd name="T19" fmla="*/ 264046757 h 69"/>
                <a:gd name="T20" fmla="*/ 44118846 w 52"/>
                <a:gd name="T21" fmla="*/ 616111310 h 69"/>
                <a:gd name="T22" fmla="*/ 0 w 52"/>
                <a:gd name="T23" fmla="*/ 924166965 h 69"/>
                <a:gd name="T24" fmla="*/ 485333879 w 52"/>
                <a:gd name="T25" fmla="*/ 1980353991 h 69"/>
                <a:gd name="T26" fmla="*/ 1147163071 w 52"/>
                <a:gd name="T27" fmla="*/ 2147483647 h 69"/>
                <a:gd name="T28" fmla="*/ 1411889434 w 52"/>
                <a:gd name="T29" fmla="*/ 2147483647 h 69"/>
                <a:gd name="T30" fmla="*/ 1853104467 w 52"/>
                <a:gd name="T31" fmla="*/ 2147483647 h 69"/>
                <a:gd name="T32" fmla="*/ 1941348802 w 52"/>
                <a:gd name="T33" fmla="*/ 2147483647 h 69"/>
                <a:gd name="T34" fmla="*/ 1676615797 w 52"/>
                <a:gd name="T35" fmla="*/ 2147483647 h 69"/>
                <a:gd name="T36" fmla="*/ 2147483647 w 52"/>
                <a:gd name="T37" fmla="*/ 2147483647 h 69"/>
                <a:gd name="T38" fmla="*/ 1941348802 w 52"/>
                <a:gd name="T39" fmla="*/ 2147483647 h 69"/>
                <a:gd name="T40" fmla="*/ 1853104467 w 52"/>
                <a:gd name="T41" fmla="*/ 2112374053 h 69"/>
                <a:gd name="T42" fmla="*/ 1764860132 w 52"/>
                <a:gd name="T43" fmla="*/ 2112374053 h 69"/>
                <a:gd name="T44" fmla="*/ 1720741286 w 52"/>
                <a:gd name="T45" fmla="*/ 2147483647 h 69"/>
                <a:gd name="T46" fmla="*/ 2073711984 w 52"/>
                <a:gd name="T47" fmla="*/ 2147483647 h 69"/>
                <a:gd name="T48" fmla="*/ 2147483647 w 52"/>
                <a:gd name="T49" fmla="*/ 2147483647 h 69"/>
                <a:gd name="T50" fmla="*/ 2147483647 w 52"/>
                <a:gd name="T51" fmla="*/ 2147483647 h 69"/>
                <a:gd name="T52" fmla="*/ 2147483647 w 52"/>
                <a:gd name="T53" fmla="*/ 2147483647 h 69"/>
                <a:gd name="T54" fmla="*/ 882430066 w 52"/>
                <a:gd name="T55" fmla="*/ 748131371 h 69"/>
                <a:gd name="T56" fmla="*/ 1014793248 w 52"/>
                <a:gd name="T57" fmla="*/ 792140270 h 69"/>
                <a:gd name="T58" fmla="*/ 1058918736 w 52"/>
                <a:gd name="T59" fmla="*/ 748131371 h 69"/>
                <a:gd name="T60" fmla="*/ 1103037583 w 52"/>
                <a:gd name="T61" fmla="*/ 616111310 h 69"/>
                <a:gd name="T62" fmla="*/ 750066885 w 52"/>
                <a:gd name="T63" fmla="*/ 44008898 h 69"/>
                <a:gd name="T64" fmla="*/ 661822550 w 52"/>
                <a:gd name="T65" fmla="*/ 0 h 69"/>
                <a:gd name="T66" fmla="*/ 573578215 w 52"/>
                <a:gd name="T67" fmla="*/ 44008898 h 69"/>
                <a:gd name="T68" fmla="*/ 573578215 w 52"/>
                <a:gd name="T69" fmla="*/ 176028960 h 69"/>
                <a:gd name="T70" fmla="*/ 882430066 w 52"/>
                <a:gd name="T71" fmla="*/ 748131371 h 6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2"/>
                <a:gd name="T109" fmla="*/ 0 h 69"/>
                <a:gd name="T110" fmla="*/ 52 w 52"/>
                <a:gd name="T111" fmla="*/ 69 h 6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2" h="69">
                  <a:moveTo>
                    <a:pt x="38" y="53"/>
                  </a:moveTo>
                  <a:cubicBezTo>
                    <a:pt x="37" y="51"/>
                    <a:pt x="34" y="50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0" y="52"/>
                    <a:pt x="28" y="51"/>
                    <a:pt x="27" y="4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7"/>
                    <a:pt x="14" y="24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8" y="22"/>
                    <a:pt x="19" y="19"/>
                    <a:pt x="18" y="1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4"/>
                    <a:pt x="8" y="4"/>
                    <a:pt x="7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1"/>
                    <a:pt x="1" y="28"/>
                    <a:pt x="11" y="45"/>
                  </a:cubicBezTo>
                  <a:cubicBezTo>
                    <a:pt x="20" y="61"/>
                    <a:pt x="26" y="66"/>
                    <a:pt x="26" y="66"/>
                  </a:cubicBezTo>
                  <a:cubicBezTo>
                    <a:pt x="27" y="68"/>
                    <a:pt x="30" y="69"/>
                    <a:pt x="3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4" y="68"/>
                    <a:pt x="45" y="66"/>
                    <a:pt x="44" y="64"/>
                  </a:cubicBezTo>
                  <a:lnTo>
                    <a:pt x="38" y="53"/>
                  </a:lnTo>
                  <a:close/>
                  <a:moveTo>
                    <a:pt x="52" y="62"/>
                  </a:moveTo>
                  <a:cubicBezTo>
                    <a:pt x="44" y="49"/>
                    <a:pt x="44" y="49"/>
                    <a:pt x="44" y="49"/>
                  </a:cubicBezTo>
                  <a:cubicBezTo>
                    <a:pt x="44" y="48"/>
                    <a:pt x="43" y="47"/>
                    <a:pt x="42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9" y="50"/>
                    <a:pt x="39" y="51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8" y="65"/>
                    <a:pt x="49" y="65"/>
                    <a:pt x="50" y="65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2" y="64"/>
                    <a:pt x="52" y="62"/>
                    <a:pt x="52" y="62"/>
                  </a:cubicBezTo>
                  <a:close/>
                  <a:moveTo>
                    <a:pt x="20" y="17"/>
                  </a:moveTo>
                  <a:cubicBezTo>
                    <a:pt x="21" y="18"/>
                    <a:pt x="22" y="18"/>
                    <a:pt x="23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5" y="16"/>
                    <a:pt x="25" y="15"/>
                    <a:pt x="25" y="14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2" y="3"/>
                    <a:pt x="13" y="4"/>
                  </a:cubicBezTo>
                  <a:lnTo>
                    <a:pt x="20" y="17"/>
                  </a:lnTo>
                  <a:close/>
                </a:path>
              </a:pathLst>
            </a:custGeom>
            <a:noFill/>
            <a:ln w="9525" cmpd="sng">
              <a:solidFill>
                <a:srgbClr val="ACB8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42172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evt" cmd="playFrom(0.0)">
                                      <p:cBhvr>
                                        <p:cTn id="6" dur="1" fill="hold"/>
                                        <p:tgtEl>
                                          <p:spTgt spid="31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" dur="22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38778E-17 L -1.01181 0.98426 " pathEditMode="relative" rAng="0" ptsTypes="AA">
                                      <p:cBhvr>
                                        <p:cTn id="13" dur="13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060000" y="49200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5" dur="13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-0.73229 0.64746 " pathEditMode="relative" rAng="0" ptsTypes="AA">
                                      <p:cBhvr>
                                        <p:cTn id="18" dur="18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660000" y="32400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0" dur="18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33333E-6 L -0.56684 0.56181 " pathEditMode="relative" rAng="0" ptsTypes="AA">
                                      <p:cBhvr>
                                        <p:cTn id="23" dur="9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840000" y="28100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5" dur="9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-0.7323 0.64745 " pathEditMode="relative" rAng="0" ptsTypes="AA">
                                      <p:cBhvr>
                                        <p:cTn id="28" dur="13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660000" y="32400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0" dur="13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7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7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37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8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8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18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4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4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44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35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2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2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42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1" dur="30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2" dur="500" tmFilter="0,0; .5, 1; 1, 1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37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5" dur="50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750"/>
                                        <p:tgtEl>
                                          <p:spTgt spid="3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3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75" decel="100000" fill="hold"/>
                                        <p:tgtEl>
                                          <p:spTgt spid="3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7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75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75" decel="100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7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0" dur="750"/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75" decel="10000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37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6" dur="750"/>
                                        <p:tgtEl>
                                          <p:spTgt spid="3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75" decel="10000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7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750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75" decel="100000" fill="hold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6" repeatCount="indefinite" fill="hold" display="1" nodeType="clickEffect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03"/>
                </p:tgtEl>
              </p:cMediaNode>
            </p:audio>
          </p:childTnLst>
        </p:cTn>
      </p:par>
    </p:tnLst>
    <p:bldLst>
      <p:bldP spid="3077" grpId="0" bldLvl="0" animBg="1" autoUpdateAnimBg="0"/>
      <p:bldP spid="3077" grpId="1" bldLvl="0" animBg="1" autoUpdateAnimBg="0"/>
      <p:bldP spid="3078" grpId="0" bldLvl="0" animBg="1" autoUpdateAnimBg="0"/>
      <p:bldP spid="3078" grpId="1" bldLvl="0" animBg="1" autoUpdateAnimBg="0"/>
      <p:bldP spid="3079" grpId="0" bldLvl="0" animBg="1" autoUpdateAnimBg="0"/>
      <p:bldP spid="3079" grpId="1" bldLvl="0" animBg="1" autoUpdateAnimBg="0"/>
      <p:bldP spid="3080" grpId="0" bldLvl="0" animBg="1" autoUpdateAnimBg="0"/>
      <p:bldP spid="3080" grpId="1" bldLvl="0" animBg="1" autoUpdateAnimBg="0"/>
      <p:bldP spid="3102" grpId="0" bldLvl="0" autoUpdateAnimBg="0"/>
      <p:bldP spid="3104" grpId="0" bldLvl="0" autoUpdateAnimBg="0"/>
      <p:bldP spid="3106" grpId="0" bldLvl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9B4825-02EC-4486-A485-CB50355688F3}" type="slidenum">
              <a:rPr lang="zh-CN" altLang="en-US"/>
              <a:pPr>
                <a:defRPr/>
              </a:pPr>
              <a:t>10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267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68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2292" name="矩形 4"/>
          <p:cNvSpPr>
            <a:spLocks noChangeArrowheads="1"/>
          </p:cNvSpPr>
          <p:nvPr/>
        </p:nvSpPr>
        <p:spPr bwMode="auto">
          <a:xfrm>
            <a:off x="0" y="3754438"/>
            <a:ext cx="12190413" cy="1022350"/>
          </a:xfrm>
          <a:prstGeom prst="rect">
            <a:avLst/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grpSp>
        <p:nvGrpSpPr>
          <p:cNvPr id="12293" name="组合 1"/>
          <p:cNvGrpSpPr>
            <a:grpSpLocks/>
          </p:cNvGrpSpPr>
          <p:nvPr/>
        </p:nvGrpSpPr>
        <p:grpSpPr bwMode="auto">
          <a:xfrm>
            <a:off x="1523802" y="1466851"/>
            <a:ext cx="2111100" cy="2112963"/>
            <a:chOff x="0" y="0"/>
            <a:chExt cx="1582738" cy="1584325"/>
          </a:xfrm>
        </p:grpSpPr>
        <p:sp>
          <p:nvSpPr>
            <p:cNvPr id="11288" name="椭圆 9"/>
            <p:cNvSpPr>
              <a:spLocks noChangeArrowheads="1"/>
            </p:cNvSpPr>
            <p:nvPr/>
          </p:nvSpPr>
          <p:spPr bwMode="auto">
            <a:xfrm>
              <a:off x="0" y="0"/>
              <a:ext cx="1582738" cy="1584325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 w="57150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1289" name="椭圆 31"/>
            <p:cNvSpPr>
              <a:spLocks noChangeArrowheads="1"/>
            </p:cNvSpPr>
            <p:nvPr/>
          </p:nvSpPr>
          <p:spPr bwMode="auto">
            <a:xfrm rot="20812041" flipH="1">
              <a:off x="107915" y="108022"/>
              <a:ext cx="1366909" cy="1368281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</p:grpSp>
      <p:sp>
        <p:nvSpPr>
          <p:cNvPr id="12296" name="Rectangle 60"/>
          <p:cNvSpPr>
            <a:spLocks noChangeArrowheads="1"/>
          </p:cNvSpPr>
          <p:nvPr/>
        </p:nvSpPr>
        <p:spPr bwMode="auto">
          <a:xfrm>
            <a:off x="4525374" y="1639888"/>
            <a:ext cx="2012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Nickel Lee</a:t>
            </a:r>
          </a:p>
        </p:txBody>
      </p:sp>
      <p:sp>
        <p:nvSpPr>
          <p:cNvPr id="12297" name="矩形 3"/>
          <p:cNvSpPr>
            <a:spLocks noChangeArrowheads="1"/>
          </p:cNvSpPr>
          <p:nvPr/>
        </p:nvSpPr>
        <p:spPr bwMode="auto">
          <a:xfrm>
            <a:off x="4820611" y="563563"/>
            <a:ext cx="1826974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核心成员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12298" name="组合 52"/>
          <p:cNvGrpSpPr>
            <a:grpSpLocks/>
          </p:cNvGrpSpPr>
          <p:nvPr/>
        </p:nvGrpSpPr>
        <p:grpSpPr bwMode="auto">
          <a:xfrm>
            <a:off x="4261884" y="619125"/>
            <a:ext cx="263491" cy="393700"/>
            <a:chOff x="0" y="0"/>
            <a:chExt cx="213756" cy="427512"/>
          </a:xfrm>
        </p:grpSpPr>
        <p:sp>
          <p:nvSpPr>
            <p:cNvPr id="11286" name="直接连接符 53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7" name="直接连接符 54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01" name="文本框 37"/>
          <p:cNvSpPr>
            <a:spLocks noChangeArrowheads="1"/>
          </p:cNvSpPr>
          <p:nvPr/>
        </p:nvSpPr>
        <p:spPr bwMode="auto">
          <a:xfrm>
            <a:off x="6726950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The Founder</a:t>
            </a:r>
            <a:endParaRPr lang="zh-CN" altLang="en-US" sz="16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12302" name="矩形 56"/>
          <p:cNvSpPr>
            <a:spLocks noChangeArrowheads="1"/>
          </p:cNvSpPr>
          <p:nvPr/>
        </p:nvSpPr>
        <p:spPr bwMode="auto">
          <a:xfrm>
            <a:off x="4525375" y="2106614"/>
            <a:ext cx="903169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rPr>
              <a:t>公司职务</a:t>
            </a:r>
            <a:endParaRPr lang="en-US" sz="1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Calibri" pitchFamily="34" charset="0"/>
            </a:endParaRPr>
          </a:p>
        </p:txBody>
      </p:sp>
      <p:sp>
        <p:nvSpPr>
          <p:cNvPr id="12303" name="矩形 47"/>
          <p:cNvSpPr>
            <a:spLocks noChangeArrowheads="1"/>
          </p:cNvSpPr>
          <p:nvPr/>
        </p:nvSpPr>
        <p:spPr bwMode="auto">
          <a:xfrm>
            <a:off x="4525374" y="2505075"/>
            <a:ext cx="6260285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点击录入人物的综合描述介绍，点击录入人物的综合描述介绍，点击录入人物的综合描述介绍，点击录入人物的综合描述介绍，点击录入人物的综合描述介绍，点击录入人物的综合描述介绍。</a:t>
            </a:r>
          </a:p>
        </p:txBody>
      </p:sp>
      <p:sp>
        <p:nvSpPr>
          <p:cNvPr id="12304" name="矩形 47"/>
          <p:cNvSpPr>
            <a:spLocks noChangeArrowheads="1"/>
          </p:cNvSpPr>
          <p:nvPr/>
        </p:nvSpPr>
        <p:spPr bwMode="auto">
          <a:xfrm>
            <a:off x="2007927" y="3959226"/>
            <a:ext cx="8349163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点击录入人物的名言及座右铭，点击录入人物的名言及座右铭，点击录入人物的名言及座右铭，点击录入人物的名言及座右铭，点击录入人物的名言及座右铭，点击录入人物的名言及座右铭。</a:t>
            </a:r>
          </a:p>
        </p:txBody>
      </p:sp>
      <p:pic>
        <p:nvPicPr>
          <p:cNvPr id="12305" name="图片 3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09" t="15799" r="24933" b="59325"/>
          <a:stretch>
            <a:fillRect/>
          </a:stretch>
        </p:blipFill>
        <p:spPr bwMode="auto">
          <a:xfrm>
            <a:off x="1434913" y="3754438"/>
            <a:ext cx="585712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6" name="图片 46"/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3" t="59325" r="48909" b="15799"/>
          <a:stretch>
            <a:fillRect/>
          </a:stretch>
        </p:blipFill>
        <p:spPr bwMode="auto">
          <a:xfrm>
            <a:off x="10158678" y="4232275"/>
            <a:ext cx="587299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7" name="矩形 47"/>
          <p:cNvSpPr>
            <a:spLocks noChangeArrowheads="1"/>
          </p:cNvSpPr>
          <p:nvPr/>
        </p:nvSpPr>
        <p:spPr bwMode="auto">
          <a:xfrm>
            <a:off x="1374597" y="5003800"/>
            <a:ext cx="2371416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1998.9</a:t>
            </a:r>
          </a:p>
        </p:txBody>
      </p:sp>
      <p:sp>
        <p:nvSpPr>
          <p:cNvPr id="12308" name="矩形 47"/>
          <p:cNvSpPr>
            <a:spLocks noChangeArrowheads="1"/>
          </p:cNvSpPr>
          <p:nvPr/>
        </p:nvSpPr>
        <p:spPr bwMode="auto">
          <a:xfrm>
            <a:off x="1365072" y="5384801"/>
            <a:ext cx="3087286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在此录入上述图表的描述说明，在此录入上述图表的描述说明，在此录入上述图表的综合描述说明。</a:t>
            </a:r>
          </a:p>
        </p:txBody>
      </p:sp>
      <p:sp>
        <p:nvSpPr>
          <p:cNvPr id="12309" name="矩形 60"/>
          <p:cNvSpPr>
            <a:spLocks noChangeArrowheads="1"/>
          </p:cNvSpPr>
          <p:nvPr/>
        </p:nvSpPr>
        <p:spPr bwMode="auto">
          <a:xfrm>
            <a:off x="4615850" y="5003800"/>
            <a:ext cx="2371416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2005-2010</a:t>
            </a:r>
          </a:p>
        </p:txBody>
      </p:sp>
      <p:sp>
        <p:nvSpPr>
          <p:cNvPr id="12310" name="矩形 47"/>
          <p:cNvSpPr>
            <a:spLocks noChangeArrowheads="1"/>
          </p:cNvSpPr>
          <p:nvPr/>
        </p:nvSpPr>
        <p:spPr bwMode="auto">
          <a:xfrm>
            <a:off x="4606325" y="5384801"/>
            <a:ext cx="3087286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在此录入上述图表的描述说明，在此录入上述图表的描述说明，在此录入上述图表的综合描述说明。</a:t>
            </a:r>
          </a:p>
        </p:txBody>
      </p:sp>
      <p:sp>
        <p:nvSpPr>
          <p:cNvPr id="12311" name="矩形 76"/>
          <p:cNvSpPr>
            <a:spLocks noChangeArrowheads="1"/>
          </p:cNvSpPr>
          <p:nvPr/>
        </p:nvSpPr>
        <p:spPr bwMode="auto">
          <a:xfrm>
            <a:off x="7857103" y="5003800"/>
            <a:ext cx="2371416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2012.9</a:t>
            </a:r>
          </a:p>
        </p:txBody>
      </p:sp>
      <p:sp>
        <p:nvSpPr>
          <p:cNvPr id="12312" name="矩形 47"/>
          <p:cNvSpPr>
            <a:spLocks noChangeArrowheads="1"/>
          </p:cNvSpPr>
          <p:nvPr/>
        </p:nvSpPr>
        <p:spPr bwMode="auto">
          <a:xfrm>
            <a:off x="7847578" y="5384801"/>
            <a:ext cx="3087286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421839741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25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855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500" tmFilter="0,0; .5, 1; 1, 1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8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25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1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4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4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4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4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4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4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 animBg="1" autoUpdateAnimBg="0"/>
      <p:bldP spid="12296" grpId="0" bldLvl="0" autoUpdateAnimBg="0"/>
      <p:bldP spid="12297" grpId="0" bldLvl="0" autoUpdateAnimBg="0"/>
      <p:bldP spid="12301" grpId="0" bldLvl="0" autoUpdateAnimBg="0"/>
      <p:bldP spid="12302" grpId="0" bldLvl="0" autoUpdateAnimBg="0"/>
      <p:bldP spid="12303" grpId="0" bldLvl="0" autoUpdateAnimBg="0"/>
      <p:bldP spid="12304" grpId="0" bldLvl="0" autoUpdateAnimBg="0"/>
      <p:bldP spid="12307" grpId="0" bldLvl="0" autoUpdateAnimBg="0"/>
      <p:bldP spid="12308" grpId="0" bldLvl="0" autoUpdateAnimBg="0"/>
      <p:bldP spid="12309" grpId="0" bldLvl="0" autoUpdateAnimBg="0"/>
      <p:bldP spid="12310" grpId="0" bldLvl="0" autoUpdateAnimBg="0"/>
      <p:bldP spid="12311" grpId="0" bldLvl="0" autoUpdateAnimBg="0"/>
      <p:bldP spid="12312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508DFF-81CC-4AA0-B115-1665385D4FB5}" type="slidenum">
              <a:rPr lang="zh-CN" altLang="en-US"/>
              <a:pPr>
                <a:defRPr/>
              </a:pPr>
              <a:t>11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291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2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3316" name="燕尾形箭头 2"/>
          <p:cNvSpPr>
            <a:spLocks noChangeArrowheads="1"/>
          </p:cNvSpPr>
          <p:nvPr/>
        </p:nvSpPr>
        <p:spPr bwMode="auto">
          <a:xfrm>
            <a:off x="1438088" y="3624263"/>
            <a:ext cx="9404714" cy="228600"/>
          </a:xfrm>
          <a:prstGeom prst="notchedRightArrow">
            <a:avLst>
              <a:gd name="adj1" fmla="val 50000"/>
              <a:gd name="adj2" fmla="val 49908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13317" name="椭圆 8"/>
          <p:cNvSpPr>
            <a:spLocks noChangeArrowheads="1"/>
          </p:cNvSpPr>
          <p:nvPr/>
        </p:nvSpPr>
        <p:spPr bwMode="auto">
          <a:xfrm>
            <a:off x="4779341" y="3654425"/>
            <a:ext cx="166665" cy="166688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13318" name="椭圆 9"/>
          <p:cNvSpPr>
            <a:spLocks noChangeArrowheads="1"/>
          </p:cNvSpPr>
          <p:nvPr/>
        </p:nvSpPr>
        <p:spPr bwMode="auto">
          <a:xfrm>
            <a:off x="7274567" y="3654425"/>
            <a:ext cx="166665" cy="166688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13319" name="椭圆 10"/>
          <p:cNvSpPr>
            <a:spLocks noChangeArrowheads="1"/>
          </p:cNvSpPr>
          <p:nvPr/>
        </p:nvSpPr>
        <p:spPr bwMode="auto">
          <a:xfrm>
            <a:off x="9753919" y="3654425"/>
            <a:ext cx="166665" cy="166688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13320" name="椭圆 11"/>
          <p:cNvSpPr>
            <a:spLocks noChangeArrowheads="1"/>
          </p:cNvSpPr>
          <p:nvPr/>
        </p:nvSpPr>
        <p:spPr bwMode="auto">
          <a:xfrm>
            <a:off x="2298401" y="3654425"/>
            <a:ext cx="166666" cy="166688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grpSp>
        <p:nvGrpSpPr>
          <p:cNvPr id="13321" name="组合 12"/>
          <p:cNvGrpSpPr>
            <a:grpSpLocks/>
          </p:cNvGrpSpPr>
          <p:nvPr/>
        </p:nvGrpSpPr>
        <p:grpSpPr bwMode="auto">
          <a:xfrm>
            <a:off x="4377755" y="2416176"/>
            <a:ext cx="961900" cy="962025"/>
            <a:chOff x="0" y="0"/>
            <a:chExt cx="962021" cy="962021"/>
          </a:xfrm>
        </p:grpSpPr>
        <p:sp>
          <p:nvSpPr>
            <p:cNvPr id="12319" name="文本框 38"/>
            <p:cNvSpPr>
              <a:spLocks noChangeArrowheads="1"/>
            </p:cNvSpPr>
            <p:nvPr/>
          </p:nvSpPr>
          <p:spPr bwMode="auto">
            <a:xfrm>
              <a:off x="70648" y="280955"/>
              <a:ext cx="82072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2012</a:t>
              </a:r>
              <a:endParaRPr lang="zh-CN" altLang="en-US" sz="20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</p:grpSp>
      <p:grpSp>
        <p:nvGrpSpPr>
          <p:cNvPr id="13324" name="组合 4"/>
          <p:cNvGrpSpPr>
            <a:grpSpLocks/>
          </p:cNvGrpSpPr>
          <p:nvPr/>
        </p:nvGrpSpPr>
        <p:grpSpPr bwMode="auto">
          <a:xfrm>
            <a:off x="1950954" y="2668858"/>
            <a:ext cx="853623" cy="461665"/>
            <a:chOff x="54145" y="252681"/>
            <a:chExt cx="853730" cy="461663"/>
          </a:xfrm>
        </p:grpSpPr>
        <p:sp>
          <p:nvSpPr>
            <p:cNvPr id="12318" name="文本框 39"/>
            <p:cNvSpPr>
              <a:spLocks noChangeArrowheads="1"/>
            </p:cNvSpPr>
            <p:nvPr/>
          </p:nvSpPr>
          <p:spPr bwMode="auto">
            <a:xfrm>
              <a:off x="54145" y="252681"/>
              <a:ext cx="853730" cy="461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2011</a:t>
              </a:r>
              <a:endParaRPr lang="zh-CN" altLang="en-US" sz="20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</p:grpSp>
      <p:grpSp>
        <p:nvGrpSpPr>
          <p:cNvPr id="13327" name="组合 14"/>
          <p:cNvGrpSpPr>
            <a:grpSpLocks/>
          </p:cNvGrpSpPr>
          <p:nvPr/>
        </p:nvGrpSpPr>
        <p:grpSpPr bwMode="auto">
          <a:xfrm>
            <a:off x="9355507" y="2416176"/>
            <a:ext cx="961900" cy="962025"/>
            <a:chOff x="0" y="0"/>
            <a:chExt cx="962021" cy="962021"/>
          </a:xfrm>
        </p:grpSpPr>
        <p:sp>
          <p:nvSpPr>
            <p:cNvPr id="12317" name="文本框 40"/>
            <p:cNvSpPr>
              <a:spLocks noChangeArrowheads="1"/>
            </p:cNvSpPr>
            <p:nvPr/>
          </p:nvSpPr>
          <p:spPr bwMode="auto">
            <a:xfrm>
              <a:off x="70651" y="309227"/>
              <a:ext cx="82072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2014</a:t>
              </a:r>
              <a:endParaRPr lang="zh-CN" altLang="en-US" sz="20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</p:grpSp>
      <p:grpSp>
        <p:nvGrpSpPr>
          <p:cNvPr id="13330" name="组合 13"/>
          <p:cNvGrpSpPr>
            <a:grpSpLocks/>
          </p:cNvGrpSpPr>
          <p:nvPr/>
        </p:nvGrpSpPr>
        <p:grpSpPr bwMode="auto">
          <a:xfrm>
            <a:off x="6928706" y="2697132"/>
            <a:ext cx="853623" cy="461665"/>
            <a:chOff x="54145" y="280955"/>
            <a:chExt cx="853730" cy="461663"/>
          </a:xfrm>
        </p:grpSpPr>
        <p:sp>
          <p:nvSpPr>
            <p:cNvPr id="12316" name="文本框 41"/>
            <p:cNvSpPr>
              <a:spLocks noChangeArrowheads="1"/>
            </p:cNvSpPr>
            <p:nvPr/>
          </p:nvSpPr>
          <p:spPr bwMode="auto">
            <a:xfrm>
              <a:off x="54145" y="280955"/>
              <a:ext cx="853730" cy="461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2013</a:t>
              </a:r>
              <a:endParaRPr lang="zh-CN" altLang="en-US" sz="20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</p:grpSp>
      <p:sp>
        <p:nvSpPr>
          <p:cNvPr id="13333" name="矩形 50"/>
          <p:cNvSpPr>
            <a:spLocks noChangeArrowheads="1"/>
          </p:cNvSpPr>
          <p:nvPr/>
        </p:nvSpPr>
        <p:spPr bwMode="auto">
          <a:xfrm>
            <a:off x="1695230" y="4149725"/>
            <a:ext cx="131269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3334" name="矩形 47"/>
          <p:cNvSpPr>
            <a:spLocks noChangeArrowheads="1"/>
          </p:cNvSpPr>
          <p:nvPr/>
        </p:nvSpPr>
        <p:spPr bwMode="auto">
          <a:xfrm>
            <a:off x="1384120" y="4538663"/>
            <a:ext cx="1936498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/>
          </a:p>
        </p:txBody>
      </p:sp>
      <p:sp>
        <p:nvSpPr>
          <p:cNvPr id="13335" name="矩形 3"/>
          <p:cNvSpPr>
            <a:spLocks noChangeArrowheads="1"/>
          </p:cNvSpPr>
          <p:nvPr/>
        </p:nvSpPr>
        <p:spPr bwMode="auto">
          <a:xfrm>
            <a:off x="4796801" y="563563"/>
            <a:ext cx="1826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发展历程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13336" name="文本框 37"/>
          <p:cNvSpPr>
            <a:spLocks noChangeArrowheads="1"/>
          </p:cNvSpPr>
          <p:nvPr/>
        </p:nvSpPr>
        <p:spPr bwMode="auto">
          <a:xfrm>
            <a:off x="6704727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Company</a:t>
            </a:r>
            <a:r>
              <a:rPr lang="zh-CN" altLang="en-US" sz="1600">
                <a:solidFill>
                  <a:schemeClr val="bg1"/>
                </a:solidFill>
                <a:sym typeface="Arial" pitchFamily="34" charset="0"/>
              </a:rPr>
              <a:t> </a:t>
            </a:r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History</a:t>
            </a:r>
            <a:endParaRPr lang="zh-CN" altLang="en-US" sz="1600" baseline="-30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13337" name="组合 37"/>
          <p:cNvGrpSpPr>
            <a:grpSpLocks/>
          </p:cNvGrpSpPr>
          <p:nvPr/>
        </p:nvGrpSpPr>
        <p:grpSpPr bwMode="auto">
          <a:xfrm>
            <a:off x="4252360" y="619125"/>
            <a:ext cx="263491" cy="393700"/>
            <a:chOff x="0" y="0"/>
            <a:chExt cx="213756" cy="427512"/>
          </a:xfrm>
        </p:grpSpPr>
        <p:sp>
          <p:nvSpPr>
            <p:cNvPr id="12314" name="直接连接符 4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5" name="直接连接符 43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40" name="矩形 47"/>
          <p:cNvSpPr>
            <a:spLocks noChangeArrowheads="1"/>
          </p:cNvSpPr>
          <p:nvPr/>
        </p:nvSpPr>
        <p:spPr bwMode="auto">
          <a:xfrm>
            <a:off x="1336502" y="1562101"/>
            <a:ext cx="957772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在此录入上述图表的综合描述说明，在此录入上述图表的综合描述说明。在此录入上述图表的描述说明，在此录入上述图表的描述说明，在此录入上述图表的综合描述说明，在此录入上述图表的综合描述说明。</a:t>
            </a:r>
            <a:endParaRPr lang="zh-CN" altLang="en-US"/>
          </a:p>
        </p:txBody>
      </p:sp>
      <p:sp>
        <p:nvSpPr>
          <p:cNvPr id="13341" name="矩形 45"/>
          <p:cNvSpPr>
            <a:spLocks noChangeArrowheads="1"/>
          </p:cNvSpPr>
          <p:nvPr/>
        </p:nvSpPr>
        <p:spPr bwMode="auto">
          <a:xfrm>
            <a:off x="4179344" y="4149725"/>
            <a:ext cx="1312691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3342" name="矩形 47"/>
          <p:cNvSpPr>
            <a:spLocks noChangeArrowheads="1"/>
          </p:cNvSpPr>
          <p:nvPr/>
        </p:nvSpPr>
        <p:spPr bwMode="auto">
          <a:xfrm>
            <a:off x="3868234" y="4538663"/>
            <a:ext cx="1936498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/>
          </a:p>
        </p:txBody>
      </p:sp>
      <p:sp>
        <p:nvSpPr>
          <p:cNvPr id="13343" name="矩形 47"/>
          <p:cNvSpPr>
            <a:spLocks noChangeArrowheads="1"/>
          </p:cNvSpPr>
          <p:nvPr/>
        </p:nvSpPr>
        <p:spPr bwMode="auto">
          <a:xfrm>
            <a:off x="6704728" y="4149725"/>
            <a:ext cx="131269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3344" name="矩形 47"/>
          <p:cNvSpPr>
            <a:spLocks noChangeArrowheads="1"/>
          </p:cNvSpPr>
          <p:nvPr/>
        </p:nvSpPr>
        <p:spPr bwMode="auto">
          <a:xfrm>
            <a:off x="6392031" y="4538663"/>
            <a:ext cx="1936498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/>
          </a:p>
        </p:txBody>
      </p:sp>
      <p:sp>
        <p:nvSpPr>
          <p:cNvPr id="13345" name="矩形 49"/>
          <p:cNvSpPr>
            <a:spLocks noChangeArrowheads="1"/>
          </p:cNvSpPr>
          <p:nvPr/>
        </p:nvSpPr>
        <p:spPr bwMode="auto">
          <a:xfrm>
            <a:off x="9098366" y="4149725"/>
            <a:ext cx="131269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3346" name="矩形 47"/>
          <p:cNvSpPr>
            <a:spLocks noChangeArrowheads="1"/>
          </p:cNvSpPr>
          <p:nvPr/>
        </p:nvSpPr>
        <p:spPr bwMode="auto">
          <a:xfrm>
            <a:off x="8785669" y="4538663"/>
            <a:ext cx="1936498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7046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4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25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4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4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3" dur="25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4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4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8" dur="25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4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4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25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4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4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8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3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 autoUpdateAnimBg="0"/>
      <p:bldP spid="13317" grpId="0" bldLvl="0" animBg="1" autoUpdateAnimBg="0"/>
      <p:bldP spid="13318" grpId="0" bldLvl="0" animBg="1" autoUpdateAnimBg="0"/>
      <p:bldP spid="13319" grpId="0" bldLvl="0" animBg="1" autoUpdateAnimBg="0"/>
      <p:bldP spid="13320" grpId="0" bldLvl="0" animBg="1" autoUpdateAnimBg="0"/>
      <p:bldP spid="13333" grpId="0" bldLvl="0" autoUpdateAnimBg="0"/>
      <p:bldP spid="13334" grpId="0" bldLvl="0" autoUpdateAnimBg="0"/>
      <p:bldP spid="13335" grpId="0" bldLvl="0" autoUpdateAnimBg="0"/>
      <p:bldP spid="13336" grpId="0" bldLvl="0" autoUpdateAnimBg="0"/>
      <p:bldP spid="13340" grpId="0" bldLvl="0" autoUpdateAnimBg="0"/>
      <p:bldP spid="13341" grpId="0" bldLvl="0" autoUpdateAnimBg="0"/>
      <p:bldP spid="13342" grpId="0" bldLvl="0" autoUpdateAnimBg="0"/>
      <p:bldP spid="13343" grpId="0" bldLvl="0" autoUpdateAnimBg="0"/>
      <p:bldP spid="13344" grpId="0" bldLvl="0" autoUpdateAnimBg="0"/>
      <p:bldP spid="13345" grpId="0" bldLvl="0" autoUpdateAnimBg="0"/>
      <p:bldP spid="13346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634BDC-23F5-4FAA-BA61-0327A4BCF0C5}" type="slidenum">
              <a:rPr lang="zh-CN" altLang="en-US"/>
              <a:pPr>
                <a:defRPr/>
              </a:pPr>
              <a:t>12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315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16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4340" name="矩形 3"/>
          <p:cNvSpPr>
            <a:spLocks noChangeArrowheads="1"/>
          </p:cNvSpPr>
          <p:nvPr/>
        </p:nvSpPr>
        <p:spPr bwMode="auto">
          <a:xfrm>
            <a:off x="4088868" y="563563"/>
            <a:ext cx="224443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企业大事记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14341" name="文本框 37"/>
          <p:cNvSpPr>
            <a:spLocks noChangeArrowheads="1"/>
          </p:cNvSpPr>
          <p:nvPr/>
        </p:nvSpPr>
        <p:spPr bwMode="auto">
          <a:xfrm>
            <a:off x="6352348" y="809625"/>
            <a:ext cx="294284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Company</a:t>
            </a:r>
            <a:r>
              <a:rPr lang="zh-CN" altLang="en-US" sz="1600">
                <a:solidFill>
                  <a:schemeClr val="bg1"/>
                </a:solidFill>
                <a:sym typeface="Arial" pitchFamily="34" charset="0"/>
              </a:rPr>
              <a:t> </a:t>
            </a:r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History</a:t>
            </a:r>
            <a:r>
              <a:rPr lang="zh-CN" altLang="en-US" sz="1600">
                <a:solidFill>
                  <a:schemeClr val="bg1"/>
                </a:solidFill>
                <a:sym typeface="Arial" pitchFamily="34" charset="0"/>
              </a:rPr>
              <a:t> T</a:t>
            </a:r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imeline</a:t>
            </a:r>
            <a:endParaRPr lang="zh-CN" altLang="en-US" sz="16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14342" name="组合 3"/>
          <p:cNvGrpSpPr>
            <a:grpSpLocks/>
          </p:cNvGrpSpPr>
          <p:nvPr/>
        </p:nvGrpSpPr>
        <p:grpSpPr bwMode="auto">
          <a:xfrm>
            <a:off x="3542839" y="619125"/>
            <a:ext cx="263491" cy="393700"/>
            <a:chOff x="0" y="0"/>
            <a:chExt cx="213756" cy="427512"/>
          </a:xfrm>
        </p:grpSpPr>
        <p:sp>
          <p:nvSpPr>
            <p:cNvPr id="1340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0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45" name="Oval 16"/>
          <p:cNvSpPr>
            <a:spLocks noChangeArrowheads="1"/>
          </p:cNvSpPr>
          <p:nvPr/>
        </p:nvSpPr>
        <p:spPr bwMode="auto">
          <a:xfrm flipH="1" flipV="1">
            <a:off x="6042827" y="3275014"/>
            <a:ext cx="136507" cy="134937"/>
          </a:xfrm>
          <a:prstGeom prst="ellipse">
            <a:avLst/>
          </a:prstGeom>
          <a:noFill/>
          <a:ln w="25400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4346" name="Group 2"/>
          <p:cNvGrpSpPr>
            <a:grpSpLocks/>
          </p:cNvGrpSpPr>
          <p:nvPr/>
        </p:nvGrpSpPr>
        <p:grpSpPr bwMode="auto">
          <a:xfrm flipH="1" flipV="1">
            <a:off x="6092033" y="3409951"/>
            <a:ext cx="36508" cy="1552575"/>
            <a:chOff x="0" y="0"/>
            <a:chExt cx="36214" cy="1552769"/>
          </a:xfrm>
        </p:grpSpPr>
        <p:sp>
          <p:nvSpPr>
            <p:cNvPr id="13406" name="Straight Connector 14"/>
            <p:cNvSpPr>
              <a:spLocks noChangeShapeType="1"/>
            </p:cNvSpPr>
            <p:nvPr/>
          </p:nvSpPr>
          <p:spPr bwMode="auto">
            <a:xfrm>
              <a:off x="36214" y="0"/>
              <a:ext cx="1" cy="155276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07" name="Straight Connector 24"/>
            <p:cNvSpPr>
              <a:spLocks noChangeShapeType="1"/>
            </p:cNvSpPr>
            <p:nvPr/>
          </p:nvSpPr>
          <p:spPr bwMode="auto">
            <a:xfrm>
              <a:off x="0" y="0"/>
              <a:ext cx="1" cy="155276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49" name="Group 3"/>
          <p:cNvGrpSpPr>
            <a:grpSpLocks/>
          </p:cNvGrpSpPr>
          <p:nvPr/>
        </p:nvGrpSpPr>
        <p:grpSpPr bwMode="auto">
          <a:xfrm flipH="1" flipV="1">
            <a:off x="6092033" y="1903413"/>
            <a:ext cx="36508" cy="1371600"/>
            <a:chOff x="0" y="0"/>
            <a:chExt cx="36214" cy="1371599"/>
          </a:xfrm>
        </p:grpSpPr>
        <p:sp>
          <p:nvSpPr>
            <p:cNvPr id="13404" name="Straight Connector 19"/>
            <p:cNvSpPr>
              <a:spLocks noChangeShapeType="1"/>
            </p:cNvSpPr>
            <p:nvPr/>
          </p:nvSpPr>
          <p:spPr bwMode="auto">
            <a:xfrm>
              <a:off x="36214" y="0"/>
              <a:ext cx="1" cy="137159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05" name="Straight Connector 25"/>
            <p:cNvSpPr>
              <a:spLocks noChangeShapeType="1"/>
            </p:cNvSpPr>
            <p:nvPr/>
          </p:nvSpPr>
          <p:spPr bwMode="auto">
            <a:xfrm>
              <a:off x="0" y="0"/>
              <a:ext cx="1" cy="137159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2" name="Oval 40"/>
          <p:cNvSpPr>
            <a:spLocks noChangeArrowheads="1"/>
          </p:cNvSpPr>
          <p:nvPr/>
        </p:nvSpPr>
        <p:spPr bwMode="auto">
          <a:xfrm flipH="1" flipV="1">
            <a:off x="6042827" y="4954589"/>
            <a:ext cx="136507" cy="134937"/>
          </a:xfrm>
          <a:prstGeom prst="ellipse">
            <a:avLst/>
          </a:prstGeom>
          <a:noFill/>
          <a:ln w="25400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353" name="Oval 41"/>
          <p:cNvSpPr>
            <a:spLocks noChangeArrowheads="1"/>
          </p:cNvSpPr>
          <p:nvPr/>
        </p:nvSpPr>
        <p:spPr bwMode="auto">
          <a:xfrm flipH="1" flipV="1">
            <a:off x="6042827" y="1766889"/>
            <a:ext cx="136507" cy="136525"/>
          </a:xfrm>
          <a:prstGeom prst="ellipse">
            <a:avLst/>
          </a:prstGeom>
          <a:noFill/>
          <a:ln w="25400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4354" name="Group 1"/>
          <p:cNvGrpSpPr>
            <a:grpSpLocks/>
          </p:cNvGrpSpPr>
          <p:nvPr/>
        </p:nvGrpSpPr>
        <p:grpSpPr bwMode="auto">
          <a:xfrm flipH="1" flipV="1">
            <a:off x="6092033" y="5091114"/>
            <a:ext cx="36508" cy="1766887"/>
            <a:chOff x="0" y="0"/>
            <a:chExt cx="36214" cy="1767391"/>
          </a:xfrm>
        </p:grpSpPr>
        <p:sp>
          <p:nvSpPr>
            <p:cNvPr id="13402" name="Straight Connector 43"/>
            <p:cNvSpPr>
              <a:spLocks noChangeShapeType="1"/>
            </p:cNvSpPr>
            <p:nvPr/>
          </p:nvSpPr>
          <p:spPr bwMode="auto">
            <a:xfrm>
              <a:off x="36214" y="0"/>
              <a:ext cx="1" cy="1767391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03" name="Straight Connector 51"/>
            <p:cNvSpPr>
              <a:spLocks noChangeShapeType="1"/>
            </p:cNvSpPr>
            <p:nvPr/>
          </p:nvSpPr>
          <p:spPr bwMode="auto">
            <a:xfrm>
              <a:off x="0" y="0"/>
              <a:ext cx="1" cy="1767391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7" name="Isosceles Triangle 58"/>
          <p:cNvSpPr>
            <a:spLocks noChangeArrowheads="1"/>
          </p:cNvSpPr>
          <p:nvPr/>
        </p:nvSpPr>
        <p:spPr bwMode="auto">
          <a:xfrm rot="5400000" flipH="1" flipV="1">
            <a:off x="5900759" y="4958564"/>
            <a:ext cx="69850" cy="115872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12700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358" name="Isosceles Triangle 59"/>
          <p:cNvSpPr>
            <a:spLocks noChangeArrowheads="1"/>
          </p:cNvSpPr>
          <p:nvPr/>
        </p:nvSpPr>
        <p:spPr bwMode="auto">
          <a:xfrm rot="16200000" flipV="1">
            <a:off x="6233297" y="3286133"/>
            <a:ext cx="69850" cy="117460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12700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359" name="Isosceles Triangle 60"/>
          <p:cNvSpPr>
            <a:spLocks noChangeArrowheads="1"/>
          </p:cNvSpPr>
          <p:nvPr/>
        </p:nvSpPr>
        <p:spPr bwMode="auto">
          <a:xfrm rot="5400000" flipH="1" flipV="1">
            <a:off x="5901553" y="1779596"/>
            <a:ext cx="68263" cy="115872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360" name="TextBox 157"/>
          <p:cNvSpPr>
            <a:spLocks noChangeArrowheads="1"/>
          </p:cNvSpPr>
          <p:nvPr/>
        </p:nvSpPr>
        <p:spPr bwMode="auto">
          <a:xfrm>
            <a:off x="4631722" y="1835150"/>
            <a:ext cx="93332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600">
                <a:solidFill>
                  <a:schemeClr val="bg1"/>
                </a:solidFill>
                <a:latin typeface="Arial Black" pitchFamily="34" charset="0"/>
                <a:sym typeface="Arial Black" pitchFamily="34" charset="0"/>
              </a:rPr>
              <a:t>200</a:t>
            </a:r>
            <a:r>
              <a:rPr lang="en-US" altLang="zh-CN" sz="1600">
                <a:solidFill>
                  <a:schemeClr val="bg1"/>
                </a:solidFill>
                <a:latin typeface="Arial Black" pitchFamily="34" charset="0"/>
                <a:sym typeface="Arial Black" pitchFamily="34" charset="0"/>
              </a:rPr>
              <a:t>5.5</a:t>
            </a:r>
            <a:endParaRPr lang="zh-CN" altLang="en-US" sz="1600">
              <a:solidFill>
                <a:schemeClr val="bg1"/>
              </a:solidFill>
              <a:latin typeface="Arial Black" pitchFamily="34" charset="0"/>
              <a:sym typeface="Arial Black" pitchFamily="34" charset="0"/>
            </a:endParaRPr>
          </a:p>
        </p:txBody>
      </p:sp>
      <p:sp>
        <p:nvSpPr>
          <p:cNvPr id="14361" name="TextBox 159"/>
          <p:cNvSpPr>
            <a:spLocks noChangeArrowheads="1"/>
          </p:cNvSpPr>
          <p:nvPr/>
        </p:nvSpPr>
        <p:spPr bwMode="auto">
          <a:xfrm>
            <a:off x="1993641" y="1955800"/>
            <a:ext cx="1107931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公司成立</a:t>
            </a:r>
          </a:p>
        </p:txBody>
      </p:sp>
      <p:sp>
        <p:nvSpPr>
          <p:cNvPr id="14362" name="TextBox 50"/>
          <p:cNvSpPr>
            <a:spLocks noChangeArrowheads="1"/>
          </p:cNvSpPr>
          <p:nvPr/>
        </p:nvSpPr>
        <p:spPr bwMode="auto">
          <a:xfrm>
            <a:off x="4536485" y="3792539"/>
            <a:ext cx="1069836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600">
                <a:solidFill>
                  <a:srgbClr val="A5A5A5"/>
                </a:solidFill>
                <a:latin typeface="Arial Black" pitchFamily="34" charset="0"/>
                <a:sym typeface="Arial Black" pitchFamily="34" charset="0"/>
              </a:rPr>
              <a:t>200</a:t>
            </a:r>
            <a:r>
              <a:rPr lang="en-US" altLang="zh-CN" sz="1600">
                <a:solidFill>
                  <a:srgbClr val="A5A5A5"/>
                </a:solidFill>
                <a:latin typeface="Arial Black" pitchFamily="34" charset="0"/>
                <a:sym typeface="Arial Black" pitchFamily="34" charset="0"/>
              </a:rPr>
              <a:t>7.11</a:t>
            </a:r>
            <a:endParaRPr lang="zh-CN" altLang="en-US" sz="1600">
              <a:solidFill>
                <a:srgbClr val="A5A5A5"/>
              </a:solidFill>
              <a:latin typeface="Arial Black" pitchFamily="34" charset="0"/>
              <a:sym typeface="Arial Black" pitchFamily="34" charset="0"/>
            </a:endParaRPr>
          </a:p>
        </p:txBody>
      </p:sp>
      <p:sp>
        <p:nvSpPr>
          <p:cNvPr id="14363" name="矩形 47"/>
          <p:cNvSpPr>
            <a:spLocks noChangeArrowheads="1"/>
          </p:cNvSpPr>
          <p:nvPr/>
        </p:nvSpPr>
        <p:spPr bwMode="auto">
          <a:xfrm>
            <a:off x="1588882" y="2419351"/>
            <a:ext cx="404759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4364" name="TextBox 159"/>
          <p:cNvSpPr>
            <a:spLocks noChangeArrowheads="1"/>
          </p:cNvSpPr>
          <p:nvPr/>
        </p:nvSpPr>
        <p:spPr bwMode="auto">
          <a:xfrm>
            <a:off x="4038074" y="4044950"/>
            <a:ext cx="1568246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</a:p>
        </p:txBody>
      </p:sp>
      <p:sp>
        <p:nvSpPr>
          <p:cNvPr id="14365" name="矩形 47"/>
          <p:cNvSpPr>
            <a:spLocks noChangeArrowheads="1"/>
          </p:cNvSpPr>
          <p:nvPr/>
        </p:nvSpPr>
        <p:spPr bwMode="auto">
          <a:xfrm>
            <a:off x="1480946" y="5829301"/>
            <a:ext cx="4155534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14366" name="椭圆 21"/>
          <p:cNvSpPr>
            <a:spLocks noChangeArrowheads="1"/>
          </p:cNvSpPr>
          <p:nvPr/>
        </p:nvSpPr>
        <p:spPr bwMode="auto">
          <a:xfrm>
            <a:off x="1692055" y="4471988"/>
            <a:ext cx="1212692" cy="121285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44450" cap="rnd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67" name="椭圆 40"/>
          <p:cNvSpPr>
            <a:spLocks noChangeArrowheads="1"/>
          </p:cNvSpPr>
          <p:nvPr/>
        </p:nvSpPr>
        <p:spPr bwMode="auto">
          <a:xfrm>
            <a:off x="4377755" y="4471988"/>
            <a:ext cx="1212692" cy="121285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44450" cap="rnd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68" name="椭圆 41"/>
          <p:cNvSpPr>
            <a:spLocks noChangeArrowheads="1"/>
          </p:cNvSpPr>
          <p:nvPr/>
        </p:nvSpPr>
        <p:spPr bwMode="auto">
          <a:xfrm>
            <a:off x="3034905" y="4471988"/>
            <a:ext cx="1212692" cy="121285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44450" cap="rnd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69" name="Freeform 5"/>
          <p:cNvSpPr>
            <a:spLocks noChangeArrowheads="1"/>
          </p:cNvSpPr>
          <p:nvPr/>
        </p:nvSpPr>
        <p:spPr bwMode="auto">
          <a:xfrm>
            <a:off x="7372978" y="4256089"/>
            <a:ext cx="2736494" cy="777875"/>
          </a:xfrm>
          <a:custGeom>
            <a:avLst/>
            <a:gdLst>
              <a:gd name="T0" fmla="*/ 1562807340 w 2364"/>
              <a:gd name="T1" fmla="*/ 0 h 672"/>
              <a:gd name="T2" fmla="*/ 0 w 2364"/>
              <a:gd name="T3" fmla="*/ 329622216 h 672"/>
              <a:gd name="T4" fmla="*/ 1584252945 w 2364"/>
              <a:gd name="T5" fmla="*/ 900430827 h 672"/>
              <a:gd name="T6" fmla="*/ 2147483647 w 2364"/>
              <a:gd name="T7" fmla="*/ 329622216 h 672"/>
              <a:gd name="T8" fmla="*/ 1562807340 w 2364"/>
              <a:gd name="T9" fmla="*/ 0 h 6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64"/>
              <a:gd name="T16" fmla="*/ 0 h 672"/>
              <a:gd name="T17" fmla="*/ 2364 w 2364"/>
              <a:gd name="T18" fmla="*/ 672 h 6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64" h="672">
                <a:moveTo>
                  <a:pt x="1166" y="0"/>
                </a:moveTo>
                <a:lnTo>
                  <a:pt x="0" y="246"/>
                </a:lnTo>
                <a:lnTo>
                  <a:pt x="1182" y="672"/>
                </a:lnTo>
                <a:lnTo>
                  <a:pt x="2364" y="246"/>
                </a:lnTo>
                <a:lnTo>
                  <a:pt x="1166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0" name="Freeform 6"/>
          <p:cNvSpPr>
            <a:spLocks noChangeArrowheads="1"/>
          </p:cNvSpPr>
          <p:nvPr/>
        </p:nvSpPr>
        <p:spPr bwMode="auto">
          <a:xfrm>
            <a:off x="7741231" y="3497264"/>
            <a:ext cx="2001576" cy="763587"/>
          </a:xfrm>
          <a:custGeom>
            <a:avLst/>
            <a:gdLst>
              <a:gd name="T0" fmla="*/ 1158194115 w 1729"/>
              <a:gd name="T1" fmla="*/ 0 h 660"/>
              <a:gd name="T2" fmla="*/ 0 w 1729"/>
              <a:gd name="T3" fmla="*/ 469824669 h 660"/>
              <a:gd name="T4" fmla="*/ 1158194115 w 1729"/>
              <a:gd name="T5" fmla="*/ 883431980 h 660"/>
              <a:gd name="T6" fmla="*/ 2147483647 w 1729"/>
              <a:gd name="T7" fmla="*/ 469824669 h 660"/>
              <a:gd name="T8" fmla="*/ 1158194115 w 1729"/>
              <a:gd name="T9" fmla="*/ 0 h 6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29"/>
              <a:gd name="T16" fmla="*/ 0 h 660"/>
              <a:gd name="T17" fmla="*/ 1729 w 1729"/>
              <a:gd name="T18" fmla="*/ 660 h 6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29" h="660">
                <a:moveTo>
                  <a:pt x="864" y="0"/>
                </a:moveTo>
                <a:lnTo>
                  <a:pt x="0" y="351"/>
                </a:lnTo>
                <a:lnTo>
                  <a:pt x="864" y="660"/>
                </a:lnTo>
                <a:lnTo>
                  <a:pt x="1729" y="351"/>
                </a:lnTo>
                <a:lnTo>
                  <a:pt x="864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1" name="Freeform 7"/>
          <p:cNvSpPr>
            <a:spLocks noChangeArrowheads="1"/>
          </p:cNvSpPr>
          <p:nvPr/>
        </p:nvSpPr>
        <p:spPr bwMode="auto">
          <a:xfrm>
            <a:off x="8741225" y="2147889"/>
            <a:ext cx="957137" cy="2016125"/>
          </a:xfrm>
          <a:custGeom>
            <a:avLst/>
            <a:gdLst>
              <a:gd name="T0" fmla="*/ 0 w 827"/>
              <a:gd name="T1" fmla="*/ 0 h 1741"/>
              <a:gd name="T2" fmla="*/ 0 w 827"/>
              <a:gd name="T3" fmla="*/ 2147483647 h 1741"/>
              <a:gd name="T4" fmla="*/ 1108041761 w 827"/>
              <a:gd name="T5" fmla="*/ 1937783316 h 1741"/>
              <a:gd name="T6" fmla="*/ 0 w 827"/>
              <a:gd name="T7" fmla="*/ 0 h 1741"/>
              <a:gd name="T8" fmla="*/ 0 60000 65536"/>
              <a:gd name="T9" fmla="*/ 0 60000 65536"/>
              <a:gd name="T10" fmla="*/ 0 60000 65536"/>
              <a:gd name="T11" fmla="*/ 0 60000 65536"/>
              <a:gd name="T12" fmla="*/ 0 w 827"/>
              <a:gd name="T13" fmla="*/ 0 h 1741"/>
              <a:gd name="T14" fmla="*/ 827 w 827"/>
              <a:gd name="T15" fmla="*/ 1741 h 17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27" h="1741">
                <a:moveTo>
                  <a:pt x="0" y="0"/>
                </a:moveTo>
                <a:lnTo>
                  <a:pt x="0" y="1741"/>
                </a:lnTo>
                <a:lnTo>
                  <a:pt x="827" y="1445"/>
                </a:lnTo>
                <a:lnTo>
                  <a:pt x="0" y="0"/>
                </a:lnTo>
                <a:close/>
              </a:path>
            </a:pathLst>
          </a:custGeom>
          <a:solidFill>
            <a:srgbClr val="D8D8D8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2" name="Freeform 8"/>
          <p:cNvSpPr>
            <a:spLocks noChangeArrowheads="1"/>
          </p:cNvSpPr>
          <p:nvPr/>
        </p:nvSpPr>
        <p:spPr bwMode="auto">
          <a:xfrm>
            <a:off x="7784087" y="2147889"/>
            <a:ext cx="957138" cy="2016125"/>
          </a:xfrm>
          <a:custGeom>
            <a:avLst/>
            <a:gdLst>
              <a:gd name="T0" fmla="*/ 1108044076 w 827"/>
              <a:gd name="T1" fmla="*/ 2147483647 h 1741"/>
              <a:gd name="T2" fmla="*/ 1108044076 w 827"/>
              <a:gd name="T3" fmla="*/ 0 h 1741"/>
              <a:gd name="T4" fmla="*/ 0 w 827"/>
              <a:gd name="T5" fmla="*/ 1937783316 h 1741"/>
              <a:gd name="T6" fmla="*/ 1108044076 w 827"/>
              <a:gd name="T7" fmla="*/ 2147483647 h 1741"/>
              <a:gd name="T8" fmla="*/ 0 60000 65536"/>
              <a:gd name="T9" fmla="*/ 0 60000 65536"/>
              <a:gd name="T10" fmla="*/ 0 60000 65536"/>
              <a:gd name="T11" fmla="*/ 0 60000 65536"/>
              <a:gd name="T12" fmla="*/ 0 w 827"/>
              <a:gd name="T13" fmla="*/ 0 h 1741"/>
              <a:gd name="T14" fmla="*/ 827 w 827"/>
              <a:gd name="T15" fmla="*/ 1741 h 17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27" h="1741">
                <a:moveTo>
                  <a:pt x="827" y="1741"/>
                </a:moveTo>
                <a:lnTo>
                  <a:pt x="827" y="0"/>
                </a:lnTo>
                <a:lnTo>
                  <a:pt x="0" y="1445"/>
                </a:lnTo>
                <a:lnTo>
                  <a:pt x="827" y="1741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3" name="Freeform 9"/>
          <p:cNvSpPr>
            <a:spLocks noChangeArrowheads="1"/>
          </p:cNvSpPr>
          <p:nvPr/>
        </p:nvSpPr>
        <p:spPr bwMode="auto">
          <a:xfrm>
            <a:off x="8741225" y="4540251"/>
            <a:ext cx="1736499" cy="1262063"/>
          </a:xfrm>
          <a:custGeom>
            <a:avLst/>
            <a:gdLst>
              <a:gd name="T0" fmla="*/ 0 w 1500"/>
              <a:gd name="T1" fmla="*/ 571108980 h 1090"/>
              <a:gd name="T2" fmla="*/ 0 w 1500"/>
              <a:gd name="T3" fmla="*/ 1461287171 h 1090"/>
              <a:gd name="T4" fmla="*/ 2010809150 w 1500"/>
              <a:gd name="T5" fmla="*/ 738687790 h 1090"/>
              <a:gd name="T6" fmla="*/ 1584517263 w 1500"/>
              <a:gd name="T7" fmla="*/ 0 h 1090"/>
              <a:gd name="T8" fmla="*/ 0 w 1500"/>
              <a:gd name="T9" fmla="*/ 571108980 h 10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0"/>
              <a:gd name="T16" fmla="*/ 0 h 1090"/>
              <a:gd name="T17" fmla="*/ 1500 w 1500"/>
              <a:gd name="T18" fmla="*/ 1090 h 10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0" h="1090">
                <a:moveTo>
                  <a:pt x="0" y="426"/>
                </a:moveTo>
                <a:lnTo>
                  <a:pt x="0" y="1090"/>
                </a:lnTo>
                <a:lnTo>
                  <a:pt x="1500" y="551"/>
                </a:lnTo>
                <a:lnTo>
                  <a:pt x="1182" y="0"/>
                </a:lnTo>
                <a:lnTo>
                  <a:pt x="0" y="426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4" name="Freeform 10"/>
          <p:cNvSpPr>
            <a:spLocks noChangeArrowheads="1"/>
          </p:cNvSpPr>
          <p:nvPr/>
        </p:nvSpPr>
        <p:spPr bwMode="auto">
          <a:xfrm>
            <a:off x="7006313" y="4540251"/>
            <a:ext cx="1734912" cy="1262063"/>
          </a:xfrm>
          <a:custGeom>
            <a:avLst/>
            <a:gdLst>
              <a:gd name="T0" fmla="*/ 0 w 1499"/>
              <a:gd name="T1" fmla="*/ 738687790 h 1090"/>
              <a:gd name="T2" fmla="*/ 2008474903 w 1499"/>
              <a:gd name="T3" fmla="*/ 1461287171 h 1090"/>
              <a:gd name="T4" fmla="*/ 2008474903 w 1499"/>
              <a:gd name="T5" fmla="*/ 571108980 h 1090"/>
              <a:gd name="T6" fmla="*/ 424740715 w 1499"/>
              <a:gd name="T7" fmla="*/ 0 h 1090"/>
              <a:gd name="T8" fmla="*/ 0 w 1499"/>
              <a:gd name="T9" fmla="*/ 738687790 h 10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99"/>
              <a:gd name="T16" fmla="*/ 0 h 1090"/>
              <a:gd name="T17" fmla="*/ 1499 w 1499"/>
              <a:gd name="T18" fmla="*/ 1090 h 10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99" h="1090">
                <a:moveTo>
                  <a:pt x="0" y="551"/>
                </a:moveTo>
                <a:lnTo>
                  <a:pt x="1499" y="1090"/>
                </a:lnTo>
                <a:lnTo>
                  <a:pt x="1499" y="426"/>
                </a:lnTo>
                <a:lnTo>
                  <a:pt x="317" y="0"/>
                </a:lnTo>
                <a:lnTo>
                  <a:pt x="0" y="551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5" name="Freeform 11"/>
          <p:cNvSpPr>
            <a:spLocks noChangeArrowheads="1"/>
          </p:cNvSpPr>
          <p:nvPr/>
        </p:nvSpPr>
        <p:spPr bwMode="auto">
          <a:xfrm>
            <a:off x="8741225" y="3903663"/>
            <a:ext cx="1325389" cy="1035050"/>
          </a:xfrm>
          <a:custGeom>
            <a:avLst/>
            <a:gdLst>
              <a:gd name="T0" fmla="*/ 1159324948 w 1145"/>
              <a:gd name="T1" fmla="*/ 0 h 894"/>
              <a:gd name="T2" fmla="*/ 0 w 1145"/>
              <a:gd name="T3" fmla="*/ 414195982 h 894"/>
              <a:gd name="T4" fmla="*/ 0 w 1145"/>
              <a:gd name="T5" fmla="*/ 1198354030 h 894"/>
              <a:gd name="T6" fmla="*/ 1534597918 w 1145"/>
              <a:gd name="T7" fmla="*/ 648773740 h 894"/>
              <a:gd name="T8" fmla="*/ 1159324948 w 1145"/>
              <a:gd name="T9" fmla="*/ 0 h 8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45"/>
              <a:gd name="T16" fmla="*/ 0 h 894"/>
              <a:gd name="T17" fmla="*/ 1145 w 1145"/>
              <a:gd name="T18" fmla="*/ 894 h 8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45" h="894">
                <a:moveTo>
                  <a:pt x="865" y="0"/>
                </a:moveTo>
                <a:lnTo>
                  <a:pt x="0" y="309"/>
                </a:lnTo>
                <a:lnTo>
                  <a:pt x="0" y="894"/>
                </a:lnTo>
                <a:lnTo>
                  <a:pt x="1145" y="484"/>
                </a:lnTo>
                <a:lnTo>
                  <a:pt x="865" y="0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6" name="Freeform 12"/>
          <p:cNvSpPr>
            <a:spLocks noChangeArrowheads="1"/>
          </p:cNvSpPr>
          <p:nvPr/>
        </p:nvSpPr>
        <p:spPr bwMode="auto">
          <a:xfrm>
            <a:off x="7415835" y="3903663"/>
            <a:ext cx="1325390" cy="1035050"/>
          </a:xfrm>
          <a:custGeom>
            <a:avLst/>
            <a:gdLst>
              <a:gd name="T0" fmla="*/ 0 w 1144"/>
              <a:gd name="T1" fmla="*/ 648773740 h 894"/>
              <a:gd name="T2" fmla="*/ 1535941667 w 1144"/>
              <a:gd name="T3" fmla="*/ 1198354030 h 894"/>
              <a:gd name="T4" fmla="*/ 1535941667 w 1144"/>
              <a:gd name="T5" fmla="*/ 414195982 h 894"/>
              <a:gd name="T6" fmla="*/ 375929203 w 1144"/>
              <a:gd name="T7" fmla="*/ 0 h 894"/>
              <a:gd name="T8" fmla="*/ 0 w 1144"/>
              <a:gd name="T9" fmla="*/ 648773740 h 8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44"/>
              <a:gd name="T16" fmla="*/ 0 h 894"/>
              <a:gd name="T17" fmla="*/ 1144 w 1144"/>
              <a:gd name="T18" fmla="*/ 894 h 8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44" h="894">
                <a:moveTo>
                  <a:pt x="0" y="484"/>
                </a:moveTo>
                <a:lnTo>
                  <a:pt x="1144" y="894"/>
                </a:lnTo>
                <a:lnTo>
                  <a:pt x="1144" y="309"/>
                </a:lnTo>
                <a:lnTo>
                  <a:pt x="280" y="0"/>
                </a:lnTo>
                <a:lnTo>
                  <a:pt x="0" y="484"/>
                </a:lnTo>
                <a:close/>
              </a:path>
            </a:pathLst>
          </a:custGeom>
          <a:solidFill>
            <a:srgbClr val="C7C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377" name="Group 68"/>
          <p:cNvGrpSpPr>
            <a:grpSpLocks/>
          </p:cNvGrpSpPr>
          <p:nvPr/>
        </p:nvGrpSpPr>
        <p:grpSpPr bwMode="auto">
          <a:xfrm rot="-1348683">
            <a:off x="9371381" y="4946651"/>
            <a:ext cx="360316" cy="360363"/>
            <a:chOff x="0" y="0"/>
            <a:chExt cx="881063" cy="881062"/>
          </a:xfrm>
        </p:grpSpPr>
        <p:sp>
          <p:nvSpPr>
            <p:cNvPr id="13389" name="Freeform 36"/>
            <p:cNvSpPr>
              <a:spLocks noChangeArrowheads="1"/>
            </p:cNvSpPr>
            <p:nvPr/>
          </p:nvSpPr>
          <p:spPr bwMode="auto">
            <a:xfrm>
              <a:off x="0" y="0"/>
              <a:ext cx="881063" cy="728663"/>
            </a:xfrm>
            <a:custGeom>
              <a:avLst/>
              <a:gdLst>
                <a:gd name="T0" fmla="*/ 2147483647 w 232"/>
                <a:gd name="T1" fmla="*/ 2147483647 h 192"/>
                <a:gd name="T2" fmla="*/ 2147483647 w 232"/>
                <a:gd name="T3" fmla="*/ 2147483647 h 192"/>
                <a:gd name="T4" fmla="*/ 2147483647 w 232"/>
                <a:gd name="T5" fmla="*/ 2147483647 h 192"/>
                <a:gd name="T6" fmla="*/ 2147483647 w 232"/>
                <a:gd name="T7" fmla="*/ 2030814142 h 192"/>
                <a:gd name="T8" fmla="*/ 2147483647 w 232"/>
                <a:gd name="T9" fmla="*/ 1728350685 h 192"/>
                <a:gd name="T10" fmla="*/ 2147483647 w 232"/>
                <a:gd name="T11" fmla="*/ 460894528 h 192"/>
                <a:gd name="T12" fmla="*/ 2147483647 w 232"/>
                <a:gd name="T13" fmla="*/ 0 h 192"/>
                <a:gd name="T14" fmla="*/ 692276264 w 232"/>
                <a:gd name="T15" fmla="*/ 0 h 192"/>
                <a:gd name="T16" fmla="*/ 230758755 w 232"/>
                <a:gd name="T17" fmla="*/ 460894528 h 192"/>
                <a:gd name="T18" fmla="*/ 230758755 w 232"/>
                <a:gd name="T19" fmla="*/ 1728350685 h 192"/>
                <a:gd name="T20" fmla="*/ 0 w 232"/>
                <a:gd name="T21" fmla="*/ 2030814142 h 192"/>
                <a:gd name="T22" fmla="*/ 0 w 232"/>
                <a:gd name="T23" fmla="*/ 2147483647 h 192"/>
                <a:gd name="T24" fmla="*/ 230758755 w 232"/>
                <a:gd name="T25" fmla="*/ 2147483647 h 192"/>
                <a:gd name="T26" fmla="*/ 649009235 w 232"/>
                <a:gd name="T27" fmla="*/ 2147483647 h 19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32"/>
                <a:gd name="T43" fmla="*/ 0 h 192"/>
                <a:gd name="T44" fmla="*/ 232 w 232"/>
                <a:gd name="T45" fmla="*/ 192 h 19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32" h="192">
                  <a:moveTo>
                    <a:pt x="186" y="192"/>
                  </a:moveTo>
                  <a:cubicBezTo>
                    <a:pt x="216" y="192"/>
                    <a:pt x="216" y="192"/>
                    <a:pt x="216" y="192"/>
                  </a:cubicBezTo>
                  <a:cubicBezTo>
                    <a:pt x="224" y="192"/>
                    <a:pt x="232" y="184"/>
                    <a:pt x="232" y="176"/>
                  </a:cubicBezTo>
                  <a:cubicBezTo>
                    <a:pt x="232" y="141"/>
                    <a:pt x="232" y="141"/>
                    <a:pt x="232" y="141"/>
                  </a:cubicBezTo>
                  <a:cubicBezTo>
                    <a:pt x="216" y="120"/>
                    <a:pt x="216" y="120"/>
                    <a:pt x="216" y="120"/>
                  </a:cubicBezTo>
                  <a:cubicBezTo>
                    <a:pt x="216" y="32"/>
                    <a:pt x="216" y="32"/>
                    <a:pt x="216" y="32"/>
                  </a:cubicBezTo>
                  <a:cubicBezTo>
                    <a:pt x="216" y="14"/>
                    <a:pt x="205" y="0"/>
                    <a:pt x="18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1" y="0"/>
                    <a:pt x="16" y="14"/>
                    <a:pt x="16" y="32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8" y="192"/>
                    <a:pt x="16" y="192"/>
                  </a:cubicBezTo>
                  <a:cubicBezTo>
                    <a:pt x="45" y="192"/>
                    <a:pt x="45" y="192"/>
                    <a:pt x="45" y="192"/>
                  </a:cubicBezTo>
                </a:path>
              </a:pathLst>
            </a:custGeom>
            <a:solidFill>
              <a:srgbClr val="FFFFFF"/>
            </a:solidFill>
            <a:ln w="15875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3390" name="Freeform 37"/>
            <p:cNvSpPr>
              <a:spLocks noChangeArrowheads="1"/>
            </p:cNvSpPr>
            <p:nvPr/>
          </p:nvSpPr>
          <p:spPr bwMode="auto">
            <a:xfrm>
              <a:off x="76200" y="608012"/>
              <a:ext cx="728663" cy="273050"/>
            </a:xfrm>
            <a:custGeom>
              <a:avLst/>
              <a:gdLst>
                <a:gd name="T0" fmla="*/ 2147483647 w 192"/>
                <a:gd name="T1" fmla="*/ 1035504201 h 72"/>
                <a:gd name="T2" fmla="*/ 0 w 192"/>
                <a:gd name="T3" fmla="*/ 1035504201 h 72"/>
                <a:gd name="T4" fmla="*/ 460894528 w 192"/>
                <a:gd name="T5" fmla="*/ 0 h 72"/>
                <a:gd name="T6" fmla="*/ 2147483647 w 192"/>
                <a:gd name="T7" fmla="*/ 0 h 72"/>
                <a:gd name="T8" fmla="*/ 2147483647 w 192"/>
                <a:gd name="T9" fmla="*/ 1035504201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"/>
                <a:gd name="T16" fmla="*/ 0 h 72"/>
                <a:gd name="T17" fmla="*/ 192 w 192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" h="72">
                  <a:moveTo>
                    <a:pt x="192" y="72"/>
                  </a:moveTo>
                  <a:cubicBezTo>
                    <a:pt x="172" y="72"/>
                    <a:pt x="15" y="72"/>
                    <a:pt x="0" y="72"/>
                  </a:cubicBezTo>
                  <a:cubicBezTo>
                    <a:pt x="30" y="42"/>
                    <a:pt x="32" y="0"/>
                    <a:pt x="32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2" y="47"/>
                    <a:pt x="192" y="72"/>
                  </a:cubicBezTo>
                  <a:close/>
                </a:path>
              </a:pathLst>
            </a:custGeom>
            <a:solidFill>
              <a:srgbClr val="FFFFFF"/>
            </a:solidFill>
            <a:ln w="15875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3391" name="Oval 38"/>
            <p:cNvSpPr>
              <a:spLocks noChangeArrowheads="1"/>
            </p:cNvSpPr>
            <p:nvPr/>
          </p:nvSpPr>
          <p:spPr bwMode="auto">
            <a:xfrm>
              <a:off x="319087" y="90487"/>
              <a:ext cx="242888" cy="244475"/>
            </a:xfrm>
            <a:prstGeom prst="ellipse">
              <a:avLst/>
            </a:prstGeom>
            <a:solidFill>
              <a:srgbClr val="FFFFFF"/>
            </a:solidFill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3392" name="Oval 39"/>
            <p:cNvSpPr>
              <a:spLocks noChangeArrowheads="1"/>
            </p:cNvSpPr>
            <p:nvPr/>
          </p:nvSpPr>
          <p:spPr bwMode="auto">
            <a:xfrm>
              <a:off x="182562" y="319087"/>
              <a:ext cx="30163" cy="30163"/>
            </a:xfrm>
            <a:prstGeom prst="ellipse">
              <a:avLst/>
            </a:prstGeom>
            <a:solidFill>
              <a:srgbClr val="FFFFFF"/>
            </a:solidFill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3393" name="Rectangle 40"/>
            <p:cNvSpPr>
              <a:spLocks noChangeArrowheads="1"/>
            </p:cNvSpPr>
            <p:nvPr/>
          </p:nvSpPr>
          <p:spPr bwMode="auto">
            <a:xfrm>
              <a:off x="638175" y="90487"/>
              <a:ext cx="90488" cy="92075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3394" name="Line 41"/>
            <p:cNvSpPr>
              <a:spLocks noChangeShapeType="1"/>
            </p:cNvSpPr>
            <p:nvPr/>
          </p:nvSpPr>
          <p:spPr bwMode="auto">
            <a:xfrm flipV="1">
              <a:off x="395287" y="0"/>
              <a:ext cx="1" cy="98425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3395" name="Line 42"/>
            <p:cNvSpPr>
              <a:spLocks noChangeShapeType="1"/>
            </p:cNvSpPr>
            <p:nvPr/>
          </p:nvSpPr>
          <p:spPr bwMode="auto">
            <a:xfrm flipV="1">
              <a:off x="485775" y="0"/>
              <a:ext cx="1" cy="98425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3396" name="Line 43"/>
            <p:cNvSpPr>
              <a:spLocks noChangeShapeType="1"/>
            </p:cNvSpPr>
            <p:nvPr/>
          </p:nvSpPr>
          <p:spPr bwMode="auto">
            <a:xfrm flipV="1">
              <a:off x="395287" y="327025"/>
              <a:ext cx="1" cy="128588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3397" name="Line 44"/>
            <p:cNvSpPr>
              <a:spLocks noChangeShapeType="1"/>
            </p:cNvSpPr>
            <p:nvPr/>
          </p:nvSpPr>
          <p:spPr bwMode="auto">
            <a:xfrm flipV="1">
              <a:off x="485775" y="327025"/>
              <a:ext cx="1" cy="128588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3398" name="Line 45"/>
            <p:cNvSpPr>
              <a:spLocks noChangeShapeType="1"/>
            </p:cNvSpPr>
            <p:nvPr/>
          </p:nvSpPr>
          <p:spPr bwMode="auto">
            <a:xfrm>
              <a:off x="60325" y="455612"/>
              <a:ext cx="760413" cy="1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3399" name="Line 46"/>
            <p:cNvSpPr>
              <a:spLocks noChangeShapeType="1"/>
            </p:cNvSpPr>
            <p:nvPr/>
          </p:nvSpPr>
          <p:spPr bwMode="auto">
            <a:xfrm>
              <a:off x="0" y="534987"/>
              <a:ext cx="881063" cy="1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3400" name="Line 47"/>
            <p:cNvSpPr>
              <a:spLocks noChangeShapeType="1"/>
            </p:cNvSpPr>
            <p:nvPr/>
          </p:nvSpPr>
          <p:spPr bwMode="auto">
            <a:xfrm>
              <a:off x="46037" y="608012"/>
              <a:ext cx="788988" cy="1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3401" name="Line 48"/>
            <p:cNvSpPr>
              <a:spLocks noChangeShapeType="1"/>
            </p:cNvSpPr>
            <p:nvPr/>
          </p:nvSpPr>
          <p:spPr bwMode="auto">
            <a:xfrm>
              <a:off x="125412" y="820737"/>
              <a:ext cx="627063" cy="1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14391" name="Group 109"/>
          <p:cNvGrpSpPr>
            <a:grpSpLocks/>
          </p:cNvGrpSpPr>
          <p:nvPr/>
        </p:nvGrpSpPr>
        <p:grpSpPr bwMode="auto">
          <a:xfrm rot="-1155146">
            <a:off x="9160270" y="4217988"/>
            <a:ext cx="341268" cy="341312"/>
            <a:chOff x="0" y="0"/>
            <a:chExt cx="879475" cy="879475"/>
          </a:xfrm>
        </p:grpSpPr>
        <p:sp>
          <p:nvSpPr>
            <p:cNvPr id="13376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879475" cy="879475"/>
            </a:xfrm>
            <a:prstGeom prst="rect">
              <a:avLst/>
            </a:prstGeom>
            <a:noFill/>
            <a:ln w="15875" cap="rnd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3377" name="Line 21"/>
            <p:cNvSpPr>
              <a:spLocks noChangeShapeType="1"/>
            </p:cNvSpPr>
            <p:nvPr/>
          </p:nvSpPr>
          <p:spPr bwMode="auto">
            <a:xfrm flipV="1">
              <a:off x="455613" y="273050"/>
              <a:ext cx="1" cy="261938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3378" name="Line 22"/>
            <p:cNvSpPr>
              <a:spLocks noChangeShapeType="1"/>
            </p:cNvSpPr>
            <p:nvPr/>
          </p:nvSpPr>
          <p:spPr bwMode="auto">
            <a:xfrm flipV="1">
              <a:off x="636588" y="455613"/>
              <a:ext cx="1" cy="7937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3379" name="Line 23"/>
            <p:cNvSpPr>
              <a:spLocks noChangeShapeType="1"/>
            </p:cNvSpPr>
            <p:nvPr/>
          </p:nvSpPr>
          <p:spPr bwMode="auto">
            <a:xfrm flipV="1">
              <a:off x="242888" y="112713"/>
              <a:ext cx="1" cy="220663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3380" name="Line 24"/>
            <p:cNvSpPr>
              <a:spLocks noChangeShapeType="1"/>
            </p:cNvSpPr>
            <p:nvPr/>
          </p:nvSpPr>
          <p:spPr bwMode="auto">
            <a:xfrm flipV="1">
              <a:off x="242888" y="393700"/>
              <a:ext cx="1" cy="141288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3381" name="Line 25"/>
            <p:cNvSpPr>
              <a:spLocks noChangeShapeType="1"/>
            </p:cNvSpPr>
            <p:nvPr/>
          </p:nvSpPr>
          <p:spPr bwMode="auto">
            <a:xfrm flipV="1">
              <a:off x="636588" y="112713"/>
              <a:ext cx="1" cy="280988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3382" name="Line 26"/>
            <p:cNvSpPr>
              <a:spLocks noChangeShapeType="1"/>
            </p:cNvSpPr>
            <p:nvPr/>
          </p:nvSpPr>
          <p:spPr bwMode="auto">
            <a:xfrm flipV="1">
              <a:off x="455613" y="112713"/>
              <a:ext cx="1" cy="9842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3383" name="Rectangle 27"/>
            <p:cNvSpPr>
              <a:spLocks noChangeArrowheads="1"/>
            </p:cNvSpPr>
            <p:nvPr/>
          </p:nvSpPr>
          <p:spPr bwMode="auto">
            <a:xfrm>
              <a:off x="576263" y="393700"/>
              <a:ext cx="122238" cy="61913"/>
            </a:xfrm>
            <a:prstGeom prst="rect">
              <a:avLst/>
            </a:prstGeom>
            <a:noFill/>
            <a:ln w="15875" cap="rnd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3384" name="Rectangle 28"/>
            <p:cNvSpPr>
              <a:spLocks noChangeArrowheads="1"/>
            </p:cNvSpPr>
            <p:nvPr/>
          </p:nvSpPr>
          <p:spPr bwMode="auto">
            <a:xfrm>
              <a:off x="393700" y="211138"/>
              <a:ext cx="122238" cy="61913"/>
            </a:xfrm>
            <a:prstGeom prst="rect">
              <a:avLst/>
            </a:prstGeom>
            <a:noFill/>
            <a:ln w="15875" cap="rnd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3385" name="Rectangle 29"/>
            <p:cNvSpPr>
              <a:spLocks noChangeArrowheads="1"/>
            </p:cNvSpPr>
            <p:nvPr/>
          </p:nvSpPr>
          <p:spPr bwMode="auto">
            <a:xfrm>
              <a:off x="180975" y="333375"/>
              <a:ext cx="122238" cy="60325"/>
            </a:xfrm>
            <a:prstGeom prst="rect">
              <a:avLst/>
            </a:prstGeom>
            <a:noFill/>
            <a:ln w="15875" cap="rnd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3386" name="Oval 30"/>
            <p:cNvSpPr>
              <a:spLocks noChangeArrowheads="1"/>
            </p:cNvSpPr>
            <p:nvPr/>
          </p:nvSpPr>
          <p:spPr bwMode="auto">
            <a:xfrm>
              <a:off x="576263" y="636588"/>
              <a:ext cx="122238" cy="122238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3387" name="Oval 31"/>
            <p:cNvSpPr>
              <a:spLocks noChangeArrowheads="1"/>
            </p:cNvSpPr>
            <p:nvPr/>
          </p:nvSpPr>
          <p:spPr bwMode="auto">
            <a:xfrm>
              <a:off x="393700" y="636588"/>
              <a:ext cx="122238" cy="122238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3388" name="Oval 32"/>
            <p:cNvSpPr>
              <a:spLocks noChangeArrowheads="1"/>
            </p:cNvSpPr>
            <p:nvPr/>
          </p:nvSpPr>
          <p:spPr bwMode="auto">
            <a:xfrm>
              <a:off x="180975" y="636588"/>
              <a:ext cx="122238" cy="122238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4405" name="Group 123"/>
          <p:cNvGrpSpPr>
            <a:grpSpLocks/>
          </p:cNvGrpSpPr>
          <p:nvPr/>
        </p:nvGrpSpPr>
        <p:grpSpPr bwMode="auto">
          <a:xfrm rot="-1267562">
            <a:off x="8945986" y="3492500"/>
            <a:ext cx="350792" cy="344488"/>
            <a:chOff x="0" y="0"/>
            <a:chExt cx="879475" cy="863601"/>
          </a:xfrm>
        </p:grpSpPr>
        <p:sp>
          <p:nvSpPr>
            <p:cNvPr id="13369" name="Freeform 10"/>
            <p:cNvSpPr>
              <a:spLocks noChangeArrowheads="1"/>
            </p:cNvSpPr>
            <p:nvPr/>
          </p:nvSpPr>
          <p:spPr bwMode="auto">
            <a:xfrm>
              <a:off x="273050" y="0"/>
              <a:ext cx="393700" cy="166688"/>
            </a:xfrm>
            <a:custGeom>
              <a:avLst/>
              <a:gdLst>
                <a:gd name="T0" fmla="*/ 0 w 248"/>
                <a:gd name="T1" fmla="*/ 264617994 h 105"/>
                <a:gd name="T2" fmla="*/ 312499375 w 248"/>
                <a:gd name="T3" fmla="*/ 0 h 105"/>
                <a:gd name="T4" fmla="*/ 624998750 w 248"/>
                <a:gd name="T5" fmla="*/ 264617994 h 105"/>
                <a:gd name="T6" fmla="*/ 0 60000 65536"/>
                <a:gd name="T7" fmla="*/ 0 60000 65536"/>
                <a:gd name="T8" fmla="*/ 0 60000 65536"/>
                <a:gd name="T9" fmla="*/ 0 w 248"/>
                <a:gd name="T10" fmla="*/ 0 h 105"/>
                <a:gd name="T11" fmla="*/ 248 w 248"/>
                <a:gd name="T12" fmla="*/ 105 h 10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8" h="105">
                  <a:moveTo>
                    <a:pt x="0" y="105"/>
                  </a:moveTo>
                  <a:lnTo>
                    <a:pt x="124" y="0"/>
                  </a:lnTo>
                  <a:lnTo>
                    <a:pt x="248" y="105"/>
                  </a:lnTo>
                </a:path>
              </a:pathLst>
            </a:custGeom>
            <a:noFill/>
            <a:ln w="15875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3370" name="Rectangle 11"/>
            <p:cNvSpPr>
              <a:spLocks noChangeArrowheads="1"/>
            </p:cNvSpPr>
            <p:nvPr/>
          </p:nvSpPr>
          <p:spPr bwMode="auto">
            <a:xfrm>
              <a:off x="0" y="166688"/>
              <a:ext cx="879475" cy="696913"/>
            </a:xfrm>
            <a:prstGeom prst="rect">
              <a:avLst/>
            </a:prstGeom>
            <a:noFill/>
            <a:ln w="158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3371" name="Rectangle 12"/>
            <p:cNvSpPr>
              <a:spLocks noChangeArrowheads="1"/>
            </p:cNvSpPr>
            <p:nvPr/>
          </p:nvSpPr>
          <p:spPr bwMode="auto">
            <a:xfrm>
              <a:off x="90488" y="257175"/>
              <a:ext cx="698500" cy="515938"/>
            </a:xfrm>
            <a:prstGeom prst="rect">
              <a:avLst/>
            </a:prstGeom>
            <a:noFill/>
            <a:ln w="158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3372" name="Freeform 13"/>
            <p:cNvSpPr>
              <a:spLocks noChangeArrowheads="1"/>
            </p:cNvSpPr>
            <p:nvPr/>
          </p:nvSpPr>
          <p:spPr bwMode="auto">
            <a:xfrm>
              <a:off x="150813" y="355600"/>
              <a:ext cx="349250" cy="417513"/>
            </a:xfrm>
            <a:custGeom>
              <a:avLst/>
              <a:gdLst>
                <a:gd name="T0" fmla="*/ 1325821332 w 92"/>
                <a:gd name="T1" fmla="*/ 1584700956 h 110"/>
                <a:gd name="T2" fmla="*/ 662910666 w 92"/>
                <a:gd name="T3" fmla="*/ 0 h 110"/>
                <a:gd name="T4" fmla="*/ 0 w 92"/>
                <a:gd name="T5" fmla="*/ 1584700956 h 110"/>
                <a:gd name="T6" fmla="*/ 0 60000 65536"/>
                <a:gd name="T7" fmla="*/ 0 60000 65536"/>
                <a:gd name="T8" fmla="*/ 0 60000 65536"/>
                <a:gd name="T9" fmla="*/ 0 w 92"/>
                <a:gd name="T10" fmla="*/ 0 h 110"/>
                <a:gd name="T11" fmla="*/ 92 w 92"/>
                <a:gd name="T12" fmla="*/ 110 h 1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2" h="110">
                  <a:moveTo>
                    <a:pt x="92" y="110"/>
                  </a:moveTo>
                  <a:cubicBezTo>
                    <a:pt x="92" y="110"/>
                    <a:pt x="46" y="56"/>
                    <a:pt x="46" y="0"/>
                  </a:cubicBezTo>
                  <a:cubicBezTo>
                    <a:pt x="46" y="56"/>
                    <a:pt x="0" y="110"/>
                    <a:pt x="0" y="110"/>
                  </a:cubicBezTo>
                </a:path>
              </a:pathLst>
            </a:custGeom>
            <a:noFill/>
            <a:ln w="15875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3373" name="Line 14"/>
            <p:cNvSpPr>
              <a:spLocks noChangeShapeType="1"/>
            </p:cNvSpPr>
            <p:nvPr/>
          </p:nvSpPr>
          <p:spPr bwMode="auto">
            <a:xfrm>
              <a:off x="234950" y="652463"/>
              <a:ext cx="182563" cy="1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3374" name="Freeform 15"/>
            <p:cNvSpPr>
              <a:spLocks noChangeArrowheads="1"/>
            </p:cNvSpPr>
            <p:nvPr/>
          </p:nvSpPr>
          <p:spPr bwMode="auto">
            <a:xfrm>
              <a:off x="606425" y="655638"/>
              <a:ext cx="92075" cy="117475"/>
            </a:xfrm>
            <a:custGeom>
              <a:avLst/>
              <a:gdLst>
                <a:gd name="T0" fmla="*/ 0 w 58"/>
                <a:gd name="T1" fmla="*/ 186491563 h 74"/>
                <a:gd name="T2" fmla="*/ 0 w 58"/>
                <a:gd name="T3" fmla="*/ 0 h 74"/>
                <a:gd name="T4" fmla="*/ 146169063 w 58"/>
                <a:gd name="T5" fmla="*/ 0 h 74"/>
                <a:gd name="T6" fmla="*/ 146169063 w 58"/>
                <a:gd name="T7" fmla="*/ 186491563 h 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8"/>
                <a:gd name="T13" fmla="*/ 0 h 74"/>
                <a:gd name="T14" fmla="*/ 58 w 58"/>
                <a:gd name="T15" fmla="*/ 74 h 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8" h="74">
                  <a:moveTo>
                    <a:pt x="0" y="74"/>
                  </a:moveTo>
                  <a:lnTo>
                    <a:pt x="0" y="0"/>
                  </a:lnTo>
                  <a:lnTo>
                    <a:pt x="58" y="0"/>
                  </a:lnTo>
                  <a:lnTo>
                    <a:pt x="58" y="74"/>
                  </a:lnTo>
                </a:path>
              </a:pathLst>
            </a:custGeom>
            <a:noFill/>
            <a:ln w="15875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3375" name="Freeform 16"/>
            <p:cNvSpPr>
              <a:spLocks noChangeArrowheads="1"/>
            </p:cNvSpPr>
            <p:nvPr/>
          </p:nvSpPr>
          <p:spPr bwMode="auto">
            <a:xfrm>
              <a:off x="698500" y="530225"/>
              <a:ext cx="90488" cy="125413"/>
            </a:xfrm>
            <a:custGeom>
              <a:avLst/>
              <a:gdLst>
                <a:gd name="T0" fmla="*/ 0 w 57"/>
                <a:gd name="T1" fmla="*/ 199093931 h 79"/>
                <a:gd name="T2" fmla="*/ 0 w 57"/>
                <a:gd name="T3" fmla="*/ 0 h 79"/>
                <a:gd name="T4" fmla="*/ 143650494 w 57"/>
                <a:gd name="T5" fmla="*/ 0 h 79"/>
                <a:gd name="T6" fmla="*/ 0 60000 65536"/>
                <a:gd name="T7" fmla="*/ 0 60000 65536"/>
                <a:gd name="T8" fmla="*/ 0 60000 65536"/>
                <a:gd name="T9" fmla="*/ 0 w 57"/>
                <a:gd name="T10" fmla="*/ 0 h 79"/>
                <a:gd name="T11" fmla="*/ 57 w 57"/>
                <a:gd name="T12" fmla="*/ 79 h 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" h="79">
                  <a:moveTo>
                    <a:pt x="0" y="79"/>
                  </a:moveTo>
                  <a:lnTo>
                    <a:pt x="0" y="0"/>
                  </a:lnTo>
                  <a:lnTo>
                    <a:pt x="57" y="0"/>
                  </a:lnTo>
                </a:path>
              </a:pathLst>
            </a:custGeom>
            <a:noFill/>
            <a:ln w="15875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14413" name="TextBox 149"/>
          <p:cNvSpPr>
            <a:spLocks noChangeArrowheads="1"/>
          </p:cNvSpPr>
          <p:nvPr/>
        </p:nvSpPr>
        <p:spPr bwMode="auto">
          <a:xfrm>
            <a:off x="6609490" y="3208339"/>
            <a:ext cx="93332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A5A5A5"/>
                </a:solidFill>
                <a:latin typeface="Arial Black" pitchFamily="34" charset="0"/>
              </a:rPr>
              <a:t>200</a:t>
            </a:r>
            <a:r>
              <a:rPr lang="en-US" altLang="zh-CN" sz="1600">
                <a:solidFill>
                  <a:srgbClr val="A5A5A5"/>
                </a:solidFill>
                <a:latin typeface="Arial Black" pitchFamily="34" charset="0"/>
              </a:rPr>
              <a:t>7.5</a:t>
            </a:r>
            <a:endParaRPr lang="zh-CN" altLang="en-US" sz="1600">
              <a:solidFill>
                <a:srgbClr val="A5A5A5"/>
              </a:solidFill>
              <a:latin typeface="Arial Black" pitchFamily="34" charset="0"/>
            </a:endParaRPr>
          </a:p>
        </p:txBody>
      </p:sp>
      <p:sp>
        <p:nvSpPr>
          <p:cNvPr id="14414" name="Straight Connector 140"/>
          <p:cNvSpPr>
            <a:spLocks noChangeShapeType="1"/>
          </p:cNvSpPr>
          <p:nvPr/>
        </p:nvSpPr>
        <p:spPr bwMode="auto">
          <a:xfrm flipH="1">
            <a:off x="6563458" y="2914650"/>
            <a:ext cx="1714277" cy="0"/>
          </a:xfrm>
          <a:prstGeom prst="line">
            <a:avLst/>
          </a:prstGeom>
          <a:noFill/>
          <a:ln w="19050">
            <a:solidFill>
              <a:srgbClr val="D8D8D8"/>
            </a:solidFill>
            <a:prstDash val="sysDot"/>
            <a:bevel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15" name="Straight Connector 143"/>
          <p:cNvSpPr>
            <a:spLocks noChangeShapeType="1"/>
          </p:cNvSpPr>
          <p:nvPr/>
        </p:nvSpPr>
        <p:spPr bwMode="auto">
          <a:xfrm flipH="1">
            <a:off x="9895187" y="4089400"/>
            <a:ext cx="1746023" cy="1588"/>
          </a:xfrm>
          <a:prstGeom prst="line">
            <a:avLst/>
          </a:prstGeom>
          <a:noFill/>
          <a:ln w="19050">
            <a:solidFill>
              <a:srgbClr val="D8D8D8"/>
            </a:solidFill>
            <a:prstDash val="sysDot"/>
            <a:bevel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16" name="Straight Connector 146"/>
          <p:cNvSpPr>
            <a:spLocks noChangeShapeType="1"/>
          </p:cNvSpPr>
          <p:nvPr/>
        </p:nvSpPr>
        <p:spPr bwMode="auto">
          <a:xfrm flipH="1" flipV="1">
            <a:off x="11641209" y="2998788"/>
            <a:ext cx="1588" cy="1058862"/>
          </a:xfrm>
          <a:prstGeom prst="line">
            <a:avLst/>
          </a:prstGeom>
          <a:noFill/>
          <a:ln w="19050">
            <a:solidFill>
              <a:srgbClr val="D8D8D8"/>
            </a:solidFill>
            <a:prstDash val="sysDot"/>
            <a:bevel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17" name="Straight Connector 160"/>
          <p:cNvSpPr>
            <a:spLocks noChangeShapeType="1"/>
          </p:cNvSpPr>
          <p:nvPr/>
        </p:nvSpPr>
        <p:spPr bwMode="auto">
          <a:xfrm flipH="1">
            <a:off x="7595200" y="6615113"/>
            <a:ext cx="2522209" cy="0"/>
          </a:xfrm>
          <a:prstGeom prst="line">
            <a:avLst/>
          </a:prstGeom>
          <a:noFill/>
          <a:ln w="19050">
            <a:solidFill>
              <a:srgbClr val="D8D8D8"/>
            </a:solidFill>
            <a:prstDash val="sysDot"/>
            <a:bevel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18" name="Straight Connector 163"/>
          <p:cNvSpPr>
            <a:spLocks noChangeShapeType="1"/>
          </p:cNvSpPr>
          <p:nvPr/>
        </p:nvSpPr>
        <p:spPr bwMode="auto">
          <a:xfrm flipH="1" flipV="1">
            <a:off x="10117408" y="5354639"/>
            <a:ext cx="0" cy="1266825"/>
          </a:xfrm>
          <a:prstGeom prst="line">
            <a:avLst/>
          </a:prstGeom>
          <a:noFill/>
          <a:ln w="19050">
            <a:solidFill>
              <a:srgbClr val="D8D8D8"/>
            </a:solidFill>
            <a:prstDash val="sysDot"/>
            <a:bevel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19" name="TextBox 159"/>
          <p:cNvSpPr>
            <a:spLocks noChangeArrowheads="1"/>
          </p:cNvSpPr>
          <p:nvPr/>
        </p:nvSpPr>
        <p:spPr bwMode="auto">
          <a:xfrm>
            <a:off x="6590442" y="1860550"/>
            <a:ext cx="1107931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输入内容</a:t>
            </a:r>
          </a:p>
        </p:txBody>
      </p:sp>
      <p:sp>
        <p:nvSpPr>
          <p:cNvPr id="14420" name="矩形 47"/>
          <p:cNvSpPr>
            <a:spLocks noChangeArrowheads="1"/>
          </p:cNvSpPr>
          <p:nvPr/>
        </p:nvSpPr>
        <p:spPr bwMode="auto">
          <a:xfrm>
            <a:off x="6590443" y="2224088"/>
            <a:ext cx="1833324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</a:p>
        </p:txBody>
      </p:sp>
      <p:sp>
        <p:nvSpPr>
          <p:cNvPr id="14421" name="TextBox 159"/>
          <p:cNvSpPr>
            <a:spLocks noChangeArrowheads="1"/>
          </p:cNvSpPr>
          <p:nvPr/>
        </p:nvSpPr>
        <p:spPr bwMode="auto">
          <a:xfrm>
            <a:off x="9893600" y="2987675"/>
            <a:ext cx="1107931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输入内容</a:t>
            </a:r>
          </a:p>
        </p:txBody>
      </p:sp>
      <p:sp>
        <p:nvSpPr>
          <p:cNvPr id="14422" name="矩形 47"/>
          <p:cNvSpPr>
            <a:spLocks noChangeArrowheads="1"/>
          </p:cNvSpPr>
          <p:nvPr/>
        </p:nvSpPr>
        <p:spPr bwMode="auto">
          <a:xfrm>
            <a:off x="9893600" y="3351213"/>
            <a:ext cx="183332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</a:p>
        </p:txBody>
      </p:sp>
      <p:sp>
        <p:nvSpPr>
          <p:cNvPr id="14423" name="TextBox 159"/>
          <p:cNvSpPr>
            <a:spLocks noChangeArrowheads="1"/>
          </p:cNvSpPr>
          <p:nvPr/>
        </p:nvSpPr>
        <p:spPr bwMode="auto">
          <a:xfrm>
            <a:off x="8912653" y="5727700"/>
            <a:ext cx="1107931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输入内容</a:t>
            </a:r>
          </a:p>
        </p:txBody>
      </p:sp>
      <p:sp>
        <p:nvSpPr>
          <p:cNvPr id="14424" name="矩形 47"/>
          <p:cNvSpPr>
            <a:spLocks noChangeArrowheads="1"/>
          </p:cNvSpPr>
          <p:nvPr/>
        </p:nvSpPr>
        <p:spPr bwMode="auto">
          <a:xfrm>
            <a:off x="7433296" y="6091238"/>
            <a:ext cx="25872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r"/>
            <a:r>
              <a:rPr lang="zh-CN" altLang="en-US" sz="1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14425" name="组合 23"/>
          <p:cNvGrpSpPr>
            <a:grpSpLocks/>
          </p:cNvGrpSpPr>
          <p:nvPr/>
        </p:nvGrpSpPr>
        <p:grpSpPr bwMode="auto">
          <a:xfrm>
            <a:off x="1147614" y="1419225"/>
            <a:ext cx="4496802" cy="1824038"/>
            <a:chOff x="0" y="0"/>
            <a:chExt cx="4497420" cy="1823419"/>
          </a:xfrm>
        </p:grpSpPr>
        <p:sp>
          <p:nvSpPr>
            <p:cNvPr id="13362" name="任意多边形 94"/>
            <p:cNvSpPr>
              <a:spLocks noChangeArrowheads="1"/>
            </p:cNvSpPr>
            <p:nvPr/>
          </p:nvSpPr>
          <p:spPr bwMode="auto">
            <a:xfrm flipH="1">
              <a:off x="373487" y="370802"/>
              <a:ext cx="4123933" cy="1452617"/>
            </a:xfrm>
            <a:custGeom>
              <a:avLst/>
              <a:gdLst>
                <a:gd name="T0" fmla="*/ 3651318 w 4123933"/>
                <a:gd name="T1" fmla="*/ 0 h 1452617"/>
                <a:gd name="T2" fmla="*/ 0 w 4123933"/>
                <a:gd name="T3" fmla="*/ 0 h 1452617"/>
                <a:gd name="T4" fmla="*/ 0 w 4123933"/>
                <a:gd name="T5" fmla="*/ 1452617 h 1452617"/>
                <a:gd name="T6" fmla="*/ 4123933 w 4123933"/>
                <a:gd name="T7" fmla="*/ 1452617 h 1452617"/>
                <a:gd name="T8" fmla="*/ 4123933 w 4123933"/>
                <a:gd name="T9" fmla="*/ 475572 h 1452617"/>
                <a:gd name="T10" fmla="*/ 4071596 w 4123933"/>
                <a:gd name="T11" fmla="*/ 480848 h 1452617"/>
                <a:gd name="T12" fmla="*/ 3645771 w 4123933"/>
                <a:gd name="T13" fmla="*/ 55023 h 1452617"/>
                <a:gd name="T14" fmla="*/ 3651318 w 4123933"/>
                <a:gd name="T15" fmla="*/ 0 h 14526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123933"/>
                <a:gd name="T25" fmla="*/ 0 h 1452617"/>
                <a:gd name="T26" fmla="*/ 4123933 w 4123933"/>
                <a:gd name="T27" fmla="*/ 1452617 h 14526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123933" h="1452617">
                  <a:moveTo>
                    <a:pt x="3651318" y="0"/>
                  </a:moveTo>
                  <a:lnTo>
                    <a:pt x="0" y="0"/>
                  </a:lnTo>
                  <a:lnTo>
                    <a:pt x="0" y="1452617"/>
                  </a:lnTo>
                  <a:lnTo>
                    <a:pt x="4123933" y="1452617"/>
                  </a:lnTo>
                  <a:lnTo>
                    <a:pt x="4123933" y="475572"/>
                  </a:lnTo>
                  <a:lnTo>
                    <a:pt x="4071596" y="480848"/>
                  </a:lnTo>
                  <a:cubicBezTo>
                    <a:pt x="3836419" y="480848"/>
                    <a:pt x="3645771" y="290200"/>
                    <a:pt x="3645771" y="55023"/>
                  </a:cubicBezTo>
                  <a:lnTo>
                    <a:pt x="3651318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7302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3363" name="组合 107"/>
            <p:cNvGrpSpPr>
              <a:grpSpLocks/>
            </p:cNvGrpSpPr>
            <p:nvPr/>
          </p:nvGrpSpPr>
          <p:grpSpPr bwMode="auto">
            <a:xfrm>
              <a:off x="0" y="0"/>
              <a:ext cx="851649" cy="851649"/>
              <a:chOff x="0" y="0"/>
              <a:chExt cx="851649" cy="851649"/>
            </a:xfrm>
          </p:grpSpPr>
          <p:sp>
            <p:nvSpPr>
              <p:cNvPr id="13364" name="Oval 156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851649" cy="851649"/>
              </a:xfrm>
              <a:prstGeom prst="ellipse">
                <a:avLst/>
              </a:prstGeom>
              <a:solidFill>
                <a:srgbClr val="F2F2F2">
                  <a:alpha val="39999"/>
                </a:srgbClr>
              </a:solidFill>
              <a:ln w="73025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3365" name="Group 17"/>
              <p:cNvGrpSpPr>
                <a:grpSpLocks/>
              </p:cNvGrpSpPr>
              <p:nvPr/>
            </p:nvGrpSpPr>
            <p:grpSpPr bwMode="auto">
              <a:xfrm flipH="1">
                <a:off x="177507" y="174283"/>
                <a:ext cx="490537" cy="492125"/>
                <a:chOff x="0" y="0"/>
                <a:chExt cx="490537" cy="492125"/>
              </a:xfrm>
            </p:grpSpPr>
            <p:sp>
              <p:nvSpPr>
                <p:cNvPr id="13366" name="Freeform 5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90537" cy="492125"/>
                </a:xfrm>
                <a:custGeom>
                  <a:avLst/>
                  <a:gdLst>
                    <a:gd name="T0" fmla="*/ 1600848338 w 128"/>
                    <a:gd name="T1" fmla="*/ 709532753 h 128"/>
                    <a:gd name="T2" fmla="*/ 1674283260 w 128"/>
                    <a:gd name="T3" fmla="*/ 487803527 h 128"/>
                    <a:gd name="T4" fmla="*/ 1542102700 w 128"/>
                    <a:gd name="T5" fmla="*/ 221729226 h 128"/>
                    <a:gd name="T6" fmla="*/ 1395232856 w 128"/>
                    <a:gd name="T7" fmla="*/ 206946252 h 128"/>
                    <a:gd name="T8" fmla="*/ 1174935755 w 128"/>
                    <a:gd name="T9" fmla="*/ 280857275 h 128"/>
                    <a:gd name="T10" fmla="*/ 1013380460 w 128"/>
                    <a:gd name="T11" fmla="*/ 0 h 128"/>
                    <a:gd name="T12" fmla="*/ 749019340 w 128"/>
                    <a:gd name="T13" fmla="*/ 88690152 h 128"/>
                    <a:gd name="T14" fmla="*/ 631528064 w 128"/>
                    <a:gd name="T15" fmla="*/ 310419378 h 128"/>
                    <a:gd name="T16" fmla="*/ 411227131 w 128"/>
                    <a:gd name="T17" fmla="*/ 192163278 h 128"/>
                    <a:gd name="T18" fmla="*/ 220300933 w 128"/>
                    <a:gd name="T19" fmla="*/ 339985325 h 128"/>
                    <a:gd name="T20" fmla="*/ 308421306 w 128"/>
                    <a:gd name="T21" fmla="*/ 635621729 h 128"/>
                    <a:gd name="T22" fmla="*/ 88120373 w 128"/>
                    <a:gd name="T23" fmla="*/ 753877829 h 128"/>
                    <a:gd name="T24" fmla="*/ 0 w 128"/>
                    <a:gd name="T25" fmla="*/ 1019952131 h 128"/>
                    <a:gd name="T26" fmla="*/ 279046571 w 128"/>
                    <a:gd name="T27" fmla="*/ 1182553307 h 128"/>
                    <a:gd name="T28" fmla="*/ 205611649 w 128"/>
                    <a:gd name="T29" fmla="*/ 1404282532 h 128"/>
                    <a:gd name="T30" fmla="*/ 337792209 w 128"/>
                    <a:gd name="T31" fmla="*/ 1670356834 h 128"/>
                    <a:gd name="T32" fmla="*/ 484662053 w 128"/>
                    <a:gd name="T33" fmla="*/ 1685139808 h 128"/>
                    <a:gd name="T34" fmla="*/ 704959154 w 128"/>
                    <a:gd name="T35" fmla="*/ 1611228784 h 128"/>
                    <a:gd name="T36" fmla="*/ 866514449 w 128"/>
                    <a:gd name="T37" fmla="*/ 1892086060 h 128"/>
                    <a:gd name="T38" fmla="*/ 1130875569 w 128"/>
                    <a:gd name="T39" fmla="*/ 1803395907 h 128"/>
                    <a:gd name="T40" fmla="*/ 1248366845 w 128"/>
                    <a:gd name="T41" fmla="*/ 1581666682 h 128"/>
                    <a:gd name="T42" fmla="*/ 1468667778 w 128"/>
                    <a:gd name="T43" fmla="*/ 1699922781 h 128"/>
                    <a:gd name="T44" fmla="*/ 1659593976 w 128"/>
                    <a:gd name="T45" fmla="*/ 1552100734 h 128"/>
                    <a:gd name="T46" fmla="*/ 1571473603 w 128"/>
                    <a:gd name="T47" fmla="*/ 1256464330 h 128"/>
                    <a:gd name="T48" fmla="*/ 1791774536 w 128"/>
                    <a:gd name="T49" fmla="*/ 1138208230 h 128"/>
                    <a:gd name="T50" fmla="*/ 1879894909 w 128"/>
                    <a:gd name="T51" fmla="*/ 872133929 h 128"/>
                    <a:gd name="T52" fmla="*/ 1586162886 w 128"/>
                    <a:gd name="T53" fmla="*/ 1064297207 h 128"/>
                    <a:gd name="T54" fmla="*/ 1468667778 w 128"/>
                    <a:gd name="T55" fmla="*/ 1197336280 h 128"/>
                    <a:gd name="T56" fmla="*/ 1571473603 w 128"/>
                    <a:gd name="T57" fmla="*/ 1478193556 h 128"/>
                    <a:gd name="T58" fmla="*/ 1307116315 w 128"/>
                    <a:gd name="T59" fmla="*/ 1492972685 h 128"/>
                    <a:gd name="T60" fmla="*/ 1189621207 w 128"/>
                    <a:gd name="T61" fmla="*/ 1478193556 h 128"/>
                    <a:gd name="T62" fmla="*/ 1057440647 w 128"/>
                    <a:gd name="T63" fmla="*/ 1596445811 h 128"/>
                    <a:gd name="T64" fmla="*/ 866514449 w 128"/>
                    <a:gd name="T65" fmla="*/ 1773829960 h 128"/>
                    <a:gd name="T66" fmla="*/ 749019340 w 128"/>
                    <a:gd name="T67" fmla="*/ 1507755658 h 128"/>
                    <a:gd name="T68" fmla="*/ 631528064 w 128"/>
                    <a:gd name="T69" fmla="*/ 1463410582 h 128"/>
                    <a:gd name="T70" fmla="*/ 411227131 w 128"/>
                    <a:gd name="T71" fmla="*/ 1581666682 h 128"/>
                    <a:gd name="T72" fmla="*/ 396541680 w 128"/>
                    <a:gd name="T73" fmla="*/ 1315592380 h 128"/>
                    <a:gd name="T74" fmla="*/ 381852396 w 128"/>
                    <a:gd name="T75" fmla="*/ 1138208230 h 128"/>
                    <a:gd name="T76" fmla="*/ 117495108 w 128"/>
                    <a:gd name="T77" fmla="*/ 1019952131 h 128"/>
                    <a:gd name="T78" fmla="*/ 293732023 w 128"/>
                    <a:gd name="T79" fmla="*/ 827788853 h 128"/>
                    <a:gd name="T80" fmla="*/ 411227131 w 128"/>
                    <a:gd name="T81" fmla="*/ 694749779 h 128"/>
                    <a:gd name="T82" fmla="*/ 308421306 w 128"/>
                    <a:gd name="T83" fmla="*/ 413892504 h 128"/>
                    <a:gd name="T84" fmla="*/ 572778594 w 128"/>
                    <a:gd name="T85" fmla="*/ 399113375 h 128"/>
                    <a:gd name="T86" fmla="*/ 690273702 w 128"/>
                    <a:gd name="T87" fmla="*/ 413892504 h 128"/>
                    <a:gd name="T88" fmla="*/ 822454262 w 128"/>
                    <a:gd name="T89" fmla="*/ 295640249 h 128"/>
                    <a:gd name="T90" fmla="*/ 1013380460 w 128"/>
                    <a:gd name="T91" fmla="*/ 118256100 h 128"/>
                    <a:gd name="T92" fmla="*/ 1130875569 w 128"/>
                    <a:gd name="T93" fmla="*/ 384330401 h 128"/>
                    <a:gd name="T94" fmla="*/ 1248366845 w 128"/>
                    <a:gd name="T95" fmla="*/ 428675478 h 128"/>
                    <a:gd name="T96" fmla="*/ 1468667778 w 128"/>
                    <a:gd name="T97" fmla="*/ 310419378 h 128"/>
                    <a:gd name="T98" fmla="*/ 1483353229 w 128"/>
                    <a:gd name="T99" fmla="*/ 576493680 h 128"/>
                    <a:gd name="T100" fmla="*/ 1498042513 w 128"/>
                    <a:gd name="T101" fmla="*/ 753877829 h 128"/>
                    <a:gd name="T102" fmla="*/ 1762399801 w 128"/>
                    <a:gd name="T103" fmla="*/ 872133929 h 128"/>
                    <a:gd name="T104" fmla="*/ 1586162886 w 128"/>
                    <a:gd name="T105" fmla="*/ 1064297207 h 128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28"/>
                    <a:gd name="T160" fmla="*/ 0 h 128"/>
                    <a:gd name="T161" fmla="*/ 128 w 128"/>
                    <a:gd name="T162" fmla="*/ 128 h 128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28" h="128">
                      <a:moveTo>
                        <a:pt x="122" y="51"/>
                      </a:moveTo>
                      <a:cubicBezTo>
                        <a:pt x="109" y="48"/>
                        <a:pt x="109" y="48"/>
                        <a:pt x="109" y="48"/>
                      </a:cubicBezTo>
                      <a:cubicBezTo>
                        <a:pt x="109" y="46"/>
                        <a:pt x="108" y="45"/>
                        <a:pt x="107" y="43"/>
                      </a:cubicBezTo>
                      <a:cubicBezTo>
                        <a:pt x="114" y="33"/>
                        <a:pt x="114" y="33"/>
                        <a:pt x="114" y="33"/>
                      </a:cubicBezTo>
                      <a:cubicBezTo>
                        <a:pt x="116" y="30"/>
                        <a:pt x="116" y="25"/>
                        <a:pt x="113" y="23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3"/>
                        <a:pt x="102" y="13"/>
                        <a:pt x="100" y="13"/>
                      </a:cubicBezTo>
                      <a:cubicBezTo>
                        <a:pt x="98" y="13"/>
                        <a:pt x="97" y="13"/>
                        <a:pt x="95" y="14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20"/>
                        <a:pt x="82" y="19"/>
                        <a:pt x="80" y="19"/>
                      </a:cubicBezTo>
                      <a:cubicBezTo>
                        <a:pt x="77" y="6"/>
                        <a:pt x="77" y="6"/>
                        <a:pt x="77" y="6"/>
                      </a:cubicBezTo>
                      <a:cubicBezTo>
                        <a:pt x="77" y="3"/>
                        <a:pt x="73" y="0"/>
                        <a:pt x="6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5" y="0"/>
                        <a:pt x="51" y="3"/>
                        <a:pt x="51" y="6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6" y="19"/>
                        <a:pt x="45" y="20"/>
                        <a:pt x="43" y="21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1" y="13"/>
                        <a:pt x="30" y="13"/>
                        <a:pt x="28" y="13"/>
                      </a:cubicBezTo>
                      <a:cubicBezTo>
                        <a:pt x="26" y="13"/>
                        <a:pt x="24" y="13"/>
                        <a:pt x="23" y="15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2" y="25"/>
                        <a:pt x="12" y="30"/>
                        <a:pt x="14" y="3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5"/>
                        <a:pt x="19" y="46"/>
                        <a:pt x="19" y="48"/>
                      </a:cubicBezTo>
                      <a:cubicBezTo>
                        <a:pt x="6" y="51"/>
                        <a:pt x="6" y="51"/>
                        <a:pt x="6" y="51"/>
                      </a:cubicBezTo>
                      <a:cubicBezTo>
                        <a:pt x="3" y="51"/>
                        <a:pt x="0" y="55"/>
                        <a:pt x="0" y="5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7"/>
                        <a:pt x="6" y="77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19" y="82"/>
                        <a:pt x="20" y="83"/>
                        <a:pt x="21" y="85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2" y="98"/>
                        <a:pt x="12" y="103"/>
                        <a:pt x="15" y="105"/>
                      </a:cubicBezTo>
                      <a:cubicBezTo>
                        <a:pt x="23" y="113"/>
                        <a:pt x="23" y="113"/>
                        <a:pt x="23" y="113"/>
                      </a:cubicBezTo>
                      <a:cubicBezTo>
                        <a:pt x="24" y="115"/>
                        <a:pt x="26" y="115"/>
                        <a:pt x="28" y="115"/>
                      </a:cubicBezTo>
                      <a:cubicBezTo>
                        <a:pt x="30" y="115"/>
                        <a:pt x="31" y="115"/>
                        <a:pt x="33" y="114"/>
                      </a:cubicBezTo>
                      <a:cubicBezTo>
                        <a:pt x="43" y="107"/>
                        <a:pt x="43" y="107"/>
                        <a:pt x="43" y="107"/>
                      </a:cubicBezTo>
                      <a:cubicBezTo>
                        <a:pt x="45" y="108"/>
                        <a:pt x="46" y="109"/>
                        <a:pt x="48" y="109"/>
                      </a:cubicBezTo>
                      <a:cubicBezTo>
                        <a:pt x="51" y="122"/>
                        <a:pt x="51" y="122"/>
                        <a:pt x="51" y="122"/>
                      </a:cubicBezTo>
                      <a:cubicBezTo>
                        <a:pt x="51" y="125"/>
                        <a:pt x="55" y="128"/>
                        <a:pt x="59" y="128"/>
                      </a:cubicBezTo>
                      <a:cubicBezTo>
                        <a:pt x="69" y="128"/>
                        <a:pt x="69" y="128"/>
                        <a:pt x="69" y="128"/>
                      </a:cubicBezTo>
                      <a:cubicBezTo>
                        <a:pt x="73" y="128"/>
                        <a:pt x="77" y="125"/>
                        <a:pt x="77" y="122"/>
                      </a:cubicBezTo>
                      <a:cubicBezTo>
                        <a:pt x="80" y="109"/>
                        <a:pt x="80" y="109"/>
                        <a:pt x="80" y="109"/>
                      </a:cubicBezTo>
                      <a:cubicBezTo>
                        <a:pt x="82" y="109"/>
                        <a:pt x="83" y="108"/>
                        <a:pt x="85" y="107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7" y="115"/>
                        <a:pt x="98" y="115"/>
                        <a:pt x="100" y="115"/>
                      </a:cubicBezTo>
                      <a:cubicBezTo>
                        <a:pt x="102" y="115"/>
                        <a:pt x="104" y="115"/>
                        <a:pt x="105" y="113"/>
                      </a:cubicBezTo>
                      <a:cubicBezTo>
                        <a:pt x="113" y="105"/>
                        <a:pt x="113" y="105"/>
                        <a:pt x="113" y="105"/>
                      </a:cubicBezTo>
                      <a:cubicBezTo>
                        <a:pt x="116" y="103"/>
                        <a:pt x="116" y="98"/>
                        <a:pt x="114" y="95"/>
                      </a:cubicBezTo>
                      <a:cubicBezTo>
                        <a:pt x="107" y="85"/>
                        <a:pt x="107" y="85"/>
                        <a:pt x="107" y="85"/>
                      </a:cubicBezTo>
                      <a:cubicBezTo>
                        <a:pt x="108" y="83"/>
                        <a:pt x="109" y="82"/>
                        <a:pt x="109" y="80"/>
                      </a:cubicBez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5" y="77"/>
                        <a:pt x="128" y="73"/>
                        <a:pt x="128" y="69"/>
                      </a:cubicBezTo>
                      <a:cubicBezTo>
                        <a:pt x="128" y="59"/>
                        <a:pt x="128" y="59"/>
                        <a:pt x="128" y="59"/>
                      </a:cubicBezTo>
                      <a:cubicBezTo>
                        <a:pt x="128" y="55"/>
                        <a:pt x="125" y="51"/>
                        <a:pt x="122" y="51"/>
                      </a:cubicBezTo>
                      <a:close/>
                      <a:moveTo>
                        <a:pt x="108" y="72"/>
                      </a:moveTo>
                      <a:cubicBezTo>
                        <a:pt x="105" y="72"/>
                        <a:pt x="103" y="74"/>
                        <a:pt x="102" y="77"/>
                      </a:cubicBezTo>
                      <a:cubicBezTo>
                        <a:pt x="101" y="79"/>
                        <a:pt x="101" y="80"/>
                        <a:pt x="100" y="81"/>
                      </a:cubicBezTo>
                      <a:cubicBezTo>
                        <a:pt x="99" y="84"/>
                        <a:pt x="99" y="87"/>
                        <a:pt x="101" y="89"/>
                      </a:cubicBezTo>
                      <a:cubicBezTo>
                        <a:pt x="107" y="100"/>
                        <a:pt x="107" y="100"/>
                        <a:pt x="107" y="100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89" y="101"/>
                        <a:pt x="89" y="101"/>
                        <a:pt x="89" y="101"/>
                      </a:cubicBezTo>
                      <a:cubicBezTo>
                        <a:pt x="88" y="100"/>
                        <a:pt x="86" y="99"/>
                        <a:pt x="85" y="99"/>
                      </a:cubicBezTo>
                      <a:cubicBezTo>
                        <a:pt x="84" y="99"/>
                        <a:pt x="83" y="99"/>
                        <a:pt x="81" y="100"/>
                      </a:cubicBezTo>
                      <a:cubicBezTo>
                        <a:pt x="80" y="101"/>
                        <a:pt x="79" y="101"/>
                        <a:pt x="77" y="102"/>
                      </a:cubicBezTo>
                      <a:cubicBezTo>
                        <a:pt x="74" y="103"/>
                        <a:pt x="72" y="105"/>
                        <a:pt x="72" y="108"/>
                      </a:cubicBezTo>
                      <a:cubicBezTo>
                        <a:pt x="69" y="120"/>
                        <a:pt x="69" y="120"/>
                        <a:pt x="69" y="120"/>
                      </a:cubicBez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56" y="108"/>
                        <a:pt x="56" y="108"/>
                        <a:pt x="56" y="108"/>
                      </a:cubicBezTo>
                      <a:cubicBezTo>
                        <a:pt x="56" y="105"/>
                        <a:pt x="54" y="103"/>
                        <a:pt x="51" y="102"/>
                      </a:cubicBezTo>
                      <a:cubicBezTo>
                        <a:pt x="49" y="101"/>
                        <a:pt x="48" y="101"/>
                        <a:pt x="47" y="100"/>
                      </a:cubicBezTo>
                      <a:cubicBezTo>
                        <a:pt x="45" y="99"/>
                        <a:pt x="44" y="99"/>
                        <a:pt x="43" y="99"/>
                      </a:cubicBezTo>
                      <a:cubicBezTo>
                        <a:pt x="42" y="99"/>
                        <a:pt x="40" y="100"/>
                        <a:pt x="39" y="101"/>
                      </a:cubicBezTo>
                      <a:cubicBezTo>
                        <a:pt x="28" y="107"/>
                        <a:pt x="28" y="107"/>
                        <a:pt x="28" y="107"/>
                      </a:cubicBezTo>
                      <a:cubicBezTo>
                        <a:pt x="21" y="100"/>
                        <a:pt x="21" y="100"/>
                        <a:pt x="21" y="100"/>
                      </a:cubicBezTo>
                      <a:cubicBezTo>
                        <a:pt x="27" y="89"/>
                        <a:pt x="27" y="89"/>
                        <a:pt x="27" y="89"/>
                      </a:cubicBezTo>
                      <a:cubicBezTo>
                        <a:pt x="29" y="87"/>
                        <a:pt x="29" y="84"/>
                        <a:pt x="28" y="81"/>
                      </a:cubicBezTo>
                      <a:cubicBezTo>
                        <a:pt x="27" y="80"/>
                        <a:pt x="27" y="79"/>
                        <a:pt x="26" y="77"/>
                      </a:cubicBezTo>
                      <a:cubicBezTo>
                        <a:pt x="25" y="74"/>
                        <a:pt x="23" y="72"/>
                        <a:pt x="20" y="72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3" y="56"/>
                        <a:pt x="25" y="54"/>
                        <a:pt x="26" y="51"/>
                      </a:cubicBezTo>
                      <a:cubicBezTo>
                        <a:pt x="27" y="49"/>
                        <a:pt x="27" y="48"/>
                        <a:pt x="28" y="47"/>
                      </a:cubicBezTo>
                      <a:cubicBezTo>
                        <a:pt x="29" y="44"/>
                        <a:pt x="29" y="41"/>
                        <a:pt x="27" y="3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0" y="28"/>
                        <a:pt x="42" y="29"/>
                        <a:pt x="43" y="29"/>
                      </a:cubicBezTo>
                      <a:cubicBezTo>
                        <a:pt x="44" y="29"/>
                        <a:pt x="45" y="29"/>
                        <a:pt x="47" y="28"/>
                      </a:cubicBezTo>
                      <a:cubicBezTo>
                        <a:pt x="48" y="27"/>
                        <a:pt x="49" y="27"/>
                        <a:pt x="51" y="26"/>
                      </a:cubicBezTo>
                      <a:cubicBezTo>
                        <a:pt x="54" y="25"/>
                        <a:pt x="56" y="23"/>
                        <a:pt x="56" y="20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2" y="23"/>
                        <a:pt x="74" y="25"/>
                        <a:pt x="77" y="26"/>
                      </a:cubicBezTo>
                      <a:cubicBezTo>
                        <a:pt x="79" y="27"/>
                        <a:pt x="80" y="27"/>
                        <a:pt x="81" y="28"/>
                      </a:cubicBezTo>
                      <a:cubicBezTo>
                        <a:pt x="83" y="29"/>
                        <a:pt x="84" y="29"/>
                        <a:pt x="85" y="29"/>
                      </a:cubicBezTo>
                      <a:cubicBezTo>
                        <a:pt x="86" y="29"/>
                        <a:pt x="88" y="28"/>
                        <a:pt x="89" y="27"/>
                      </a:cubicBezTo>
                      <a:cubicBezTo>
                        <a:pt x="100" y="21"/>
                        <a:pt x="100" y="21"/>
                        <a:pt x="100" y="21"/>
                      </a:cubicBezTo>
                      <a:cubicBezTo>
                        <a:pt x="107" y="28"/>
                        <a:pt x="107" y="28"/>
                        <a:pt x="107" y="28"/>
                      </a:cubicBezTo>
                      <a:cubicBezTo>
                        <a:pt x="101" y="39"/>
                        <a:pt x="101" y="39"/>
                        <a:pt x="101" y="39"/>
                      </a:cubicBezTo>
                      <a:cubicBezTo>
                        <a:pt x="99" y="41"/>
                        <a:pt x="99" y="44"/>
                        <a:pt x="100" y="47"/>
                      </a:cubicBezTo>
                      <a:cubicBezTo>
                        <a:pt x="101" y="48"/>
                        <a:pt x="101" y="49"/>
                        <a:pt x="102" y="51"/>
                      </a:cubicBezTo>
                      <a:cubicBezTo>
                        <a:pt x="103" y="54"/>
                        <a:pt x="105" y="56"/>
                        <a:pt x="108" y="56"/>
                      </a:cubicBezTo>
                      <a:cubicBezTo>
                        <a:pt x="120" y="59"/>
                        <a:pt x="120" y="59"/>
                        <a:pt x="120" y="59"/>
                      </a:cubicBezTo>
                      <a:cubicBezTo>
                        <a:pt x="120" y="69"/>
                        <a:pt x="120" y="69"/>
                        <a:pt x="120" y="69"/>
                      </a:cubicBezTo>
                      <a:lnTo>
                        <a:pt x="108" y="7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7" name="Freeform 6"/>
                <p:cNvSpPr>
                  <a:spLocks noEditPoints="1" noChangeArrowheads="1"/>
                </p:cNvSpPr>
                <p:nvPr/>
              </p:nvSpPr>
              <p:spPr bwMode="auto">
                <a:xfrm>
                  <a:off x="151760" y="139700"/>
                  <a:ext cx="214312" cy="214313"/>
                </a:xfrm>
                <a:custGeom>
                  <a:avLst/>
                  <a:gdLst>
                    <a:gd name="T0" fmla="*/ 410086012 w 56"/>
                    <a:gd name="T1" fmla="*/ 0 h 56"/>
                    <a:gd name="T2" fmla="*/ 0 w 56"/>
                    <a:gd name="T3" fmla="*/ 410091753 h 56"/>
                    <a:gd name="T4" fmla="*/ 410086012 w 56"/>
                    <a:gd name="T5" fmla="*/ 820179678 h 56"/>
                    <a:gd name="T6" fmla="*/ 820172024 w 56"/>
                    <a:gd name="T7" fmla="*/ 410091753 h 56"/>
                    <a:gd name="T8" fmla="*/ 410086012 w 56"/>
                    <a:gd name="T9" fmla="*/ 0 h 56"/>
                    <a:gd name="T10" fmla="*/ 410086012 w 56"/>
                    <a:gd name="T11" fmla="*/ 776241686 h 56"/>
                    <a:gd name="T12" fmla="*/ 58583716 w 56"/>
                    <a:gd name="T13" fmla="*/ 410091753 h 56"/>
                    <a:gd name="T14" fmla="*/ 410086012 w 56"/>
                    <a:gd name="T15" fmla="*/ 58583989 h 56"/>
                    <a:gd name="T16" fmla="*/ 776234237 w 56"/>
                    <a:gd name="T17" fmla="*/ 410091753 h 56"/>
                    <a:gd name="T18" fmla="*/ 410086012 w 56"/>
                    <a:gd name="T19" fmla="*/ 776241686 h 5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56"/>
                    <a:gd name="T31" fmla="*/ 0 h 56"/>
                    <a:gd name="T32" fmla="*/ 56 w 56"/>
                    <a:gd name="T33" fmla="*/ 56 h 5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56" h="56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43"/>
                        <a:pt x="13" y="56"/>
                        <a:pt x="28" y="56"/>
                      </a:cubicBezTo>
                      <a:cubicBezTo>
                        <a:pt x="43" y="56"/>
                        <a:pt x="56" y="43"/>
                        <a:pt x="56" y="28"/>
                      </a:cubicBezTo>
                      <a:cubicBezTo>
                        <a:pt x="56" y="13"/>
                        <a:pt x="43" y="0"/>
                        <a:pt x="28" y="0"/>
                      </a:cubicBezTo>
                      <a:close/>
                      <a:moveTo>
                        <a:pt x="28" y="53"/>
                      </a:moveTo>
                      <a:cubicBezTo>
                        <a:pt x="14" y="53"/>
                        <a:pt x="4" y="42"/>
                        <a:pt x="4" y="28"/>
                      </a:cubicBezTo>
                      <a:cubicBezTo>
                        <a:pt x="4" y="14"/>
                        <a:pt x="14" y="4"/>
                        <a:pt x="28" y="4"/>
                      </a:cubicBezTo>
                      <a:cubicBezTo>
                        <a:pt x="42" y="4"/>
                        <a:pt x="53" y="14"/>
                        <a:pt x="53" y="28"/>
                      </a:cubicBezTo>
                      <a:cubicBezTo>
                        <a:pt x="53" y="42"/>
                        <a:pt x="42" y="53"/>
                        <a:pt x="28" y="5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8" name="Freeform 7"/>
                <p:cNvSpPr>
                  <a:spLocks noEditPoints="1" noChangeArrowheads="1"/>
                </p:cNvSpPr>
                <p:nvPr/>
              </p:nvSpPr>
              <p:spPr bwMode="auto">
                <a:xfrm>
                  <a:off x="197798" y="185738"/>
                  <a:ext cx="122237" cy="122238"/>
                </a:xfrm>
                <a:custGeom>
                  <a:avLst/>
                  <a:gdLst>
                    <a:gd name="T0" fmla="*/ 233468850 w 32"/>
                    <a:gd name="T1" fmla="*/ 0 h 32"/>
                    <a:gd name="T2" fmla="*/ 0 w 32"/>
                    <a:gd name="T3" fmla="*/ 233470760 h 32"/>
                    <a:gd name="T4" fmla="*/ 233468850 w 32"/>
                    <a:gd name="T5" fmla="*/ 466941520 h 32"/>
                    <a:gd name="T6" fmla="*/ 466933880 w 32"/>
                    <a:gd name="T7" fmla="*/ 233470760 h 32"/>
                    <a:gd name="T8" fmla="*/ 233468850 w 32"/>
                    <a:gd name="T9" fmla="*/ 0 h 32"/>
                    <a:gd name="T10" fmla="*/ 233468850 w 32"/>
                    <a:gd name="T11" fmla="*/ 408572875 h 32"/>
                    <a:gd name="T12" fmla="*/ 58368168 w 32"/>
                    <a:gd name="T13" fmla="*/ 233470760 h 32"/>
                    <a:gd name="T14" fmla="*/ 233468850 w 32"/>
                    <a:gd name="T15" fmla="*/ 58368645 h 32"/>
                    <a:gd name="T16" fmla="*/ 408565713 w 32"/>
                    <a:gd name="T17" fmla="*/ 233470760 h 32"/>
                    <a:gd name="T18" fmla="*/ 233468850 w 32"/>
                    <a:gd name="T19" fmla="*/ 408572875 h 3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2"/>
                    <a:gd name="T31" fmla="*/ 0 h 32"/>
                    <a:gd name="T32" fmla="*/ 32 w 32"/>
                    <a:gd name="T33" fmla="*/ 32 h 3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2" h="32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  <a:moveTo>
                        <a:pt x="16" y="28"/>
                      </a:moveTo>
                      <a:cubicBezTo>
                        <a:pt x="9" y="28"/>
                        <a:pt x="4" y="23"/>
                        <a:pt x="4" y="16"/>
                      </a:cubicBezTo>
                      <a:cubicBezTo>
                        <a:pt x="4" y="9"/>
                        <a:pt x="9" y="4"/>
                        <a:pt x="16" y="4"/>
                      </a:cubicBezTo>
                      <a:cubicBezTo>
                        <a:pt x="23" y="4"/>
                        <a:pt x="28" y="9"/>
                        <a:pt x="28" y="16"/>
                      </a:cubicBezTo>
                      <a:cubicBezTo>
                        <a:pt x="28" y="23"/>
                        <a:pt x="23" y="28"/>
                        <a:pt x="16" y="2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187324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1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1" dur="500" tmFilter="0, 0; .2, .5; .8, .5; 1, 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43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2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201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14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701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201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701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201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701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702"/>
                            </p:stCondLst>
                            <p:childTnLst>
                              <p:par>
                                <p:cTn id="5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4" dur="500" tmFilter="0, 0; .2, .5; .8, .5; 1, 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43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202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2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402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14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902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00"/>
                                        <p:tgtEl>
                                          <p:spTgt spid="14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6602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1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6" dur="50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50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6" dur="500"/>
                                        <p:tgtEl>
                                          <p:spTgt spid="1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7302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0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5" dur="50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0" dur="50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5" dur="500"/>
                                        <p:tgtEl>
                                          <p:spTgt spid="1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8002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9" dur="500"/>
                                        <p:tgtEl>
                                          <p:spTgt spid="14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8502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3" dur="500"/>
                                        <p:tgtEl>
                                          <p:spTgt spid="14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6" dur="500"/>
                                        <p:tgtEl>
                                          <p:spTgt spid="14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9002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0" dur="500"/>
                                        <p:tgtEl>
                                          <p:spTgt spid="14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9502"/>
                            </p:stCondLst>
                            <p:childTnLst>
                              <p:par>
                                <p:cTn id="1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4" dur="500"/>
                                        <p:tgtEl>
                                          <p:spTgt spid="14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10002"/>
                            </p:stCondLst>
                            <p:childTnLst>
                              <p:par>
                                <p:cTn id="1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8" dur="500"/>
                                        <p:tgtEl>
                                          <p:spTgt spid="14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1" dur="500"/>
                                        <p:tgtEl>
                                          <p:spTgt spid="14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0502"/>
                            </p:stCondLst>
                            <p:childTnLst>
                              <p:par>
                                <p:cTn id="1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5" dur="500"/>
                                        <p:tgtEl>
                                          <p:spTgt spid="14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 nodeType="afterGroup">
                            <p:stCondLst>
                              <p:cond delay="11002"/>
                            </p:stCondLst>
                            <p:childTnLst>
                              <p:par>
                                <p:cTn id="1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9" dur="500"/>
                                        <p:tgtEl>
                                          <p:spTgt spid="14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2" dur="500"/>
                                        <p:tgtEl>
                                          <p:spTgt spid="14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5" dur="500"/>
                                        <p:tgtEl>
                                          <p:spTgt spid="14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11502"/>
                            </p:stCondLst>
                            <p:childTnLst>
                              <p:par>
                                <p:cTn id="1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9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12002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12003"/>
                            </p:stCondLst>
                            <p:childTnLst>
                              <p:par>
                                <p:cTn id="16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65" dur="500" tmFilter="0, 0; .2, .5; .8, .5; 1, 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250" autoRev="1" fill="hold"/>
                                        <p:tgtEl>
                                          <p:spTgt spid="143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12503"/>
                            </p:stCondLst>
                            <p:childTnLst>
                              <p:par>
                                <p:cTn id="1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0" dur="2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 nodeType="afterGroup">
                            <p:stCondLst>
                              <p:cond delay="12703"/>
                            </p:stCondLst>
                            <p:childTnLst>
                              <p:par>
                                <p:cTn id="1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4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13203"/>
                            </p:stCondLst>
                            <p:childTnLst>
                              <p:par>
                                <p:cTn id="1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8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 nodeType="afterGroup">
                            <p:stCondLst>
                              <p:cond delay="13703"/>
                            </p:stCondLst>
                            <p:childTnLst>
                              <p:par>
                                <p:cTn id="18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14703"/>
                            </p:stCondLst>
                            <p:childTnLst>
                              <p:par>
                                <p:cTn id="1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5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15203"/>
                            </p:stCondLst>
                            <p:childTnLst>
                              <p:par>
                                <p:cTn id="1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9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 autoUpdateAnimBg="0"/>
      <p:bldP spid="14341" grpId="0" bldLvl="0" autoUpdateAnimBg="0"/>
      <p:bldP spid="14345" grpId="0" bldLvl="0" animBg="1" autoUpdateAnimBg="0"/>
      <p:bldP spid="14345" grpId="1" bldLvl="0" animBg="1" autoUpdateAnimBg="0"/>
      <p:bldP spid="14352" grpId="0" bldLvl="0" animBg="1" autoUpdateAnimBg="0"/>
      <p:bldP spid="14352" grpId="1" bldLvl="0" animBg="1" autoUpdateAnimBg="0"/>
      <p:bldP spid="14353" grpId="0" bldLvl="0" animBg="1" autoUpdateAnimBg="0"/>
      <p:bldP spid="14353" grpId="1" bldLvl="0" animBg="1" autoUpdateAnimBg="0"/>
      <p:bldP spid="14357" grpId="0" bldLvl="0" animBg="1" autoUpdateAnimBg="0"/>
      <p:bldP spid="14358" grpId="0" bldLvl="0" animBg="1" autoUpdateAnimBg="0"/>
      <p:bldP spid="14359" grpId="0" bldLvl="0" animBg="1" autoUpdateAnimBg="0"/>
      <p:bldP spid="14360" grpId="0" bldLvl="0" autoUpdateAnimBg="0"/>
      <p:bldP spid="14361" grpId="0" bldLvl="0" autoUpdateAnimBg="0"/>
      <p:bldP spid="14362" grpId="0" bldLvl="0" autoUpdateAnimBg="0"/>
      <p:bldP spid="14363" grpId="0" bldLvl="0" autoUpdateAnimBg="0"/>
      <p:bldP spid="14364" grpId="0" bldLvl="0" autoUpdateAnimBg="0"/>
      <p:bldP spid="14365" grpId="0" bldLvl="0" autoUpdateAnimBg="0"/>
      <p:bldP spid="14366" grpId="0" bldLvl="0" animBg="1" autoUpdateAnimBg="0"/>
      <p:bldP spid="14367" grpId="0" bldLvl="0" animBg="1" autoUpdateAnimBg="0"/>
      <p:bldP spid="14368" grpId="0" bldLvl="0" animBg="1" autoUpdateAnimBg="0"/>
      <p:bldP spid="14369" grpId="0" animBg="1"/>
      <p:bldP spid="14370" grpId="0" animBg="1"/>
      <p:bldP spid="14371" grpId="0" animBg="1"/>
      <p:bldP spid="14372" grpId="0" animBg="1"/>
      <p:bldP spid="14373" grpId="0" animBg="1"/>
      <p:bldP spid="14374" grpId="0" animBg="1"/>
      <p:bldP spid="14375" grpId="0" animBg="1"/>
      <p:bldP spid="14376" grpId="0" animBg="1"/>
      <p:bldP spid="14413" grpId="0" bldLvl="0" autoUpdateAnimBg="0"/>
      <p:bldP spid="14414" grpId="0" animBg="1"/>
      <p:bldP spid="14415" grpId="0" animBg="1"/>
      <p:bldP spid="14416" grpId="0" animBg="1"/>
      <p:bldP spid="14417" grpId="0" animBg="1"/>
      <p:bldP spid="14418" grpId="0" animBg="1"/>
      <p:bldP spid="14419" grpId="0" bldLvl="0" autoUpdateAnimBg="0"/>
      <p:bldP spid="14420" grpId="0" bldLvl="0" autoUpdateAnimBg="0"/>
      <p:bldP spid="14421" grpId="0" bldLvl="0" autoUpdateAnimBg="0"/>
      <p:bldP spid="14422" grpId="0" bldLvl="0" autoUpdateAnimBg="0"/>
      <p:bldP spid="14423" grpId="0" bldLvl="0" autoUpdateAnimBg="0"/>
      <p:bldP spid="14424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A230FB-0D63-4717-84C5-EF83859FBA3D}" type="slidenum">
              <a:rPr lang="zh-CN" altLang="en-US"/>
              <a:pPr>
                <a:defRPr/>
              </a:pPr>
              <a:t>13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339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0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grpSp>
        <p:nvGrpSpPr>
          <p:cNvPr id="15364" name="组合 21"/>
          <p:cNvGrpSpPr>
            <a:grpSpLocks/>
          </p:cNvGrpSpPr>
          <p:nvPr/>
        </p:nvGrpSpPr>
        <p:grpSpPr bwMode="auto">
          <a:xfrm>
            <a:off x="6563459" y="3311525"/>
            <a:ext cx="3539664" cy="2967038"/>
            <a:chOff x="0" y="0"/>
            <a:chExt cx="3540096" cy="2968086"/>
          </a:xfrm>
        </p:grpSpPr>
        <p:sp>
          <p:nvSpPr>
            <p:cNvPr id="14391" name="任意多边形 54"/>
            <p:cNvSpPr>
              <a:spLocks noChangeArrowheads="1"/>
            </p:cNvSpPr>
            <p:nvPr/>
          </p:nvSpPr>
          <p:spPr bwMode="auto">
            <a:xfrm flipH="1">
              <a:off x="0" y="370801"/>
              <a:ext cx="3216172" cy="2597285"/>
            </a:xfrm>
            <a:custGeom>
              <a:avLst/>
              <a:gdLst>
                <a:gd name="T0" fmla="*/ 3216172 w 3216172"/>
                <a:gd name="T1" fmla="*/ 0 h 2597285"/>
                <a:gd name="T2" fmla="*/ 522180 w 3216172"/>
                <a:gd name="T3" fmla="*/ 0 h 2597285"/>
                <a:gd name="T4" fmla="*/ 527727 w 3216172"/>
                <a:gd name="T5" fmla="*/ 55024 h 2597285"/>
                <a:gd name="T6" fmla="*/ 101902 w 3216172"/>
                <a:gd name="T7" fmla="*/ 480849 h 2597285"/>
                <a:gd name="T8" fmla="*/ 16083 w 3216172"/>
                <a:gd name="T9" fmla="*/ 472198 h 2597285"/>
                <a:gd name="T10" fmla="*/ 0 w 3216172"/>
                <a:gd name="T11" fmla="*/ 467206 h 2597285"/>
                <a:gd name="T12" fmla="*/ 0 w 3216172"/>
                <a:gd name="T13" fmla="*/ 2597285 h 2597285"/>
                <a:gd name="T14" fmla="*/ 3216172 w 3216172"/>
                <a:gd name="T15" fmla="*/ 2597285 h 2597285"/>
                <a:gd name="T16" fmla="*/ 3216172 w 3216172"/>
                <a:gd name="T17" fmla="*/ 0 h 259728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16172"/>
                <a:gd name="T28" fmla="*/ 0 h 2597285"/>
                <a:gd name="T29" fmla="*/ 3216172 w 3216172"/>
                <a:gd name="T30" fmla="*/ 2597285 h 259728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16172" h="2597285">
                  <a:moveTo>
                    <a:pt x="3216172" y="0"/>
                  </a:moveTo>
                  <a:lnTo>
                    <a:pt x="522180" y="0"/>
                  </a:lnTo>
                  <a:lnTo>
                    <a:pt x="527727" y="55024"/>
                  </a:lnTo>
                  <a:cubicBezTo>
                    <a:pt x="527727" y="290201"/>
                    <a:pt x="337079" y="480849"/>
                    <a:pt x="101902" y="480849"/>
                  </a:cubicBezTo>
                  <a:cubicBezTo>
                    <a:pt x="72505" y="480849"/>
                    <a:pt x="43804" y="477870"/>
                    <a:pt x="16083" y="472198"/>
                  </a:cubicBezTo>
                  <a:lnTo>
                    <a:pt x="0" y="467206"/>
                  </a:lnTo>
                  <a:lnTo>
                    <a:pt x="0" y="2597285"/>
                  </a:lnTo>
                  <a:lnTo>
                    <a:pt x="3216172" y="2597285"/>
                  </a:lnTo>
                  <a:lnTo>
                    <a:pt x="3216172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7302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4392" name="组合 64"/>
            <p:cNvGrpSpPr>
              <a:grpSpLocks/>
            </p:cNvGrpSpPr>
            <p:nvPr/>
          </p:nvGrpSpPr>
          <p:grpSpPr bwMode="auto">
            <a:xfrm>
              <a:off x="2688447" y="0"/>
              <a:ext cx="851649" cy="851649"/>
              <a:chOff x="0" y="0"/>
              <a:chExt cx="851649" cy="851649"/>
            </a:xfrm>
          </p:grpSpPr>
          <p:sp>
            <p:nvSpPr>
              <p:cNvPr id="14393" name="Oval 81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851649" cy="851649"/>
              </a:xfrm>
              <a:prstGeom prst="ellipse">
                <a:avLst/>
              </a:prstGeom>
              <a:solidFill>
                <a:srgbClr val="F2F2F2">
                  <a:alpha val="39999"/>
                </a:srgbClr>
              </a:solidFill>
              <a:ln w="73025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4394" name="Freeform 5"/>
              <p:cNvSpPr>
                <a:spLocks noEditPoints="1" noChangeArrowheads="1"/>
              </p:cNvSpPr>
              <p:nvPr/>
            </p:nvSpPr>
            <p:spPr bwMode="auto">
              <a:xfrm>
                <a:off x="180556" y="181349"/>
                <a:ext cx="490537" cy="488950"/>
              </a:xfrm>
              <a:custGeom>
                <a:avLst/>
                <a:gdLst>
                  <a:gd name="T0" fmla="*/ 1189621207 w 128"/>
                  <a:gd name="T1" fmla="*/ 204285602 h 128"/>
                  <a:gd name="T2" fmla="*/ 778394076 w 128"/>
                  <a:gd name="T3" fmla="*/ 525304196 h 128"/>
                  <a:gd name="T4" fmla="*/ 484662053 w 128"/>
                  <a:gd name="T5" fmla="*/ 525304196 h 128"/>
                  <a:gd name="T6" fmla="*/ 0 w 128"/>
                  <a:gd name="T7" fmla="*/ 817142408 h 128"/>
                  <a:gd name="T8" fmla="*/ 352481493 w 128"/>
                  <a:gd name="T9" fmla="*/ 1225709792 h 128"/>
                  <a:gd name="T10" fmla="*/ 469972769 w 128"/>
                  <a:gd name="T11" fmla="*/ 1867750801 h 128"/>
                  <a:gd name="T12" fmla="*/ 822454262 w 128"/>
                  <a:gd name="T13" fmla="*/ 1751017808 h 128"/>
                  <a:gd name="T14" fmla="*/ 763708624 w 128"/>
                  <a:gd name="T15" fmla="*/ 1575916409 h 128"/>
                  <a:gd name="T16" fmla="*/ 763708624 w 128"/>
                  <a:gd name="T17" fmla="*/ 1167345205 h 128"/>
                  <a:gd name="T18" fmla="*/ 778394076 w 128"/>
                  <a:gd name="T19" fmla="*/ 1138161002 h 128"/>
                  <a:gd name="T20" fmla="*/ 793079527 w 128"/>
                  <a:gd name="T21" fmla="*/ 1123568901 h 128"/>
                  <a:gd name="T22" fmla="*/ 807768811 w 128"/>
                  <a:gd name="T23" fmla="*/ 1108976799 h 128"/>
                  <a:gd name="T24" fmla="*/ 1189621207 w 128"/>
                  <a:gd name="T25" fmla="*/ 1429995394 h 128"/>
                  <a:gd name="T26" fmla="*/ 1879894909 w 128"/>
                  <a:gd name="T27" fmla="*/ 817142408 h 128"/>
                  <a:gd name="T28" fmla="*/ 1174935755 w 128"/>
                  <a:gd name="T29" fmla="*/ 817142408 h 128"/>
                  <a:gd name="T30" fmla="*/ 1351172670 w 128"/>
                  <a:gd name="T31" fmla="*/ 642041009 h 128"/>
                  <a:gd name="T32" fmla="*/ 1351172670 w 128"/>
                  <a:gd name="T33" fmla="*/ 992243807 h 128"/>
                  <a:gd name="T34" fmla="*/ 1174935755 w 128"/>
                  <a:gd name="T35" fmla="*/ 817142408 h 128"/>
                  <a:gd name="T36" fmla="*/ 234986385 w 128"/>
                  <a:gd name="T37" fmla="*/ 642041009 h 128"/>
                  <a:gd name="T38" fmla="*/ 587467878 w 128"/>
                  <a:gd name="T39" fmla="*/ 817142408 h 128"/>
                  <a:gd name="T40" fmla="*/ 234986385 w 128"/>
                  <a:gd name="T41" fmla="*/ 992243807 h 128"/>
                  <a:gd name="T42" fmla="*/ 704959154 w 128"/>
                  <a:gd name="T43" fmla="*/ 1751017808 h 128"/>
                  <a:gd name="T44" fmla="*/ 469972769 w 128"/>
                  <a:gd name="T45" fmla="*/ 1225709792 h 128"/>
                  <a:gd name="T46" fmla="*/ 484662053 w 128"/>
                  <a:gd name="T47" fmla="*/ 1108976799 h 128"/>
                  <a:gd name="T48" fmla="*/ 660898967 w 128"/>
                  <a:gd name="T49" fmla="*/ 1108976799 h 128"/>
                  <a:gd name="T50" fmla="*/ 646213516 w 128"/>
                  <a:gd name="T51" fmla="*/ 1575916409 h 128"/>
                  <a:gd name="T52" fmla="*/ 704959154 w 128"/>
                  <a:gd name="T53" fmla="*/ 1707241504 h 128"/>
                  <a:gd name="T54" fmla="*/ 778394076 w 128"/>
                  <a:gd name="T55" fmla="*/ 992243807 h 128"/>
                  <a:gd name="T56" fmla="*/ 763708624 w 128"/>
                  <a:gd name="T57" fmla="*/ 992243807 h 128"/>
                  <a:gd name="T58" fmla="*/ 763708624 w 128"/>
                  <a:gd name="T59" fmla="*/ 642041009 h 128"/>
                  <a:gd name="T60" fmla="*/ 1086815382 w 128"/>
                  <a:gd name="T61" fmla="*/ 525304196 h 128"/>
                  <a:gd name="T62" fmla="*/ 1086815382 w 128"/>
                  <a:gd name="T63" fmla="*/ 1108976799 h 128"/>
                  <a:gd name="T64" fmla="*/ 1468667778 w 128"/>
                  <a:gd name="T65" fmla="*/ 1517548003 h 128"/>
                  <a:gd name="T66" fmla="*/ 1351172670 w 128"/>
                  <a:gd name="T67" fmla="*/ 1108976799 h 128"/>
                  <a:gd name="T68" fmla="*/ 1351172670 w 128"/>
                  <a:gd name="T69" fmla="*/ 525304196 h 128"/>
                  <a:gd name="T70" fmla="*/ 1468667778 w 128"/>
                  <a:gd name="T71" fmla="*/ 116732993 h 128"/>
                  <a:gd name="T72" fmla="*/ 1468667778 w 128"/>
                  <a:gd name="T73" fmla="*/ 1517548003 h 12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28"/>
                  <a:gd name="T112" fmla="*/ 0 h 128"/>
                  <a:gd name="T113" fmla="*/ 128 w 128"/>
                  <a:gd name="T114" fmla="*/ 128 h 12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28" h="128">
                    <a:moveTo>
                      <a:pt x="100" y="0"/>
                    </a:moveTo>
                    <a:cubicBezTo>
                      <a:pt x="92" y="0"/>
                      <a:pt x="85" y="6"/>
                      <a:pt x="81" y="14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74" y="27"/>
                      <a:pt x="64" y="36"/>
                      <a:pt x="53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7" y="36"/>
                      <a:pt x="0" y="45"/>
                      <a:pt x="0" y="56"/>
                    </a:cubicBezTo>
                    <a:cubicBezTo>
                      <a:pt x="0" y="67"/>
                      <a:pt x="7" y="76"/>
                      <a:pt x="16" y="76"/>
                    </a:cubicBezTo>
                    <a:cubicBezTo>
                      <a:pt x="20" y="76"/>
                      <a:pt x="24" y="80"/>
                      <a:pt x="24" y="84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4"/>
                      <a:pt x="28" y="128"/>
                      <a:pt x="32" y="128"/>
                    </a:cubicBezTo>
                    <a:cubicBezTo>
                      <a:pt x="48" y="128"/>
                      <a:pt x="48" y="128"/>
                      <a:pt x="48" y="128"/>
                    </a:cubicBezTo>
                    <a:cubicBezTo>
                      <a:pt x="52" y="128"/>
                      <a:pt x="56" y="124"/>
                      <a:pt x="56" y="120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56" y="112"/>
                      <a:pt x="52" y="110"/>
                      <a:pt x="52" y="108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79"/>
                      <a:pt x="52" y="79"/>
                      <a:pt x="53" y="78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77"/>
                      <a:pt x="53" y="77"/>
                      <a:pt x="54" y="77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6"/>
                      <a:pt x="55" y="76"/>
                      <a:pt x="55" y="76"/>
                    </a:cubicBezTo>
                    <a:cubicBezTo>
                      <a:pt x="65" y="77"/>
                      <a:pt x="74" y="85"/>
                      <a:pt x="81" y="98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5" y="106"/>
                      <a:pt x="92" y="112"/>
                      <a:pt x="100" y="112"/>
                    </a:cubicBezTo>
                    <a:cubicBezTo>
                      <a:pt x="118" y="112"/>
                      <a:pt x="128" y="84"/>
                      <a:pt x="128" y="56"/>
                    </a:cubicBezTo>
                    <a:cubicBezTo>
                      <a:pt x="128" y="28"/>
                      <a:pt x="118" y="0"/>
                      <a:pt x="100" y="0"/>
                    </a:cubicBezTo>
                    <a:close/>
                    <a:moveTo>
                      <a:pt x="80" y="56"/>
                    </a:moveTo>
                    <a:cubicBezTo>
                      <a:pt x="80" y="52"/>
                      <a:pt x="80" y="48"/>
                      <a:pt x="81" y="44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6" y="44"/>
                      <a:pt x="100" y="49"/>
                      <a:pt x="100" y="56"/>
                    </a:cubicBezTo>
                    <a:cubicBezTo>
                      <a:pt x="100" y="63"/>
                      <a:pt x="96" y="68"/>
                      <a:pt x="92" y="68"/>
                    </a:cubicBezTo>
                    <a:cubicBezTo>
                      <a:pt x="81" y="68"/>
                      <a:pt x="81" y="68"/>
                      <a:pt x="81" y="68"/>
                    </a:cubicBezTo>
                    <a:cubicBezTo>
                      <a:pt x="80" y="64"/>
                      <a:pt x="80" y="60"/>
                      <a:pt x="80" y="56"/>
                    </a:cubicBezTo>
                    <a:close/>
                    <a:moveTo>
                      <a:pt x="8" y="56"/>
                    </a:moveTo>
                    <a:cubicBezTo>
                      <a:pt x="8" y="49"/>
                      <a:pt x="12" y="44"/>
                      <a:pt x="16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2" y="47"/>
                      <a:pt x="40" y="51"/>
                      <a:pt x="40" y="56"/>
                    </a:cubicBezTo>
                    <a:cubicBezTo>
                      <a:pt x="40" y="61"/>
                      <a:pt x="42" y="65"/>
                      <a:pt x="44" y="68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2" y="68"/>
                      <a:pt x="8" y="63"/>
                      <a:pt x="8" y="56"/>
                    </a:cubicBezTo>
                    <a:close/>
                    <a:moveTo>
                      <a:pt x="48" y="120"/>
                    </a:moveTo>
                    <a:cubicBezTo>
                      <a:pt x="32" y="120"/>
                      <a:pt x="32" y="120"/>
                      <a:pt x="32" y="120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2" y="81"/>
                      <a:pt x="31" y="78"/>
                      <a:pt x="30" y="76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4" y="77"/>
                      <a:pt x="44" y="79"/>
                      <a:pt x="44" y="80"/>
                    </a:cubicBezTo>
                    <a:cubicBezTo>
                      <a:pt x="44" y="108"/>
                      <a:pt x="44" y="108"/>
                      <a:pt x="44" y="108"/>
                    </a:cubicBezTo>
                    <a:cubicBezTo>
                      <a:pt x="44" y="112"/>
                      <a:pt x="46" y="114"/>
                      <a:pt x="47" y="116"/>
                    </a:cubicBezTo>
                    <a:cubicBezTo>
                      <a:pt x="48" y="116"/>
                      <a:pt x="48" y="116"/>
                      <a:pt x="48" y="117"/>
                    </a:cubicBezTo>
                    <a:lnTo>
                      <a:pt x="48" y="120"/>
                    </a:lnTo>
                    <a:close/>
                    <a:moveTo>
                      <a:pt x="53" y="68"/>
                    </a:move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48" y="68"/>
                      <a:pt x="44" y="63"/>
                      <a:pt x="44" y="56"/>
                    </a:cubicBezTo>
                    <a:cubicBezTo>
                      <a:pt x="44" y="49"/>
                      <a:pt x="48" y="44"/>
                      <a:pt x="52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60" y="44"/>
                      <a:pt x="68" y="41"/>
                      <a:pt x="74" y="36"/>
                    </a:cubicBezTo>
                    <a:cubicBezTo>
                      <a:pt x="73" y="42"/>
                      <a:pt x="72" y="49"/>
                      <a:pt x="72" y="56"/>
                    </a:cubicBezTo>
                    <a:cubicBezTo>
                      <a:pt x="72" y="63"/>
                      <a:pt x="73" y="70"/>
                      <a:pt x="74" y="76"/>
                    </a:cubicBezTo>
                    <a:cubicBezTo>
                      <a:pt x="68" y="71"/>
                      <a:pt x="60" y="68"/>
                      <a:pt x="53" y="68"/>
                    </a:cubicBezTo>
                    <a:close/>
                    <a:moveTo>
                      <a:pt x="100" y="104"/>
                    </a:moveTo>
                    <a:cubicBezTo>
                      <a:pt x="92" y="104"/>
                      <a:pt x="85" y="93"/>
                      <a:pt x="82" y="76"/>
                    </a:cubicBezTo>
                    <a:cubicBezTo>
                      <a:pt x="92" y="76"/>
                      <a:pt x="92" y="76"/>
                      <a:pt x="92" y="76"/>
                    </a:cubicBezTo>
                    <a:cubicBezTo>
                      <a:pt x="101" y="76"/>
                      <a:pt x="108" y="67"/>
                      <a:pt x="108" y="56"/>
                    </a:cubicBezTo>
                    <a:cubicBezTo>
                      <a:pt x="108" y="45"/>
                      <a:pt x="101" y="36"/>
                      <a:pt x="92" y="36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5" y="19"/>
                      <a:pt x="92" y="8"/>
                      <a:pt x="100" y="8"/>
                    </a:cubicBezTo>
                    <a:cubicBezTo>
                      <a:pt x="111" y="8"/>
                      <a:pt x="120" y="29"/>
                      <a:pt x="120" y="56"/>
                    </a:cubicBezTo>
                    <a:cubicBezTo>
                      <a:pt x="120" y="83"/>
                      <a:pt x="111" y="104"/>
                      <a:pt x="100" y="104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5369" name="组合 22"/>
          <p:cNvGrpSpPr>
            <a:grpSpLocks/>
          </p:cNvGrpSpPr>
          <p:nvPr/>
        </p:nvGrpSpPr>
        <p:grpSpPr bwMode="auto">
          <a:xfrm>
            <a:off x="6526950" y="823914"/>
            <a:ext cx="4579342" cy="1760537"/>
            <a:chOff x="0" y="0"/>
            <a:chExt cx="4579421" cy="1761584"/>
          </a:xfrm>
        </p:grpSpPr>
        <p:sp>
          <p:nvSpPr>
            <p:cNvPr id="14373" name="任意多边形 58"/>
            <p:cNvSpPr>
              <a:spLocks noChangeArrowheads="1"/>
            </p:cNvSpPr>
            <p:nvPr/>
          </p:nvSpPr>
          <p:spPr bwMode="auto">
            <a:xfrm flipH="1">
              <a:off x="0" y="371232"/>
              <a:ext cx="4579421" cy="1390352"/>
            </a:xfrm>
            <a:custGeom>
              <a:avLst/>
              <a:gdLst>
                <a:gd name="T0" fmla="*/ 4579421 w 4579421"/>
                <a:gd name="T1" fmla="*/ 0 h 1390352"/>
                <a:gd name="T2" fmla="*/ 1832760 w 4579421"/>
                <a:gd name="T3" fmla="*/ 0 h 1390352"/>
                <a:gd name="T4" fmla="*/ 1838263 w 4579421"/>
                <a:gd name="T5" fmla="*/ 54592 h 1390352"/>
                <a:gd name="T6" fmla="*/ 1412438 w 4579421"/>
                <a:gd name="T7" fmla="*/ 480417 h 1390352"/>
                <a:gd name="T8" fmla="*/ 986613 w 4579421"/>
                <a:gd name="T9" fmla="*/ 54592 h 1390352"/>
                <a:gd name="T10" fmla="*/ 992116 w 4579421"/>
                <a:gd name="T11" fmla="*/ 0 h 1390352"/>
                <a:gd name="T12" fmla="*/ 0 w 4579421"/>
                <a:gd name="T13" fmla="*/ 0 h 1390352"/>
                <a:gd name="T14" fmla="*/ 0 w 4579421"/>
                <a:gd name="T15" fmla="*/ 1390352 h 1390352"/>
                <a:gd name="T16" fmla="*/ 4579421 w 4579421"/>
                <a:gd name="T17" fmla="*/ 1390352 h 1390352"/>
                <a:gd name="T18" fmla="*/ 4579421 w 4579421"/>
                <a:gd name="T19" fmla="*/ 0 h 13903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79421"/>
                <a:gd name="T31" fmla="*/ 0 h 1390352"/>
                <a:gd name="T32" fmla="*/ 4579421 w 4579421"/>
                <a:gd name="T33" fmla="*/ 1390352 h 139035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79421" h="1390352">
                  <a:moveTo>
                    <a:pt x="4579421" y="0"/>
                  </a:moveTo>
                  <a:lnTo>
                    <a:pt x="1832760" y="0"/>
                  </a:lnTo>
                  <a:lnTo>
                    <a:pt x="1838263" y="54592"/>
                  </a:lnTo>
                  <a:cubicBezTo>
                    <a:pt x="1838263" y="289769"/>
                    <a:pt x="1647615" y="480417"/>
                    <a:pt x="1412438" y="480417"/>
                  </a:cubicBezTo>
                  <a:cubicBezTo>
                    <a:pt x="1177261" y="480417"/>
                    <a:pt x="986613" y="289769"/>
                    <a:pt x="986613" y="54592"/>
                  </a:cubicBezTo>
                  <a:lnTo>
                    <a:pt x="992116" y="0"/>
                  </a:lnTo>
                  <a:lnTo>
                    <a:pt x="0" y="0"/>
                  </a:lnTo>
                  <a:lnTo>
                    <a:pt x="0" y="1390352"/>
                  </a:lnTo>
                  <a:lnTo>
                    <a:pt x="4579421" y="1390352"/>
                  </a:lnTo>
                  <a:lnTo>
                    <a:pt x="4579421" y="0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7302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74" name="任意多边形 61"/>
            <p:cNvSpPr>
              <a:spLocks noChangeArrowheads="1"/>
            </p:cNvSpPr>
            <p:nvPr/>
          </p:nvSpPr>
          <p:spPr bwMode="auto">
            <a:xfrm flipH="1">
              <a:off x="3221167" y="364772"/>
              <a:ext cx="1358254" cy="1396812"/>
            </a:xfrm>
            <a:custGeom>
              <a:avLst/>
              <a:gdLst>
                <a:gd name="T0" fmla="*/ 992768 w 1358254"/>
                <a:gd name="T1" fmla="*/ 0 h 1396812"/>
                <a:gd name="T2" fmla="*/ 0 w 1358254"/>
                <a:gd name="T3" fmla="*/ 0 h 1396812"/>
                <a:gd name="T4" fmla="*/ 0 w 1358254"/>
                <a:gd name="T5" fmla="*/ 1396812 h 1396812"/>
                <a:gd name="T6" fmla="*/ 1358254 w 1358254"/>
                <a:gd name="T7" fmla="*/ 1396812 h 1396812"/>
                <a:gd name="T8" fmla="*/ 1358254 w 1358254"/>
                <a:gd name="T9" fmla="*/ 481415 h 1396812"/>
                <a:gd name="T10" fmla="*/ 1326620 w 1358254"/>
                <a:gd name="T11" fmla="*/ 478226 h 1396812"/>
                <a:gd name="T12" fmla="*/ 986614 w 1358254"/>
                <a:gd name="T13" fmla="*/ 61052 h 1396812"/>
                <a:gd name="T14" fmla="*/ 992768 w 1358254"/>
                <a:gd name="T15" fmla="*/ 0 h 13968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58254"/>
                <a:gd name="T25" fmla="*/ 0 h 1396812"/>
                <a:gd name="T26" fmla="*/ 1358254 w 1358254"/>
                <a:gd name="T27" fmla="*/ 1396812 h 13968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58254" h="1396812">
                  <a:moveTo>
                    <a:pt x="992768" y="0"/>
                  </a:moveTo>
                  <a:lnTo>
                    <a:pt x="0" y="0"/>
                  </a:lnTo>
                  <a:lnTo>
                    <a:pt x="0" y="1396812"/>
                  </a:lnTo>
                  <a:lnTo>
                    <a:pt x="1358254" y="1396812"/>
                  </a:lnTo>
                  <a:lnTo>
                    <a:pt x="1358254" y="481415"/>
                  </a:lnTo>
                  <a:lnTo>
                    <a:pt x="1326620" y="478226"/>
                  </a:lnTo>
                  <a:cubicBezTo>
                    <a:pt x="1132579" y="438519"/>
                    <a:pt x="986614" y="266832"/>
                    <a:pt x="986614" y="61052"/>
                  </a:cubicBezTo>
                  <a:lnTo>
                    <a:pt x="992768" y="0"/>
                  </a:lnTo>
                  <a:close/>
                </a:path>
              </a:pathLst>
            </a:custGeom>
            <a:blipFill dpi="0" rotWithShape="0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7302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4375" name="组合 71"/>
            <p:cNvGrpSpPr>
              <a:grpSpLocks/>
            </p:cNvGrpSpPr>
            <p:nvPr/>
          </p:nvGrpSpPr>
          <p:grpSpPr bwMode="auto">
            <a:xfrm>
              <a:off x="2741159" y="0"/>
              <a:ext cx="851649" cy="851649"/>
              <a:chOff x="0" y="0"/>
              <a:chExt cx="851649" cy="851649"/>
            </a:xfrm>
          </p:grpSpPr>
          <p:sp>
            <p:nvSpPr>
              <p:cNvPr id="14376" name="Oval 91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851649" cy="851649"/>
              </a:xfrm>
              <a:prstGeom prst="ellipse">
                <a:avLst/>
              </a:prstGeom>
              <a:solidFill>
                <a:srgbClr val="FFFFFF">
                  <a:alpha val="39999"/>
                </a:srgbClr>
              </a:solidFill>
              <a:ln w="73025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4377" name="Group 105"/>
              <p:cNvGrpSpPr>
                <a:grpSpLocks/>
              </p:cNvGrpSpPr>
              <p:nvPr/>
            </p:nvGrpSpPr>
            <p:grpSpPr bwMode="auto">
              <a:xfrm>
                <a:off x="225599" y="226245"/>
                <a:ext cx="400449" cy="399158"/>
                <a:chOff x="0" y="0"/>
                <a:chExt cx="492125" cy="490538"/>
              </a:xfrm>
            </p:grpSpPr>
            <p:sp>
              <p:nvSpPr>
                <p:cNvPr id="14378" name="Freeform 9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92125" cy="490538"/>
                </a:xfrm>
                <a:custGeom>
                  <a:avLst/>
                  <a:gdLst>
                    <a:gd name="T0" fmla="*/ 1714701910 w 128"/>
                    <a:gd name="T1" fmla="*/ 0 h 128"/>
                    <a:gd name="T2" fmla="*/ 413892504 w 128"/>
                    <a:gd name="T3" fmla="*/ 0 h 128"/>
                    <a:gd name="T4" fmla="*/ 236512199 w 128"/>
                    <a:gd name="T5" fmla="*/ 176241106 h 128"/>
                    <a:gd name="T6" fmla="*/ 236512199 w 128"/>
                    <a:gd name="T7" fmla="*/ 293736454 h 128"/>
                    <a:gd name="T8" fmla="*/ 177384149 w 128"/>
                    <a:gd name="T9" fmla="*/ 293736454 h 128"/>
                    <a:gd name="T10" fmla="*/ 0 w 128"/>
                    <a:gd name="T11" fmla="*/ 469977560 h 128"/>
                    <a:gd name="T12" fmla="*/ 0 w 128"/>
                    <a:gd name="T13" fmla="*/ 1644915710 h 128"/>
                    <a:gd name="T14" fmla="*/ 236512199 w 128"/>
                    <a:gd name="T15" fmla="*/ 1879902574 h 128"/>
                    <a:gd name="T16" fmla="*/ 1655573860 w 128"/>
                    <a:gd name="T17" fmla="*/ 1879902574 h 128"/>
                    <a:gd name="T18" fmla="*/ 1892086060 w 128"/>
                    <a:gd name="T19" fmla="*/ 1644915710 h 128"/>
                    <a:gd name="T20" fmla="*/ 1892086060 w 128"/>
                    <a:gd name="T21" fmla="*/ 176241106 h 128"/>
                    <a:gd name="T22" fmla="*/ 1714701910 w 128"/>
                    <a:gd name="T23" fmla="*/ 0 h 128"/>
                    <a:gd name="T24" fmla="*/ 1773829960 w 128"/>
                    <a:gd name="T25" fmla="*/ 1644915710 h 128"/>
                    <a:gd name="T26" fmla="*/ 1655573860 w 128"/>
                    <a:gd name="T27" fmla="*/ 1762407226 h 128"/>
                    <a:gd name="T28" fmla="*/ 236512199 w 128"/>
                    <a:gd name="T29" fmla="*/ 1762407226 h 128"/>
                    <a:gd name="T30" fmla="*/ 118256100 w 128"/>
                    <a:gd name="T31" fmla="*/ 1644915710 h 128"/>
                    <a:gd name="T32" fmla="*/ 118256100 w 128"/>
                    <a:gd name="T33" fmla="*/ 469977560 h 128"/>
                    <a:gd name="T34" fmla="*/ 177384149 w 128"/>
                    <a:gd name="T35" fmla="*/ 411227969 h 128"/>
                    <a:gd name="T36" fmla="*/ 236512199 w 128"/>
                    <a:gd name="T37" fmla="*/ 411227969 h 128"/>
                    <a:gd name="T38" fmla="*/ 236512199 w 128"/>
                    <a:gd name="T39" fmla="*/ 1586166120 h 128"/>
                    <a:gd name="T40" fmla="*/ 295640249 w 128"/>
                    <a:gd name="T41" fmla="*/ 1644915710 h 128"/>
                    <a:gd name="T42" fmla="*/ 354764454 w 128"/>
                    <a:gd name="T43" fmla="*/ 1586166120 h 128"/>
                    <a:gd name="T44" fmla="*/ 354764454 w 128"/>
                    <a:gd name="T45" fmla="*/ 176241106 h 128"/>
                    <a:gd name="T46" fmla="*/ 413892504 w 128"/>
                    <a:gd name="T47" fmla="*/ 117495348 h 128"/>
                    <a:gd name="T48" fmla="*/ 1714701910 w 128"/>
                    <a:gd name="T49" fmla="*/ 117495348 h 128"/>
                    <a:gd name="T50" fmla="*/ 1773829960 w 128"/>
                    <a:gd name="T51" fmla="*/ 176241106 h 128"/>
                    <a:gd name="T52" fmla="*/ 1773829960 w 128"/>
                    <a:gd name="T53" fmla="*/ 1644915710 h 128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128"/>
                    <a:gd name="T82" fmla="*/ 0 h 128"/>
                    <a:gd name="T83" fmla="*/ 128 w 128"/>
                    <a:gd name="T84" fmla="*/ 128 h 128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128" h="128">
                      <a:moveTo>
                        <a:pt x="116" y="0"/>
                      </a:move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1" y="0"/>
                        <a:pt x="16" y="5"/>
                        <a:pt x="16" y="12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5" y="20"/>
                        <a:pt x="0" y="25"/>
                        <a:pt x="0" y="32"/>
                      </a:cubicBez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0" y="121"/>
                        <a:pt x="7" y="128"/>
                        <a:pt x="16" y="128"/>
                      </a:cubicBezTo>
                      <a:cubicBezTo>
                        <a:pt x="112" y="128"/>
                        <a:pt x="112" y="128"/>
                        <a:pt x="112" y="128"/>
                      </a:cubicBezTo>
                      <a:cubicBezTo>
                        <a:pt x="121" y="128"/>
                        <a:pt x="128" y="121"/>
                        <a:pt x="128" y="112"/>
                      </a:cubicBezTo>
                      <a:cubicBezTo>
                        <a:pt x="128" y="12"/>
                        <a:pt x="128" y="12"/>
                        <a:pt x="128" y="12"/>
                      </a:cubicBezTo>
                      <a:cubicBezTo>
                        <a:pt x="128" y="5"/>
                        <a:pt x="123" y="0"/>
                        <a:pt x="116" y="0"/>
                      </a:cubicBezTo>
                      <a:close/>
                      <a:moveTo>
                        <a:pt x="120" y="112"/>
                      </a:moveTo>
                      <a:cubicBezTo>
                        <a:pt x="120" y="116"/>
                        <a:pt x="116" y="120"/>
                        <a:pt x="112" y="120"/>
                      </a:cubicBezTo>
                      <a:cubicBezTo>
                        <a:pt x="16" y="120"/>
                        <a:pt x="16" y="120"/>
                        <a:pt x="16" y="120"/>
                      </a:cubicBezTo>
                      <a:cubicBezTo>
                        <a:pt x="12" y="120"/>
                        <a:pt x="8" y="116"/>
                        <a:pt x="8" y="11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0"/>
                        <a:pt x="10" y="28"/>
                        <a:pt x="12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108"/>
                        <a:pt x="16" y="108"/>
                        <a:pt x="16" y="108"/>
                      </a:cubicBezTo>
                      <a:cubicBezTo>
                        <a:pt x="16" y="110"/>
                        <a:pt x="18" y="112"/>
                        <a:pt x="20" y="112"/>
                      </a:cubicBezTo>
                      <a:cubicBezTo>
                        <a:pt x="22" y="112"/>
                        <a:pt x="24" y="110"/>
                        <a:pt x="24" y="108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0"/>
                        <a:pt x="26" y="8"/>
                        <a:pt x="28" y="8"/>
                      </a:cubicBezTo>
                      <a:cubicBezTo>
                        <a:pt x="116" y="8"/>
                        <a:pt x="116" y="8"/>
                        <a:pt x="116" y="8"/>
                      </a:cubicBezTo>
                      <a:cubicBezTo>
                        <a:pt x="118" y="8"/>
                        <a:pt x="120" y="10"/>
                        <a:pt x="120" y="12"/>
                      </a:cubicBezTo>
                      <a:lnTo>
                        <a:pt x="120" y="11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79" name="Freeform 10"/>
                <p:cNvSpPr>
                  <a:spLocks noChangeArrowheads="1"/>
                </p:cNvSpPr>
                <p:nvPr/>
              </p:nvSpPr>
              <p:spPr bwMode="auto">
                <a:xfrm>
                  <a:off x="292100" y="184150"/>
                  <a:ext cx="138113" cy="14288"/>
                </a:xfrm>
                <a:custGeom>
                  <a:avLst/>
                  <a:gdLst>
                    <a:gd name="T0" fmla="*/ 29437251 w 36"/>
                    <a:gd name="T1" fmla="*/ 51036736 h 4"/>
                    <a:gd name="T2" fmla="*/ 500429437 w 36"/>
                    <a:gd name="T3" fmla="*/ 51036736 h 4"/>
                    <a:gd name="T4" fmla="*/ 529866688 w 36"/>
                    <a:gd name="T5" fmla="*/ 25518368 h 4"/>
                    <a:gd name="T6" fmla="*/ 500429437 w 36"/>
                    <a:gd name="T7" fmla="*/ 0 h 4"/>
                    <a:gd name="T8" fmla="*/ 29437251 w 36"/>
                    <a:gd name="T9" fmla="*/ 0 h 4"/>
                    <a:gd name="T10" fmla="*/ 0 w 36"/>
                    <a:gd name="T11" fmla="*/ 25518368 h 4"/>
                    <a:gd name="T12" fmla="*/ 29437251 w 36"/>
                    <a:gd name="T13" fmla="*/ 51036736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6"/>
                    <a:gd name="T22" fmla="*/ 0 h 4"/>
                    <a:gd name="T23" fmla="*/ 36 w 3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6" h="4">
                      <a:moveTo>
                        <a:pt x="2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80" name="Freeform 11"/>
                <p:cNvSpPr>
                  <a:spLocks noChangeArrowheads="1"/>
                </p:cNvSpPr>
                <p:nvPr/>
              </p:nvSpPr>
              <p:spPr bwMode="auto">
                <a:xfrm>
                  <a:off x="292100" y="138112"/>
                  <a:ext cx="138113" cy="14288"/>
                </a:xfrm>
                <a:custGeom>
                  <a:avLst/>
                  <a:gdLst>
                    <a:gd name="T0" fmla="*/ 29437251 w 36"/>
                    <a:gd name="T1" fmla="*/ 51036736 h 4"/>
                    <a:gd name="T2" fmla="*/ 500429437 w 36"/>
                    <a:gd name="T3" fmla="*/ 51036736 h 4"/>
                    <a:gd name="T4" fmla="*/ 529866688 w 36"/>
                    <a:gd name="T5" fmla="*/ 25518368 h 4"/>
                    <a:gd name="T6" fmla="*/ 500429437 w 36"/>
                    <a:gd name="T7" fmla="*/ 0 h 4"/>
                    <a:gd name="T8" fmla="*/ 29437251 w 36"/>
                    <a:gd name="T9" fmla="*/ 0 h 4"/>
                    <a:gd name="T10" fmla="*/ 0 w 36"/>
                    <a:gd name="T11" fmla="*/ 25518368 h 4"/>
                    <a:gd name="T12" fmla="*/ 29437251 w 36"/>
                    <a:gd name="T13" fmla="*/ 51036736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6"/>
                    <a:gd name="T22" fmla="*/ 0 h 4"/>
                    <a:gd name="T23" fmla="*/ 36 w 3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6" h="4">
                      <a:moveTo>
                        <a:pt x="2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81" name="Freeform 12"/>
                <p:cNvSpPr>
                  <a:spLocks noChangeArrowheads="1"/>
                </p:cNvSpPr>
                <p:nvPr/>
              </p:nvSpPr>
              <p:spPr bwMode="auto">
                <a:xfrm>
                  <a:off x="292100" y="92075"/>
                  <a:ext cx="138113" cy="14288"/>
                </a:xfrm>
                <a:custGeom>
                  <a:avLst/>
                  <a:gdLst>
                    <a:gd name="T0" fmla="*/ 29437251 w 36"/>
                    <a:gd name="T1" fmla="*/ 51036736 h 4"/>
                    <a:gd name="T2" fmla="*/ 500429437 w 36"/>
                    <a:gd name="T3" fmla="*/ 51036736 h 4"/>
                    <a:gd name="T4" fmla="*/ 529866688 w 36"/>
                    <a:gd name="T5" fmla="*/ 25518368 h 4"/>
                    <a:gd name="T6" fmla="*/ 500429437 w 36"/>
                    <a:gd name="T7" fmla="*/ 0 h 4"/>
                    <a:gd name="T8" fmla="*/ 29437251 w 36"/>
                    <a:gd name="T9" fmla="*/ 0 h 4"/>
                    <a:gd name="T10" fmla="*/ 0 w 36"/>
                    <a:gd name="T11" fmla="*/ 25518368 h 4"/>
                    <a:gd name="T12" fmla="*/ 29437251 w 36"/>
                    <a:gd name="T13" fmla="*/ 51036736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6"/>
                    <a:gd name="T22" fmla="*/ 0 h 4"/>
                    <a:gd name="T23" fmla="*/ 36 w 3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6" h="4">
                      <a:moveTo>
                        <a:pt x="2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82" name="Freeform 13"/>
                <p:cNvSpPr>
                  <a:spLocks noChangeArrowheads="1"/>
                </p:cNvSpPr>
                <p:nvPr/>
              </p:nvSpPr>
              <p:spPr bwMode="auto">
                <a:xfrm>
                  <a:off x="122238" y="414337"/>
                  <a:ext cx="138113" cy="14288"/>
                </a:xfrm>
                <a:custGeom>
                  <a:avLst/>
                  <a:gdLst>
                    <a:gd name="T0" fmla="*/ 500429437 w 36"/>
                    <a:gd name="T1" fmla="*/ 0 h 4"/>
                    <a:gd name="T2" fmla="*/ 29437251 w 36"/>
                    <a:gd name="T3" fmla="*/ 0 h 4"/>
                    <a:gd name="T4" fmla="*/ 0 w 36"/>
                    <a:gd name="T5" fmla="*/ 25518368 h 4"/>
                    <a:gd name="T6" fmla="*/ 29437251 w 36"/>
                    <a:gd name="T7" fmla="*/ 51036736 h 4"/>
                    <a:gd name="T8" fmla="*/ 500429437 w 36"/>
                    <a:gd name="T9" fmla="*/ 51036736 h 4"/>
                    <a:gd name="T10" fmla="*/ 529866688 w 36"/>
                    <a:gd name="T11" fmla="*/ 25518368 h 4"/>
                    <a:gd name="T12" fmla="*/ 500429437 w 36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6"/>
                    <a:gd name="T22" fmla="*/ 0 h 4"/>
                    <a:gd name="T23" fmla="*/ 36 w 3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83" name="Freeform 14"/>
                <p:cNvSpPr>
                  <a:spLocks noChangeArrowheads="1"/>
                </p:cNvSpPr>
                <p:nvPr/>
              </p:nvSpPr>
              <p:spPr bwMode="auto">
                <a:xfrm>
                  <a:off x="122238" y="368300"/>
                  <a:ext cx="138113" cy="14288"/>
                </a:xfrm>
                <a:custGeom>
                  <a:avLst/>
                  <a:gdLst>
                    <a:gd name="T0" fmla="*/ 500429437 w 36"/>
                    <a:gd name="T1" fmla="*/ 0 h 4"/>
                    <a:gd name="T2" fmla="*/ 29437251 w 36"/>
                    <a:gd name="T3" fmla="*/ 0 h 4"/>
                    <a:gd name="T4" fmla="*/ 0 w 36"/>
                    <a:gd name="T5" fmla="*/ 25518368 h 4"/>
                    <a:gd name="T6" fmla="*/ 29437251 w 36"/>
                    <a:gd name="T7" fmla="*/ 51036736 h 4"/>
                    <a:gd name="T8" fmla="*/ 500429437 w 36"/>
                    <a:gd name="T9" fmla="*/ 51036736 h 4"/>
                    <a:gd name="T10" fmla="*/ 529866688 w 36"/>
                    <a:gd name="T11" fmla="*/ 25518368 h 4"/>
                    <a:gd name="T12" fmla="*/ 500429437 w 36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6"/>
                    <a:gd name="T22" fmla="*/ 0 h 4"/>
                    <a:gd name="T23" fmla="*/ 36 w 3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84" name="Freeform 15"/>
                <p:cNvSpPr>
                  <a:spLocks noChangeArrowheads="1"/>
                </p:cNvSpPr>
                <p:nvPr/>
              </p:nvSpPr>
              <p:spPr bwMode="auto">
                <a:xfrm>
                  <a:off x="122238" y="322262"/>
                  <a:ext cx="138113" cy="14288"/>
                </a:xfrm>
                <a:custGeom>
                  <a:avLst/>
                  <a:gdLst>
                    <a:gd name="T0" fmla="*/ 500429437 w 36"/>
                    <a:gd name="T1" fmla="*/ 0 h 4"/>
                    <a:gd name="T2" fmla="*/ 29437251 w 36"/>
                    <a:gd name="T3" fmla="*/ 0 h 4"/>
                    <a:gd name="T4" fmla="*/ 0 w 36"/>
                    <a:gd name="T5" fmla="*/ 25518368 h 4"/>
                    <a:gd name="T6" fmla="*/ 29437251 w 36"/>
                    <a:gd name="T7" fmla="*/ 51036736 h 4"/>
                    <a:gd name="T8" fmla="*/ 500429437 w 36"/>
                    <a:gd name="T9" fmla="*/ 51036736 h 4"/>
                    <a:gd name="T10" fmla="*/ 529866688 w 36"/>
                    <a:gd name="T11" fmla="*/ 25518368 h 4"/>
                    <a:gd name="T12" fmla="*/ 500429437 w 36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6"/>
                    <a:gd name="T22" fmla="*/ 0 h 4"/>
                    <a:gd name="T23" fmla="*/ 36 w 3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85" name="Freeform 16"/>
                <p:cNvSpPr>
                  <a:spLocks noChangeArrowheads="1"/>
                </p:cNvSpPr>
                <p:nvPr/>
              </p:nvSpPr>
              <p:spPr bwMode="auto">
                <a:xfrm>
                  <a:off x="292100" y="414337"/>
                  <a:ext cx="138113" cy="14288"/>
                </a:xfrm>
                <a:custGeom>
                  <a:avLst/>
                  <a:gdLst>
                    <a:gd name="T0" fmla="*/ 500429437 w 36"/>
                    <a:gd name="T1" fmla="*/ 0 h 4"/>
                    <a:gd name="T2" fmla="*/ 29437251 w 36"/>
                    <a:gd name="T3" fmla="*/ 0 h 4"/>
                    <a:gd name="T4" fmla="*/ 0 w 36"/>
                    <a:gd name="T5" fmla="*/ 25518368 h 4"/>
                    <a:gd name="T6" fmla="*/ 29437251 w 36"/>
                    <a:gd name="T7" fmla="*/ 51036736 h 4"/>
                    <a:gd name="T8" fmla="*/ 500429437 w 36"/>
                    <a:gd name="T9" fmla="*/ 51036736 h 4"/>
                    <a:gd name="T10" fmla="*/ 529866688 w 36"/>
                    <a:gd name="T11" fmla="*/ 25518368 h 4"/>
                    <a:gd name="T12" fmla="*/ 500429437 w 36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6"/>
                    <a:gd name="T22" fmla="*/ 0 h 4"/>
                    <a:gd name="T23" fmla="*/ 36 w 3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86" name="Freeform 17"/>
                <p:cNvSpPr>
                  <a:spLocks noChangeArrowheads="1"/>
                </p:cNvSpPr>
                <p:nvPr/>
              </p:nvSpPr>
              <p:spPr bwMode="auto">
                <a:xfrm>
                  <a:off x="292100" y="368300"/>
                  <a:ext cx="138113" cy="14288"/>
                </a:xfrm>
                <a:custGeom>
                  <a:avLst/>
                  <a:gdLst>
                    <a:gd name="T0" fmla="*/ 500429437 w 36"/>
                    <a:gd name="T1" fmla="*/ 0 h 4"/>
                    <a:gd name="T2" fmla="*/ 29437251 w 36"/>
                    <a:gd name="T3" fmla="*/ 0 h 4"/>
                    <a:gd name="T4" fmla="*/ 0 w 36"/>
                    <a:gd name="T5" fmla="*/ 25518368 h 4"/>
                    <a:gd name="T6" fmla="*/ 29437251 w 36"/>
                    <a:gd name="T7" fmla="*/ 51036736 h 4"/>
                    <a:gd name="T8" fmla="*/ 500429437 w 36"/>
                    <a:gd name="T9" fmla="*/ 51036736 h 4"/>
                    <a:gd name="T10" fmla="*/ 529866688 w 36"/>
                    <a:gd name="T11" fmla="*/ 25518368 h 4"/>
                    <a:gd name="T12" fmla="*/ 500429437 w 36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6"/>
                    <a:gd name="T22" fmla="*/ 0 h 4"/>
                    <a:gd name="T23" fmla="*/ 36 w 3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87" name="Freeform 18"/>
                <p:cNvSpPr>
                  <a:spLocks noChangeArrowheads="1"/>
                </p:cNvSpPr>
                <p:nvPr/>
              </p:nvSpPr>
              <p:spPr bwMode="auto">
                <a:xfrm>
                  <a:off x="292100" y="322262"/>
                  <a:ext cx="138113" cy="14288"/>
                </a:xfrm>
                <a:custGeom>
                  <a:avLst/>
                  <a:gdLst>
                    <a:gd name="T0" fmla="*/ 500429437 w 36"/>
                    <a:gd name="T1" fmla="*/ 0 h 4"/>
                    <a:gd name="T2" fmla="*/ 29437251 w 36"/>
                    <a:gd name="T3" fmla="*/ 0 h 4"/>
                    <a:gd name="T4" fmla="*/ 0 w 36"/>
                    <a:gd name="T5" fmla="*/ 25518368 h 4"/>
                    <a:gd name="T6" fmla="*/ 29437251 w 36"/>
                    <a:gd name="T7" fmla="*/ 51036736 h 4"/>
                    <a:gd name="T8" fmla="*/ 500429437 w 36"/>
                    <a:gd name="T9" fmla="*/ 51036736 h 4"/>
                    <a:gd name="T10" fmla="*/ 529866688 w 36"/>
                    <a:gd name="T11" fmla="*/ 25518368 h 4"/>
                    <a:gd name="T12" fmla="*/ 500429437 w 36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6"/>
                    <a:gd name="T22" fmla="*/ 0 h 4"/>
                    <a:gd name="T23" fmla="*/ 36 w 36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88" name="Freeform 19"/>
                <p:cNvSpPr>
                  <a:spLocks noChangeArrowheads="1"/>
                </p:cNvSpPr>
                <p:nvPr/>
              </p:nvSpPr>
              <p:spPr bwMode="auto">
                <a:xfrm>
                  <a:off x="122238" y="230187"/>
                  <a:ext cx="307975" cy="14288"/>
                </a:xfrm>
                <a:custGeom>
                  <a:avLst/>
                  <a:gdLst>
                    <a:gd name="T0" fmla="*/ 1155968764 w 80"/>
                    <a:gd name="T1" fmla="*/ 0 h 4"/>
                    <a:gd name="T2" fmla="*/ 29638744 w 80"/>
                    <a:gd name="T3" fmla="*/ 0 h 4"/>
                    <a:gd name="T4" fmla="*/ 0 w 80"/>
                    <a:gd name="T5" fmla="*/ 25518368 h 4"/>
                    <a:gd name="T6" fmla="*/ 29638744 w 80"/>
                    <a:gd name="T7" fmla="*/ 51036736 h 4"/>
                    <a:gd name="T8" fmla="*/ 1155968764 w 80"/>
                    <a:gd name="T9" fmla="*/ 51036736 h 4"/>
                    <a:gd name="T10" fmla="*/ 1185607508 w 80"/>
                    <a:gd name="T11" fmla="*/ 25518368 h 4"/>
                    <a:gd name="T12" fmla="*/ 1155968764 w 80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0"/>
                    <a:gd name="T22" fmla="*/ 0 h 4"/>
                    <a:gd name="T23" fmla="*/ 80 w 80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0" h="4">
                      <a:moveTo>
                        <a:pt x="78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78" y="4"/>
                        <a:pt x="78" y="4"/>
                        <a:pt x="78" y="4"/>
                      </a:cubicBezTo>
                      <a:cubicBezTo>
                        <a:pt x="79" y="4"/>
                        <a:pt x="80" y="3"/>
                        <a:pt x="80" y="2"/>
                      </a:cubicBezTo>
                      <a:cubicBezTo>
                        <a:pt x="80" y="1"/>
                        <a:pt x="79" y="0"/>
                        <a:pt x="78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89" name="Freeform 20"/>
                <p:cNvSpPr>
                  <a:spLocks noChangeArrowheads="1"/>
                </p:cNvSpPr>
                <p:nvPr/>
              </p:nvSpPr>
              <p:spPr bwMode="auto">
                <a:xfrm>
                  <a:off x="122238" y="276225"/>
                  <a:ext cx="307975" cy="14288"/>
                </a:xfrm>
                <a:custGeom>
                  <a:avLst/>
                  <a:gdLst>
                    <a:gd name="T0" fmla="*/ 1155968764 w 80"/>
                    <a:gd name="T1" fmla="*/ 0 h 4"/>
                    <a:gd name="T2" fmla="*/ 29638744 w 80"/>
                    <a:gd name="T3" fmla="*/ 0 h 4"/>
                    <a:gd name="T4" fmla="*/ 0 w 80"/>
                    <a:gd name="T5" fmla="*/ 25518368 h 4"/>
                    <a:gd name="T6" fmla="*/ 29638744 w 80"/>
                    <a:gd name="T7" fmla="*/ 51036736 h 4"/>
                    <a:gd name="T8" fmla="*/ 1155968764 w 80"/>
                    <a:gd name="T9" fmla="*/ 51036736 h 4"/>
                    <a:gd name="T10" fmla="*/ 1185607508 w 80"/>
                    <a:gd name="T11" fmla="*/ 25518368 h 4"/>
                    <a:gd name="T12" fmla="*/ 1155968764 w 80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0"/>
                    <a:gd name="T22" fmla="*/ 0 h 4"/>
                    <a:gd name="T23" fmla="*/ 80 w 80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0" h="4">
                      <a:moveTo>
                        <a:pt x="78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78" y="4"/>
                        <a:pt x="78" y="4"/>
                        <a:pt x="78" y="4"/>
                      </a:cubicBezTo>
                      <a:cubicBezTo>
                        <a:pt x="79" y="4"/>
                        <a:pt x="80" y="3"/>
                        <a:pt x="80" y="2"/>
                      </a:cubicBezTo>
                      <a:cubicBezTo>
                        <a:pt x="80" y="1"/>
                        <a:pt x="79" y="0"/>
                        <a:pt x="78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90" name="Freeform 21"/>
                <p:cNvSpPr>
                  <a:spLocks noEditPoints="1" noChangeArrowheads="1"/>
                </p:cNvSpPr>
                <p:nvPr/>
              </p:nvSpPr>
              <p:spPr bwMode="auto">
                <a:xfrm>
                  <a:off x="122238" y="60325"/>
                  <a:ext cx="138113" cy="138113"/>
                </a:xfrm>
                <a:custGeom>
                  <a:avLst/>
                  <a:gdLst>
                    <a:gd name="T0" fmla="*/ 58874503 w 36"/>
                    <a:gd name="T1" fmla="*/ 529866688 h 36"/>
                    <a:gd name="T2" fmla="*/ 470992185 w 36"/>
                    <a:gd name="T3" fmla="*/ 529866688 h 36"/>
                    <a:gd name="T4" fmla="*/ 529866688 w 36"/>
                    <a:gd name="T5" fmla="*/ 470992185 h 36"/>
                    <a:gd name="T6" fmla="*/ 529866688 w 36"/>
                    <a:gd name="T7" fmla="*/ 58874503 h 36"/>
                    <a:gd name="T8" fmla="*/ 470992185 w 36"/>
                    <a:gd name="T9" fmla="*/ 0 h 36"/>
                    <a:gd name="T10" fmla="*/ 58874503 w 36"/>
                    <a:gd name="T11" fmla="*/ 0 h 36"/>
                    <a:gd name="T12" fmla="*/ 0 w 36"/>
                    <a:gd name="T13" fmla="*/ 58874503 h 36"/>
                    <a:gd name="T14" fmla="*/ 0 w 36"/>
                    <a:gd name="T15" fmla="*/ 470992185 h 36"/>
                    <a:gd name="T16" fmla="*/ 58874503 w 36"/>
                    <a:gd name="T17" fmla="*/ 529866688 h 36"/>
                    <a:gd name="T18" fmla="*/ 117749005 w 36"/>
                    <a:gd name="T19" fmla="*/ 117749005 h 36"/>
                    <a:gd name="T20" fmla="*/ 412117683 w 36"/>
                    <a:gd name="T21" fmla="*/ 117749005 h 36"/>
                    <a:gd name="T22" fmla="*/ 412117683 w 36"/>
                    <a:gd name="T23" fmla="*/ 412117683 h 36"/>
                    <a:gd name="T24" fmla="*/ 117749005 w 36"/>
                    <a:gd name="T25" fmla="*/ 412117683 h 36"/>
                    <a:gd name="T26" fmla="*/ 117749005 w 36"/>
                    <a:gd name="T27" fmla="*/ 117749005 h 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36"/>
                    <a:gd name="T43" fmla="*/ 0 h 36"/>
                    <a:gd name="T44" fmla="*/ 36 w 36"/>
                    <a:gd name="T45" fmla="*/ 36 h 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36" h="36">
                      <a:moveTo>
                        <a:pt x="4" y="36"/>
                      </a:move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4" y="36"/>
                        <a:pt x="36" y="34"/>
                        <a:pt x="36" y="32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2"/>
                        <a:pt x="34" y="0"/>
                        <a:pt x="32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4"/>
                        <a:pt x="2" y="36"/>
                        <a:pt x="4" y="36"/>
                      </a:cubicBezTo>
                      <a:close/>
                      <a:moveTo>
                        <a:pt x="8" y="8"/>
                      </a:move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lnTo>
                        <a:pt x="8" y="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4343" name="Group 4"/>
          <p:cNvGrpSpPr>
            <a:grpSpLocks/>
          </p:cNvGrpSpPr>
          <p:nvPr/>
        </p:nvGrpSpPr>
        <p:grpSpPr bwMode="auto">
          <a:xfrm flipH="1" flipV="1">
            <a:off x="6092033" y="0"/>
            <a:ext cx="36508" cy="1766888"/>
            <a:chOff x="0" y="0"/>
            <a:chExt cx="36214" cy="1767391"/>
          </a:xfrm>
        </p:grpSpPr>
        <p:sp>
          <p:nvSpPr>
            <p:cNvPr id="14371" name="Straight Connector 21"/>
            <p:cNvSpPr>
              <a:spLocks noChangeShapeType="1"/>
            </p:cNvSpPr>
            <p:nvPr/>
          </p:nvSpPr>
          <p:spPr bwMode="auto">
            <a:xfrm>
              <a:off x="36214" y="0"/>
              <a:ext cx="1" cy="1767391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2" name="Straight Connector 26"/>
            <p:cNvSpPr>
              <a:spLocks noChangeShapeType="1"/>
            </p:cNvSpPr>
            <p:nvPr/>
          </p:nvSpPr>
          <p:spPr bwMode="auto">
            <a:xfrm>
              <a:off x="0" y="0"/>
              <a:ext cx="1" cy="1767391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91" name="Oval 16"/>
          <p:cNvSpPr>
            <a:spLocks noChangeArrowheads="1"/>
          </p:cNvSpPr>
          <p:nvPr/>
        </p:nvSpPr>
        <p:spPr bwMode="auto">
          <a:xfrm flipH="1" flipV="1">
            <a:off x="6042827" y="3275014"/>
            <a:ext cx="136507" cy="134937"/>
          </a:xfrm>
          <a:prstGeom prst="ellipse">
            <a:avLst/>
          </a:prstGeom>
          <a:noFill/>
          <a:ln w="25400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5392" name="Group 2"/>
          <p:cNvGrpSpPr>
            <a:grpSpLocks/>
          </p:cNvGrpSpPr>
          <p:nvPr/>
        </p:nvGrpSpPr>
        <p:grpSpPr bwMode="auto">
          <a:xfrm flipH="1" flipV="1">
            <a:off x="6092033" y="3409951"/>
            <a:ext cx="36508" cy="1552575"/>
            <a:chOff x="0" y="0"/>
            <a:chExt cx="36214" cy="1552769"/>
          </a:xfrm>
        </p:grpSpPr>
        <p:sp>
          <p:nvSpPr>
            <p:cNvPr id="14369" name="Straight Connector 14"/>
            <p:cNvSpPr>
              <a:spLocks noChangeShapeType="1"/>
            </p:cNvSpPr>
            <p:nvPr/>
          </p:nvSpPr>
          <p:spPr bwMode="auto">
            <a:xfrm>
              <a:off x="36214" y="0"/>
              <a:ext cx="1" cy="155276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0" name="Straight Connector 24"/>
            <p:cNvSpPr>
              <a:spLocks noChangeShapeType="1"/>
            </p:cNvSpPr>
            <p:nvPr/>
          </p:nvSpPr>
          <p:spPr bwMode="auto">
            <a:xfrm>
              <a:off x="0" y="0"/>
              <a:ext cx="1" cy="155276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95" name="Group 3"/>
          <p:cNvGrpSpPr>
            <a:grpSpLocks/>
          </p:cNvGrpSpPr>
          <p:nvPr/>
        </p:nvGrpSpPr>
        <p:grpSpPr bwMode="auto">
          <a:xfrm flipH="1" flipV="1">
            <a:off x="6092033" y="1903413"/>
            <a:ext cx="36508" cy="1371600"/>
            <a:chOff x="0" y="0"/>
            <a:chExt cx="36214" cy="1371599"/>
          </a:xfrm>
        </p:grpSpPr>
        <p:sp>
          <p:nvSpPr>
            <p:cNvPr id="14367" name="Straight Connector 19"/>
            <p:cNvSpPr>
              <a:spLocks noChangeShapeType="1"/>
            </p:cNvSpPr>
            <p:nvPr/>
          </p:nvSpPr>
          <p:spPr bwMode="auto">
            <a:xfrm>
              <a:off x="36214" y="0"/>
              <a:ext cx="1" cy="137159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Straight Connector 25"/>
            <p:cNvSpPr>
              <a:spLocks noChangeShapeType="1"/>
            </p:cNvSpPr>
            <p:nvPr/>
          </p:nvSpPr>
          <p:spPr bwMode="auto">
            <a:xfrm>
              <a:off x="0" y="0"/>
              <a:ext cx="1" cy="137159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98" name="Oval 40"/>
          <p:cNvSpPr>
            <a:spLocks noChangeArrowheads="1"/>
          </p:cNvSpPr>
          <p:nvPr/>
        </p:nvSpPr>
        <p:spPr bwMode="auto">
          <a:xfrm flipH="1" flipV="1">
            <a:off x="6042827" y="4954589"/>
            <a:ext cx="136507" cy="134937"/>
          </a:xfrm>
          <a:prstGeom prst="ellipse">
            <a:avLst/>
          </a:prstGeom>
          <a:noFill/>
          <a:ln w="25400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5399" name="Oval 41"/>
          <p:cNvSpPr>
            <a:spLocks noChangeArrowheads="1"/>
          </p:cNvSpPr>
          <p:nvPr/>
        </p:nvSpPr>
        <p:spPr bwMode="auto">
          <a:xfrm flipH="1" flipV="1">
            <a:off x="6042827" y="1766889"/>
            <a:ext cx="136507" cy="136525"/>
          </a:xfrm>
          <a:prstGeom prst="ellipse">
            <a:avLst/>
          </a:prstGeom>
          <a:noFill/>
          <a:ln w="25400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5400" name="Group 1"/>
          <p:cNvGrpSpPr>
            <a:grpSpLocks/>
          </p:cNvGrpSpPr>
          <p:nvPr/>
        </p:nvGrpSpPr>
        <p:grpSpPr bwMode="auto">
          <a:xfrm flipH="1" flipV="1">
            <a:off x="6092033" y="5091114"/>
            <a:ext cx="36508" cy="1766887"/>
            <a:chOff x="0" y="0"/>
            <a:chExt cx="36214" cy="1767391"/>
          </a:xfrm>
        </p:grpSpPr>
        <p:sp>
          <p:nvSpPr>
            <p:cNvPr id="14365" name="Straight Connector 43"/>
            <p:cNvSpPr>
              <a:spLocks noChangeShapeType="1"/>
            </p:cNvSpPr>
            <p:nvPr/>
          </p:nvSpPr>
          <p:spPr bwMode="auto">
            <a:xfrm>
              <a:off x="36214" y="0"/>
              <a:ext cx="1" cy="1767391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Straight Connector 51"/>
            <p:cNvSpPr>
              <a:spLocks noChangeShapeType="1"/>
            </p:cNvSpPr>
            <p:nvPr/>
          </p:nvSpPr>
          <p:spPr bwMode="auto">
            <a:xfrm>
              <a:off x="0" y="0"/>
              <a:ext cx="1" cy="1767391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403" name="Isosceles Triangle 58"/>
          <p:cNvSpPr>
            <a:spLocks noChangeArrowheads="1"/>
          </p:cNvSpPr>
          <p:nvPr/>
        </p:nvSpPr>
        <p:spPr bwMode="auto">
          <a:xfrm rot="16200000" flipV="1">
            <a:off x="6240440" y="4958564"/>
            <a:ext cx="69850" cy="115872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12700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5404" name="Isosceles Triangle 59"/>
          <p:cNvSpPr>
            <a:spLocks noChangeArrowheads="1"/>
          </p:cNvSpPr>
          <p:nvPr/>
        </p:nvSpPr>
        <p:spPr bwMode="auto">
          <a:xfrm rot="5400000" flipH="1" flipV="1">
            <a:off x="5900759" y="3286927"/>
            <a:ext cx="69850" cy="115872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12700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5405" name="Isosceles Triangle 60"/>
          <p:cNvSpPr>
            <a:spLocks noChangeArrowheads="1"/>
          </p:cNvSpPr>
          <p:nvPr/>
        </p:nvSpPr>
        <p:spPr bwMode="auto">
          <a:xfrm rot="16200000" flipV="1">
            <a:off x="6241234" y="1779596"/>
            <a:ext cx="68263" cy="115872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12700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5406" name="TextBox 90"/>
          <p:cNvSpPr>
            <a:spLocks noChangeArrowheads="1"/>
          </p:cNvSpPr>
          <p:nvPr/>
        </p:nvSpPr>
        <p:spPr bwMode="auto">
          <a:xfrm>
            <a:off x="6633300" y="1262064"/>
            <a:ext cx="93491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Arial Black" pitchFamily="34" charset="0"/>
              </a:rPr>
              <a:t>20</a:t>
            </a:r>
            <a:r>
              <a:rPr lang="en-US" altLang="zh-CN" sz="1600">
                <a:solidFill>
                  <a:schemeClr val="bg1"/>
                </a:solidFill>
                <a:latin typeface="Arial Black" pitchFamily="34" charset="0"/>
              </a:rPr>
              <a:t>09.1</a:t>
            </a:r>
            <a:endParaRPr lang="zh-CN" altLang="en-US" sz="16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5407" name="TextBox 159"/>
          <p:cNvSpPr>
            <a:spLocks noChangeArrowheads="1"/>
          </p:cNvSpPr>
          <p:nvPr/>
        </p:nvSpPr>
        <p:spPr bwMode="auto">
          <a:xfrm>
            <a:off x="7747580" y="1387475"/>
            <a:ext cx="156983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</a:p>
        </p:txBody>
      </p:sp>
      <p:sp>
        <p:nvSpPr>
          <p:cNvPr id="15408" name="矩形 47"/>
          <p:cNvSpPr>
            <a:spLocks noChangeArrowheads="1"/>
          </p:cNvSpPr>
          <p:nvPr/>
        </p:nvSpPr>
        <p:spPr bwMode="auto">
          <a:xfrm>
            <a:off x="6680918" y="1816101"/>
            <a:ext cx="3003159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pic>
        <p:nvPicPr>
          <p:cNvPr id="15409" name="Chart 3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535" y="3082926"/>
            <a:ext cx="4747595" cy="239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10" name="TextBox 87"/>
          <p:cNvSpPr>
            <a:spLocks noChangeArrowheads="1"/>
          </p:cNvSpPr>
          <p:nvPr/>
        </p:nvSpPr>
        <p:spPr bwMode="auto">
          <a:xfrm>
            <a:off x="4555532" y="1981200"/>
            <a:ext cx="1071424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600">
                <a:solidFill>
                  <a:srgbClr val="A5A5A5"/>
                </a:solidFill>
                <a:latin typeface="Arial Black" pitchFamily="34" charset="0"/>
              </a:rPr>
              <a:t>20</a:t>
            </a:r>
            <a:r>
              <a:rPr lang="en-US" altLang="zh-CN" sz="1600">
                <a:solidFill>
                  <a:srgbClr val="A5A5A5"/>
                </a:solidFill>
                <a:latin typeface="Arial Black" pitchFamily="34" charset="0"/>
              </a:rPr>
              <a:t>10.10</a:t>
            </a:r>
            <a:endParaRPr lang="zh-CN" altLang="en-US" sz="1600">
              <a:solidFill>
                <a:srgbClr val="A5A5A5"/>
              </a:solidFill>
              <a:latin typeface="Arial Black" pitchFamily="34" charset="0"/>
            </a:endParaRPr>
          </a:p>
        </p:txBody>
      </p:sp>
      <p:sp>
        <p:nvSpPr>
          <p:cNvPr id="15411" name="TextBox 159"/>
          <p:cNvSpPr>
            <a:spLocks noChangeArrowheads="1"/>
          </p:cNvSpPr>
          <p:nvPr/>
        </p:nvSpPr>
        <p:spPr bwMode="auto">
          <a:xfrm>
            <a:off x="4038074" y="2241550"/>
            <a:ext cx="1569834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</a:p>
        </p:txBody>
      </p:sp>
      <p:sp>
        <p:nvSpPr>
          <p:cNvPr id="15412" name="矩形 47"/>
          <p:cNvSpPr>
            <a:spLocks noChangeArrowheads="1"/>
          </p:cNvSpPr>
          <p:nvPr/>
        </p:nvSpPr>
        <p:spPr bwMode="auto">
          <a:xfrm>
            <a:off x="1466660" y="2616201"/>
            <a:ext cx="4155534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15413" name="TextBox 80"/>
          <p:cNvSpPr>
            <a:spLocks noChangeArrowheads="1"/>
          </p:cNvSpPr>
          <p:nvPr/>
        </p:nvSpPr>
        <p:spPr bwMode="auto">
          <a:xfrm>
            <a:off x="6633299" y="3749675"/>
            <a:ext cx="107142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Arial Black" pitchFamily="34" charset="0"/>
              </a:rPr>
              <a:t>201</a:t>
            </a:r>
            <a:r>
              <a:rPr lang="en-US" altLang="zh-CN" sz="1600">
                <a:solidFill>
                  <a:schemeClr val="bg1"/>
                </a:solidFill>
                <a:latin typeface="Arial Black" pitchFamily="34" charset="0"/>
              </a:rPr>
              <a:t>0.12</a:t>
            </a:r>
            <a:endParaRPr lang="zh-CN" altLang="en-US" sz="16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5414" name="TextBox 159"/>
          <p:cNvSpPr>
            <a:spLocks noChangeArrowheads="1"/>
          </p:cNvSpPr>
          <p:nvPr/>
        </p:nvSpPr>
        <p:spPr bwMode="auto">
          <a:xfrm>
            <a:off x="6820600" y="4170364"/>
            <a:ext cx="156983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</a:p>
        </p:txBody>
      </p:sp>
      <p:sp>
        <p:nvSpPr>
          <p:cNvPr id="15415" name="矩形 47"/>
          <p:cNvSpPr>
            <a:spLocks noChangeArrowheads="1"/>
          </p:cNvSpPr>
          <p:nvPr/>
        </p:nvSpPr>
        <p:spPr bwMode="auto">
          <a:xfrm>
            <a:off x="6820600" y="4530726"/>
            <a:ext cx="2922207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5416" name="TextBox 159"/>
          <p:cNvSpPr>
            <a:spLocks noChangeArrowheads="1"/>
          </p:cNvSpPr>
          <p:nvPr/>
        </p:nvSpPr>
        <p:spPr bwMode="auto">
          <a:xfrm>
            <a:off x="6820600" y="5135564"/>
            <a:ext cx="156983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</a:p>
        </p:txBody>
      </p:sp>
      <p:sp>
        <p:nvSpPr>
          <p:cNvPr id="15417" name="矩形 47"/>
          <p:cNvSpPr>
            <a:spLocks noChangeArrowheads="1"/>
          </p:cNvSpPr>
          <p:nvPr/>
        </p:nvSpPr>
        <p:spPr bwMode="auto">
          <a:xfrm>
            <a:off x="6820600" y="5495926"/>
            <a:ext cx="2922207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9718702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9" dur="500" tmFilter="0, 0; .2, .5; .8, .5; 1, 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53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200"/>
                                        <p:tgtEl>
                                          <p:spTgt spid="15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701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75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451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5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951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15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5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451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951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952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9" dur="500" tmFilter="0, 0; .2, .5; .8, .5; 1, 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53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452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200"/>
                                        <p:tgtEl>
                                          <p:spTgt spid="15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652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1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152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1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652"/>
                            </p:stCondLst>
                            <p:childTnLst>
                              <p:par>
                                <p:cTn id="5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1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152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15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652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500"/>
                                        <p:tgtEl>
                                          <p:spTgt spid="15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152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15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6652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500"/>
                                        <p:tgtEl>
                                          <p:spTgt spid="15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7152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5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7652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7653"/>
                            </p:stCondLst>
                            <p:childTnLst>
                              <p:par>
                                <p:cTn id="8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90" dur="500" tmFilter="0, 0; .2, .5; .8, .5; 1, 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153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8153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5" dur="200"/>
                                        <p:tgtEl>
                                          <p:spTgt spid="15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8353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8853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3" dur="500"/>
                                        <p:tgtEl>
                                          <p:spTgt spid="1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9353"/>
                            </p:stCondLst>
                            <p:childTnLst>
                              <p:par>
                                <p:cTn id="10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7" dur="500"/>
                                        <p:tgtEl>
                                          <p:spTgt spid="15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0" dur="500"/>
                                        <p:tgtEl>
                                          <p:spTgt spid="15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3" dur="500"/>
                                        <p:tgtEl>
                                          <p:spTgt spid="15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6" dur="500"/>
                                        <p:tgtEl>
                                          <p:spTgt spid="15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9853"/>
                            </p:stCondLst>
                            <p:childTnLst>
                              <p:par>
                                <p:cTn id="1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0" dur="6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91" grpId="0" bldLvl="0" animBg="1" autoUpdateAnimBg="0"/>
      <p:bldP spid="15391" grpId="1" bldLvl="0" animBg="1" autoUpdateAnimBg="0"/>
      <p:bldP spid="15398" grpId="0" bldLvl="0" animBg="1" autoUpdateAnimBg="0"/>
      <p:bldP spid="15398" grpId="1" bldLvl="0" animBg="1" autoUpdateAnimBg="0"/>
      <p:bldP spid="15399" grpId="0" bldLvl="0" animBg="1" autoUpdateAnimBg="0"/>
      <p:bldP spid="15399" grpId="1" bldLvl="0" animBg="1" autoUpdateAnimBg="0"/>
      <p:bldP spid="15403" grpId="0" bldLvl="0" animBg="1" autoUpdateAnimBg="0"/>
      <p:bldP spid="15404" grpId="0" bldLvl="0" animBg="1" autoUpdateAnimBg="0"/>
      <p:bldP spid="15405" grpId="0" bldLvl="0" animBg="1" autoUpdateAnimBg="0"/>
      <p:bldP spid="15406" grpId="0" bldLvl="0" autoUpdateAnimBg="0"/>
      <p:bldP spid="15407" grpId="0" bldLvl="0" autoUpdateAnimBg="0"/>
      <p:bldP spid="15408" grpId="0" bldLvl="0" autoUpdateAnimBg="0"/>
      <p:bldP spid="15410" grpId="0" bldLvl="0" autoUpdateAnimBg="0"/>
      <p:bldP spid="15411" grpId="0" bldLvl="0" autoUpdateAnimBg="0"/>
      <p:bldP spid="15412" grpId="0" bldLvl="0" autoUpdateAnimBg="0"/>
      <p:bldP spid="15413" grpId="0" bldLvl="0" autoUpdateAnimBg="0"/>
      <p:bldP spid="15414" grpId="0" bldLvl="0" autoUpdateAnimBg="0"/>
      <p:bldP spid="15415" grpId="0" bldLvl="0" autoUpdateAnimBg="0"/>
      <p:bldP spid="15416" grpId="0" bldLvl="0" autoUpdateAnimBg="0"/>
      <p:bldP spid="15417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8EC34B-7CC7-4A0C-9FA5-C9FB565FA095}" type="slidenum">
              <a:rPr lang="zh-CN" altLang="en-US"/>
              <a:pPr>
                <a:defRPr/>
              </a:pPr>
              <a:t>14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363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4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grpSp>
        <p:nvGrpSpPr>
          <p:cNvPr id="16388" name="组合 4"/>
          <p:cNvGrpSpPr>
            <a:grpSpLocks/>
          </p:cNvGrpSpPr>
          <p:nvPr/>
        </p:nvGrpSpPr>
        <p:grpSpPr bwMode="auto">
          <a:xfrm>
            <a:off x="6568220" y="1439864"/>
            <a:ext cx="3941250" cy="2967037"/>
            <a:chOff x="0" y="0"/>
            <a:chExt cx="3941516" cy="2968086"/>
          </a:xfrm>
        </p:grpSpPr>
        <p:sp>
          <p:nvSpPr>
            <p:cNvPr id="15397" name="任意多边形 39"/>
            <p:cNvSpPr>
              <a:spLocks noChangeArrowheads="1"/>
            </p:cNvSpPr>
            <p:nvPr/>
          </p:nvSpPr>
          <p:spPr bwMode="auto">
            <a:xfrm flipH="1">
              <a:off x="0" y="370801"/>
              <a:ext cx="3540095" cy="2597285"/>
            </a:xfrm>
            <a:custGeom>
              <a:avLst/>
              <a:gdLst>
                <a:gd name="T0" fmla="*/ 3540095 w 3540095"/>
                <a:gd name="T1" fmla="*/ 0 h 2597285"/>
                <a:gd name="T2" fmla="*/ 444682 w 3540095"/>
                <a:gd name="T3" fmla="*/ 0 h 2597285"/>
                <a:gd name="T4" fmla="*/ 450229 w 3540095"/>
                <a:gd name="T5" fmla="*/ 55024 h 2597285"/>
                <a:gd name="T6" fmla="*/ 24404 w 3540095"/>
                <a:gd name="T7" fmla="*/ 480849 h 2597285"/>
                <a:gd name="T8" fmla="*/ 0 w 3540095"/>
                <a:gd name="T9" fmla="*/ 478389 h 2597285"/>
                <a:gd name="T10" fmla="*/ 0 w 3540095"/>
                <a:gd name="T11" fmla="*/ 2597285 h 2597285"/>
                <a:gd name="T12" fmla="*/ 3540095 w 3540095"/>
                <a:gd name="T13" fmla="*/ 2597285 h 2597285"/>
                <a:gd name="T14" fmla="*/ 3540095 w 3540095"/>
                <a:gd name="T15" fmla="*/ 0 h 25972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40095"/>
                <a:gd name="T25" fmla="*/ 0 h 2597285"/>
                <a:gd name="T26" fmla="*/ 3540095 w 3540095"/>
                <a:gd name="T27" fmla="*/ 2597285 h 259728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40095" h="2597285">
                  <a:moveTo>
                    <a:pt x="3540095" y="0"/>
                  </a:moveTo>
                  <a:lnTo>
                    <a:pt x="444682" y="0"/>
                  </a:lnTo>
                  <a:lnTo>
                    <a:pt x="450229" y="55024"/>
                  </a:lnTo>
                  <a:cubicBezTo>
                    <a:pt x="450229" y="290201"/>
                    <a:pt x="259581" y="480849"/>
                    <a:pt x="24404" y="480849"/>
                  </a:cubicBezTo>
                  <a:lnTo>
                    <a:pt x="0" y="478389"/>
                  </a:lnTo>
                  <a:lnTo>
                    <a:pt x="0" y="2597285"/>
                  </a:lnTo>
                  <a:lnTo>
                    <a:pt x="3540095" y="2597285"/>
                  </a:lnTo>
                  <a:lnTo>
                    <a:pt x="3540095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7302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5398" name="组合 50"/>
            <p:cNvGrpSpPr>
              <a:grpSpLocks/>
            </p:cNvGrpSpPr>
            <p:nvPr/>
          </p:nvGrpSpPr>
          <p:grpSpPr bwMode="auto">
            <a:xfrm>
              <a:off x="3089867" y="0"/>
              <a:ext cx="851649" cy="851649"/>
              <a:chOff x="0" y="0"/>
              <a:chExt cx="851649" cy="851649"/>
            </a:xfrm>
          </p:grpSpPr>
          <p:sp>
            <p:nvSpPr>
              <p:cNvPr id="15399" name="Oval 57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851649" cy="851649"/>
              </a:xfrm>
              <a:prstGeom prst="ellipse">
                <a:avLst/>
              </a:prstGeom>
              <a:solidFill>
                <a:srgbClr val="F2F2F2">
                  <a:alpha val="39999"/>
                </a:srgbClr>
              </a:solidFill>
              <a:ln w="73025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5400" name="Group 56"/>
              <p:cNvGrpSpPr>
                <a:grpSpLocks/>
              </p:cNvGrpSpPr>
              <p:nvPr/>
            </p:nvGrpSpPr>
            <p:grpSpPr bwMode="auto">
              <a:xfrm>
                <a:off x="260486" y="236892"/>
                <a:ext cx="403138" cy="377863"/>
                <a:chOff x="0" y="0"/>
                <a:chExt cx="506412" cy="474662"/>
              </a:xfrm>
            </p:grpSpPr>
            <p:sp>
              <p:nvSpPr>
                <p:cNvPr id="15401" name="Oval 5"/>
                <p:cNvSpPr>
                  <a:spLocks noChangeArrowheads="1"/>
                </p:cNvSpPr>
                <p:nvPr/>
              </p:nvSpPr>
              <p:spPr bwMode="auto">
                <a:xfrm>
                  <a:off x="246062" y="260350"/>
                  <a:ext cx="60325" cy="60325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cs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15402" name="Freeform 6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506412" cy="474662"/>
                </a:xfrm>
                <a:custGeom>
                  <a:avLst/>
                  <a:gdLst>
                    <a:gd name="T0" fmla="*/ 1707333530 w 132"/>
                    <a:gd name="T1" fmla="*/ 703341902 h 124"/>
                    <a:gd name="T2" fmla="*/ 1707333530 w 132"/>
                    <a:gd name="T3" fmla="*/ 322364401 h 124"/>
                    <a:gd name="T4" fmla="*/ 1530710836 w 132"/>
                    <a:gd name="T5" fmla="*/ 0 h 124"/>
                    <a:gd name="T6" fmla="*/ 323804437 w 132"/>
                    <a:gd name="T7" fmla="*/ 0 h 124"/>
                    <a:gd name="T8" fmla="*/ 0 w 132"/>
                    <a:gd name="T9" fmla="*/ 1494603456 h 124"/>
                    <a:gd name="T10" fmla="*/ 1383529093 w 132"/>
                    <a:gd name="T11" fmla="*/ 1816967857 h 124"/>
                    <a:gd name="T12" fmla="*/ 1707333530 w 132"/>
                    <a:gd name="T13" fmla="*/ 1406683805 h 124"/>
                    <a:gd name="T14" fmla="*/ 1707333530 w 132"/>
                    <a:gd name="T15" fmla="*/ 703341902 h 124"/>
                    <a:gd name="T16" fmla="*/ 1295217746 w 132"/>
                    <a:gd name="T17" fmla="*/ 117222374 h 124"/>
                    <a:gd name="T18" fmla="*/ 1589585067 w 132"/>
                    <a:gd name="T19" fmla="*/ 175835476 h 124"/>
                    <a:gd name="T20" fmla="*/ 1589585067 w 132"/>
                    <a:gd name="T21" fmla="*/ 351670951 h 124"/>
                    <a:gd name="T22" fmla="*/ 1530710836 w 132"/>
                    <a:gd name="T23" fmla="*/ 527506427 h 124"/>
                    <a:gd name="T24" fmla="*/ 1530710836 w 132"/>
                    <a:gd name="T25" fmla="*/ 468893326 h 124"/>
                    <a:gd name="T26" fmla="*/ 1530710836 w 132"/>
                    <a:gd name="T27" fmla="*/ 234448577 h 124"/>
                    <a:gd name="T28" fmla="*/ 235493089 w 132"/>
                    <a:gd name="T29" fmla="*/ 175835476 h 124"/>
                    <a:gd name="T30" fmla="*/ 176618858 w 132"/>
                    <a:gd name="T31" fmla="*/ 351670951 h 124"/>
                    <a:gd name="T32" fmla="*/ 117748463 w 132"/>
                    <a:gd name="T33" fmla="*/ 322364401 h 124"/>
                    <a:gd name="T34" fmla="*/ 1471836604 w 132"/>
                    <a:gd name="T35" fmla="*/ 293057850 h 124"/>
                    <a:gd name="T36" fmla="*/ 235493089 w 132"/>
                    <a:gd name="T37" fmla="*/ 234448577 h 124"/>
                    <a:gd name="T38" fmla="*/ 1471836604 w 132"/>
                    <a:gd name="T39" fmla="*/ 293057850 h 124"/>
                    <a:gd name="T40" fmla="*/ 1471836604 w 132"/>
                    <a:gd name="T41" fmla="*/ 410284052 h 124"/>
                    <a:gd name="T42" fmla="*/ 235493089 w 132"/>
                    <a:gd name="T43" fmla="*/ 351670951 h 124"/>
                    <a:gd name="T44" fmla="*/ 1471836604 w 132"/>
                    <a:gd name="T45" fmla="*/ 468893326 h 124"/>
                    <a:gd name="T46" fmla="*/ 1295217746 w 132"/>
                    <a:gd name="T47" fmla="*/ 527506427 h 124"/>
                    <a:gd name="T48" fmla="*/ 235493089 w 132"/>
                    <a:gd name="T49" fmla="*/ 512853151 h 124"/>
                    <a:gd name="T50" fmla="*/ 1471836604 w 132"/>
                    <a:gd name="T51" fmla="*/ 468893326 h 124"/>
                    <a:gd name="T52" fmla="*/ 1383529093 w 132"/>
                    <a:gd name="T53" fmla="*/ 1699745482 h 124"/>
                    <a:gd name="T54" fmla="*/ 117748463 w 132"/>
                    <a:gd name="T55" fmla="*/ 1494603456 h 124"/>
                    <a:gd name="T56" fmla="*/ 323804437 w 132"/>
                    <a:gd name="T57" fmla="*/ 644728801 h 124"/>
                    <a:gd name="T58" fmla="*/ 1530710836 w 132"/>
                    <a:gd name="T59" fmla="*/ 644728801 h 124"/>
                    <a:gd name="T60" fmla="*/ 1589585067 w 132"/>
                    <a:gd name="T61" fmla="*/ 820564277 h 124"/>
                    <a:gd name="T62" fmla="*/ 765357336 w 132"/>
                    <a:gd name="T63" fmla="*/ 1113625955 h 124"/>
                    <a:gd name="T64" fmla="*/ 1589585067 w 132"/>
                    <a:gd name="T65" fmla="*/ 1406683805 h 124"/>
                    <a:gd name="T66" fmla="*/ 1663175938 w 132"/>
                    <a:gd name="T67" fmla="*/ 1289461430 h 124"/>
                    <a:gd name="T68" fmla="*/ 883101962 w 132"/>
                    <a:gd name="T69" fmla="*/ 1113625955 h 124"/>
                    <a:gd name="T70" fmla="*/ 1589585067 w 132"/>
                    <a:gd name="T71" fmla="*/ 937790479 h 124"/>
                    <a:gd name="T72" fmla="*/ 1692613054 w 132"/>
                    <a:gd name="T73" fmla="*/ 864524103 h 124"/>
                    <a:gd name="T74" fmla="*/ 1766207761 w 132"/>
                    <a:gd name="T75" fmla="*/ 1055012853 h 124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32"/>
                    <a:gd name="T115" fmla="*/ 0 h 124"/>
                    <a:gd name="T116" fmla="*/ 132 w 132"/>
                    <a:gd name="T117" fmla="*/ 124 h 124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32" h="124">
                      <a:moveTo>
                        <a:pt x="116" y="48"/>
                      </a:moveTo>
                      <a:cubicBezTo>
                        <a:pt x="116" y="48"/>
                        <a:pt x="116" y="48"/>
                        <a:pt x="116" y="48"/>
                      </a:cubicBezTo>
                      <a:cubicBezTo>
                        <a:pt x="116" y="24"/>
                        <a:pt x="116" y="24"/>
                        <a:pt x="116" y="24"/>
                      </a:cubicBezTo>
                      <a:cubicBezTo>
                        <a:pt x="116" y="22"/>
                        <a:pt x="116" y="22"/>
                        <a:pt x="116" y="22"/>
                      </a:cubicBezTo>
                      <a:cubicBezTo>
                        <a:pt x="116" y="12"/>
                        <a:pt x="116" y="12"/>
                        <a:pt x="116" y="12"/>
                      </a:cubicBezTo>
                      <a:cubicBezTo>
                        <a:pt x="116" y="5"/>
                        <a:pt x="111" y="0"/>
                        <a:pt x="104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0" y="0"/>
                        <a:pt x="0" y="10"/>
                        <a:pt x="0" y="22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0" y="114"/>
                        <a:pt x="10" y="124"/>
                        <a:pt x="22" y="124"/>
                      </a:cubicBezTo>
                      <a:cubicBezTo>
                        <a:pt x="94" y="124"/>
                        <a:pt x="94" y="124"/>
                        <a:pt x="94" y="124"/>
                      </a:cubicBezTo>
                      <a:cubicBezTo>
                        <a:pt x="106" y="124"/>
                        <a:pt x="116" y="114"/>
                        <a:pt x="116" y="102"/>
                      </a:cubicBezTo>
                      <a:cubicBezTo>
                        <a:pt x="116" y="96"/>
                        <a:pt x="116" y="96"/>
                        <a:pt x="116" y="96"/>
                      </a:cubicBezTo>
                      <a:cubicBezTo>
                        <a:pt x="116" y="96"/>
                        <a:pt x="116" y="96"/>
                        <a:pt x="116" y="96"/>
                      </a:cubicBezTo>
                      <a:cubicBezTo>
                        <a:pt x="132" y="84"/>
                        <a:pt x="132" y="60"/>
                        <a:pt x="116" y="48"/>
                      </a:cubicBezTo>
                      <a:close/>
                      <a:moveTo>
                        <a:pt x="22" y="8"/>
                      </a:moveTo>
                      <a:cubicBezTo>
                        <a:pt x="88" y="8"/>
                        <a:pt x="88" y="8"/>
                        <a:pt x="88" y="8"/>
                      </a:cubicBezTo>
                      <a:cubicBezTo>
                        <a:pt x="104" y="8"/>
                        <a:pt x="104" y="8"/>
                        <a:pt x="104" y="8"/>
                      </a:cubicBezTo>
                      <a:cubicBezTo>
                        <a:pt x="106" y="8"/>
                        <a:pt x="108" y="10"/>
                        <a:pt x="108" y="12"/>
                      </a:cubicBezTo>
                      <a:cubicBezTo>
                        <a:pt x="108" y="22"/>
                        <a:pt x="108" y="22"/>
                        <a:pt x="108" y="22"/>
                      </a:cubicBezTo>
                      <a:cubicBezTo>
                        <a:pt x="108" y="24"/>
                        <a:pt x="108" y="24"/>
                        <a:pt x="108" y="24"/>
                      </a:cubicBezTo>
                      <a:cubicBezTo>
                        <a:pt x="108" y="37"/>
                        <a:pt x="108" y="37"/>
                        <a:pt x="108" y="37"/>
                      </a:cubicBezTo>
                      <a:cubicBezTo>
                        <a:pt x="107" y="36"/>
                        <a:pt x="105" y="36"/>
                        <a:pt x="104" y="36"/>
                      </a:cubicBezTo>
                      <a:cubicBezTo>
                        <a:pt x="104" y="36"/>
                        <a:pt x="104" y="36"/>
                        <a:pt x="104" y="36"/>
                      </a:cubicBezTo>
                      <a:cubicBezTo>
                        <a:pt x="104" y="32"/>
                        <a:pt x="104" y="32"/>
                        <a:pt x="104" y="32"/>
                      </a:cubicBezTo>
                      <a:cubicBezTo>
                        <a:pt x="104" y="24"/>
                        <a:pt x="104" y="24"/>
                        <a:pt x="104" y="24"/>
                      </a:cubicBezTo>
                      <a:cubicBezTo>
                        <a:pt x="104" y="16"/>
                        <a:pt x="104" y="16"/>
                        <a:pt x="104" y="16"/>
                      </a:cubicBezTo>
                      <a:cubicBezTo>
                        <a:pt x="104" y="14"/>
                        <a:pt x="102" y="12"/>
                        <a:pt x="100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4" y="12"/>
                        <a:pt x="12" y="14"/>
                        <a:pt x="12" y="16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0" y="29"/>
                        <a:pt x="8" y="26"/>
                        <a:pt x="8" y="22"/>
                      </a:cubicBezTo>
                      <a:cubicBezTo>
                        <a:pt x="8" y="14"/>
                        <a:pt x="14" y="8"/>
                        <a:pt x="22" y="8"/>
                      </a:cubicBezTo>
                      <a:close/>
                      <a:moveTo>
                        <a:pt x="100" y="20"/>
                      </a:move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00" y="16"/>
                        <a:pt x="100" y="16"/>
                        <a:pt x="100" y="16"/>
                      </a:cubicBezTo>
                      <a:lnTo>
                        <a:pt x="100" y="20"/>
                      </a:lnTo>
                      <a:close/>
                      <a:moveTo>
                        <a:pt x="100" y="24"/>
                      </a:moveTo>
                      <a:cubicBezTo>
                        <a:pt x="100" y="28"/>
                        <a:pt x="100" y="28"/>
                        <a:pt x="100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lnTo>
                        <a:pt x="100" y="24"/>
                      </a:lnTo>
                      <a:close/>
                      <a:moveTo>
                        <a:pt x="100" y="32"/>
                      </a:moveTo>
                      <a:cubicBezTo>
                        <a:pt x="100" y="36"/>
                        <a:pt x="100" y="36"/>
                        <a:pt x="100" y="36"/>
                      </a:cubicBezTo>
                      <a:cubicBezTo>
                        <a:pt x="88" y="36"/>
                        <a:pt x="88" y="36"/>
                        <a:pt x="88" y="36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0" y="36"/>
                        <a:pt x="18" y="35"/>
                        <a:pt x="16" y="35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lnTo>
                        <a:pt x="100" y="32"/>
                      </a:lnTo>
                      <a:close/>
                      <a:moveTo>
                        <a:pt x="108" y="102"/>
                      </a:moveTo>
                      <a:cubicBezTo>
                        <a:pt x="108" y="110"/>
                        <a:pt x="102" y="116"/>
                        <a:pt x="94" y="116"/>
                      </a:cubicBezTo>
                      <a:cubicBezTo>
                        <a:pt x="22" y="116"/>
                        <a:pt x="22" y="116"/>
                        <a:pt x="22" y="116"/>
                      </a:cubicBezTo>
                      <a:cubicBezTo>
                        <a:pt x="14" y="116"/>
                        <a:pt x="8" y="110"/>
                        <a:pt x="8" y="102"/>
                      </a:cubicBez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12" y="42"/>
                        <a:pt x="17" y="44"/>
                        <a:pt x="22" y="44"/>
                      </a:cubicBezTo>
                      <a:cubicBezTo>
                        <a:pt x="88" y="44"/>
                        <a:pt x="88" y="44"/>
                        <a:pt x="88" y="44"/>
                      </a:cubicBezTo>
                      <a:cubicBezTo>
                        <a:pt x="104" y="44"/>
                        <a:pt x="104" y="44"/>
                        <a:pt x="104" y="44"/>
                      </a:cubicBezTo>
                      <a:cubicBezTo>
                        <a:pt x="106" y="44"/>
                        <a:pt x="108" y="46"/>
                        <a:pt x="108" y="48"/>
                      </a:cubicBezTo>
                      <a:cubicBezTo>
                        <a:pt x="108" y="56"/>
                        <a:pt x="108" y="56"/>
                        <a:pt x="108" y="56"/>
                      </a:cubicBez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61" y="56"/>
                        <a:pt x="52" y="65"/>
                        <a:pt x="52" y="76"/>
                      </a:cubicBezTo>
                      <a:cubicBezTo>
                        <a:pt x="52" y="87"/>
                        <a:pt x="61" y="96"/>
                        <a:pt x="72" y="96"/>
                      </a:cubicBezTo>
                      <a:cubicBezTo>
                        <a:pt x="108" y="96"/>
                        <a:pt x="108" y="96"/>
                        <a:pt x="108" y="96"/>
                      </a:cubicBezTo>
                      <a:lnTo>
                        <a:pt x="108" y="102"/>
                      </a:lnTo>
                      <a:close/>
                      <a:moveTo>
                        <a:pt x="113" y="88"/>
                      </a:moveTo>
                      <a:cubicBezTo>
                        <a:pt x="72" y="88"/>
                        <a:pt x="72" y="88"/>
                        <a:pt x="72" y="88"/>
                      </a:cubicBezTo>
                      <a:cubicBezTo>
                        <a:pt x="65" y="88"/>
                        <a:pt x="60" y="83"/>
                        <a:pt x="60" y="76"/>
                      </a:cubicBezTo>
                      <a:cubicBezTo>
                        <a:pt x="60" y="69"/>
                        <a:pt x="65" y="64"/>
                        <a:pt x="72" y="64"/>
                      </a:cubicBezTo>
                      <a:cubicBezTo>
                        <a:pt x="108" y="64"/>
                        <a:pt x="108" y="64"/>
                        <a:pt x="108" y="64"/>
                      </a:cubicBezTo>
                      <a:cubicBezTo>
                        <a:pt x="110" y="64"/>
                        <a:pt x="113" y="63"/>
                        <a:pt x="114" y="61"/>
                      </a:cubicBezTo>
                      <a:cubicBezTo>
                        <a:pt x="115" y="60"/>
                        <a:pt x="115" y="60"/>
                        <a:pt x="115" y="59"/>
                      </a:cubicBezTo>
                      <a:cubicBezTo>
                        <a:pt x="115" y="59"/>
                        <a:pt x="116" y="59"/>
                        <a:pt x="116" y="59"/>
                      </a:cubicBezTo>
                      <a:cubicBezTo>
                        <a:pt x="118" y="62"/>
                        <a:pt x="120" y="67"/>
                        <a:pt x="120" y="72"/>
                      </a:cubicBezTo>
                      <a:cubicBezTo>
                        <a:pt x="120" y="78"/>
                        <a:pt x="118" y="84"/>
                        <a:pt x="113" y="8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6395" name="组合 5"/>
          <p:cNvGrpSpPr>
            <a:grpSpLocks/>
          </p:cNvGrpSpPr>
          <p:nvPr/>
        </p:nvGrpSpPr>
        <p:grpSpPr bwMode="auto">
          <a:xfrm>
            <a:off x="1636500" y="571500"/>
            <a:ext cx="4030137" cy="3568700"/>
            <a:chOff x="0" y="0"/>
            <a:chExt cx="4030904" cy="3567757"/>
          </a:xfrm>
        </p:grpSpPr>
        <p:sp>
          <p:nvSpPr>
            <p:cNvPr id="15390" name="任意多边形 42"/>
            <p:cNvSpPr>
              <a:spLocks noChangeArrowheads="1"/>
            </p:cNvSpPr>
            <p:nvPr/>
          </p:nvSpPr>
          <p:spPr bwMode="auto">
            <a:xfrm flipH="1">
              <a:off x="388908" y="384449"/>
              <a:ext cx="3641996" cy="3183308"/>
            </a:xfrm>
            <a:custGeom>
              <a:avLst/>
              <a:gdLst>
                <a:gd name="T0" fmla="*/ 3183427 w 3641996"/>
                <a:gd name="T1" fmla="*/ 0 h 3183308"/>
                <a:gd name="T2" fmla="*/ 0 w 3641996"/>
                <a:gd name="T3" fmla="*/ 0 h 3183308"/>
                <a:gd name="T4" fmla="*/ 0 w 3641996"/>
                <a:gd name="T5" fmla="*/ 3183308 h 3183308"/>
                <a:gd name="T6" fmla="*/ 3641996 w 3641996"/>
                <a:gd name="T7" fmla="*/ 3183308 h 3183308"/>
                <a:gd name="T8" fmla="*/ 3641996 w 3641996"/>
                <a:gd name="T9" fmla="*/ 463479 h 3183308"/>
                <a:gd name="T10" fmla="*/ 3605081 w 3641996"/>
                <a:gd name="T11" fmla="*/ 467200 h 3183308"/>
                <a:gd name="T12" fmla="*/ 3179256 w 3641996"/>
                <a:gd name="T13" fmla="*/ 41375 h 3183308"/>
                <a:gd name="T14" fmla="*/ 3183427 w 3641996"/>
                <a:gd name="T15" fmla="*/ 0 h 318330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641996"/>
                <a:gd name="T25" fmla="*/ 0 h 3183308"/>
                <a:gd name="T26" fmla="*/ 3641996 w 3641996"/>
                <a:gd name="T27" fmla="*/ 3183308 h 318330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641996" h="3183308">
                  <a:moveTo>
                    <a:pt x="3183427" y="0"/>
                  </a:moveTo>
                  <a:lnTo>
                    <a:pt x="0" y="0"/>
                  </a:lnTo>
                  <a:lnTo>
                    <a:pt x="0" y="3183308"/>
                  </a:lnTo>
                  <a:lnTo>
                    <a:pt x="3641996" y="3183308"/>
                  </a:lnTo>
                  <a:lnTo>
                    <a:pt x="3641996" y="463479"/>
                  </a:lnTo>
                  <a:lnTo>
                    <a:pt x="3605081" y="467200"/>
                  </a:lnTo>
                  <a:cubicBezTo>
                    <a:pt x="3369904" y="467200"/>
                    <a:pt x="3179256" y="276552"/>
                    <a:pt x="3179256" y="41375"/>
                  </a:cubicBezTo>
                  <a:lnTo>
                    <a:pt x="3183427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73025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5391" name="组合 61"/>
            <p:cNvGrpSpPr>
              <a:grpSpLocks/>
            </p:cNvGrpSpPr>
            <p:nvPr/>
          </p:nvGrpSpPr>
          <p:grpSpPr bwMode="auto">
            <a:xfrm>
              <a:off x="0" y="0"/>
              <a:ext cx="851649" cy="851649"/>
              <a:chOff x="0" y="0"/>
              <a:chExt cx="851649" cy="851649"/>
            </a:xfrm>
          </p:grpSpPr>
          <p:sp>
            <p:nvSpPr>
              <p:cNvPr id="15392" name="Oval 71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851649" cy="851649"/>
              </a:xfrm>
              <a:prstGeom prst="ellipse">
                <a:avLst/>
              </a:prstGeom>
              <a:solidFill>
                <a:srgbClr val="F2F2F2">
                  <a:alpha val="39999"/>
                </a:srgbClr>
              </a:solidFill>
              <a:ln w="73025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5393" name="Group 78"/>
              <p:cNvGrpSpPr>
                <a:grpSpLocks/>
              </p:cNvGrpSpPr>
              <p:nvPr/>
            </p:nvGrpSpPr>
            <p:grpSpPr bwMode="auto">
              <a:xfrm>
                <a:off x="244502" y="236738"/>
                <a:ext cx="385031" cy="410257"/>
                <a:chOff x="0" y="0"/>
                <a:chExt cx="460375" cy="490537"/>
              </a:xfrm>
            </p:grpSpPr>
            <p:sp>
              <p:nvSpPr>
                <p:cNvPr id="15394" name="Freeform 10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60375" cy="490537"/>
                </a:xfrm>
                <a:custGeom>
                  <a:avLst/>
                  <a:gdLst>
                    <a:gd name="T0" fmla="*/ 1530716183 w 120"/>
                    <a:gd name="T1" fmla="*/ 0 h 128"/>
                    <a:gd name="T2" fmla="*/ 235493322 w 120"/>
                    <a:gd name="T3" fmla="*/ 0 h 128"/>
                    <a:gd name="T4" fmla="*/ 0 w 120"/>
                    <a:gd name="T5" fmla="*/ 234986385 h 128"/>
                    <a:gd name="T6" fmla="*/ 0 w 120"/>
                    <a:gd name="T7" fmla="*/ 1644908525 h 128"/>
                    <a:gd name="T8" fmla="*/ 235493322 w 120"/>
                    <a:gd name="T9" fmla="*/ 1879894909 h 128"/>
                    <a:gd name="T10" fmla="*/ 1530716183 w 120"/>
                    <a:gd name="T11" fmla="*/ 1879894909 h 128"/>
                    <a:gd name="T12" fmla="*/ 1766209505 w 120"/>
                    <a:gd name="T13" fmla="*/ 1644908525 h 128"/>
                    <a:gd name="T14" fmla="*/ 1766209505 w 120"/>
                    <a:gd name="T15" fmla="*/ 234986385 h 128"/>
                    <a:gd name="T16" fmla="*/ 1530716183 w 120"/>
                    <a:gd name="T17" fmla="*/ 0 h 128"/>
                    <a:gd name="T18" fmla="*/ 1648460926 w 120"/>
                    <a:gd name="T19" fmla="*/ 1644908525 h 128"/>
                    <a:gd name="T20" fmla="*/ 1530716183 w 120"/>
                    <a:gd name="T21" fmla="*/ 1762399801 h 128"/>
                    <a:gd name="T22" fmla="*/ 235493322 w 120"/>
                    <a:gd name="T23" fmla="*/ 1762399801 h 128"/>
                    <a:gd name="T24" fmla="*/ 117748579 w 120"/>
                    <a:gd name="T25" fmla="*/ 1644908525 h 128"/>
                    <a:gd name="T26" fmla="*/ 117748579 w 120"/>
                    <a:gd name="T27" fmla="*/ 234986385 h 128"/>
                    <a:gd name="T28" fmla="*/ 235493322 w 120"/>
                    <a:gd name="T29" fmla="*/ 117495108 h 128"/>
                    <a:gd name="T30" fmla="*/ 1530716183 w 120"/>
                    <a:gd name="T31" fmla="*/ 117495108 h 128"/>
                    <a:gd name="T32" fmla="*/ 1648460926 w 120"/>
                    <a:gd name="T33" fmla="*/ 234986385 h 128"/>
                    <a:gd name="T34" fmla="*/ 1648460926 w 120"/>
                    <a:gd name="T35" fmla="*/ 1644908525 h 12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20"/>
                    <a:gd name="T55" fmla="*/ 0 h 128"/>
                    <a:gd name="T56" fmla="*/ 120 w 120"/>
                    <a:gd name="T57" fmla="*/ 128 h 12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20" h="128">
                      <a:moveTo>
                        <a:pt x="104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0" y="121"/>
                        <a:pt x="7" y="128"/>
                        <a:pt x="16" y="128"/>
                      </a:cubicBezTo>
                      <a:cubicBezTo>
                        <a:pt x="104" y="128"/>
                        <a:pt x="104" y="128"/>
                        <a:pt x="104" y="128"/>
                      </a:cubicBezTo>
                      <a:cubicBezTo>
                        <a:pt x="113" y="128"/>
                        <a:pt x="120" y="121"/>
                        <a:pt x="120" y="112"/>
                      </a:cubicBezTo>
                      <a:cubicBezTo>
                        <a:pt x="120" y="16"/>
                        <a:pt x="120" y="16"/>
                        <a:pt x="120" y="16"/>
                      </a:cubicBezTo>
                      <a:cubicBezTo>
                        <a:pt x="120" y="7"/>
                        <a:pt x="113" y="0"/>
                        <a:pt x="104" y="0"/>
                      </a:cubicBezTo>
                      <a:close/>
                      <a:moveTo>
                        <a:pt x="112" y="112"/>
                      </a:moveTo>
                      <a:cubicBezTo>
                        <a:pt x="112" y="116"/>
                        <a:pt x="108" y="120"/>
                        <a:pt x="104" y="120"/>
                      </a:cubicBezTo>
                      <a:cubicBezTo>
                        <a:pt x="16" y="120"/>
                        <a:pt x="16" y="120"/>
                        <a:pt x="16" y="120"/>
                      </a:cubicBezTo>
                      <a:cubicBezTo>
                        <a:pt x="12" y="120"/>
                        <a:pt x="8" y="116"/>
                        <a:pt x="8" y="112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ubicBezTo>
                        <a:pt x="104" y="8"/>
                        <a:pt x="104" y="8"/>
                        <a:pt x="104" y="8"/>
                      </a:cubicBezTo>
                      <a:cubicBezTo>
                        <a:pt x="108" y="8"/>
                        <a:pt x="112" y="12"/>
                        <a:pt x="112" y="16"/>
                      </a:cubicBezTo>
                      <a:lnTo>
                        <a:pt x="112" y="11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395" name="Freeform 11"/>
                <p:cNvSpPr>
                  <a:spLocks noEditPoints="1" noChangeArrowheads="1"/>
                </p:cNvSpPr>
                <p:nvPr/>
              </p:nvSpPr>
              <p:spPr bwMode="auto">
                <a:xfrm>
                  <a:off x="61913" y="61912"/>
                  <a:ext cx="338138" cy="306387"/>
                </a:xfrm>
                <a:custGeom>
                  <a:avLst/>
                  <a:gdLst>
                    <a:gd name="T0" fmla="*/ 1240228704 w 88"/>
                    <a:gd name="T1" fmla="*/ 0 h 80"/>
                    <a:gd name="T2" fmla="*/ 59058876 w 88"/>
                    <a:gd name="T3" fmla="*/ 0 h 80"/>
                    <a:gd name="T4" fmla="*/ 0 w 88"/>
                    <a:gd name="T5" fmla="*/ 58669281 h 80"/>
                    <a:gd name="T6" fmla="*/ 0 w 88"/>
                    <a:gd name="T7" fmla="*/ 1114743141 h 80"/>
                    <a:gd name="T8" fmla="*/ 59058876 w 88"/>
                    <a:gd name="T9" fmla="*/ 1173412422 h 80"/>
                    <a:gd name="T10" fmla="*/ 1240228704 w 88"/>
                    <a:gd name="T11" fmla="*/ 1173412422 h 80"/>
                    <a:gd name="T12" fmla="*/ 1299287580 w 88"/>
                    <a:gd name="T13" fmla="*/ 1114743141 h 80"/>
                    <a:gd name="T14" fmla="*/ 1299287580 w 88"/>
                    <a:gd name="T15" fmla="*/ 58669281 h 80"/>
                    <a:gd name="T16" fmla="*/ 1240228704 w 88"/>
                    <a:gd name="T17" fmla="*/ 0 h 80"/>
                    <a:gd name="T18" fmla="*/ 1240228704 w 88"/>
                    <a:gd name="T19" fmla="*/ 58669281 h 80"/>
                    <a:gd name="T20" fmla="*/ 1240228704 w 88"/>
                    <a:gd name="T21" fmla="*/ 865390082 h 80"/>
                    <a:gd name="T22" fmla="*/ 1048289280 w 88"/>
                    <a:gd name="T23" fmla="*/ 660045684 h 80"/>
                    <a:gd name="T24" fmla="*/ 1003993202 w 88"/>
                    <a:gd name="T25" fmla="*/ 645377407 h 80"/>
                    <a:gd name="T26" fmla="*/ 959700966 w 88"/>
                    <a:gd name="T27" fmla="*/ 660045684 h 80"/>
                    <a:gd name="T28" fmla="*/ 812053777 w 88"/>
                    <a:gd name="T29" fmla="*/ 836057356 h 80"/>
                    <a:gd name="T30" fmla="*/ 339586614 w 88"/>
                    <a:gd name="T31" fmla="*/ 308022341 h 80"/>
                    <a:gd name="T32" fmla="*/ 295294378 w 88"/>
                    <a:gd name="T33" fmla="*/ 293354063 h 80"/>
                    <a:gd name="T34" fmla="*/ 250998300 w 88"/>
                    <a:gd name="T35" fmla="*/ 308022341 h 80"/>
                    <a:gd name="T36" fmla="*/ 59058876 w 88"/>
                    <a:gd name="T37" fmla="*/ 528035015 h 80"/>
                    <a:gd name="T38" fmla="*/ 59058876 w 88"/>
                    <a:gd name="T39" fmla="*/ 58669281 h 80"/>
                    <a:gd name="T40" fmla="*/ 1240228704 w 88"/>
                    <a:gd name="T41" fmla="*/ 58669281 h 80"/>
                    <a:gd name="T42" fmla="*/ 59058876 w 88"/>
                    <a:gd name="T43" fmla="*/ 616040851 h 80"/>
                    <a:gd name="T44" fmla="*/ 295294378 w 88"/>
                    <a:gd name="T45" fmla="*/ 352023344 h 80"/>
                    <a:gd name="T46" fmla="*/ 767761541 w 88"/>
                    <a:gd name="T47" fmla="*/ 894726637 h 80"/>
                    <a:gd name="T48" fmla="*/ 812053777 w 88"/>
                    <a:gd name="T49" fmla="*/ 924063192 h 80"/>
                    <a:gd name="T50" fmla="*/ 974467606 w 88"/>
                    <a:gd name="T51" fmla="*/ 1114743141 h 80"/>
                    <a:gd name="T52" fmla="*/ 59058876 w 88"/>
                    <a:gd name="T53" fmla="*/ 1114743141 h 80"/>
                    <a:gd name="T54" fmla="*/ 59058876 w 88"/>
                    <a:gd name="T55" fmla="*/ 616040851 h 80"/>
                    <a:gd name="T56" fmla="*/ 1048289280 w 88"/>
                    <a:gd name="T57" fmla="*/ 1114743141 h 80"/>
                    <a:gd name="T58" fmla="*/ 841583215 w 88"/>
                    <a:gd name="T59" fmla="*/ 880058359 h 80"/>
                    <a:gd name="T60" fmla="*/ 1003993202 w 88"/>
                    <a:gd name="T61" fmla="*/ 704046687 h 80"/>
                    <a:gd name="T62" fmla="*/ 1240228704 w 88"/>
                    <a:gd name="T63" fmla="*/ 968064195 h 80"/>
                    <a:gd name="T64" fmla="*/ 1240228704 w 88"/>
                    <a:gd name="T65" fmla="*/ 1114743141 h 80"/>
                    <a:gd name="T66" fmla="*/ 1048289280 w 88"/>
                    <a:gd name="T67" fmla="*/ 1114743141 h 8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88"/>
                    <a:gd name="T103" fmla="*/ 0 h 80"/>
                    <a:gd name="T104" fmla="*/ 88 w 88"/>
                    <a:gd name="T105" fmla="*/ 80 h 8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88" h="80">
                      <a:moveTo>
                        <a:pt x="8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0" y="78"/>
                        <a:pt x="2" y="80"/>
                        <a:pt x="4" y="80"/>
                      </a:cubicBezTo>
                      <a:cubicBezTo>
                        <a:pt x="84" y="80"/>
                        <a:pt x="84" y="80"/>
                        <a:pt x="84" y="80"/>
                      </a:cubicBezTo>
                      <a:cubicBezTo>
                        <a:pt x="86" y="80"/>
                        <a:pt x="88" y="78"/>
                        <a:pt x="88" y="76"/>
                      </a:cubicBezTo>
                      <a:cubicBezTo>
                        <a:pt x="88" y="4"/>
                        <a:pt x="88" y="4"/>
                        <a:pt x="88" y="4"/>
                      </a:cubicBezTo>
                      <a:cubicBezTo>
                        <a:pt x="88" y="2"/>
                        <a:pt x="86" y="0"/>
                        <a:pt x="84" y="0"/>
                      </a:cubicBezTo>
                      <a:close/>
                      <a:moveTo>
                        <a:pt x="84" y="4"/>
                      </a:moveTo>
                      <a:cubicBezTo>
                        <a:pt x="84" y="59"/>
                        <a:pt x="84" y="59"/>
                        <a:pt x="84" y="59"/>
                      </a:cubicBezTo>
                      <a:cubicBezTo>
                        <a:pt x="71" y="45"/>
                        <a:pt x="71" y="45"/>
                        <a:pt x="71" y="45"/>
                      </a:cubicBezTo>
                      <a:cubicBezTo>
                        <a:pt x="70" y="44"/>
                        <a:pt x="69" y="44"/>
                        <a:pt x="68" y="44"/>
                      </a:cubicBezTo>
                      <a:cubicBezTo>
                        <a:pt x="67" y="44"/>
                        <a:pt x="66" y="44"/>
                        <a:pt x="65" y="45"/>
                      </a:cubicBezTo>
                      <a:cubicBezTo>
                        <a:pt x="55" y="57"/>
                        <a:pt x="55" y="57"/>
                        <a:pt x="55" y="57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2" y="20"/>
                        <a:pt x="21" y="20"/>
                        <a:pt x="20" y="20"/>
                      </a:cubicBezTo>
                      <a:cubicBezTo>
                        <a:pt x="19" y="20"/>
                        <a:pt x="18" y="20"/>
                        <a:pt x="17" y="21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84" y="4"/>
                      </a:lnTo>
                      <a:close/>
                      <a:moveTo>
                        <a:pt x="4" y="42"/>
                      </a:moveTo>
                      <a:cubicBezTo>
                        <a:pt x="20" y="24"/>
                        <a:pt x="20" y="24"/>
                        <a:pt x="20" y="24"/>
                      </a:cubicBezTo>
                      <a:cubicBezTo>
                        <a:pt x="52" y="61"/>
                        <a:pt x="52" y="61"/>
                        <a:pt x="52" y="61"/>
                      </a:cubicBezTo>
                      <a:cubicBezTo>
                        <a:pt x="55" y="63"/>
                        <a:pt x="55" y="63"/>
                        <a:pt x="55" y="63"/>
                      </a:cubicBezTo>
                      <a:cubicBezTo>
                        <a:pt x="66" y="76"/>
                        <a:pt x="66" y="76"/>
                        <a:pt x="66" y="76"/>
                      </a:cubicBezTo>
                      <a:cubicBezTo>
                        <a:pt x="4" y="76"/>
                        <a:pt x="4" y="76"/>
                        <a:pt x="4" y="76"/>
                      </a:cubicBezTo>
                      <a:lnTo>
                        <a:pt x="4" y="42"/>
                      </a:lnTo>
                      <a:close/>
                      <a:moveTo>
                        <a:pt x="71" y="76"/>
                      </a:moveTo>
                      <a:cubicBezTo>
                        <a:pt x="57" y="60"/>
                        <a:pt x="57" y="60"/>
                        <a:pt x="57" y="60"/>
                      </a:cubicBezTo>
                      <a:cubicBezTo>
                        <a:pt x="68" y="48"/>
                        <a:pt x="68" y="48"/>
                        <a:pt x="68" y="48"/>
                      </a:cubicBez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84" y="76"/>
                        <a:pt x="84" y="76"/>
                        <a:pt x="84" y="76"/>
                      </a:cubicBezTo>
                      <a:lnTo>
                        <a:pt x="71" y="7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396" name="Freeform 12"/>
                <p:cNvSpPr>
                  <a:spLocks noEditPoints="1" noChangeArrowheads="1"/>
                </p:cNvSpPr>
                <p:nvPr/>
              </p:nvSpPr>
              <p:spPr bwMode="auto">
                <a:xfrm>
                  <a:off x="246063" y="107950"/>
                  <a:ext cx="92075" cy="92075"/>
                </a:xfrm>
                <a:custGeom>
                  <a:avLst/>
                  <a:gdLst>
                    <a:gd name="T0" fmla="*/ 176622869 w 24"/>
                    <a:gd name="T1" fmla="*/ 353241901 h 24"/>
                    <a:gd name="T2" fmla="*/ 353241901 w 24"/>
                    <a:gd name="T3" fmla="*/ 176622869 h 24"/>
                    <a:gd name="T4" fmla="*/ 176622869 w 24"/>
                    <a:gd name="T5" fmla="*/ 0 h 24"/>
                    <a:gd name="T6" fmla="*/ 0 w 24"/>
                    <a:gd name="T7" fmla="*/ 176622869 h 24"/>
                    <a:gd name="T8" fmla="*/ 176622869 w 24"/>
                    <a:gd name="T9" fmla="*/ 353241901 h 24"/>
                    <a:gd name="T10" fmla="*/ 176622869 w 24"/>
                    <a:gd name="T11" fmla="*/ 58874290 h 24"/>
                    <a:gd name="T12" fmla="*/ 294367611 w 24"/>
                    <a:gd name="T13" fmla="*/ 176622869 h 24"/>
                    <a:gd name="T14" fmla="*/ 176622869 w 24"/>
                    <a:gd name="T15" fmla="*/ 294367611 h 24"/>
                    <a:gd name="T16" fmla="*/ 58874290 w 24"/>
                    <a:gd name="T17" fmla="*/ 176622869 h 24"/>
                    <a:gd name="T18" fmla="*/ 176622869 w 24"/>
                    <a:gd name="T19" fmla="*/ 58874290 h 2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4"/>
                    <a:gd name="T31" fmla="*/ 0 h 24"/>
                    <a:gd name="T32" fmla="*/ 24 w 24"/>
                    <a:gd name="T33" fmla="*/ 24 h 2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4" h="24">
                      <a:moveTo>
                        <a:pt x="12" y="24"/>
                      </a:moveTo>
                      <a:cubicBezTo>
                        <a:pt x="19" y="24"/>
                        <a:pt x="24" y="19"/>
                        <a:pt x="24" y="12"/>
                      </a:cubicBezTo>
                      <a:cubicBezTo>
                        <a:pt x="24" y="5"/>
                        <a:pt x="19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9"/>
                        <a:pt x="5" y="24"/>
                        <a:pt x="12" y="24"/>
                      </a:cubicBezTo>
                      <a:close/>
                      <a:moveTo>
                        <a:pt x="12" y="4"/>
                      </a:moveTo>
                      <a:cubicBezTo>
                        <a:pt x="16" y="4"/>
                        <a:pt x="20" y="8"/>
                        <a:pt x="20" y="12"/>
                      </a:cubicBezTo>
                      <a:cubicBezTo>
                        <a:pt x="20" y="16"/>
                        <a:pt x="16" y="20"/>
                        <a:pt x="12" y="20"/>
                      </a:cubicBezTo>
                      <a:cubicBezTo>
                        <a:pt x="8" y="20"/>
                        <a:pt x="4" y="16"/>
                        <a:pt x="4" y="12"/>
                      </a:cubicBezTo>
                      <a:cubicBezTo>
                        <a:pt x="4" y="8"/>
                        <a:pt x="8" y="4"/>
                        <a:pt x="12" y="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6403" name="TextBox 44"/>
          <p:cNvSpPr>
            <a:spLocks noChangeArrowheads="1"/>
          </p:cNvSpPr>
          <p:nvPr/>
        </p:nvSpPr>
        <p:spPr bwMode="auto">
          <a:xfrm>
            <a:off x="5695209" y="5029200"/>
            <a:ext cx="799996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>
                <a:solidFill>
                  <a:schemeClr val="bg1"/>
                </a:solidFill>
                <a:latin typeface="Arial Black" pitchFamily="34" charset="0"/>
              </a:rPr>
              <a:t>2015</a:t>
            </a:r>
            <a:endParaRPr lang="zh-CN" altLang="zh-CN"/>
          </a:p>
        </p:txBody>
      </p:sp>
      <p:sp>
        <p:nvSpPr>
          <p:cNvPr id="16404" name="Oval 16"/>
          <p:cNvSpPr>
            <a:spLocks noChangeArrowheads="1"/>
          </p:cNvSpPr>
          <p:nvPr/>
        </p:nvSpPr>
        <p:spPr bwMode="auto">
          <a:xfrm flipH="1" flipV="1">
            <a:off x="6042827" y="3060701"/>
            <a:ext cx="136507" cy="136525"/>
          </a:xfrm>
          <a:prstGeom prst="ellipse">
            <a:avLst/>
          </a:prstGeom>
          <a:noFill/>
          <a:ln w="25400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6405" name="Group 1"/>
          <p:cNvGrpSpPr>
            <a:grpSpLocks/>
          </p:cNvGrpSpPr>
          <p:nvPr/>
        </p:nvGrpSpPr>
        <p:grpSpPr bwMode="auto">
          <a:xfrm flipH="1" flipV="1">
            <a:off x="6092033" y="3197226"/>
            <a:ext cx="36508" cy="1552575"/>
            <a:chOff x="0" y="0"/>
            <a:chExt cx="36214" cy="1552769"/>
          </a:xfrm>
        </p:grpSpPr>
        <p:sp>
          <p:nvSpPr>
            <p:cNvPr id="15388" name="Straight Connector 14"/>
            <p:cNvSpPr>
              <a:spLocks noChangeShapeType="1"/>
            </p:cNvSpPr>
            <p:nvPr/>
          </p:nvSpPr>
          <p:spPr bwMode="auto">
            <a:xfrm>
              <a:off x="36214" y="0"/>
              <a:ext cx="1" cy="155276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9" name="Straight Connector 24"/>
            <p:cNvSpPr>
              <a:spLocks noChangeShapeType="1"/>
            </p:cNvSpPr>
            <p:nvPr/>
          </p:nvSpPr>
          <p:spPr bwMode="auto">
            <a:xfrm>
              <a:off x="0" y="0"/>
              <a:ext cx="1" cy="155276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08" name="Group 2"/>
          <p:cNvGrpSpPr>
            <a:grpSpLocks/>
          </p:cNvGrpSpPr>
          <p:nvPr/>
        </p:nvGrpSpPr>
        <p:grpSpPr bwMode="auto">
          <a:xfrm flipH="1" flipV="1">
            <a:off x="6092033" y="1689100"/>
            <a:ext cx="36508" cy="1371600"/>
            <a:chOff x="0" y="0"/>
            <a:chExt cx="36214" cy="1371599"/>
          </a:xfrm>
        </p:grpSpPr>
        <p:sp>
          <p:nvSpPr>
            <p:cNvPr id="15386" name="Straight Connector 19"/>
            <p:cNvSpPr>
              <a:spLocks noChangeShapeType="1"/>
            </p:cNvSpPr>
            <p:nvPr/>
          </p:nvSpPr>
          <p:spPr bwMode="auto">
            <a:xfrm>
              <a:off x="36214" y="0"/>
              <a:ext cx="1" cy="137159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7" name="Straight Connector 25"/>
            <p:cNvSpPr>
              <a:spLocks noChangeShapeType="1"/>
            </p:cNvSpPr>
            <p:nvPr/>
          </p:nvSpPr>
          <p:spPr bwMode="auto">
            <a:xfrm>
              <a:off x="0" y="0"/>
              <a:ext cx="1" cy="137159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71" name="Group 3"/>
          <p:cNvGrpSpPr>
            <a:grpSpLocks/>
          </p:cNvGrpSpPr>
          <p:nvPr/>
        </p:nvGrpSpPr>
        <p:grpSpPr bwMode="auto">
          <a:xfrm flipH="1" flipV="1">
            <a:off x="6092033" y="1"/>
            <a:ext cx="36508" cy="1552575"/>
            <a:chOff x="0" y="0"/>
            <a:chExt cx="36214" cy="1552769"/>
          </a:xfrm>
        </p:grpSpPr>
        <p:sp>
          <p:nvSpPr>
            <p:cNvPr id="15384" name="Straight Connector 21"/>
            <p:cNvSpPr>
              <a:spLocks noChangeShapeType="1"/>
            </p:cNvSpPr>
            <p:nvPr/>
          </p:nvSpPr>
          <p:spPr bwMode="auto">
            <a:xfrm>
              <a:off x="36214" y="0"/>
              <a:ext cx="1" cy="155276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5" name="Straight Connector 26"/>
            <p:cNvSpPr>
              <a:spLocks noChangeShapeType="1"/>
            </p:cNvSpPr>
            <p:nvPr/>
          </p:nvSpPr>
          <p:spPr bwMode="auto">
            <a:xfrm>
              <a:off x="0" y="0"/>
              <a:ext cx="1" cy="1552769"/>
            </a:xfrm>
            <a:prstGeom prst="line">
              <a:avLst/>
            </a:prstGeom>
            <a:noFill/>
            <a:ln w="9525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414" name="Oval 40"/>
          <p:cNvSpPr>
            <a:spLocks noChangeArrowheads="1"/>
          </p:cNvSpPr>
          <p:nvPr/>
        </p:nvSpPr>
        <p:spPr bwMode="auto">
          <a:xfrm flipH="1" flipV="1">
            <a:off x="6042827" y="4740276"/>
            <a:ext cx="136507" cy="136525"/>
          </a:xfrm>
          <a:prstGeom prst="ellipse">
            <a:avLst/>
          </a:prstGeom>
          <a:noFill/>
          <a:ln w="25400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6415" name="Oval 41"/>
          <p:cNvSpPr>
            <a:spLocks noChangeArrowheads="1"/>
          </p:cNvSpPr>
          <p:nvPr/>
        </p:nvSpPr>
        <p:spPr bwMode="auto">
          <a:xfrm flipH="1" flipV="1">
            <a:off x="6042827" y="1552576"/>
            <a:ext cx="136507" cy="136525"/>
          </a:xfrm>
          <a:prstGeom prst="ellipse">
            <a:avLst/>
          </a:prstGeom>
          <a:noFill/>
          <a:ln w="25400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6416" name="Isosceles Triangle 48"/>
          <p:cNvSpPr>
            <a:spLocks noChangeArrowheads="1"/>
          </p:cNvSpPr>
          <p:nvPr/>
        </p:nvSpPr>
        <p:spPr bwMode="auto">
          <a:xfrm rot="16200000" flipV="1">
            <a:off x="6246789" y="3069439"/>
            <a:ext cx="68262" cy="117460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12700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6417" name="Isosceles Triangle 69"/>
          <p:cNvSpPr>
            <a:spLocks noChangeArrowheads="1"/>
          </p:cNvSpPr>
          <p:nvPr/>
        </p:nvSpPr>
        <p:spPr bwMode="auto">
          <a:xfrm rot="5400000" flipH="1" flipV="1">
            <a:off x="5900759" y="1562902"/>
            <a:ext cx="69850" cy="115872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 w="12700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6418" name="TextBox 79"/>
          <p:cNvSpPr>
            <a:spLocks noChangeArrowheads="1"/>
          </p:cNvSpPr>
          <p:nvPr/>
        </p:nvSpPr>
        <p:spPr bwMode="auto">
          <a:xfrm>
            <a:off x="4634897" y="1028700"/>
            <a:ext cx="934916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600">
                <a:solidFill>
                  <a:schemeClr val="bg1"/>
                </a:solidFill>
                <a:latin typeface="Arial Black" pitchFamily="34" charset="0"/>
              </a:rPr>
              <a:t>201</a:t>
            </a:r>
            <a:r>
              <a:rPr lang="en-US" altLang="zh-CN" sz="1600">
                <a:solidFill>
                  <a:schemeClr val="bg1"/>
                </a:solidFill>
                <a:latin typeface="Arial Black" pitchFamily="34" charset="0"/>
              </a:rPr>
              <a:t>2.9</a:t>
            </a:r>
            <a:endParaRPr lang="zh-CN" altLang="en-US" sz="16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419" name="矩形 43"/>
          <p:cNvSpPr>
            <a:spLocks noChangeArrowheads="1"/>
          </p:cNvSpPr>
          <p:nvPr/>
        </p:nvSpPr>
        <p:spPr bwMode="auto">
          <a:xfrm>
            <a:off x="2157132" y="2078039"/>
            <a:ext cx="3377760" cy="1925637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420" name="TextBox 159"/>
          <p:cNvSpPr>
            <a:spLocks noChangeArrowheads="1"/>
          </p:cNvSpPr>
          <p:nvPr/>
        </p:nvSpPr>
        <p:spPr bwMode="auto">
          <a:xfrm>
            <a:off x="2447606" y="1182689"/>
            <a:ext cx="1569834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</a:p>
        </p:txBody>
      </p:sp>
      <p:sp>
        <p:nvSpPr>
          <p:cNvPr id="16421" name="矩形 47"/>
          <p:cNvSpPr>
            <a:spLocks noChangeArrowheads="1"/>
          </p:cNvSpPr>
          <p:nvPr/>
        </p:nvSpPr>
        <p:spPr bwMode="auto">
          <a:xfrm>
            <a:off x="2103164" y="1543051"/>
            <a:ext cx="3485696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在此录入上述图表的描述说明，在此录入图表的描述说明，在此录入上述图表的描述说明。</a:t>
            </a:r>
          </a:p>
        </p:txBody>
      </p:sp>
      <p:sp>
        <p:nvSpPr>
          <p:cNvPr id="16422" name="TextBox 50"/>
          <p:cNvSpPr>
            <a:spLocks noChangeArrowheads="1"/>
          </p:cNvSpPr>
          <p:nvPr/>
        </p:nvSpPr>
        <p:spPr bwMode="auto">
          <a:xfrm>
            <a:off x="6679331" y="1898650"/>
            <a:ext cx="93332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Arial Black" pitchFamily="34" charset="0"/>
              </a:rPr>
              <a:t>201</a:t>
            </a:r>
            <a:r>
              <a:rPr lang="en-US" altLang="zh-CN" sz="1600">
                <a:solidFill>
                  <a:schemeClr val="bg1"/>
                </a:solidFill>
                <a:latin typeface="Arial Black" pitchFamily="34" charset="0"/>
              </a:rPr>
              <a:t>4.2</a:t>
            </a:r>
            <a:endParaRPr lang="zh-CN" altLang="en-US" sz="16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423" name="TextBox 159"/>
          <p:cNvSpPr>
            <a:spLocks noChangeArrowheads="1"/>
          </p:cNvSpPr>
          <p:nvPr/>
        </p:nvSpPr>
        <p:spPr bwMode="auto">
          <a:xfrm>
            <a:off x="8098371" y="2071689"/>
            <a:ext cx="1568246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</a:p>
        </p:txBody>
      </p:sp>
      <p:sp>
        <p:nvSpPr>
          <p:cNvPr id="16424" name="矩形 47"/>
          <p:cNvSpPr>
            <a:spLocks noChangeArrowheads="1"/>
          </p:cNvSpPr>
          <p:nvPr/>
        </p:nvSpPr>
        <p:spPr bwMode="auto">
          <a:xfrm>
            <a:off x="6720600" y="2506664"/>
            <a:ext cx="3238078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在此录入上述图表的综合描述说明，在此录入上述图表的综合描述说明，在此录入上述图表的综合描述说明，在此录入上述图表的描述说明，在此录入上述图表的描述说明。</a:t>
            </a:r>
            <a:endParaRPr lang="en-US" sz="1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1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16425" name="矩形 47"/>
          <p:cNvSpPr>
            <a:spLocks noChangeArrowheads="1"/>
          </p:cNvSpPr>
          <p:nvPr/>
        </p:nvSpPr>
        <p:spPr bwMode="auto">
          <a:xfrm>
            <a:off x="1415866" y="5419726"/>
            <a:ext cx="9358682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新纪元，新起点。在此录入上述图表的综合描述说明，在此录入上述图表的综合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4084242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9" dur="500" tmFilter="0, 0; .2, .5; .8, .5; 1, 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64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2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701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6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301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801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850"/>
                                        <p:tgtEl>
                                          <p:spTgt spid="1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651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16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650"/>
                                        <p:tgtEl>
                                          <p:spTgt spid="16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301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801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802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3" dur="500" tmFilter="0, 0; .2, .5; .8, .5; 1, 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64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302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2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2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2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502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6002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16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16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6" dur="400"/>
                                        <p:tgtEl>
                                          <p:spTgt spid="16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6402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6902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7402"/>
                            </p:stCondLst>
                            <p:childTnLst>
                              <p:par>
                                <p:cTn id="7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77" dur="750" tmFilter="0, 0; .2, .5; .8, .5; 1, 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375" autoRev="1" fill="hold"/>
                                        <p:tgtEl>
                                          <p:spTgt spid="164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8152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8652"/>
                            </p:stCondLst>
                            <p:childTnLst>
                              <p:par>
                                <p:cTn id="8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16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3" grpId="0" bldLvl="0" autoUpdateAnimBg="0"/>
      <p:bldP spid="16404" grpId="0" bldLvl="0" animBg="1" autoUpdateAnimBg="0"/>
      <p:bldP spid="16404" grpId="1" bldLvl="0" animBg="1" autoUpdateAnimBg="0"/>
      <p:bldP spid="16414" grpId="0" bldLvl="0" animBg="1" autoUpdateAnimBg="0"/>
      <p:bldP spid="16414" grpId="1" bldLvl="0" animBg="1" autoUpdateAnimBg="0"/>
      <p:bldP spid="16415" grpId="0" bldLvl="0" animBg="1" autoUpdateAnimBg="0"/>
      <p:bldP spid="16415" grpId="1" bldLvl="0" animBg="1" autoUpdateAnimBg="0"/>
      <p:bldP spid="16416" grpId="0" bldLvl="0" animBg="1" autoUpdateAnimBg="0"/>
      <p:bldP spid="16417" grpId="0" bldLvl="0" animBg="1" autoUpdateAnimBg="0"/>
      <p:bldP spid="16418" grpId="0" bldLvl="0" autoUpdateAnimBg="0"/>
      <p:bldP spid="16419" grpId="0" bldLvl="0" animBg="1" autoUpdateAnimBg="0"/>
      <p:bldP spid="16420" grpId="0" bldLvl="0" autoUpdateAnimBg="0"/>
      <p:bldP spid="16421" grpId="0" bldLvl="0" autoUpdateAnimBg="0"/>
      <p:bldP spid="16422" grpId="0" bldLvl="0" autoUpdateAnimBg="0"/>
      <p:bldP spid="16423" grpId="0" bldLvl="0" autoUpdateAnimBg="0"/>
      <p:bldP spid="16424" grpId="0" bldLvl="0" autoUpdateAnimBg="0"/>
      <p:bldP spid="16425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83E644-267C-45F1-A730-12EDD120813B}" type="slidenum">
              <a:rPr lang="zh-CN" altLang="en-US"/>
              <a:pPr>
                <a:defRPr/>
              </a:pPr>
              <a:t>15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387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8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grpSp>
        <p:nvGrpSpPr>
          <p:cNvPr id="17412" name="组合 184"/>
          <p:cNvGrpSpPr>
            <a:grpSpLocks/>
          </p:cNvGrpSpPr>
          <p:nvPr/>
        </p:nvGrpSpPr>
        <p:grpSpPr bwMode="auto">
          <a:xfrm>
            <a:off x="3539664" y="1193800"/>
            <a:ext cx="5284100" cy="4121150"/>
            <a:chOff x="0" y="0"/>
            <a:chExt cx="5407191" cy="4756567"/>
          </a:xfrm>
        </p:grpSpPr>
        <p:sp>
          <p:nvSpPr>
            <p:cNvPr id="16431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326720278 w 177"/>
                <a:gd name="T1" fmla="*/ 78303083 h 161"/>
                <a:gd name="T2" fmla="*/ 445015783 w 177"/>
                <a:gd name="T3" fmla="*/ 78303083 h 161"/>
                <a:gd name="T4" fmla="*/ 557677369 w 177"/>
                <a:gd name="T5" fmla="*/ 37702304 h 161"/>
                <a:gd name="T6" fmla="*/ 667524514 w 177"/>
                <a:gd name="T7" fmla="*/ 78303083 h 161"/>
                <a:gd name="T8" fmla="*/ 833700773 w 177"/>
                <a:gd name="T9" fmla="*/ 0 h 161"/>
                <a:gd name="T10" fmla="*/ 1056207825 w 177"/>
                <a:gd name="T11" fmla="*/ 37702304 h 161"/>
                <a:gd name="T12" fmla="*/ 1166054969 w 177"/>
                <a:gd name="T13" fmla="*/ 0 h 161"/>
                <a:gd name="T14" fmla="*/ 1225201883 w 177"/>
                <a:gd name="T15" fmla="*/ 153707692 h 161"/>
                <a:gd name="T16" fmla="*/ 1056207825 w 177"/>
                <a:gd name="T17" fmla="*/ 232012478 h 161"/>
                <a:gd name="T18" fmla="*/ 999877032 w 177"/>
                <a:gd name="T19" fmla="*/ 495925204 h 161"/>
                <a:gd name="T20" fmla="*/ 884399326 w 177"/>
                <a:gd name="T21" fmla="*/ 577128464 h 161"/>
                <a:gd name="T22" fmla="*/ 884399326 w 177"/>
                <a:gd name="T23" fmla="*/ 693135555 h 161"/>
                <a:gd name="T24" fmla="*/ 729487547 w 177"/>
                <a:gd name="T25" fmla="*/ 649632896 h 161"/>
                <a:gd name="T26" fmla="*/ 667524514 w 177"/>
                <a:gd name="T27" fmla="*/ 693135555 h 161"/>
                <a:gd name="T28" fmla="*/ 667524514 w 177"/>
                <a:gd name="T29" fmla="*/ 768538461 h 161"/>
                <a:gd name="T30" fmla="*/ 557677369 w 177"/>
                <a:gd name="T31" fmla="*/ 768538461 h 161"/>
                <a:gd name="T32" fmla="*/ 326720278 w 177"/>
                <a:gd name="T33" fmla="*/ 693135555 h 161"/>
                <a:gd name="T34" fmla="*/ 56330793 w 177"/>
                <a:gd name="T35" fmla="*/ 649632896 h 161"/>
                <a:gd name="T36" fmla="*/ 0 w 177"/>
                <a:gd name="T37" fmla="*/ 417620418 h 161"/>
                <a:gd name="T38" fmla="*/ 0 w 177"/>
                <a:gd name="T39" fmla="*/ 304515207 h 161"/>
                <a:gd name="T40" fmla="*/ 273205605 w 177"/>
                <a:gd name="T41" fmla="*/ 153707692 h 161"/>
                <a:gd name="T42" fmla="*/ 326720278 w 177"/>
                <a:gd name="T43" fmla="*/ 78303083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2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115915893 w 705"/>
                <a:gd name="T1" fmla="*/ 312255927 h 697"/>
                <a:gd name="T2" fmla="*/ 223348986 w 705"/>
                <a:gd name="T3" fmla="*/ 504861126 h 697"/>
                <a:gd name="T4" fmla="*/ 506067476 w 705"/>
                <a:gd name="T5" fmla="*/ 504861126 h 697"/>
                <a:gd name="T6" fmla="*/ 732244623 w 705"/>
                <a:gd name="T7" fmla="*/ 857972650 h 697"/>
                <a:gd name="T8" fmla="*/ 1122396206 w 705"/>
                <a:gd name="T9" fmla="*/ 776261457 h 697"/>
                <a:gd name="T10" fmla="*/ 1631291843 w 705"/>
                <a:gd name="T11" fmla="*/ 817117053 h 697"/>
                <a:gd name="T12" fmla="*/ 1521032271 w 705"/>
                <a:gd name="T13" fmla="*/ 1520420624 h 697"/>
                <a:gd name="T14" fmla="*/ 1345745193 w 705"/>
                <a:gd name="T15" fmla="*/ 1905632730 h 697"/>
                <a:gd name="T16" fmla="*/ 732244623 w 705"/>
                <a:gd name="T17" fmla="*/ 2147483647 h 697"/>
                <a:gd name="T18" fmla="*/ 1065853181 w 705"/>
                <a:gd name="T19" fmla="*/ 2147483647 h 697"/>
                <a:gd name="T20" fmla="*/ 955591927 w 705"/>
                <a:gd name="T21" fmla="*/ 2147483647 h 697"/>
                <a:gd name="T22" fmla="*/ 1238312099 w 705"/>
                <a:gd name="T23" fmla="*/ 2147483647 h 697"/>
                <a:gd name="T24" fmla="*/ 1345745193 w 705"/>
                <a:gd name="T25" fmla="*/ 2147483647 h 697"/>
                <a:gd name="T26" fmla="*/ 2029927907 w 705"/>
                <a:gd name="T27" fmla="*/ 2147483647 h 697"/>
                <a:gd name="T28" fmla="*/ 2147483647 w 705"/>
                <a:gd name="T29" fmla="*/ 2147483647 h 697"/>
                <a:gd name="T30" fmla="*/ 2147483647 w 705"/>
                <a:gd name="T31" fmla="*/ 2147483647 h 697"/>
                <a:gd name="T32" fmla="*/ 2147483647 w 705"/>
                <a:gd name="T33" fmla="*/ 2147483647 h 697"/>
                <a:gd name="T34" fmla="*/ 2147483647 w 705"/>
                <a:gd name="T35" fmla="*/ 2147483647 h 697"/>
                <a:gd name="T36" fmla="*/ 2147483647 w 705"/>
                <a:gd name="T37" fmla="*/ 2147483647 h 697"/>
                <a:gd name="T38" fmla="*/ 2147483647 w 705"/>
                <a:gd name="T39" fmla="*/ 2147483647 h 697"/>
                <a:gd name="T40" fmla="*/ 2147483647 w 705"/>
                <a:gd name="T41" fmla="*/ 2147483647 h 697"/>
                <a:gd name="T42" fmla="*/ 2147483647 w 705"/>
                <a:gd name="T43" fmla="*/ 2147483647 h 697"/>
                <a:gd name="T44" fmla="*/ 2147483647 w 705"/>
                <a:gd name="T45" fmla="*/ 2147483647 h 697"/>
                <a:gd name="T46" fmla="*/ 2147483647 w 705"/>
                <a:gd name="T47" fmla="*/ 2147483647 h 697"/>
                <a:gd name="T48" fmla="*/ 2147483647 w 705"/>
                <a:gd name="T49" fmla="*/ 1672170226 h 697"/>
                <a:gd name="T50" fmla="*/ 2147483647 w 705"/>
                <a:gd name="T51" fmla="*/ 1438709431 h 697"/>
                <a:gd name="T52" fmla="*/ 2147483647 w 705"/>
                <a:gd name="T53" fmla="*/ 1251939770 h 697"/>
                <a:gd name="T54" fmla="*/ 2147483647 w 705"/>
                <a:gd name="T55" fmla="*/ 1555440683 h 697"/>
                <a:gd name="T56" fmla="*/ 2147483647 w 705"/>
                <a:gd name="T57" fmla="*/ 1753883127 h 697"/>
                <a:gd name="T58" fmla="*/ 2147483647 w 705"/>
                <a:gd name="T59" fmla="*/ 1476647259 h 697"/>
                <a:gd name="T60" fmla="*/ 2147483647 w 705"/>
                <a:gd name="T61" fmla="*/ 1359916007 h 697"/>
                <a:gd name="T62" fmla="*/ 2147483647 w 705"/>
                <a:gd name="T63" fmla="*/ 1251939770 h 697"/>
                <a:gd name="T64" fmla="*/ 2147483647 w 705"/>
                <a:gd name="T65" fmla="*/ 1170228577 h 697"/>
                <a:gd name="T66" fmla="*/ 2147483647 w 705"/>
                <a:gd name="T67" fmla="*/ 1208164697 h 697"/>
                <a:gd name="T68" fmla="*/ 1854640829 w 705"/>
                <a:gd name="T69" fmla="*/ 624510147 h 697"/>
                <a:gd name="T70" fmla="*/ 1750034214 w 705"/>
                <a:gd name="T71" fmla="*/ 426067702 h 697"/>
                <a:gd name="T72" fmla="*/ 1017791273 w 705"/>
                <a:gd name="T73" fmla="*/ 119649020 h 697"/>
                <a:gd name="T74" fmla="*/ 115915893 w 705"/>
                <a:gd name="T75" fmla="*/ 78793424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3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2147483647 w 529"/>
                <a:gd name="T1" fmla="*/ 712940833 h 401"/>
                <a:gd name="T2" fmla="*/ 2147483647 w 529"/>
                <a:gd name="T3" fmla="*/ 712940833 h 401"/>
                <a:gd name="T4" fmla="*/ 2147483647 w 529"/>
                <a:gd name="T5" fmla="*/ 590222882 h 401"/>
                <a:gd name="T6" fmla="*/ 2147483647 w 529"/>
                <a:gd name="T7" fmla="*/ 750926100 h 401"/>
                <a:gd name="T8" fmla="*/ 2147483647 w 529"/>
                <a:gd name="T9" fmla="*/ 669112993 h 401"/>
                <a:gd name="T10" fmla="*/ 2147483647 w 529"/>
                <a:gd name="T11" fmla="*/ 791832653 h 401"/>
                <a:gd name="T12" fmla="*/ 2147483647 w 529"/>
                <a:gd name="T13" fmla="*/ 628206440 h 401"/>
                <a:gd name="T14" fmla="*/ 2147483647 w 529"/>
                <a:gd name="T15" fmla="*/ 435362237 h 401"/>
                <a:gd name="T16" fmla="*/ 2147483647 w 529"/>
                <a:gd name="T17" fmla="*/ 473345795 h 401"/>
                <a:gd name="T18" fmla="*/ 2147483647 w 529"/>
                <a:gd name="T19" fmla="*/ 628206440 h 401"/>
                <a:gd name="T20" fmla="*/ 2147483647 w 529"/>
                <a:gd name="T21" fmla="*/ 628206440 h 401"/>
                <a:gd name="T22" fmla="*/ 2147483647 w 529"/>
                <a:gd name="T23" fmla="*/ 511331062 h 401"/>
                <a:gd name="T24" fmla="*/ 2082127617 w 529"/>
                <a:gd name="T25" fmla="*/ 511331062 h 401"/>
                <a:gd name="T26" fmla="*/ 1751137075 w 529"/>
                <a:gd name="T27" fmla="*/ 274657310 h 401"/>
                <a:gd name="T28" fmla="*/ 1521990683 w 529"/>
                <a:gd name="T29" fmla="*/ 356470416 h 401"/>
                <a:gd name="T30" fmla="*/ 1521990683 w 529"/>
                <a:gd name="T31" fmla="*/ 274657310 h 401"/>
                <a:gd name="T32" fmla="*/ 1123104602 w 529"/>
                <a:gd name="T33" fmla="*/ 318486859 h 401"/>
                <a:gd name="T34" fmla="*/ 848693395 w 529"/>
                <a:gd name="T35" fmla="*/ 195767199 h 401"/>
                <a:gd name="T36" fmla="*/ 848693395 w 529"/>
                <a:gd name="T37" fmla="*/ 0 h 401"/>
                <a:gd name="T38" fmla="*/ 732705674 w 529"/>
                <a:gd name="T39" fmla="*/ 37985267 h 401"/>
                <a:gd name="T40" fmla="*/ 446978264 w 529"/>
                <a:gd name="T41" fmla="*/ 37985267 h 401"/>
                <a:gd name="T42" fmla="*/ 506386650 w 529"/>
                <a:gd name="T43" fmla="*/ 274657310 h 401"/>
                <a:gd name="T44" fmla="*/ 342306745 w 529"/>
                <a:gd name="T45" fmla="*/ 274657310 h 401"/>
                <a:gd name="T46" fmla="*/ 56579335 w 529"/>
                <a:gd name="T47" fmla="*/ 157781932 h 401"/>
                <a:gd name="T48" fmla="*/ 0 w 529"/>
                <a:gd name="T49" fmla="*/ 274657310 h 401"/>
                <a:gd name="T50" fmla="*/ 223489973 w 529"/>
                <a:gd name="T51" fmla="*/ 435362237 h 401"/>
                <a:gd name="T52" fmla="*/ 169738006 w 529"/>
                <a:gd name="T53" fmla="*/ 590222882 h 401"/>
                <a:gd name="T54" fmla="*/ 342306745 w 529"/>
                <a:gd name="T55" fmla="*/ 791832653 h 401"/>
                <a:gd name="T56" fmla="*/ 616717952 w 529"/>
                <a:gd name="T57" fmla="*/ 669112993 h 401"/>
                <a:gd name="T58" fmla="*/ 786455958 w 529"/>
                <a:gd name="T59" fmla="*/ 905786745 h 401"/>
                <a:gd name="T60" fmla="*/ 786455958 w 529"/>
                <a:gd name="T61" fmla="*/ 1101553944 h 401"/>
                <a:gd name="T62" fmla="*/ 1066525267 w 529"/>
                <a:gd name="T63" fmla="*/ 1101553944 h 401"/>
                <a:gd name="T64" fmla="*/ 1182512988 w 529"/>
                <a:gd name="T65" fmla="*/ 1300242429 h 401"/>
                <a:gd name="T66" fmla="*/ 1239092324 w 529"/>
                <a:gd name="T67" fmla="*/ 1139537502 h 401"/>
                <a:gd name="T68" fmla="*/ 1468238716 w 529"/>
                <a:gd name="T69" fmla="*/ 1379132540 h 401"/>
                <a:gd name="T70" fmla="*/ 1632320303 w 529"/>
                <a:gd name="T71" fmla="*/ 1571978453 h 401"/>
                <a:gd name="T72" fmla="*/ 1632320303 w 529"/>
                <a:gd name="T73" fmla="*/ 1694696403 h 401"/>
                <a:gd name="T74" fmla="*/ 1864295746 w 529"/>
                <a:gd name="T75" fmla="*/ 1969355422 h 401"/>
                <a:gd name="T76" fmla="*/ 2031206384 w 529"/>
                <a:gd name="T77" fmla="*/ 1849557049 h 401"/>
                <a:gd name="T78" fmla="*/ 2141536004 w 529"/>
                <a:gd name="T79" fmla="*/ 1612883297 h 401"/>
                <a:gd name="T80" fmla="*/ 2147483647 w 529"/>
                <a:gd name="T81" fmla="*/ 1571978453 h 401"/>
                <a:gd name="T82" fmla="*/ 2147483647 w 529"/>
                <a:gd name="T83" fmla="*/ 1612883297 h 401"/>
                <a:gd name="T84" fmla="*/ 2147483647 w 529"/>
                <a:gd name="T85" fmla="*/ 1694696403 h 401"/>
                <a:gd name="T86" fmla="*/ 2147483647 w 529"/>
                <a:gd name="T87" fmla="*/ 1694696403 h 401"/>
                <a:gd name="T88" fmla="*/ 2147483647 w 529"/>
                <a:gd name="T89" fmla="*/ 1612883297 h 401"/>
                <a:gd name="T90" fmla="*/ 2147483647 w 529"/>
                <a:gd name="T91" fmla="*/ 1533993185 h 401"/>
                <a:gd name="T92" fmla="*/ 2147483647 w 529"/>
                <a:gd name="T93" fmla="*/ 1452180079 h 401"/>
                <a:gd name="T94" fmla="*/ 2147483647 w 529"/>
                <a:gd name="T95" fmla="*/ 1338225987 h 401"/>
                <a:gd name="T96" fmla="*/ 2147483647 w 529"/>
                <a:gd name="T97" fmla="*/ 1300242429 h 401"/>
                <a:gd name="T98" fmla="*/ 2147483647 w 529"/>
                <a:gd name="T99" fmla="*/ 1215506327 h 401"/>
                <a:gd name="T100" fmla="*/ 2147483647 w 529"/>
                <a:gd name="T101" fmla="*/ 1177522769 h 401"/>
                <a:gd name="T102" fmla="*/ 2147483647 w 529"/>
                <a:gd name="T103" fmla="*/ 943770303 h 401"/>
                <a:gd name="T104" fmla="*/ 2147483647 w 529"/>
                <a:gd name="T105" fmla="*/ 943770303 h 401"/>
                <a:gd name="T106" fmla="*/ 2147483647 w 529"/>
                <a:gd name="T107" fmla="*/ 1060647391 h 401"/>
                <a:gd name="T108" fmla="*/ 2147483647 w 529"/>
                <a:gd name="T109" fmla="*/ 1139537502 h 401"/>
                <a:gd name="T110" fmla="*/ 2147483647 w 529"/>
                <a:gd name="T111" fmla="*/ 1101553944 h 401"/>
                <a:gd name="T112" fmla="*/ 2147483647 w 529"/>
                <a:gd name="T113" fmla="*/ 1022662124 h 401"/>
                <a:gd name="T114" fmla="*/ 2147483647 w 529"/>
                <a:gd name="T115" fmla="*/ 943770303 h 401"/>
                <a:gd name="T116" fmla="*/ 2147483647 w 529"/>
                <a:gd name="T117" fmla="*/ 905786745 h 401"/>
                <a:gd name="T118" fmla="*/ 2147483647 w 529"/>
                <a:gd name="T119" fmla="*/ 712940833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4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2147483647 w 377"/>
                <a:gd name="T1" fmla="*/ 877164573 h 393"/>
                <a:gd name="T2" fmla="*/ 2147483647 w 377"/>
                <a:gd name="T3" fmla="*/ 595533298 h 393"/>
                <a:gd name="T4" fmla="*/ 2147483647 w 377"/>
                <a:gd name="T5" fmla="*/ 478186363 h 393"/>
                <a:gd name="T6" fmla="*/ 2147483647 w 377"/>
                <a:gd name="T7" fmla="*/ 196555089 h 393"/>
                <a:gd name="T8" fmla="*/ 2046656136 w 377"/>
                <a:gd name="T9" fmla="*/ 38137069 h 393"/>
                <a:gd name="T10" fmla="*/ 1987127046 w 377"/>
                <a:gd name="T11" fmla="*/ 196555089 h 393"/>
                <a:gd name="T12" fmla="*/ 1873739426 w 377"/>
                <a:gd name="T13" fmla="*/ 0 h 393"/>
                <a:gd name="T14" fmla="*/ 1649797782 w 377"/>
                <a:gd name="T15" fmla="*/ 0 h 393"/>
                <a:gd name="T16" fmla="*/ 1703656313 w 377"/>
                <a:gd name="T17" fmla="*/ 120280951 h 393"/>
                <a:gd name="T18" fmla="*/ 1417351983 w 377"/>
                <a:gd name="T19" fmla="*/ 281631274 h 393"/>
                <a:gd name="T20" fmla="*/ 1247268870 w 377"/>
                <a:gd name="T21" fmla="*/ 281631274 h 393"/>
                <a:gd name="T22" fmla="*/ 342999823 w 377"/>
                <a:gd name="T23" fmla="*/ 718748265 h 393"/>
                <a:gd name="T24" fmla="*/ 170081430 w 377"/>
                <a:gd name="T25" fmla="*/ 560330245 h 393"/>
                <a:gd name="T26" fmla="*/ 56693810 w 377"/>
                <a:gd name="T27" fmla="*/ 560330245 h 393"/>
                <a:gd name="T28" fmla="*/ 116222900 w 377"/>
                <a:gd name="T29" fmla="*/ 677675468 h 393"/>
                <a:gd name="T30" fmla="*/ 116222900 w 377"/>
                <a:gd name="T31" fmla="*/ 797956419 h 393"/>
                <a:gd name="T32" fmla="*/ 170081430 w 377"/>
                <a:gd name="T33" fmla="*/ 921169673 h 393"/>
                <a:gd name="T34" fmla="*/ 56693810 w 377"/>
                <a:gd name="T35" fmla="*/ 921169673 h 393"/>
                <a:gd name="T36" fmla="*/ 56693810 w 377"/>
                <a:gd name="T37" fmla="*/ 1076653677 h 393"/>
                <a:gd name="T38" fmla="*/ 0 w 377"/>
                <a:gd name="T39" fmla="*/ 1158797560 h 393"/>
                <a:gd name="T40" fmla="*/ 223941644 w 377"/>
                <a:gd name="T41" fmla="*/ 1196934628 h 393"/>
                <a:gd name="T42" fmla="*/ 459222723 w 377"/>
                <a:gd name="T43" fmla="*/ 1478565903 h 393"/>
                <a:gd name="T44" fmla="*/ 737022897 w 377"/>
                <a:gd name="T45" fmla="*/ 1196934628 h 393"/>
                <a:gd name="T46" fmla="*/ 850410516 w 377"/>
                <a:gd name="T47" fmla="*/ 1038516608 h 393"/>
                <a:gd name="T48" fmla="*/ 1136716530 w 377"/>
                <a:gd name="T49" fmla="*/ 997445524 h 393"/>
                <a:gd name="T50" fmla="*/ 1312468519 w 377"/>
                <a:gd name="T51" fmla="*/ 1076653677 h 393"/>
                <a:gd name="T52" fmla="*/ 1312468519 w 377"/>
                <a:gd name="T53" fmla="*/ 1114792459 h 393"/>
                <a:gd name="T54" fmla="*/ 1366327049 w 377"/>
                <a:gd name="T55" fmla="*/ 1114792459 h 393"/>
                <a:gd name="T56" fmla="*/ 1196245619 w 377"/>
                <a:gd name="T57" fmla="*/ 1396423733 h 393"/>
                <a:gd name="T58" fmla="*/ 1080022720 w 377"/>
                <a:gd name="T59" fmla="*/ 1396423733 h 393"/>
                <a:gd name="T60" fmla="*/ 1136716530 w 377"/>
                <a:gd name="T61" fmla="*/ 1554841753 h 393"/>
                <a:gd name="T62" fmla="*/ 1080022720 w 377"/>
                <a:gd name="T63" fmla="*/ 1595912838 h 393"/>
                <a:gd name="T64" fmla="*/ 1196245619 w 377"/>
                <a:gd name="T65" fmla="*/ 1595912838 h 393"/>
                <a:gd name="T66" fmla="*/ 966633416 w 377"/>
                <a:gd name="T67" fmla="*/ 1874610096 h 393"/>
                <a:gd name="T68" fmla="*/ 1020493630 w 377"/>
                <a:gd name="T69" fmla="*/ 1953819963 h 393"/>
                <a:gd name="T70" fmla="*/ 1136716530 w 377"/>
                <a:gd name="T71" fmla="*/ 1874610096 h 393"/>
                <a:gd name="T72" fmla="*/ 1196245619 w 377"/>
                <a:gd name="T73" fmla="*/ 1754330858 h 393"/>
                <a:gd name="T74" fmla="*/ 1312468519 w 377"/>
                <a:gd name="T75" fmla="*/ 1754330858 h 393"/>
                <a:gd name="T76" fmla="*/ 1417351983 w 377"/>
                <a:gd name="T77" fmla="*/ 1680989023 h 393"/>
                <a:gd name="T78" fmla="*/ 1417351983 w 377"/>
                <a:gd name="T79" fmla="*/ 1554841753 h 393"/>
                <a:gd name="T80" fmla="*/ 1822714492 w 377"/>
                <a:gd name="T81" fmla="*/ 1396423733 h 393"/>
                <a:gd name="T82" fmla="*/ 2147483647 w 377"/>
                <a:gd name="T83" fmla="*/ 1320147883 h 393"/>
                <a:gd name="T84" fmla="*/ 2147483647 w 377"/>
                <a:gd name="T85" fmla="*/ 1114792459 h 393"/>
                <a:gd name="T86" fmla="*/ 2147483647 w 377"/>
                <a:gd name="T87" fmla="*/ 997445524 h 393"/>
                <a:gd name="T88" fmla="*/ 2147483647 w 377"/>
                <a:gd name="T89" fmla="*/ 959308455 h 393"/>
                <a:gd name="T90" fmla="*/ 2147483647 w 377"/>
                <a:gd name="T91" fmla="*/ 877164573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5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2147483647 w 353"/>
                <a:gd name="T1" fmla="*/ 774817959 h 537"/>
                <a:gd name="T2" fmla="*/ 2060830010 w 353"/>
                <a:gd name="T3" fmla="*/ 466055774 h 537"/>
                <a:gd name="T4" fmla="*/ 1730984914 w 353"/>
                <a:gd name="T5" fmla="*/ 431102402 h 537"/>
                <a:gd name="T6" fmla="*/ 1556194616 w 353"/>
                <a:gd name="T7" fmla="*/ 0 h 537"/>
                <a:gd name="T8" fmla="*/ 1226349520 w 353"/>
                <a:gd name="T9" fmla="*/ 317500528 h 537"/>
                <a:gd name="T10" fmla="*/ 947248532 w 353"/>
                <a:gd name="T11" fmla="*/ 393235679 h 537"/>
                <a:gd name="T12" fmla="*/ 558200298 w 353"/>
                <a:gd name="T13" fmla="*/ 503922496 h 537"/>
                <a:gd name="T14" fmla="*/ 222716967 w 353"/>
                <a:gd name="T15" fmla="*/ 355367250 h 537"/>
                <a:gd name="T16" fmla="*/ 56384021 w 353"/>
                <a:gd name="T17" fmla="*/ 585482641 h 537"/>
                <a:gd name="T18" fmla="*/ 389048234 w 353"/>
                <a:gd name="T19" fmla="*/ 975804970 h 537"/>
                <a:gd name="T20" fmla="*/ 169152063 w 353"/>
                <a:gd name="T21" fmla="*/ 1130186916 h 537"/>
                <a:gd name="T22" fmla="*/ 445432255 w 353"/>
                <a:gd name="T23" fmla="*/ 1322433877 h 537"/>
                <a:gd name="T24" fmla="*/ 222716967 w 353"/>
                <a:gd name="T25" fmla="*/ 1398169029 h 537"/>
                <a:gd name="T26" fmla="*/ 115587159 w 353"/>
                <a:gd name="T27" fmla="*/ 1590415990 h 537"/>
                <a:gd name="T28" fmla="*/ 222716967 w 353"/>
                <a:gd name="T29" fmla="*/ 1945784947 h 537"/>
                <a:gd name="T30" fmla="*/ 169152063 w 353"/>
                <a:gd name="T31" fmla="*/ 2147483647 h 537"/>
                <a:gd name="T32" fmla="*/ 611765202 w 353"/>
                <a:gd name="T33" fmla="*/ 2147483647 h 537"/>
                <a:gd name="T34" fmla="*/ 780917265 w 353"/>
                <a:gd name="T35" fmla="*/ 2147483647 h 537"/>
                <a:gd name="T36" fmla="*/ 1057197457 w 353"/>
                <a:gd name="T37" fmla="*/ 2062298464 h 537"/>
                <a:gd name="T38" fmla="*/ 1615397755 w 353"/>
                <a:gd name="T39" fmla="*/ 1829269724 h 537"/>
                <a:gd name="T40" fmla="*/ 1671781776 w 353"/>
                <a:gd name="T41" fmla="*/ 1674889485 h 537"/>
                <a:gd name="T42" fmla="*/ 1341936680 w 353"/>
                <a:gd name="T43" fmla="*/ 1555462618 h 537"/>
                <a:gd name="T44" fmla="*/ 1279914424 w 353"/>
                <a:gd name="T45" fmla="*/ 1398169029 h 537"/>
                <a:gd name="T46" fmla="*/ 1119219712 w 353"/>
                <a:gd name="T47" fmla="*/ 1287480505 h 537"/>
                <a:gd name="T48" fmla="*/ 730171478 w 353"/>
                <a:gd name="T49" fmla="*/ 1249613783 h 537"/>
                <a:gd name="T50" fmla="*/ 947248532 w 353"/>
                <a:gd name="T51" fmla="*/ 815598031 h 537"/>
                <a:gd name="T52" fmla="*/ 1119219712 w 353"/>
                <a:gd name="T53" fmla="*/ 661217792 h 537"/>
                <a:gd name="T54" fmla="*/ 1341936680 w 353"/>
                <a:gd name="T55" fmla="*/ 736951237 h 537"/>
                <a:gd name="T56" fmla="*/ 1446245691 w 353"/>
                <a:gd name="T57" fmla="*/ 894244826 h 537"/>
                <a:gd name="T58" fmla="*/ 1556194616 w 353"/>
                <a:gd name="T59" fmla="*/ 975804970 h 537"/>
                <a:gd name="T60" fmla="*/ 1784549818 w 353"/>
                <a:gd name="T61" fmla="*/ 1249613783 h 537"/>
                <a:gd name="T62" fmla="*/ 1897317860 w 353"/>
                <a:gd name="T63" fmla="*/ 1398169029 h 537"/>
                <a:gd name="T64" fmla="*/ 2147483647 w 353"/>
                <a:gd name="T65" fmla="*/ 1051538415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6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804825959 w 113"/>
                <a:gd name="T1" fmla="*/ 296118714 h 129"/>
                <a:gd name="T2" fmla="*/ 691070563 w 113"/>
                <a:gd name="T3" fmla="*/ 183996028 h 129"/>
                <a:gd name="T4" fmla="*/ 804825959 w 113"/>
                <a:gd name="T5" fmla="*/ 74749022 h 129"/>
                <a:gd name="T6" fmla="*/ 574470229 w 113"/>
                <a:gd name="T7" fmla="*/ 74749022 h 129"/>
                <a:gd name="T8" fmla="*/ 520434940 w 113"/>
                <a:gd name="T9" fmla="*/ 0 h 129"/>
                <a:gd name="T10" fmla="*/ 400991353 w 113"/>
                <a:gd name="T11" fmla="*/ 0 h 129"/>
                <a:gd name="T12" fmla="*/ 346957751 w 113"/>
                <a:gd name="T13" fmla="*/ 149496349 h 129"/>
                <a:gd name="T14" fmla="*/ 236043922 w 113"/>
                <a:gd name="T15" fmla="*/ 149496349 h 129"/>
                <a:gd name="T16" fmla="*/ 0 w 113"/>
                <a:gd name="T17" fmla="*/ 411117079 h 129"/>
                <a:gd name="T18" fmla="*/ 0 w 113"/>
                <a:gd name="T19" fmla="*/ 557739444 h 129"/>
                <a:gd name="T20" fmla="*/ 236043922 w 113"/>
                <a:gd name="T21" fmla="*/ 557739444 h 129"/>
                <a:gd name="T22" fmla="*/ 346957751 w 113"/>
                <a:gd name="T23" fmla="*/ 595113108 h 129"/>
                <a:gd name="T24" fmla="*/ 574470229 w 113"/>
                <a:gd name="T25" fmla="*/ 520364085 h 129"/>
                <a:gd name="T26" fmla="*/ 574470229 w 113"/>
                <a:gd name="T27" fmla="*/ 448490743 h 129"/>
                <a:gd name="T28" fmla="*/ 520434940 w 113"/>
                <a:gd name="T29" fmla="*/ 373743416 h 129"/>
                <a:gd name="T30" fmla="*/ 691070563 w 113"/>
                <a:gd name="T31" fmla="*/ 373743416 h 129"/>
                <a:gd name="T32" fmla="*/ 804825959 w 113"/>
                <a:gd name="T33" fmla="*/ 296118714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7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627151379 w 89"/>
                <a:gd name="T1" fmla="*/ 392829655 h 121"/>
                <a:gd name="T2" fmla="*/ 567557924 w 89"/>
                <a:gd name="T3" fmla="*/ 270615719 h 121"/>
                <a:gd name="T4" fmla="*/ 400128210 w 89"/>
                <a:gd name="T5" fmla="*/ 192050470 h 121"/>
                <a:gd name="T6" fmla="*/ 343371575 w 89"/>
                <a:gd name="T7" fmla="*/ 37828407 h 121"/>
                <a:gd name="T8" fmla="*/ 224184664 w 89"/>
                <a:gd name="T9" fmla="*/ 0 h 121"/>
                <a:gd name="T10" fmla="*/ 170266535 w 89"/>
                <a:gd name="T11" fmla="*/ 37828407 h 121"/>
                <a:gd name="T12" fmla="*/ 224184664 w 89"/>
                <a:gd name="T13" fmla="*/ 232787312 h 121"/>
                <a:gd name="T14" fmla="*/ 56754950 w 89"/>
                <a:gd name="T15" fmla="*/ 232787312 h 121"/>
                <a:gd name="T16" fmla="*/ 0 w 89"/>
                <a:gd name="T17" fmla="*/ 541231438 h 121"/>
                <a:gd name="T18" fmla="*/ 116348406 w 89"/>
                <a:gd name="T19" fmla="*/ 581968280 h 121"/>
                <a:gd name="T20" fmla="*/ 400128210 w 89"/>
                <a:gd name="T21" fmla="*/ 541231438 h 121"/>
                <a:gd name="T22" fmla="*/ 400128210 w 89"/>
                <a:gd name="T23" fmla="*/ 392829655 h 121"/>
                <a:gd name="T24" fmla="*/ 627151379 w 89"/>
                <a:gd name="T25" fmla="*/ 39282965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8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290942627 w 33"/>
                <a:gd name="T1" fmla="*/ 182922285 h 41"/>
                <a:gd name="T2" fmla="*/ 72735657 w 33"/>
                <a:gd name="T3" fmla="*/ 182922285 h 41"/>
                <a:gd name="T4" fmla="*/ 72735657 w 33"/>
                <a:gd name="T5" fmla="*/ 108609843 h 41"/>
                <a:gd name="T6" fmla="*/ 0 w 33"/>
                <a:gd name="T7" fmla="*/ 0 h 41"/>
                <a:gd name="T8" fmla="*/ 215176100 w 33"/>
                <a:gd name="T9" fmla="*/ 37156221 h 41"/>
                <a:gd name="T10" fmla="*/ 290942627 w 33"/>
                <a:gd name="T11" fmla="*/ 182922285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9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1091502975 w 433"/>
                <a:gd name="T1" fmla="*/ 38053753 h 289"/>
                <a:gd name="T2" fmla="*/ 974962784 w 433"/>
                <a:gd name="T3" fmla="*/ 120014235 h 289"/>
                <a:gd name="T4" fmla="*/ 690716937 w 433"/>
                <a:gd name="T5" fmla="*/ 158066278 h 289"/>
                <a:gd name="T6" fmla="*/ 400786038 w 433"/>
                <a:gd name="T7" fmla="*/ 357113652 h 289"/>
                <a:gd name="T8" fmla="*/ 116540190 w 433"/>
                <a:gd name="T9" fmla="*/ 629341189 h 289"/>
                <a:gd name="T10" fmla="*/ 116540190 w 433"/>
                <a:gd name="T11" fmla="*/ 793262153 h 289"/>
                <a:gd name="T12" fmla="*/ 235924593 w 433"/>
                <a:gd name="T13" fmla="*/ 910349045 h 289"/>
                <a:gd name="T14" fmla="*/ 346779732 w 433"/>
                <a:gd name="T15" fmla="*/ 872295292 h 289"/>
                <a:gd name="T16" fmla="*/ 460477396 w 433"/>
                <a:gd name="T17" fmla="*/ 872295292 h 289"/>
                <a:gd name="T18" fmla="*/ 56848832 w 433"/>
                <a:gd name="T19" fmla="*/ 1112323762 h 289"/>
                <a:gd name="T20" fmla="*/ 0 w 433"/>
                <a:gd name="T21" fmla="*/ 1226483311 h 289"/>
                <a:gd name="T22" fmla="*/ 116540190 w 433"/>
                <a:gd name="T23" fmla="*/ 1264535353 h 289"/>
                <a:gd name="T24" fmla="*/ 346779732 w 433"/>
                <a:gd name="T25" fmla="*/ 1422603342 h 289"/>
                <a:gd name="T26" fmla="*/ 574176747 w 433"/>
                <a:gd name="T27" fmla="*/ 1422603342 h 289"/>
                <a:gd name="T28" fmla="*/ 690716937 w 433"/>
                <a:gd name="T29" fmla="*/ 1343568492 h 289"/>
                <a:gd name="T30" fmla="*/ 690716937 w 433"/>
                <a:gd name="T31" fmla="*/ 1264535353 h 289"/>
                <a:gd name="T32" fmla="*/ 804414602 w 433"/>
                <a:gd name="T33" fmla="*/ 1302589106 h 289"/>
                <a:gd name="T34" fmla="*/ 855578382 w 433"/>
                <a:gd name="T35" fmla="*/ 1343568492 h 289"/>
                <a:gd name="T36" fmla="*/ 1091502975 w 433"/>
                <a:gd name="T37" fmla="*/ 1422603342 h 289"/>
                <a:gd name="T38" fmla="*/ 1199515588 w 433"/>
                <a:gd name="T39" fmla="*/ 1343568492 h 289"/>
                <a:gd name="T40" fmla="*/ 1375748822 w 433"/>
                <a:gd name="T41" fmla="*/ 1343568492 h 289"/>
                <a:gd name="T42" fmla="*/ 1375748822 w 433"/>
                <a:gd name="T43" fmla="*/ 1422603342 h 289"/>
                <a:gd name="T44" fmla="*/ 1492289013 w 433"/>
                <a:gd name="T45" fmla="*/ 1381622245 h 289"/>
                <a:gd name="T46" fmla="*/ 1722528554 w 433"/>
                <a:gd name="T47" fmla="*/ 1150375805 h 289"/>
                <a:gd name="T48" fmla="*/ 1836226218 w 433"/>
                <a:gd name="T49" fmla="*/ 1150375805 h 289"/>
                <a:gd name="T50" fmla="*/ 2120472066 w 433"/>
                <a:gd name="T51" fmla="*/ 834241539 h 289"/>
                <a:gd name="T52" fmla="*/ 2120472066 w 433"/>
                <a:gd name="T53" fmla="*/ 714229014 h 289"/>
                <a:gd name="T54" fmla="*/ 2147483647 w 433"/>
                <a:gd name="T55" fmla="*/ 676175261 h 289"/>
                <a:gd name="T56" fmla="*/ 2147483647 w 433"/>
                <a:gd name="T57" fmla="*/ 755208400 h 289"/>
                <a:gd name="T58" fmla="*/ 2147483647 w 433"/>
                <a:gd name="T59" fmla="*/ 477127887 h 289"/>
                <a:gd name="T60" fmla="*/ 2147483647 w 433"/>
                <a:gd name="T61" fmla="*/ 398094748 h 289"/>
                <a:gd name="T62" fmla="*/ 2147483647 w 433"/>
                <a:gd name="T63" fmla="*/ 436148501 h 289"/>
                <a:gd name="T64" fmla="*/ 2147483647 w 433"/>
                <a:gd name="T65" fmla="*/ 319061609 h 289"/>
                <a:gd name="T66" fmla="*/ 2147483647 w 433"/>
                <a:gd name="T67" fmla="*/ 357113652 h 289"/>
                <a:gd name="T68" fmla="*/ 2147483647 w 433"/>
                <a:gd name="T69" fmla="*/ 120014235 h 289"/>
                <a:gd name="T70" fmla="*/ 2147483647 w 433"/>
                <a:gd name="T71" fmla="*/ 79033139 h 289"/>
                <a:gd name="T72" fmla="*/ 2147483647 w 433"/>
                <a:gd name="T73" fmla="*/ 79033139 h 289"/>
                <a:gd name="T74" fmla="*/ 2147483647 w 433"/>
                <a:gd name="T75" fmla="*/ 120014235 h 289"/>
                <a:gd name="T76" fmla="*/ 2147483647 w 433"/>
                <a:gd name="T77" fmla="*/ 120014235 h 289"/>
                <a:gd name="T78" fmla="*/ 2147483647 w 433"/>
                <a:gd name="T79" fmla="*/ 0 h 289"/>
                <a:gd name="T80" fmla="*/ 1947083043 w 433"/>
                <a:gd name="T81" fmla="*/ 196120031 h 289"/>
                <a:gd name="T82" fmla="*/ 1898760103 w 433"/>
                <a:gd name="T83" fmla="*/ 319061609 h 289"/>
                <a:gd name="T84" fmla="*/ 1779377386 w 433"/>
                <a:gd name="T85" fmla="*/ 319061609 h 289"/>
                <a:gd name="T86" fmla="*/ 1435440181 w 433"/>
                <a:gd name="T87" fmla="*/ 319061609 h 289"/>
                <a:gd name="T88" fmla="*/ 1435440181 w 433"/>
                <a:gd name="T89" fmla="*/ 237101127 h 289"/>
                <a:gd name="T90" fmla="*/ 1551980371 w 433"/>
                <a:gd name="T91" fmla="*/ 158066278 h 289"/>
                <a:gd name="T92" fmla="*/ 1435440181 w 433"/>
                <a:gd name="T93" fmla="*/ 0 h 289"/>
                <a:gd name="T94" fmla="*/ 1262051158 w 433"/>
                <a:gd name="T95" fmla="*/ 0 h 289"/>
                <a:gd name="T96" fmla="*/ 1199515588 w 433"/>
                <a:gd name="T97" fmla="*/ 0 h 289"/>
                <a:gd name="T98" fmla="*/ 1148351807 w 433"/>
                <a:gd name="T99" fmla="*/ 79033139 h 289"/>
                <a:gd name="T100" fmla="*/ 1091502975 w 433"/>
                <a:gd name="T101" fmla="*/ 3805375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0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1161173343 w 361"/>
                <a:gd name="T1" fmla="*/ 0 h 321"/>
                <a:gd name="T2" fmla="*/ 1048710697 w 361"/>
                <a:gd name="T3" fmla="*/ 0 h 321"/>
                <a:gd name="T4" fmla="*/ 832221235 w 361"/>
                <a:gd name="T5" fmla="*/ 232149791 h 321"/>
                <a:gd name="T6" fmla="*/ 663528104 w 361"/>
                <a:gd name="T7" fmla="*/ 269873557 h 321"/>
                <a:gd name="T8" fmla="*/ 663528104 w 361"/>
                <a:gd name="T9" fmla="*/ 191523279 h 321"/>
                <a:gd name="T10" fmla="*/ 553877401 w 361"/>
                <a:gd name="T11" fmla="*/ 191523279 h 321"/>
                <a:gd name="T12" fmla="*/ 444226698 w 361"/>
                <a:gd name="T13" fmla="*/ 269873557 h 321"/>
                <a:gd name="T14" fmla="*/ 219301406 w 361"/>
                <a:gd name="T15" fmla="*/ 191523279 h 321"/>
                <a:gd name="T16" fmla="*/ 168693131 w 361"/>
                <a:gd name="T17" fmla="*/ 153799513 h 321"/>
                <a:gd name="T18" fmla="*/ 56230485 w 361"/>
                <a:gd name="T19" fmla="*/ 116075747 h 321"/>
                <a:gd name="T20" fmla="*/ 56230485 w 361"/>
                <a:gd name="T21" fmla="*/ 191523279 h 321"/>
                <a:gd name="T22" fmla="*/ 0 w 361"/>
                <a:gd name="T23" fmla="*/ 232149791 h 321"/>
                <a:gd name="T24" fmla="*/ 219301406 w 361"/>
                <a:gd name="T25" fmla="*/ 269873557 h 321"/>
                <a:gd name="T26" fmla="*/ 272721624 w 361"/>
                <a:gd name="T27" fmla="*/ 377244474 h 321"/>
                <a:gd name="T28" fmla="*/ 387994537 w 361"/>
                <a:gd name="T29" fmla="*/ 377244474 h 321"/>
                <a:gd name="T30" fmla="*/ 553877401 w 361"/>
                <a:gd name="T31" fmla="*/ 539748817 h 321"/>
                <a:gd name="T32" fmla="*/ 714136378 w 361"/>
                <a:gd name="T33" fmla="*/ 496221263 h 321"/>
                <a:gd name="T34" fmla="*/ 714136378 w 361"/>
                <a:gd name="T35" fmla="*/ 693548330 h 321"/>
                <a:gd name="T36" fmla="*/ 939059994 w 361"/>
                <a:gd name="T37" fmla="*/ 882170567 h 321"/>
                <a:gd name="T38" fmla="*/ 1048710697 w 361"/>
                <a:gd name="T39" fmla="*/ 882170567 h 321"/>
                <a:gd name="T40" fmla="*/ 1104942858 w 361"/>
                <a:gd name="T41" fmla="*/ 809622373 h 321"/>
                <a:gd name="T42" fmla="*/ 1268012103 w 361"/>
                <a:gd name="T43" fmla="*/ 916993291 h 321"/>
                <a:gd name="T44" fmla="*/ 1161173343 w 361"/>
                <a:gd name="T45" fmla="*/ 998244611 h 321"/>
                <a:gd name="T46" fmla="*/ 1104942858 w 361"/>
                <a:gd name="T47" fmla="*/ 960520845 h 321"/>
                <a:gd name="T48" fmla="*/ 995292156 w 361"/>
                <a:gd name="T49" fmla="*/ 916993291 h 321"/>
                <a:gd name="T50" fmla="*/ 995292156 w 361"/>
                <a:gd name="T51" fmla="*/ 1073693846 h 321"/>
                <a:gd name="T52" fmla="*/ 939059994 w 361"/>
                <a:gd name="T53" fmla="*/ 1149143082 h 321"/>
                <a:gd name="T54" fmla="*/ 1104942858 w 361"/>
                <a:gd name="T55" fmla="*/ 1305843637 h 321"/>
                <a:gd name="T56" fmla="*/ 1104942858 w 361"/>
                <a:gd name="T57" fmla="*/ 1419016638 h 321"/>
                <a:gd name="T58" fmla="*/ 1374852539 w 361"/>
                <a:gd name="T59" fmla="*/ 1419016638 h 321"/>
                <a:gd name="T60" fmla="*/ 1490125452 w 361"/>
                <a:gd name="T61" fmla="*/ 1497366916 h 321"/>
                <a:gd name="T62" fmla="*/ 1653196373 w 361"/>
                <a:gd name="T63" fmla="*/ 1459643150 h 321"/>
                <a:gd name="T64" fmla="*/ 1878119988 w 361"/>
                <a:gd name="T65" fmla="*/ 1535092385 h 321"/>
                <a:gd name="T66" fmla="*/ 2041190909 w 361"/>
                <a:gd name="T67" fmla="*/ 1419016638 h 321"/>
                <a:gd name="T68" fmla="*/ 2147483647 w 361"/>
                <a:gd name="T69" fmla="*/ 1230394401 h 321"/>
                <a:gd name="T70" fmla="*/ 1987770691 w 361"/>
                <a:gd name="T71" fmla="*/ 1149143082 h 321"/>
                <a:gd name="T72" fmla="*/ 2147483647 w 361"/>
                <a:gd name="T73" fmla="*/ 1114320358 h 321"/>
                <a:gd name="T74" fmla="*/ 2147483647 w 361"/>
                <a:gd name="T75" fmla="*/ 1149143082 h 321"/>
                <a:gd name="T76" fmla="*/ 2147483647 w 361"/>
                <a:gd name="T77" fmla="*/ 1114320358 h 321"/>
                <a:gd name="T78" fmla="*/ 2147483647 w 361"/>
                <a:gd name="T79" fmla="*/ 1073693846 h 321"/>
                <a:gd name="T80" fmla="*/ 2147483647 w 361"/>
                <a:gd name="T81" fmla="*/ 960520845 h 321"/>
                <a:gd name="T82" fmla="*/ 2147483647 w 361"/>
                <a:gd name="T83" fmla="*/ 882170567 h 321"/>
                <a:gd name="T84" fmla="*/ 2103045281 w 361"/>
                <a:gd name="T85" fmla="*/ 847347843 h 321"/>
                <a:gd name="T86" fmla="*/ 1987770691 w 361"/>
                <a:gd name="T87" fmla="*/ 809622373 h 321"/>
                <a:gd name="T88" fmla="*/ 1878119988 w 361"/>
                <a:gd name="T89" fmla="*/ 615198052 h 321"/>
                <a:gd name="T90" fmla="*/ 1602588098 w 361"/>
                <a:gd name="T91" fmla="*/ 307599026 h 321"/>
                <a:gd name="T92" fmla="*/ 1602588098 w 361"/>
                <a:gd name="T93" fmla="*/ 191523279 h 321"/>
                <a:gd name="T94" fmla="*/ 1324244264 w 361"/>
                <a:gd name="T95" fmla="*/ 153799513 h 321"/>
                <a:gd name="T96" fmla="*/ 1214593561 w 361"/>
                <a:gd name="T97" fmla="*/ 116075747 h 321"/>
                <a:gd name="T98" fmla="*/ 116117334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1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148779748 w 65"/>
                <a:gd name="T1" fmla="*/ 0 h 57"/>
                <a:gd name="T2" fmla="*/ 0 w 65"/>
                <a:gd name="T3" fmla="*/ 152172312 h 57"/>
                <a:gd name="T4" fmla="*/ 148779748 w 65"/>
                <a:gd name="T5" fmla="*/ 211952938 h 57"/>
                <a:gd name="T6" fmla="*/ 413279476 w 65"/>
                <a:gd name="T7" fmla="*/ 152172312 h 57"/>
                <a:gd name="T8" fmla="*/ 413279476 w 65"/>
                <a:gd name="T9" fmla="*/ 92390038 h 57"/>
                <a:gd name="T10" fmla="*/ 148779748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2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1256098752 w 241"/>
                <a:gd name="T1" fmla="*/ 78609381 h 297"/>
                <a:gd name="T2" fmla="*/ 1087869880 w 241"/>
                <a:gd name="T3" fmla="*/ 0 h 297"/>
                <a:gd name="T4" fmla="*/ 930858164 w 241"/>
                <a:gd name="T5" fmla="*/ 119369547 h 297"/>
                <a:gd name="T6" fmla="*/ 709358267 w 241"/>
                <a:gd name="T7" fmla="*/ 37849214 h 297"/>
                <a:gd name="T8" fmla="*/ 549543518 w 241"/>
                <a:gd name="T9" fmla="*/ 78609381 h 297"/>
                <a:gd name="T10" fmla="*/ 493467785 w 241"/>
                <a:gd name="T11" fmla="*/ 154307808 h 297"/>
                <a:gd name="T12" fmla="*/ 434587345 w 241"/>
                <a:gd name="T13" fmla="*/ 232917189 h 297"/>
                <a:gd name="T14" fmla="*/ 493467785 w 241"/>
                <a:gd name="T15" fmla="*/ 355199396 h 297"/>
                <a:gd name="T16" fmla="*/ 384119354 w 241"/>
                <a:gd name="T17" fmla="*/ 355199396 h 297"/>
                <a:gd name="T18" fmla="*/ 325238913 w 241"/>
                <a:gd name="T19" fmla="*/ 311526569 h 297"/>
                <a:gd name="T20" fmla="*/ 271967889 w 241"/>
                <a:gd name="T21" fmla="*/ 311526569 h 297"/>
                <a:gd name="T22" fmla="*/ 271967889 w 241"/>
                <a:gd name="T23" fmla="*/ 393048609 h 297"/>
                <a:gd name="T24" fmla="*/ 271967889 w 241"/>
                <a:gd name="T25" fmla="*/ 465834378 h 297"/>
                <a:gd name="T26" fmla="*/ 271967889 w 241"/>
                <a:gd name="T27" fmla="*/ 465834378 h 297"/>
                <a:gd name="T28" fmla="*/ 271967889 w 241"/>
                <a:gd name="T29" fmla="*/ 541532805 h 297"/>
                <a:gd name="T30" fmla="*/ 56075732 w 241"/>
                <a:gd name="T31" fmla="*/ 660904059 h 297"/>
                <a:gd name="T32" fmla="*/ 0 w 241"/>
                <a:gd name="T33" fmla="*/ 698753273 h 297"/>
                <a:gd name="T34" fmla="*/ 0 w 241"/>
                <a:gd name="T35" fmla="*/ 855972034 h 297"/>
                <a:gd name="T36" fmla="*/ 168227197 w 241"/>
                <a:gd name="T37" fmla="*/ 931670462 h 297"/>
                <a:gd name="T38" fmla="*/ 168227197 w 241"/>
                <a:gd name="T39" fmla="*/ 1129651096 h 297"/>
                <a:gd name="T40" fmla="*/ 325238913 w 241"/>
                <a:gd name="T41" fmla="*/ 1129651096 h 297"/>
                <a:gd name="T42" fmla="*/ 325238913 w 241"/>
                <a:gd name="T43" fmla="*/ 1205347817 h 297"/>
                <a:gd name="T44" fmla="*/ 384119354 w 241"/>
                <a:gd name="T45" fmla="*/ 1281046245 h 297"/>
                <a:gd name="T46" fmla="*/ 434587345 w 241"/>
                <a:gd name="T47" fmla="*/ 1397504839 h 297"/>
                <a:gd name="T48" fmla="*/ 597206802 w 241"/>
                <a:gd name="T49" fmla="*/ 1397504839 h 297"/>
                <a:gd name="T50" fmla="*/ 709358267 w 241"/>
                <a:gd name="T51" fmla="*/ 1281046245 h 297"/>
                <a:gd name="T52" fmla="*/ 762630966 w 241"/>
                <a:gd name="T53" fmla="*/ 1281046245 h 297"/>
                <a:gd name="T54" fmla="*/ 762630966 w 241"/>
                <a:gd name="T55" fmla="*/ 1356744673 h 297"/>
                <a:gd name="T56" fmla="*/ 818706699 w 241"/>
                <a:gd name="T57" fmla="*/ 1397504839 h 297"/>
                <a:gd name="T58" fmla="*/ 930858164 w 241"/>
                <a:gd name="T59" fmla="*/ 1397504839 h 297"/>
                <a:gd name="T60" fmla="*/ 930858164 w 241"/>
                <a:gd name="T61" fmla="*/ 1356744673 h 297"/>
                <a:gd name="T62" fmla="*/ 1037401888 w 241"/>
                <a:gd name="T63" fmla="*/ 1356744673 h 297"/>
                <a:gd name="T64" fmla="*/ 1037401888 w 241"/>
                <a:gd name="T65" fmla="*/ 1397504839 h 297"/>
                <a:gd name="T66" fmla="*/ 1087869880 w 241"/>
                <a:gd name="T67" fmla="*/ 1435354053 h 297"/>
                <a:gd name="T68" fmla="*/ 1202826052 w 241"/>
                <a:gd name="T69" fmla="*/ 1397504839 h 297"/>
                <a:gd name="T70" fmla="*/ 1256098752 w 241"/>
                <a:gd name="T71" fmla="*/ 1249020643 h 297"/>
                <a:gd name="T72" fmla="*/ 1256098752 w 241"/>
                <a:gd name="T73" fmla="*/ 1088889223 h 297"/>
                <a:gd name="T74" fmla="*/ 1371053250 w 241"/>
                <a:gd name="T75" fmla="*/ 1088889223 h 297"/>
                <a:gd name="T76" fmla="*/ 1371053250 w 241"/>
                <a:gd name="T77" fmla="*/ 1051040009 h 297"/>
                <a:gd name="T78" fmla="*/ 1371053250 w 241"/>
                <a:gd name="T79" fmla="*/ 975343288 h 297"/>
                <a:gd name="T80" fmla="*/ 1474793941 w 241"/>
                <a:gd name="T81" fmla="*/ 1051040009 h 297"/>
                <a:gd name="T82" fmla="*/ 1584142373 w 241"/>
                <a:gd name="T83" fmla="*/ 931670462 h 297"/>
                <a:gd name="T84" fmla="*/ 1474793941 w 241"/>
                <a:gd name="T85" fmla="*/ 855972034 h 297"/>
                <a:gd name="T86" fmla="*/ 1474793941 w 241"/>
                <a:gd name="T87" fmla="*/ 815211867 h 297"/>
                <a:gd name="T88" fmla="*/ 1584142373 w 241"/>
                <a:gd name="T89" fmla="*/ 774451700 h 297"/>
                <a:gd name="T90" fmla="*/ 1528064966 w 241"/>
                <a:gd name="T91" fmla="*/ 660904059 h 297"/>
                <a:gd name="T92" fmla="*/ 1474793941 w 241"/>
                <a:gd name="T93" fmla="*/ 623054845 h 297"/>
                <a:gd name="T94" fmla="*/ 1643021138 w 241"/>
                <a:gd name="T95" fmla="*/ 660904059 h 297"/>
                <a:gd name="T96" fmla="*/ 1643021138 w 241"/>
                <a:gd name="T97" fmla="*/ 503683592 h 297"/>
                <a:gd name="T98" fmla="*/ 1474793941 w 241"/>
                <a:gd name="T99" fmla="*/ 585205631 h 297"/>
                <a:gd name="T100" fmla="*/ 1643021138 w 241"/>
                <a:gd name="T101" fmla="*/ 393048609 h 297"/>
                <a:gd name="T102" fmla="*/ 1371053250 w 241"/>
                <a:gd name="T103" fmla="*/ 270766403 h 297"/>
                <a:gd name="T104" fmla="*/ 1202826052 w 241"/>
                <a:gd name="T105" fmla="*/ 270766403 h 297"/>
                <a:gd name="T106" fmla="*/ 1087869880 w 241"/>
                <a:gd name="T107" fmla="*/ 355199396 h 297"/>
                <a:gd name="T108" fmla="*/ 1037401888 w 241"/>
                <a:gd name="T109" fmla="*/ 232917189 h 297"/>
                <a:gd name="T110" fmla="*/ 1087869880 w 241"/>
                <a:gd name="T111" fmla="*/ 192157022 h 297"/>
                <a:gd name="T112" fmla="*/ 1256098752 w 241"/>
                <a:gd name="T113" fmla="*/ 78609381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3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1930025478 w 273"/>
                <a:gd name="T1" fmla="*/ 271087375 h 369"/>
                <a:gd name="T2" fmla="*/ 1930025478 w 273"/>
                <a:gd name="T3" fmla="*/ 233193532 h 369"/>
                <a:gd name="T4" fmla="*/ 1822329905 w 273"/>
                <a:gd name="T5" fmla="*/ 233193532 h 369"/>
                <a:gd name="T6" fmla="*/ 1822329905 w 273"/>
                <a:gd name="T7" fmla="*/ 271087375 h 369"/>
                <a:gd name="T8" fmla="*/ 1703296095 w 273"/>
                <a:gd name="T9" fmla="*/ 271087375 h 369"/>
                <a:gd name="T10" fmla="*/ 1643780032 w 273"/>
                <a:gd name="T11" fmla="*/ 271087375 h 369"/>
                <a:gd name="T12" fmla="*/ 1643780032 w 273"/>
                <a:gd name="T13" fmla="*/ 154491462 h 369"/>
                <a:gd name="T14" fmla="*/ 1587098948 w 273"/>
                <a:gd name="T15" fmla="*/ 154491462 h 369"/>
                <a:gd name="T16" fmla="*/ 1473735099 w 273"/>
                <a:gd name="T17" fmla="*/ 271087375 h 369"/>
                <a:gd name="T18" fmla="*/ 1306521779 w 273"/>
                <a:gd name="T19" fmla="*/ 271087375 h 369"/>
                <a:gd name="T20" fmla="*/ 1247005715 w 273"/>
                <a:gd name="T21" fmla="*/ 154491462 h 369"/>
                <a:gd name="T22" fmla="*/ 1195991225 w 273"/>
                <a:gd name="T23" fmla="*/ 78702070 h 369"/>
                <a:gd name="T24" fmla="*/ 1136475162 w 273"/>
                <a:gd name="T25" fmla="*/ 0 h 369"/>
                <a:gd name="T26" fmla="*/ 1020278016 w 273"/>
                <a:gd name="T27" fmla="*/ 0 h 369"/>
                <a:gd name="T28" fmla="*/ 1020278016 w 273"/>
                <a:gd name="T29" fmla="*/ 37893842 h 369"/>
                <a:gd name="T30" fmla="*/ 796383613 w 273"/>
                <a:gd name="T31" fmla="*/ 78702070 h 369"/>
                <a:gd name="T32" fmla="*/ 796383613 w 273"/>
                <a:gd name="T33" fmla="*/ 154491462 h 369"/>
                <a:gd name="T34" fmla="*/ 563985953 w 273"/>
                <a:gd name="T35" fmla="*/ 154491462 h 369"/>
                <a:gd name="T36" fmla="*/ 459125360 w 273"/>
                <a:gd name="T37" fmla="*/ 233193532 h 369"/>
                <a:gd name="T38" fmla="*/ 459125360 w 273"/>
                <a:gd name="T39" fmla="*/ 355619923 h 369"/>
                <a:gd name="T40" fmla="*/ 512973146 w 273"/>
                <a:gd name="T41" fmla="*/ 434323701 h 369"/>
                <a:gd name="T42" fmla="*/ 342926530 w 273"/>
                <a:gd name="T43" fmla="*/ 542174749 h 369"/>
                <a:gd name="T44" fmla="*/ 286243763 w 273"/>
                <a:gd name="T45" fmla="*/ 542174749 h 369"/>
                <a:gd name="T46" fmla="*/ 223894403 w 273"/>
                <a:gd name="T47" fmla="*/ 702496690 h 369"/>
                <a:gd name="T48" fmla="*/ 223894403 w 273"/>
                <a:gd name="T49" fmla="*/ 778284374 h 369"/>
                <a:gd name="T50" fmla="*/ 223894403 w 273"/>
                <a:gd name="T51" fmla="*/ 856986445 h 369"/>
                <a:gd name="T52" fmla="*/ 116198830 w 273"/>
                <a:gd name="T53" fmla="*/ 979414543 h 369"/>
                <a:gd name="T54" fmla="*/ 56682767 w 273"/>
                <a:gd name="T55" fmla="*/ 1052286135 h 369"/>
                <a:gd name="T56" fmla="*/ 0 w 273"/>
                <a:gd name="T57" fmla="*/ 1250501918 h 369"/>
                <a:gd name="T58" fmla="*/ 56682767 w 273"/>
                <a:gd name="T59" fmla="*/ 1323375216 h 369"/>
                <a:gd name="T60" fmla="*/ 391106040 w 273"/>
                <a:gd name="T61" fmla="*/ 1323375216 h 369"/>
                <a:gd name="T62" fmla="*/ 563985953 w 273"/>
                <a:gd name="T63" fmla="*/ 1600293070 h 369"/>
                <a:gd name="T64" fmla="*/ 626336996 w 273"/>
                <a:gd name="T65" fmla="*/ 1792676667 h 369"/>
                <a:gd name="T66" fmla="*/ 796383613 w 273"/>
                <a:gd name="T67" fmla="*/ 1600293070 h 369"/>
                <a:gd name="T68" fmla="*/ 850231399 w 273"/>
                <a:gd name="T69" fmla="*/ 1638186912 h 369"/>
                <a:gd name="T70" fmla="*/ 1079794079 w 273"/>
                <a:gd name="T71" fmla="*/ 1486609835 h 369"/>
                <a:gd name="T72" fmla="*/ 1079794079 w 273"/>
                <a:gd name="T73" fmla="*/ 1364183444 h 369"/>
                <a:gd name="T74" fmla="*/ 1306521779 w 273"/>
                <a:gd name="T75" fmla="*/ 1323375216 h 369"/>
                <a:gd name="T76" fmla="*/ 1417052332 w 273"/>
                <a:gd name="T77" fmla="*/ 1130989912 h 369"/>
                <a:gd name="T78" fmla="*/ 1536084458 w 273"/>
                <a:gd name="T79" fmla="*/ 1093096070 h 369"/>
                <a:gd name="T80" fmla="*/ 1536084458 w 273"/>
                <a:gd name="T81" fmla="*/ 979414543 h 369"/>
                <a:gd name="T82" fmla="*/ 1703296095 w 273"/>
                <a:gd name="T83" fmla="*/ 979414543 h 369"/>
                <a:gd name="T84" fmla="*/ 1759978862 w 273"/>
                <a:gd name="T85" fmla="*/ 778284374 h 369"/>
                <a:gd name="T86" fmla="*/ 1703296095 w 273"/>
                <a:gd name="T87" fmla="*/ 623792912 h 369"/>
                <a:gd name="T88" fmla="*/ 1759978862 w 273"/>
                <a:gd name="T89" fmla="*/ 585899070 h 369"/>
                <a:gd name="T90" fmla="*/ 1643780032 w 273"/>
                <a:gd name="T91" fmla="*/ 504280907 h 369"/>
                <a:gd name="T92" fmla="*/ 1759978862 w 273"/>
                <a:gd name="T93" fmla="*/ 466387065 h 369"/>
                <a:gd name="T94" fmla="*/ 1822329905 w 273"/>
                <a:gd name="T95" fmla="*/ 504280907 h 369"/>
                <a:gd name="T96" fmla="*/ 1930025478 w 273"/>
                <a:gd name="T97" fmla="*/ 393513766 h 369"/>
                <a:gd name="T98" fmla="*/ 1930025478 w 273"/>
                <a:gd name="T99" fmla="*/ 271087375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4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2147483647 w 505"/>
                <a:gd name="T1" fmla="*/ 458972586 h 385"/>
                <a:gd name="T2" fmla="*/ 2147483647 w 505"/>
                <a:gd name="T3" fmla="*/ 191723330 h 385"/>
                <a:gd name="T4" fmla="*/ 2147483647 w 505"/>
                <a:gd name="T5" fmla="*/ 270155214 h 385"/>
                <a:gd name="T6" fmla="*/ 2147483647 w 505"/>
                <a:gd name="T7" fmla="*/ 191723330 h 385"/>
                <a:gd name="T8" fmla="*/ 2147483647 w 505"/>
                <a:gd name="T9" fmla="*/ 270155214 h 385"/>
                <a:gd name="T10" fmla="*/ 2147483647 w 505"/>
                <a:gd name="T11" fmla="*/ 0 h 385"/>
                <a:gd name="T12" fmla="*/ 1994085039 w 505"/>
                <a:gd name="T13" fmla="*/ 0 h 385"/>
                <a:gd name="T14" fmla="*/ 1540239763 w 505"/>
                <a:gd name="T15" fmla="*/ 37763815 h 385"/>
                <a:gd name="T16" fmla="*/ 1480671223 w 505"/>
                <a:gd name="T17" fmla="*/ 191723330 h 385"/>
                <a:gd name="T18" fmla="*/ 1197017926 w 505"/>
                <a:gd name="T19" fmla="*/ 119099953 h 385"/>
                <a:gd name="T20" fmla="*/ 1023989751 w 505"/>
                <a:gd name="T21" fmla="*/ 232391398 h 385"/>
                <a:gd name="T22" fmla="*/ 1080720411 w 505"/>
                <a:gd name="T23" fmla="*/ 421208771 h 385"/>
                <a:gd name="T24" fmla="*/ 1023989751 w 505"/>
                <a:gd name="T25" fmla="*/ 540310427 h 385"/>
                <a:gd name="T26" fmla="*/ 797067113 w 505"/>
                <a:gd name="T27" fmla="*/ 810463937 h 385"/>
                <a:gd name="T28" fmla="*/ 513413816 w 505"/>
                <a:gd name="T29" fmla="*/ 1077714897 h 385"/>
                <a:gd name="T30" fmla="*/ 224086442 w 505"/>
                <a:gd name="T31" fmla="*/ 1307200338 h 385"/>
                <a:gd name="T32" fmla="*/ 0 w 505"/>
                <a:gd name="T33" fmla="*/ 1429206248 h 385"/>
                <a:gd name="T34" fmla="*/ 56730660 w 505"/>
                <a:gd name="T35" fmla="*/ 1504733879 h 385"/>
                <a:gd name="T36" fmla="*/ 116297515 w 505"/>
                <a:gd name="T37" fmla="*/ 1731315066 h 385"/>
                <a:gd name="T38" fmla="*/ 399950813 w 505"/>
                <a:gd name="T39" fmla="*/ 1847510765 h 385"/>
                <a:gd name="T40" fmla="*/ 286489494 w 505"/>
                <a:gd name="T41" fmla="*/ 1661597647 h 385"/>
                <a:gd name="T42" fmla="*/ 567306595 w 505"/>
                <a:gd name="T43" fmla="*/ 1466970064 h 385"/>
                <a:gd name="T44" fmla="*/ 1080720411 w 505"/>
                <a:gd name="T45" fmla="*/ 1350774364 h 385"/>
                <a:gd name="T46" fmla="*/ 1367209904 w 505"/>
                <a:gd name="T47" fmla="*/ 1429206248 h 385"/>
                <a:gd name="T48" fmla="*/ 1704757665 w 505"/>
                <a:gd name="T49" fmla="*/ 1193910596 h 385"/>
                <a:gd name="T50" fmla="*/ 1877787524 w 505"/>
                <a:gd name="T51" fmla="*/ 1156146781 h 385"/>
                <a:gd name="T52" fmla="*/ 1877787524 w 505"/>
                <a:gd name="T53" fmla="*/ 1037046829 h 385"/>
                <a:gd name="T54" fmla="*/ 1994085039 w 505"/>
                <a:gd name="T55" fmla="*/ 999283013 h 385"/>
                <a:gd name="T56" fmla="*/ 2147483647 w 505"/>
                <a:gd name="T57" fmla="*/ 1115478713 h 385"/>
                <a:gd name="T58" fmla="*/ 2147483647 w 505"/>
                <a:gd name="T59" fmla="*/ 964423451 h 385"/>
                <a:gd name="T60" fmla="*/ 2147483647 w 505"/>
                <a:gd name="T61" fmla="*/ 926659636 h 385"/>
                <a:gd name="T62" fmla="*/ 2147483647 w 505"/>
                <a:gd name="T63" fmla="*/ 964423451 h 385"/>
                <a:gd name="T64" fmla="*/ 2147483647 w 505"/>
                <a:gd name="T65" fmla="*/ 888895821 h 385"/>
                <a:gd name="T66" fmla="*/ 2147483647 w 505"/>
                <a:gd name="T67" fmla="*/ 848227752 h 385"/>
                <a:gd name="T68" fmla="*/ 2147483647 w 505"/>
                <a:gd name="T69" fmla="*/ 656506127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5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2147483647 w 497"/>
                <a:gd name="T1" fmla="*/ 1661597647 h 385"/>
                <a:gd name="T2" fmla="*/ 2147483647 w 497"/>
                <a:gd name="T3" fmla="*/ 1429206248 h 385"/>
                <a:gd name="T4" fmla="*/ 2147483647 w 497"/>
                <a:gd name="T5" fmla="*/ 1156146781 h 385"/>
                <a:gd name="T6" fmla="*/ 2147483647 w 497"/>
                <a:gd name="T7" fmla="*/ 888895821 h 385"/>
                <a:gd name="T8" fmla="*/ 2147483647 w 497"/>
                <a:gd name="T9" fmla="*/ 772700122 h 385"/>
                <a:gd name="T10" fmla="*/ 2147483647 w 497"/>
                <a:gd name="T11" fmla="*/ 621646565 h 385"/>
                <a:gd name="T12" fmla="*/ 2147483647 w 497"/>
                <a:gd name="T13" fmla="*/ 458972586 h 385"/>
                <a:gd name="T14" fmla="*/ 2147483647 w 497"/>
                <a:gd name="T15" fmla="*/ 540310427 h 385"/>
                <a:gd name="T16" fmla="*/ 2147483647 w 497"/>
                <a:gd name="T17" fmla="*/ 502546612 h 385"/>
                <a:gd name="T18" fmla="*/ 2147483647 w 497"/>
                <a:gd name="T19" fmla="*/ 270155214 h 385"/>
                <a:gd name="T20" fmla="*/ 2147483647 w 497"/>
                <a:gd name="T21" fmla="*/ 78431884 h 385"/>
                <a:gd name="T22" fmla="*/ 2147483647 w 497"/>
                <a:gd name="T23" fmla="*/ 37763815 h 385"/>
                <a:gd name="T24" fmla="*/ 2147483647 w 497"/>
                <a:gd name="T25" fmla="*/ 119099953 h 385"/>
                <a:gd name="T26" fmla="*/ 2147483647 w 497"/>
                <a:gd name="T27" fmla="*/ 119099953 h 385"/>
                <a:gd name="T28" fmla="*/ 2147483647 w 497"/>
                <a:gd name="T29" fmla="*/ 153959515 h 385"/>
                <a:gd name="T30" fmla="*/ 2069257462 w 497"/>
                <a:gd name="T31" fmla="*/ 307919029 h 385"/>
                <a:gd name="T32" fmla="*/ 1898713070 w 497"/>
                <a:gd name="T33" fmla="*/ 348587098 h 385"/>
                <a:gd name="T34" fmla="*/ 1608790806 w 497"/>
                <a:gd name="T35" fmla="*/ 458972586 h 385"/>
                <a:gd name="T36" fmla="*/ 1316024365 w 497"/>
                <a:gd name="T37" fmla="*/ 421208771 h 385"/>
                <a:gd name="T38" fmla="*/ 1148324150 w 497"/>
                <a:gd name="T39" fmla="*/ 348587098 h 385"/>
                <a:gd name="T40" fmla="*/ 1028942906 w 497"/>
                <a:gd name="T41" fmla="*/ 421208771 h 385"/>
                <a:gd name="T42" fmla="*/ 690699984 w 497"/>
                <a:gd name="T43" fmla="*/ 621646565 h 385"/>
                <a:gd name="T44" fmla="*/ 235918310 w 497"/>
                <a:gd name="T45" fmla="*/ 540310427 h 385"/>
                <a:gd name="T46" fmla="*/ 0 w 497"/>
                <a:gd name="T47" fmla="*/ 621646565 h 385"/>
                <a:gd name="T48" fmla="*/ 235918310 w 497"/>
                <a:gd name="T49" fmla="*/ 694268238 h 385"/>
                <a:gd name="T50" fmla="*/ 633851854 w 497"/>
                <a:gd name="T51" fmla="*/ 810463937 h 385"/>
                <a:gd name="T52" fmla="*/ 741863133 w 497"/>
                <a:gd name="T53" fmla="*/ 999283013 h 385"/>
                <a:gd name="T54" fmla="*/ 400776035 w 497"/>
                <a:gd name="T55" fmla="*/ 1077714897 h 385"/>
                <a:gd name="T56" fmla="*/ 633851854 w 497"/>
                <a:gd name="T57" fmla="*/ 1193910596 h 385"/>
                <a:gd name="T58" fmla="*/ 974938952 w 497"/>
                <a:gd name="T59" fmla="*/ 1350774364 h 385"/>
                <a:gd name="T60" fmla="*/ 974938952 w 497"/>
                <a:gd name="T61" fmla="*/ 1466970064 h 385"/>
                <a:gd name="T62" fmla="*/ 1492252053 w 497"/>
                <a:gd name="T63" fmla="*/ 1731315066 h 385"/>
                <a:gd name="T64" fmla="*/ 1779333512 w 497"/>
                <a:gd name="T65" fmla="*/ 1731315066 h 385"/>
                <a:gd name="T66" fmla="*/ 1836181643 w 497"/>
                <a:gd name="T67" fmla="*/ 1661597647 h 385"/>
                <a:gd name="T68" fmla="*/ 2120418925 w 497"/>
                <a:gd name="T69" fmla="*/ 1809746950 h 385"/>
                <a:gd name="T70" fmla="*/ 2147483647 w 497"/>
                <a:gd name="T71" fmla="*/ 1771983135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6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346789995 w 369"/>
                <a:gd name="T1" fmla="*/ 1579971648 h 353"/>
                <a:gd name="T2" fmla="*/ 235931507 w 369"/>
                <a:gd name="T3" fmla="*/ 1302014117 h 353"/>
                <a:gd name="T4" fmla="*/ 400798799 w 369"/>
                <a:gd name="T5" fmla="*/ 947982989 h 353"/>
                <a:gd name="T6" fmla="*/ 56851372 w 369"/>
                <a:gd name="T7" fmla="*/ 792910811 h 353"/>
                <a:gd name="T8" fmla="*/ 116543626 w 369"/>
                <a:gd name="T9" fmla="*/ 675877141 h 353"/>
                <a:gd name="T10" fmla="*/ 346789995 w 369"/>
                <a:gd name="T11" fmla="*/ 675877141 h 353"/>
                <a:gd name="T12" fmla="*/ 741903657 w 369"/>
                <a:gd name="T13" fmla="*/ 591026875 h 353"/>
                <a:gd name="T14" fmla="*/ 1199552141 w 369"/>
                <a:gd name="T15" fmla="*/ 552990077 h 353"/>
                <a:gd name="T16" fmla="*/ 974990909 w 369"/>
                <a:gd name="T17" fmla="*/ 394992912 h 353"/>
                <a:gd name="T18" fmla="*/ 1028999712 w 369"/>
                <a:gd name="T19" fmla="*/ 196033963 h 353"/>
                <a:gd name="T20" fmla="*/ 1316095767 w 369"/>
                <a:gd name="T21" fmla="*/ 196033963 h 353"/>
                <a:gd name="T22" fmla="*/ 1492333333 w 369"/>
                <a:gd name="T23" fmla="*/ 236995747 h 353"/>
                <a:gd name="T24" fmla="*/ 1662885763 w 369"/>
                <a:gd name="T25" fmla="*/ 196033963 h 353"/>
                <a:gd name="T26" fmla="*/ 1779431075 w 369"/>
                <a:gd name="T27" fmla="*/ 0 h 353"/>
                <a:gd name="T28" fmla="*/ 2069369698 w 369"/>
                <a:gd name="T29" fmla="*/ 78998582 h 353"/>
                <a:gd name="T30" fmla="*/ 2147483647 w 369"/>
                <a:gd name="T31" fmla="*/ 356956114 h 353"/>
                <a:gd name="T32" fmla="*/ 2147483647 w 369"/>
                <a:gd name="T33" fmla="*/ 435954697 h 353"/>
                <a:gd name="T34" fmla="*/ 2147483647 w 369"/>
                <a:gd name="T35" fmla="*/ 318921027 h 353"/>
                <a:gd name="T36" fmla="*/ 2147483647 w 369"/>
                <a:gd name="T37" fmla="*/ 476918191 h 353"/>
                <a:gd name="T38" fmla="*/ 2147483647 w 369"/>
                <a:gd name="T39" fmla="*/ 629061962 h 353"/>
                <a:gd name="T40" fmla="*/ 2147483647 w 369"/>
                <a:gd name="T41" fmla="*/ 833874306 h 353"/>
                <a:gd name="T42" fmla="*/ 2147483647 w 369"/>
                <a:gd name="T43" fmla="*/ 909946191 h 353"/>
                <a:gd name="T44" fmla="*/ 2147483647 w 369"/>
                <a:gd name="T45" fmla="*/ 1026981571 h 353"/>
                <a:gd name="T46" fmla="*/ 2147483647 w 369"/>
                <a:gd name="T47" fmla="*/ 1149868635 h 353"/>
                <a:gd name="T48" fmla="*/ 2147483647 w 369"/>
                <a:gd name="T49" fmla="*/ 1263977319 h 353"/>
                <a:gd name="T50" fmla="*/ 2147483647 w 369"/>
                <a:gd name="T51" fmla="*/ 1381012699 h 353"/>
                <a:gd name="T52" fmla="*/ 2147483647 w 369"/>
                <a:gd name="T53" fmla="*/ 1421974483 h 353"/>
                <a:gd name="T54" fmla="*/ 1947140935 w 369"/>
                <a:gd name="T55" fmla="*/ 1536083167 h 353"/>
                <a:gd name="T56" fmla="*/ 1662885763 w 369"/>
                <a:gd name="T57" fmla="*/ 1500973066 h 353"/>
                <a:gd name="T58" fmla="*/ 1492333333 w 369"/>
                <a:gd name="T59" fmla="*/ 1421974483 h 353"/>
                <a:gd name="T60" fmla="*/ 1378632276 w 369"/>
                <a:gd name="T61" fmla="*/ 1500973066 h 353"/>
                <a:gd name="T62" fmla="*/ 1028999712 w 369"/>
                <a:gd name="T63" fmla="*/ 1737968813 h 353"/>
                <a:gd name="T64" fmla="*/ 574193796 w 369"/>
                <a:gd name="T65" fmla="*/ 1620933433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7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2147483647 w 569"/>
                <a:gd name="T1" fmla="*/ 2147483647 h 617"/>
                <a:gd name="T2" fmla="*/ 2147483647 w 569"/>
                <a:gd name="T3" fmla="*/ 2006102884 h 617"/>
                <a:gd name="T4" fmla="*/ 2147483647 w 569"/>
                <a:gd name="T5" fmla="*/ 1968307447 h 617"/>
                <a:gd name="T6" fmla="*/ 2147483647 w 569"/>
                <a:gd name="T7" fmla="*/ 1854917726 h 617"/>
                <a:gd name="T8" fmla="*/ 2147483647 w 569"/>
                <a:gd name="T9" fmla="*/ 1741529709 h 617"/>
                <a:gd name="T10" fmla="*/ 2147483647 w 569"/>
                <a:gd name="T11" fmla="*/ 1543827484 h 617"/>
                <a:gd name="T12" fmla="*/ 2147483647 w 569"/>
                <a:gd name="T13" fmla="*/ 1200754520 h 617"/>
                <a:gd name="T14" fmla="*/ 2147483647 w 569"/>
                <a:gd name="T15" fmla="*/ 1084459294 h 617"/>
                <a:gd name="T16" fmla="*/ 2147483647 w 569"/>
                <a:gd name="T17" fmla="*/ 851867136 h 617"/>
                <a:gd name="T18" fmla="*/ 2147483647 w 569"/>
                <a:gd name="T19" fmla="*/ 811162784 h 617"/>
                <a:gd name="T20" fmla="*/ 2147483647 w 569"/>
                <a:gd name="T21" fmla="*/ 773367347 h 617"/>
                <a:gd name="T22" fmla="*/ 2147483647 w 569"/>
                <a:gd name="T23" fmla="*/ 540775189 h 617"/>
                <a:gd name="T24" fmla="*/ 2147483647 w 569"/>
                <a:gd name="T25" fmla="*/ 540775189 h 617"/>
                <a:gd name="T26" fmla="*/ 2147483647 w 569"/>
                <a:gd name="T27" fmla="*/ 308184737 h 617"/>
                <a:gd name="T28" fmla="*/ 2147483647 w 569"/>
                <a:gd name="T29" fmla="*/ 462275400 h 617"/>
                <a:gd name="T30" fmla="*/ 2147483647 w 569"/>
                <a:gd name="T31" fmla="*/ 694867558 h 617"/>
                <a:gd name="T32" fmla="*/ 2147483647 w 569"/>
                <a:gd name="T33" fmla="*/ 1160050168 h 617"/>
                <a:gd name="T34" fmla="*/ 2147483647 w 569"/>
                <a:gd name="T35" fmla="*/ 1084459294 h 617"/>
                <a:gd name="T36" fmla="*/ 2048420432 w 569"/>
                <a:gd name="T37" fmla="*/ 1160050168 h 617"/>
                <a:gd name="T38" fmla="*/ 1934933434 w 569"/>
                <a:gd name="T39" fmla="*/ 1084459294 h 617"/>
                <a:gd name="T40" fmla="*/ 1651219309 w 569"/>
                <a:gd name="T41" fmla="*/ 502979752 h 617"/>
                <a:gd name="T42" fmla="*/ 1540570497 w 569"/>
                <a:gd name="T43" fmla="*/ 540775189 h 617"/>
                <a:gd name="T44" fmla="*/ 1483826998 w 569"/>
                <a:gd name="T45" fmla="*/ 354701804 h 617"/>
                <a:gd name="T46" fmla="*/ 1140532873 w 569"/>
                <a:gd name="T47" fmla="*/ 191887805 h 617"/>
                <a:gd name="T48" fmla="*/ 967467559 w 569"/>
                <a:gd name="T49" fmla="*/ 392498946 h 617"/>
                <a:gd name="T50" fmla="*/ 967467559 w 569"/>
                <a:gd name="T51" fmla="*/ 0 h 617"/>
                <a:gd name="T52" fmla="*/ 797238747 w 569"/>
                <a:gd name="T53" fmla="*/ 0 h 617"/>
                <a:gd name="T54" fmla="*/ 680915248 w 569"/>
                <a:gd name="T55" fmla="*/ 154092368 h 617"/>
                <a:gd name="T56" fmla="*/ 627009935 w 569"/>
                <a:gd name="T57" fmla="*/ 308184737 h 617"/>
                <a:gd name="T58" fmla="*/ 567429935 w 569"/>
                <a:gd name="T59" fmla="*/ 462275400 h 617"/>
                <a:gd name="T60" fmla="*/ 737658747 w 569"/>
                <a:gd name="T61" fmla="*/ 540775189 h 617"/>
                <a:gd name="T62" fmla="*/ 627009935 w 569"/>
                <a:gd name="T63" fmla="*/ 1160050168 h 617"/>
                <a:gd name="T64" fmla="*/ 170228812 w 569"/>
                <a:gd name="T65" fmla="*/ 1354846889 h 617"/>
                <a:gd name="T66" fmla="*/ 56743499 w 569"/>
                <a:gd name="T67" fmla="*/ 1506030342 h 617"/>
                <a:gd name="T68" fmla="*/ 0 w 569"/>
                <a:gd name="T69" fmla="*/ 1811307868 h 617"/>
                <a:gd name="T70" fmla="*/ 343294125 w 569"/>
                <a:gd name="T71" fmla="*/ 1776417936 h 617"/>
                <a:gd name="T72" fmla="*/ 567429935 w 569"/>
                <a:gd name="T73" fmla="*/ 1892714868 h 617"/>
                <a:gd name="T74" fmla="*/ 627009935 w 569"/>
                <a:gd name="T75" fmla="*/ 1968307447 h 617"/>
                <a:gd name="T76" fmla="*/ 680915248 w 569"/>
                <a:gd name="T77" fmla="*/ 2147483647 h 617"/>
                <a:gd name="T78" fmla="*/ 853980562 w 569"/>
                <a:gd name="T79" fmla="*/ 2147483647 h 617"/>
                <a:gd name="T80" fmla="*/ 797238747 w 569"/>
                <a:gd name="T81" fmla="*/ 2147483647 h 617"/>
                <a:gd name="T82" fmla="*/ 737658747 w 569"/>
                <a:gd name="T83" fmla="*/ 2147483647 h 617"/>
                <a:gd name="T84" fmla="*/ 1027047559 w 569"/>
                <a:gd name="T85" fmla="*/ 2147483647 h 617"/>
                <a:gd name="T86" fmla="*/ 1421410497 w 569"/>
                <a:gd name="T87" fmla="*/ 2147483647 h 617"/>
                <a:gd name="T88" fmla="*/ 1588802808 w 569"/>
                <a:gd name="T89" fmla="*/ 2147483647 h 617"/>
                <a:gd name="T90" fmla="*/ 1651219309 w 569"/>
                <a:gd name="T91" fmla="*/ 2147483647 h 617"/>
                <a:gd name="T92" fmla="*/ 1878191620 w 569"/>
                <a:gd name="T93" fmla="*/ 2147483647 h 617"/>
                <a:gd name="T94" fmla="*/ 1934933434 w 569"/>
                <a:gd name="T95" fmla="*/ 2147483647 h 617"/>
                <a:gd name="T96" fmla="*/ 2147483647 w 569"/>
                <a:gd name="T97" fmla="*/ 2147483647 h 617"/>
                <a:gd name="T98" fmla="*/ 2147483647 w 569"/>
                <a:gd name="T99" fmla="*/ 2147483647 h 617"/>
                <a:gd name="T100" fmla="*/ 2147483647 w 569"/>
                <a:gd name="T101" fmla="*/ 2147483647 h 617"/>
                <a:gd name="T102" fmla="*/ 2147483647 w 569"/>
                <a:gd name="T103" fmla="*/ 2147483647 h 617"/>
                <a:gd name="T104" fmla="*/ 2147483647 w 569"/>
                <a:gd name="T105" fmla="*/ 2147483647 h 617"/>
                <a:gd name="T106" fmla="*/ 2147483647 w 569"/>
                <a:gd name="T107" fmla="*/ 2147483647 h 617"/>
                <a:gd name="T108" fmla="*/ 2147483647 w 569"/>
                <a:gd name="T109" fmla="*/ 2147483647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8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147483647 w 1209"/>
                <a:gd name="T1" fmla="*/ 2147483647 h 785"/>
                <a:gd name="T2" fmla="*/ 2147483647 w 1209"/>
                <a:gd name="T3" fmla="*/ 2147483647 h 785"/>
                <a:gd name="T4" fmla="*/ 2147483647 w 1209"/>
                <a:gd name="T5" fmla="*/ 2147483647 h 785"/>
                <a:gd name="T6" fmla="*/ 2147483647 w 1209"/>
                <a:gd name="T7" fmla="*/ 2147483647 h 785"/>
                <a:gd name="T8" fmla="*/ 2147483647 w 1209"/>
                <a:gd name="T9" fmla="*/ 2147483647 h 785"/>
                <a:gd name="T10" fmla="*/ 2147483647 w 1209"/>
                <a:gd name="T11" fmla="*/ 2147483647 h 785"/>
                <a:gd name="T12" fmla="*/ 2147483647 w 1209"/>
                <a:gd name="T13" fmla="*/ 2147483647 h 785"/>
                <a:gd name="T14" fmla="*/ 2147483647 w 1209"/>
                <a:gd name="T15" fmla="*/ 2147483647 h 785"/>
                <a:gd name="T16" fmla="*/ 2147483647 w 1209"/>
                <a:gd name="T17" fmla="*/ 2147483647 h 785"/>
                <a:gd name="T18" fmla="*/ 2147483647 w 1209"/>
                <a:gd name="T19" fmla="*/ 2147483647 h 785"/>
                <a:gd name="T20" fmla="*/ 2147483647 w 1209"/>
                <a:gd name="T21" fmla="*/ 2147483647 h 785"/>
                <a:gd name="T22" fmla="*/ 2147483647 w 1209"/>
                <a:gd name="T23" fmla="*/ 2147483647 h 785"/>
                <a:gd name="T24" fmla="*/ 2147483647 w 1209"/>
                <a:gd name="T25" fmla="*/ 2147483647 h 785"/>
                <a:gd name="T26" fmla="*/ 2147483647 w 1209"/>
                <a:gd name="T27" fmla="*/ 2147483647 h 785"/>
                <a:gd name="T28" fmla="*/ 2147483647 w 1209"/>
                <a:gd name="T29" fmla="*/ 2147483647 h 785"/>
                <a:gd name="T30" fmla="*/ 2147483647 w 1209"/>
                <a:gd name="T31" fmla="*/ 2147483647 h 785"/>
                <a:gd name="T32" fmla="*/ 2147483647 w 1209"/>
                <a:gd name="T33" fmla="*/ 2147483647 h 785"/>
                <a:gd name="T34" fmla="*/ 2147483647 w 1209"/>
                <a:gd name="T35" fmla="*/ 2147483647 h 785"/>
                <a:gd name="T36" fmla="*/ 2147483647 w 1209"/>
                <a:gd name="T37" fmla="*/ 2147483647 h 785"/>
                <a:gd name="T38" fmla="*/ 2147483647 w 1209"/>
                <a:gd name="T39" fmla="*/ 2147483647 h 785"/>
                <a:gd name="T40" fmla="*/ 2147483647 w 1209"/>
                <a:gd name="T41" fmla="*/ 2147483647 h 785"/>
                <a:gd name="T42" fmla="*/ 2147483647 w 1209"/>
                <a:gd name="T43" fmla="*/ 2147483647 h 785"/>
                <a:gd name="T44" fmla="*/ 1942343912 w 1209"/>
                <a:gd name="T45" fmla="*/ 2147483647 h 785"/>
                <a:gd name="T46" fmla="*/ 1769123678 w 1209"/>
                <a:gd name="T47" fmla="*/ 2147483647 h 785"/>
                <a:gd name="T48" fmla="*/ 1485154590 w 1209"/>
                <a:gd name="T49" fmla="*/ 2147483647 h 785"/>
                <a:gd name="T50" fmla="*/ 1141553578 w 1209"/>
                <a:gd name="T51" fmla="*/ 1873884713 h 785"/>
                <a:gd name="T52" fmla="*/ 854745034 w 1209"/>
                <a:gd name="T53" fmla="*/ 1987541841 h 785"/>
                <a:gd name="T54" fmla="*/ 460028777 w 1209"/>
                <a:gd name="T55" fmla="*/ 1599941981 h 785"/>
                <a:gd name="T56" fmla="*/ 224335479 w 1209"/>
                <a:gd name="T57" fmla="*/ 1323085183 h 785"/>
                <a:gd name="T58" fmla="*/ 0 w 1209"/>
                <a:gd name="T59" fmla="*/ 1250228400 h 785"/>
                <a:gd name="T60" fmla="*/ 116427764 w 1209"/>
                <a:gd name="T61" fmla="*/ 856798701 h 785"/>
                <a:gd name="T62" fmla="*/ 343602698 w 1209"/>
                <a:gd name="T63" fmla="*/ 935485323 h 785"/>
                <a:gd name="T64" fmla="*/ 567936491 w 1209"/>
                <a:gd name="T65" fmla="*/ 894684979 h 785"/>
                <a:gd name="T66" fmla="*/ 567936491 w 1209"/>
                <a:gd name="T67" fmla="*/ 623656313 h 785"/>
                <a:gd name="T68" fmla="*/ 400395167 w 1209"/>
                <a:gd name="T69" fmla="*/ 466284775 h 785"/>
                <a:gd name="T70" fmla="*/ 567936491 w 1209"/>
                <a:gd name="T71" fmla="*/ 233142387 h 785"/>
                <a:gd name="T72" fmla="*/ 1090438333 w 1209"/>
                <a:gd name="T73" fmla="*/ 192342043 h 785"/>
                <a:gd name="T74" fmla="*/ 1485154590 w 1209"/>
                <a:gd name="T75" fmla="*/ 37886278 h 785"/>
                <a:gd name="T76" fmla="*/ 2053092767 w 1209"/>
                <a:gd name="T77" fmla="*/ 78684916 h 785"/>
                <a:gd name="T78" fmla="*/ 2147483647 w 1209"/>
                <a:gd name="T79" fmla="*/ 271028666 h 785"/>
                <a:gd name="T80" fmla="*/ 2147483647 w 1209"/>
                <a:gd name="T81" fmla="*/ 271028666 h 785"/>
                <a:gd name="T82" fmla="*/ 2147483647 w 1209"/>
                <a:gd name="T83" fmla="*/ 192342043 h 785"/>
                <a:gd name="T84" fmla="*/ 2147483647 w 1209"/>
                <a:gd name="T85" fmla="*/ 271028666 h 785"/>
                <a:gd name="T86" fmla="*/ 2147483647 w 1209"/>
                <a:gd name="T87" fmla="*/ 355543421 h 785"/>
                <a:gd name="T88" fmla="*/ 2147483647 w 1209"/>
                <a:gd name="T89" fmla="*/ 466284775 h 785"/>
                <a:gd name="T90" fmla="*/ 2147483647 w 1209"/>
                <a:gd name="T91" fmla="*/ 661542591 h 785"/>
                <a:gd name="T92" fmla="*/ 2147483647 w 1209"/>
                <a:gd name="T93" fmla="*/ 894684979 h 785"/>
                <a:gd name="T94" fmla="*/ 2147483647 w 1209"/>
                <a:gd name="T95" fmla="*/ 1212342122 h 785"/>
                <a:gd name="T96" fmla="*/ 2147483647 w 1209"/>
                <a:gd name="T97" fmla="*/ 1559141637 h 785"/>
                <a:gd name="T98" fmla="*/ 2147483647 w 1209"/>
                <a:gd name="T99" fmla="*/ 1792284024 h 785"/>
                <a:gd name="T100" fmla="*/ 2147483647 w 1209"/>
                <a:gd name="T101" fmla="*/ 2025428119 h 785"/>
                <a:gd name="T102" fmla="*/ 2147483647 w 1209"/>
                <a:gd name="T103" fmla="*/ 2063312690 h 785"/>
                <a:gd name="T104" fmla="*/ 2147483647 w 1209"/>
                <a:gd name="T105" fmla="*/ 2147483647 h 785"/>
                <a:gd name="T106" fmla="*/ 2147483647 w 1209"/>
                <a:gd name="T107" fmla="*/ 2147483647 h 785"/>
                <a:gd name="T108" fmla="*/ 2147483647 w 1209"/>
                <a:gd name="T109" fmla="*/ 2147483647 h 785"/>
                <a:gd name="T110" fmla="*/ 2147483647 w 1209"/>
                <a:gd name="T111" fmla="*/ 2147483647 h 785"/>
                <a:gd name="T112" fmla="*/ 2147483647 w 1209"/>
                <a:gd name="T113" fmla="*/ 2147483647 h 785"/>
                <a:gd name="T114" fmla="*/ 2147483647 w 1209"/>
                <a:gd name="T115" fmla="*/ 2147483647 h 785"/>
                <a:gd name="T116" fmla="*/ 2147483647 w 1209"/>
                <a:gd name="T117" fmla="*/ 2147483647 h 785"/>
                <a:gd name="T118" fmla="*/ 2147483647 w 1209"/>
                <a:gd name="T119" fmla="*/ 2147483647 h 785"/>
                <a:gd name="T120" fmla="*/ 2147483647 w 1209"/>
                <a:gd name="T121" fmla="*/ 2147483647 h 785"/>
                <a:gd name="T122" fmla="*/ 2147483647 w 1209"/>
                <a:gd name="T123" fmla="*/ 2147483647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9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2147483647 w 761"/>
                <a:gd name="T1" fmla="*/ 2147483647 h 633"/>
                <a:gd name="T2" fmla="*/ 2147483647 w 761"/>
                <a:gd name="T3" fmla="*/ 2147483647 h 633"/>
                <a:gd name="T4" fmla="*/ 2147483647 w 761"/>
                <a:gd name="T5" fmla="*/ 2147483647 h 633"/>
                <a:gd name="T6" fmla="*/ 2147483647 w 761"/>
                <a:gd name="T7" fmla="*/ 2092138960 h 633"/>
                <a:gd name="T8" fmla="*/ 2147483647 w 761"/>
                <a:gd name="T9" fmla="*/ 2057221021 h 633"/>
                <a:gd name="T10" fmla="*/ 2147483647 w 761"/>
                <a:gd name="T11" fmla="*/ 2129965307 h 633"/>
                <a:gd name="T12" fmla="*/ 2147483647 w 761"/>
                <a:gd name="T13" fmla="*/ 2147483647 h 633"/>
                <a:gd name="T14" fmla="*/ 2147483647 w 761"/>
                <a:gd name="T15" fmla="*/ 2147483647 h 633"/>
                <a:gd name="T16" fmla="*/ 2147483647 w 761"/>
                <a:gd name="T17" fmla="*/ 2147483647 h 633"/>
                <a:gd name="T18" fmla="*/ 2147483647 w 761"/>
                <a:gd name="T19" fmla="*/ 2147483647 h 633"/>
                <a:gd name="T20" fmla="*/ 2147483647 w 761"/>
                <a:gd name="T21" fmla="*/ 2147483647 h 633"/>
                <a:gd name="T22" fmla="*/ 2147483647 w 761"/>
                <a:gd name="T23" fmla="*/ 2147483647 h 633"/>
                <a:gd name="T24" fmla="*/ 2147483647 w 761"/>
                <a:gd name="T25" fmla="*/ 2147483647 h 633"/>
                <a:gd name="T26" fmla="*/ 2147483647 w 761"/>
                <a:gd name="T27" fmla="*/ 2147483647 h 633"/>
                <a:gd name="T28" fmla="*/ 2147483647 w 761"/>
                <a:gd name="T29" fmla="*/ 2147483647 h 633"/>
                <a:gd name="T30" fmla="*/ 2077079681 w 761"/>
                <a:gd name="T31" fmla="*/ 2147483647 h 633"/>
                <a:gd name="T32" fmla="*/ 1907523014 w 761"/>
                <a:gd name="T33" fmla="*/ 2147483647 h 633"/>
                <a:gd name="T34" fmla="*/ 1749269788 w 761"/>
                <a:gd name="T35" fmla="*/ 2147483647 h 633"/>
                <a:gd name="T36" fmla="*/ 1517540830 w 761"/>
                <a:gd name="T37" fmla="*/ 2147483647 h 633"/>
                <a:gd name="T38" fmla="*/ 1407327231 w 761"/>
                <a:gd name="T39" fmla="*/ 2147483647 h 633"/>
                <a:gd name="T40" fmla="*/ 1017345047 w 761"/>
                <a:gd name="T41" fmla="*/ 2147483647 h 633"/>
                <a:gd name="T42" fmla="*/ 901481408 w 761"/>
                <a:gd name="T43" fmla="*/ 2147483647 h 633"/>
                <a:gd name="T44" fmla="*/ 731923060 w 761"/>
                <a:gd name="T45" fmla="*/ 2057221021 h 633"/>
                <a:gd name="T46" fmla="*/ 562366393 w 761"/>
                <a:gd name="T47" fmla="*/ 2147483647 h 633"/>
                <a:gd name="T48" fmla="*/ 505847504 w 761"/>
                <a:gd name="T49" fmla="*/ 1204653558 h 633"/>
                <a:gd name="T50" fmla="*/ 505847504 w 761"/>
                <a:gd name="T51" fmla="*/ 1044614424 h 633"/>
                <a:gd name="T52" fmla="*/ 285421987 w 761"/>
                <a:gd name="T53" fmla="*/ 660522208 h 633"/>
                <a:gd name="T54" fmla="*/ 0 w 761"/>
                <a:gd name="T55" fmla="*/ 503393186 h 633"/>
                <a:gd name="T56" fmla="*/ 56518889 w 761"/>
                <a:gd name="T57" fmla="*/ 308437818 h 633"/>
                <a:gd name="T58" fmla="*/ 115863639 w 761"/>
                <a:gd name="T59" fmla="*/ 154218909 h 633"/>
                <a:gd name="T60" fmla="*/ 223251377 w 761"/>
                <a:gd name="T61" fmla="*/ 0 h 633"/>
                <a:gd name="T62" fmla="*/ 446501073 w 761"/>
                <a:gd name="T63" fmla="*/ 78564511 h 633"/>
                <a:gd name="T64" fmla="*/ 616059421 w 761"/>
                <a:gd name="T65" fmla="*/ 392820848 h 633"/>
                <a:gd name="T66" fmla="*/ 901481408 w 761"/>
                <a:gd name="T67" fmla="*/ 581957697 h 633"/>
                <a:gd name="T68" fmla="*/ 1065386355 w 761"/>
                <a:gd name="T69" fmla="*/ 503393186 h 633"/>
                <a:gd name="T70" fmla="*/ 1237770564 w 761"/>
                <a:gd name="T71" fmla="*/ 622694156 h 633"/>
                <a:gd name="T72" fmla="*/ 1576885579 w 761"/>
                <a:gd name="T73" fmla="*/ 462656727 h 633"/>
                <a:gd name="T74" fmla="*/ 2023386652 w 761"/>
                <a:gd name="T75" fmla="*/ 462656727 h 633"/>
                <a:gd name="T76" fmla="*/ 2077079681 w 761"/>
                <a:gd name="T77" fmla="*/ 192045255 h 633"/>
                <a:gd name="T78" fmla="*/ 2147483647 w 761"/>
                <a:gd name="T79" fmla="*/ 154218909 h 633"/>
                <a:gd name="T80" fmla="*/ 2147483647 w 761"/>
                <a:gd name="T81" fmla="*/ 232783420 h 633"/>
                <a:gd name="T82" fmla="*/ 2147483647 w 761"/>
                <a:gd name="T83" fmla="*/ 354994502 h 633"/>
                <a:gd name="T84" fmla="*/ 2147483647 w 761"/>
                <a:gd name="T85" fmla="*/ 660522208 h 633"/>
                <a:gd name="T86" fmla="*/ 2147483647 w 761"/>
                <a:gd name="T87" fmla="*/ 774004658 h 633"/>
                <a:gd name="T88" fmla="*/ 2147483647 w 761"/>
                <a:gd name="T89" fmla="*/ 660522208 h 633"/>
                <a:gd name="T90" fmla="*/ 2147483647 w 761"/>
                <a:gd name="T91" fmla="*/ 695440147 h 633"/>
                <a:gd name="T92" fmla="*/ 2147483647 w 761"/>
                <a:gd name="T93" fmla="*/ 893305627 h 633"/>
                <a:gd name="T94" fmla="*/ 2147483647 w 761"/>
                <a:gd name="T95" fmla="*/ 1088260995 h 633"/>
                <a:gd name="T96" fmla="*/ 2147483647 w 761"/>
                <a:gd name="T97" fmla="*/ 1242479904 h 633"/>
                <a:gd name="T98" fmla="*/ 2147483647 w 761"/>
                <a:gd name="T99" fmla="*/ 1434526865 h 633"/>
                <a:gd name="T100" fmla="*/ 2147483647 w 761"/>
                <a:gd name="T101" fmla="*/ 1513089670 h 633"/>
                <a:gd name="T102" fmla="*/ 2147483647 w 761"/>
                <a:gd name="T103" fmla="*/ 1626572121 h 633"/>
                <a:gd name="T104" fmla="*/ 2147483647 w 761"/>
                <a:gd name="T105" fmla="*/ 1745873090 h 633"/>
                <a:gd name="T106" fmla="*/ 2147483647 w 761"/>
                <a:gd name="T107" fmla="*/ 1824437601 h 633"/>
                <a:gd name="T108" fmla="*/ 2147483647 w 761"/>
                <a:gd name="T109" fmla="*/ 2147483647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0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2147483647 w 785"/>
                <a:gd name="T1" fmla="*/ 2147483647 h 617"/>
                <a:gd name="T2" fmla="*/ 2147483647 w 785"/>
                <a:gd name="T3" fmla="*/ 2147483647 h 617"/>
                <a:gd name="T4" fmla="*/ 2147483647 w 785"/>
                <a:gd name="T5" fmla="*/ 2147483647 h 617"/>
                <a:gd name="T6" fmla="*/ 2147483647 w 785"/>
                <a:gd name="T7" fmla="*/ 2147483647 h 617"/>
                <a:gd name="T8" fmla="*/ 2147483647 w 785"/>
                <a:gd name="T9" fmla="*/ 2147483647 h 617"/>
                <a:gd name="T10" fmla="*/ 2147483647 w 785"/>
                <a:gd name="T11" fmla="*/ 2147483647 h 617"/>
                <a:gd name="T12" fmla="*/ 2147483647 w 785"/>
                <a:gd name="T13" fmla="*/ 2147483647 h 617"/>
                <a:gd name="T14" fmla="*/ 2147483647 w 785"/>
                <a:gd name="T15" fmla="*/ 2147483647 h 617"/>
                <a:gd name="T16" fmla="*/ 2147483647 w 785"/>
                <a:gd name="T17" fmla="*/ 2147483647 h 617"/>
                <a:gd name="T18" fmla="*/ 2147483647 w 785"/>
                <a:gd name="T19" fmla="*/ 2147483647 h 617"/>
                <a:gd name="T20" fmla="*/ 2147483647 w 785"/>
                <a:gd name="T21" fmla="*/ 2147483647 h 617"/>
                <a:gd name="T22" fmla="*/ 2147483647 w 785"/>
                <a:gd name="T23" fmla="*/ 2147483647 h 617"/>
                <a:gd name="T24" fmla="*/ 2147483647 w 785"/>
                <a:gd name="T25" fmla="*/ 2147483647 h 617"/>
                <a:gd name="T26" fmla="*/ 2147483647 w 785"/>
                <a:gd name="T27" fmla="*/ 2147483647 h 617"/>
                <a:gd name="T28" fmla="*/ 2147483647 w 785"/>
                <a:gd name="T29" fmla="*/ 2147483647 h 617"/>
                <a:gd name="T30" fmla="*/ 2147483647 w 785"/>
                <a:gd name="T31" fmla="*/ 2147483647 h 617"/>
                <a:gd name="T32" fmla="*/ 2147483647 w 785"/>
                <a:gd name="T33" fmla="*/ 2147483647 h 617"/>
                <a:gd name="T34" fmla="*/ 1643258318 w 785"/>
                <a:gd name="T35" fmla="*/ 2147483647 h 617"/>
                <a:gd name="T36" fmla="*/ 960456338 w 785"/>
                <a:gd name="T37" fmla="*/ 2147483647 h 617"/>
                <a:gd name="T38" fmla="*/ 286152898 w 785"/>
                <a:gd name="T39" fmla="*/ 2147483647 h 617"/>
                <a:gd name="T40" fmla="*/ 0 w 785"/>
                <a:gd name="T41" fmla="*/ 1793287011 h 617"/>
                <a:gd name="T42" fmla="*/ 116161878 w 785"/>
                <a:gd name="T43" fmla="*/ 1487115225 h 617"/>
                <a:gd name="T44" fmla="*/ 223823531 w 785"/>
                <a:gd name="T45" fmla="*/ 1213019082 h 617"/>
                <a:gd name="T46" fmla="*/ 56663674 w 785"/>
                <a:gd name="T47" fmla="*/ 1052644279 h 617"/>
                <a:gd name="T48" fmla="*/ 342818255 w 785"/>
                <a:gd name="T49" fmla="*/ 1017653755 h 617"/>
                <a:gd name="T50" fmla="*/ 733799960 w 785"/>
                <a:gd name="T51" fmla="*/ 1093467981 h 617"/>
                <a:gd name="T52" fmla="*/ 677136286 w 785"/>
                <a:gd name="T53" fmla="*/ 898100946 h 617"/>
                <a:gd name="T54" fmla="*/ 909458358 w 785"/>
                <a:gd name="T55" fmla="*/ 661911917 h 617"/>
                <a:gd name="T56" fmla="*/ 626138307 w 785"/>
                <a:gd name="T57" fmla="*/ 355741838 h 617"/>
                <a:gd name="T58" fmla="*/ 1079451062 w 785"/>
                <a:gd name="T59" fmla="*/ 78729107 h 617"/>
                <a:gd name="T60" fmla="*/ 2045574777 w 785"/>
                <a:gd name="T61" fmla="*/ 0 h 617"/>
                <a:gd name="T62" fmla="*/ 2147483647 w 785"/>
                <a:gd name="T63" fmla="*/ 195367035 h 617"/>
                <a:gd name="T64" fmla="*/ 2147483647 w 785"/>
                <a:gd name="T65" fmla="*/ 504453702 h 617"/>
                <a:gd name="T66" fmla="*/ 2147483647 w 785"/>
                <a:gd name="T67" fmla="*/ 233272441 h 617"/>
                <a:gd name="T68" fmla="*/ 2147483647 w 785"/>
                <a:gd name="T69" fmla="*/ 355741838 h 617"/>
                <a:gd name="T70" fmla="*/ 2147483647 w 785"/>
                <a:gd name="T71" fmla="*/ 469461470 h 617"/>
                <a:gd name="T72" fmla="*/ 2147483647 w 785"/>
                <a:gd name="T73" fmla="*/ 586099398 h 617"/>
                <a:gd name="T74" fmla="*/ 2147483647 w 785"/>
                <a:gd name="T75" fmla="*/ 857278952 h 617"/>
                <a:gd name="T76" fmla="*/ 2147483647 w 785"/>
                <a:gd name="T77" fmla="*/ 1131375094 h 617"/>
                <a:gd name="T78" fmla="*/ 2147483647 w 785"/>
                <a:gd name="T79" fmla="*/ 1638743677 h 617"/>
                <a:gd name="T80" fmla="*/ 2147483647 w 785"/>
                <a:gd name="T81" fmla="*/ 1755379898 h 617"/>
                <a:gd name="T82" fmla="*/ 2147483647 w 785"/>
                <a:gd name="T83" fmla="*/ 1988652339 h 617"/>
                <a:gd name="T84" fmla="*/ 2147483647 w 785"/>
                <a:gd name="T85" fmla="*/ 2111121736 h 617"/>
                <a:gd name="T86" fmla="*/ 2147483647 w 785"/>
                <a:gd name="T87" fmla="*/ 2147483647 h 617"/>
                <a:gd name="T88" fmla="*/ 2147483647 w 785"/>
                <a:gd name="T89" fmla="*/ 2147483647 h 617"/>
                <a:gd name="T90" fmla="*/ 2147483647 w 785"/>
                <a:gd name="T91" fmla="*/ 2147483647 h 617"/>
                <a:gd name="T92" fmla="*/ 2147483647 w 785"/>
                <a:gd name="T93" fmla="*/ 2147483647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1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1947231742 w 305"/>
                <a:gd name="T1" fmla="*/ 202780100 h 425"/>
                <a:gd name="T2" fmla="*/ 2012612340 w 305"/>
                <a:gd name="T3" fmla="*/ 358538504 h 425"/>
                <a:gd name="T4" fmla="*/ 2147483647 w 305"/>
                <a:gd name="T5" fmla="*/ 440826900 h 425"/>
                <a:gd name="T6" fmla="*/ 2147483647 w 305"/>
                <a:gd name="T7" fmla="*/ 678873701 h 425"/>
                <a:gd name="T8" fmla="*/ 1947231742 w 305"/>
                <a:gd name="T9" fmla="*/ 761160383 h 425"/>
                <a:gd name="T10" fmla="*/ 1947231742 w 305"/>
                <a:gd name="T11" fmla="*/ 802305439 h 425"/>
                <a:gd name="T12" fmla="*/ 1722660230 w 305"/>
                <a:gd name="T13" fmla="*/ 802305439 h 425"/>
                <a:gd name="T14" fmla="*/ 1608953156 w 305"/>
                <a:gd name="T15" fmla="*/ 881653801 h 425"/>
                <a:gd name="T16" fmla="*/ 1608953156 w 305"/>
                <a:gd name="T17" fmla="*/ 1005085539 h 425"/>
                <a:gd name="T18" fmla="*/ 1662963215 w 305"/>
                <a:gd name="T19" fmla="*/ 1040350525 h 425"/>
                <a:gd name="T20" fmla="*/ 1492403447 w 305"/>
                <a:gd name="T21" fmla="*/ 1204925604 h 425"/>
                <a:gd name="T22" fmla="*/ 1378696373 w 305"/>
                <a:gd name="T23" fmla="*/ 1204925604 h 425"/>
                <a:gd name="T24" fmla="*/ 1378696373 w 305"/>
                <a:gd name="T25" fmla="*/ 1363624042 h 425"/>
                <a:gd name="T26" fmla="*/ 1378696373 w 305"/>
                <a:gd name="T27" fmla="*/ 1407707418 h 425"/>
                <a:gd name="T28" fmla="*/ 1378696373 w 305"/>
                <a:gd name="T29" fmla="*/ 1522320767 h 425"/>
                <a:gd name="T30" fmla="*/ 1262146665 w 305"/>
                <a:gd name="T31" fmla="*/ 1604609163 h 425"/>
                <a:gd name="T32" fmla="*/ 1199608702 w 305"/>
                <a:gd name="T33" fmla="*/ 1804450943 h 425"/>
                <a:gd name="T34" fmla="*/ 1148439591 w 305"/>
                <a:gd name="T35" fmla="*/ 1927882681 h 425"/>
                <a:gd name="T36" fmla="*/ 1148439591 w 305"/>
                <a:gd name="T37" fmla="*/ 1966087702 h 425"/>
                <a:gd name="T38" fmla="*/ 1091586897 w 305"/>
                <a:gd name="T39" fmla="*/ 2086579405 h 425"/>
                <a:gd name="T40" fmla="*/ 975037189 w 305"/>
                <a:gd name="T41" fmla="*/ 2086579405 h 425"/>
                <a:gd name="T42" fmla="*/ 915340174 w 305"/>
                <a:gd name="T43" fmla="*/ 2045436064 h 425"/>
                <a:gd name="T44" fmla="*/ 460513565 w 305"/>
                <a:gd name="T45" fmla="*/ 2124784426 h 425"/>
                <a:gd name="T46" fmla="*/ 400816550 w 305"/>
                <a:gd name="T47" fmla="*/ 2086579405 h 425"/>
                <a:gd name="T48" fmla="*/ 574220639 w 305"/>
                <a:gd name="T49" fmla="*/ 1848532604 h 425"/>
                <a:gd name="T50" fmla="*/ 400816550 w 305"/>
                <a:gd name="T51" fmla="*/ 1804450943 h 425"/>
                <a:gd name="T52" fmla="*/ 287109476 w 305"/>
                <a:gd name="T53" fmla="*/ 1848532604 h 425"/>
                <a:gd name="T54" fmla="*/ 173402402 w 305"/>
                <a:gd name="T55" fmla="*/ 1804450943 h 425"/>
                <a:gd name="T56" fmla="*/ 173402402 w 305"/>
                <a:gd name="T57" fmla="*/ 1604609163 h 425"/>
                <a:gd name="T58" fmla="*/ 287109476 w 305"/>
                <a:gd name="T59" fmla="*/ 1566404142 h 425"/>
                <a:gd name="T60" fmla="*/ 346806491 w 305"/>
                <a:gd name="T61" fmla="*/ 1566404142 h 425"/>
                <a:gd name="T62" fmla="*/ 346806491 w 305"/>
                <a:gd name="T63" fmla="*/ 1445910725 h 425"/>
                <a:gd name="T64" fmla="*/ 235942052 w 305"/>
                <a:gd name="T65" fmla="*/ 1445910725 h 425"/>
                <a:gd name="T66" fmla="*/ 235942052 w 305"/>
                <a:gd name="T67" fmla="*/ 1363624042 h 425"/>
                <a:gd name="T68" fmla="*/ 116549709 w 305"/>
                <a:gd name="T69" fmla="*/ 1325419022 h 425"/>
                <a:gd name="T70" fmla="*/ 116549709 w 305"/>
                <a:gd name="T71" fmla="*/ 1081495580 h 425"/>
                <a:gd name="T72" fmla="*/ 0 w 305"/>
                <a:gd name="T73" fmla="*/ 1005085539 h 425"/>
                <a:gd name="T74" fmla="*/ 56852694 w 305"/>
                <a:gd name="T75" fmla="*/ 881653801 h 425"/>
                <a:gd name="T76" fmla="*/ 235942052 w 305"/>
                <a:gd name="T77" fmla="*/ 761160383 h 425"/>
                <a:gd name="T78" fmla="*/ 235942052 w 305"/>
                <a:gd name="T79" fmla="*/ 640668680 h 425"/>
                <a:gd name="T80" fmla="*/ 173402402 w 305"/>
                <a:gd name="T81" fmla="*/ 605401979 h 425"/>
                <a:gd name="T82" fmla="*/ 235942052 w 305"/>
                <a:gd name="T83" fmla="*/ 523113583 h 425"/>
                <a:gd name="T84" fmla="*/ 116549709 w 305"/>
                <a:gd name="T85" fmla="*/ 399683559 h 425"/>
                <a:gd name="T86" fmla="*/ 235942052 w 305"/>
                <a:gd name="T87" fmla="*/ 320333483 h 425"/>
                <a:gd name="T88" fmla="*/ 400816550 w 305"/>
                <a:gd name="T89" fmla="*/ 282128462 h 425"/>
                <a:gd name="T90" fmla="*/ 804475735 w 305"/>
                <a:gd name="T91" fmla="*/ 120493418 h 425"/>
                <a:gd name="T92" fmla="*/ 1029047248 w 305"/>
                <a:gd name="T93" fmla="*/ 38205021 h 425"/>
                <a:gd name="T94" fmla="*/ 1199608702 w 305"/>
                <a:gd name="T95" fmla="*/ 38205021 h 425"/>
                <a:gd name="T96" fmla="*/ 1316158410 w 305"/>
                <a:gd name="T97" fmla="*/ 0 h 425"/>
                <a:gd name="T98" fmla="*/ 1378696373 w 305"/>
                <a:gd name="T99" fmla="*/ 38205021 h 425"/>
                <a:gd name="T100" fmla="*/ 1316158410 w 305"/>
                <a:gd name="T101" fmla="*/ 79348362 h 425"/>
                <a:gd name="T102" fmla="*/ 1316158410 w 305"/>
                <a:gd name="T103" fmla="*/ 164575079 h 425"/>
                <a:gd name="T104" fmla="*/ 1492403447 w 305"/>
                <a:gd name="T105" fmla="*/ 164575079 h 425"/>
                <a:gd name="T106" fmla="*/ 1492403447 w 305"/>
                <a:gd name="T107" fmla="*/ 79348362 h 425"/>
                <a:gd name="T108" fmla="*/ 1552100462 w 305"/>
                <a:gd name="T109" fmla="*/ 0 h 425"/>
                <a:gd name="T110" fmla="*/ 1662963215 w 305"/>
                <a:gd name="T111" fmla="*/ 79348362 h 425"/>
                <a:gd name="T112" fmla="*/ 1722660230 w 305"/>
                <a:gd name="T113" fmla="*/ 164575079 h 425"/>
                <a:gd name="T114" fmla="*/ 1947231742 w 305"/>
                <a:gd name="T115" fmla="*/ 164575079 h 425"/>
                <a:gd name="T116" fmla="*/ 1947231742 w 305"/>
                <a:gd name="T117" fmla="*/ 202780100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2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2147483647 w 353"/>
                <a:gd name="T1" fmla="*/ 522896898 h 417"/>
                <a:gd name="T2" fmla="*/ 2147483647 w 353"/>
                <a:gd name="T3" fmla="*/ 640401858 h 417"/>
                <a:gd name="T4" fmla="*/ 2147483647 w 353"/>
                <a:gd name="T5" fmla="*/ 881287196 h 417"/>
                <a:gd name="T6" fmla="*/ 2147483647 w 353"/>
                <a:gd name="T7" fmla="*/ 1078108603 h 417"/>
                <a:gd name="T8" fmla="*/ 2147483647 w 353"/>
                <a:gd name="T9" fmla="*/ 1324867646 h 417"/>
                <a:gd name="T10" fmla="*/ 2147483647 w 353"/>
                <a:gd name="T11" fmla="*/ 1442372606 h 417"/>
                <a:gd name="T12" fmla="*/ 2147483647 w 353"/>
                <a:gd name="T13" fmla="*/ 1562815275 h 417"/>
                <a:gd name="T14" fmla="*/ 2147483647 w 353"/>
                <a:gd name="T15" fmla="*/ 1603943211 h 417"/>
                <a:gd name="T16" fmla="*/ 2147483647 w 353"/>
                <a:gd name="T17" fmla="*/ 1838951415 h 417"/>
                <a:gd name="T18" fmla="*/ 1928958073 w 353"/>
                <a:gd name="T19" fmla="*/ 2003459730 h 417"/>
                <a:gd name="T20" fmla="*/ 1586220654 w 353"/>
                <a:gd name="T21" fmla="*/ 1880079351 h 417"/>
                <a:gd name="T22" fmla="*/ 1526737884 w 353"/>
                <a:gd name="T23" fmla="*/ 2041648242 h 417"/>
                <a:gd name="T24" fmla="*/ 1359617944 w 353"/>
                <a:gd name="T25" fmla="*/ 2085712173 h 417"/>
                <a:gd name="T26" fmla="*/ 1195330516 w 353"/>
                <a:gd name="T27" fmla="*/ 1924143282 h 417"/>
                <a:gd name="T28" fmla="*/ 1079195807 w 353"/>
                <a:gd name="T29" fmla="*/ 2003459730 h 417"/>
                <a:gd name="T30" fmla="*/ 1019713037 w 353"/>
                <a:gd name="T31" fmla="*/ 1765512101 h 417"/>
                <a:gd name="T32" fmla="*/ 1079195807 w 353"/>
                <a:gd name="T33" fmla="*/ 1562815275 h 417"/>
                <a:gd name="T34" fmla="*/ 1019713037 w 353"/>
                <a:gd name="T35" fmla="*/ 1442372606 h 417"/>
                <a:gd name="T36" fmla="*/ 676975617 w 353"/>
                <a:gd name="T37" fmla="*/ 1562815275 h 417"/>
                <a:gd name="T38" fmla="*/ 453205420 w 353"/>
                <a:gd name="T39" fmla="*/ 1518751344 h 417"/>
                <a:gd name="T40" fmla="*/ 223770197 w 353"/>
                <a:gd name="T41" fmla="*/ 1562815275 h 417"/>
                <a:gd name="T42" fmla="*/ 169952453 w 353"/>
                <a:gd name="T43" fmla="*/ 1518751344 h 417"/>
                <a:gd name="T44" fmla="*/ 116134709 w 353"/>
                <a:gd name="T45" fmla="*/ 1324867646 h 417"/>
                <a:gd name="T46" fmla="*/ 169952453 w 353"/>
                <a:gd name="T47" fmla="*/ 1198549558 h 417"/>
                <a:gd name="T48" fmla="*/ 0 w 353"/>
                <a:gd name="T49" fmla="*/ 1122172534 h 417"/>
                <a:gd name="T50" fmla="*/ 169952453 w 353"/>
                <a:gd name="T51" fmla="*/ 840160974 h 417"/>
                <a:gd name="T52" fmla="*/ 169952453 w 353"/>
                <a:gd name="T53" fmla="*/ 678590369 h 417"/>
                <a:gd name="T54" fmla="*/ 169952453 w 353"/>
                <a:gd name="T55" fmla="*/ 605151055 h 417"/>
                <a:gd name="T56" fmla="*/ 342737419 w 353"/>
                <a:gd name="T57" fmla="*/ 164506600 h 417"/>
                <a:gd name="T58" fmla="*/ 733627557 w 353"/>
                <a:gd name="T59" fmla="*/ 202696826 h 417"/>
                <a:gd name="T60" fmla="*/ 795942840 w 353"/>
                <a:gd name="T61" fmla="*/ 0 h 417"/>
                <a:gd name="T62" fmla="*/ 1300135174 w 353"/>
                <a:gd name="T63" fmla="*/ 79316448 h 417"/>
                <a:gd name="T64" fmla="*/ 1756173107 w 353"/>
                <a:gd name="T65" fmla="*/ 202696826 h 417"/>
                <a:gd name="T66" fmla="*/ 2045091100 w 353"/>
                <a:gd name="T67" fmla="*/ 164506600 h 417"/>
                <a:gd name="T68" fmla="*/ 2147483647 w 353"/>
                <a:gd name="T69" fmla="*/ 399516519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3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2147483647 w 489"/>
                <a:gd name="T1" fmla="*/ 1165762775 h 321"/>
                <a:gd name="T2" fmla="*/ 2147483647 w 489"/>
                <a:gd name="T3" fmla="*/ 1240787188 h 321"/>
                <a:gd name="T4" fmla="*/ 2147483647 w 489"/>
                <a:gd name="T5" fmla="*/ 1393722090 h 321"/>
                <a:gd name="T6" fmla="*/ 2147483647 w 489"/>
                <a:gd name="T7" fmla="*/ 1428348220 h 321"/>
                <a:gd name="T8" fmla="*/ 2147483647 w 489"/>
                <a:gd name="T9" fmla="*/ 1506258710 h 321"/>
                <a:gd name="T10" fmla="*/ 2147483647 w 489"/>
                <a:gd name="T11" fmla="*/ 1506258710 h 321"/>
                <a:gd name="T12" fmla="*/ 2147483647 w 489"/>
                <a:gd name="T13" fmla="*/ 1281185471 h 321"/>
                <a:gd name="T14" fmla="*/ 2147483647 w 489"/>
                <a:gd name="T15" fmla="*/ 1281185471 h 321"/>
                <a:gd name="T16" fmla="*/ 2031311032 w 489"/>
                <a:gd name="T17" fmla="*/ 1359095961 h 321"/>
                <a:gd name="T18" fmla="*/ 1971899428 w 489"/>
                <a:gd name="T19" fmla="*/ 1321583755 h 321"/>
                <a:gd name="T20" fmla="*/ 1691816152 w 489"/>
                <a:gd name="T21" fmla="*/ 1321583755 h 321"/>
                <a:gd name="T22" fmla="*/ 1581480316 w 489"/>
                <a:gd name="T23" fmla="*/ 1203274982 h 321"/>
                <a:gd name="T24" fmla="*/ 1298567916 w 489"/>
                <a:gd name="T25" fmla="*/ 1203274982 h 321"/>
                <a:gd name="T26" fmla="*/ 1018484640 w 489"/>
                <a:gd name="T27" fmla="*/ 1128250569 h 321"/>
                <a:gd name="T28" fmla="*/ 902490556 w 489"/>
                <a:gd name="T29" fmla="*/ 1165762775 h 321"/>
                <a:gd name="T30" fmla="*/ 959073036 w 489"/>
                <a:gd name="T31" fmla="*/ 1321583755 h 321"/>
                <a:gd name="T32" fmla="*/ 786496472 w 489"/>
                <a:gd name="T33" fmla="*/ 1281185471 h 321"/>
                <a:gd name="T34" fmla="*/ 562995676 w 489"/>
                <a:gd name="T35" fmla="*/ 1281185471 h 321"/>
                <a:gd name="T36" fmla="*/ 342324004 w 489"/>
                <a:gd name="T37" fmla="*/ 1506258710 h 321"/>
                <a:gd name="T38" fmla="*/ 56582480 w 489"/>
                <a:gd name="T39" fmla="*/ 1281185471 h 321"/>
                <a:gd name="T40" fmla="*/ 0 w 489"/>
                <a:gd name="T41" fmla="*/ 1281185471 h 321"/>
                <a:gd name="T42" fmla="*/ 56582480 w 489"/>
                <a:gd name="T43" fmla="*/ 1203274982 h 321"/>
                <a:gd name="T44" fmla="*/ 115994084 w 489"/>
                <a:gd name="T45" fmla="*/ 1165762775 h 321"/>
                <a:gd name="T46" fmla="*/ 0 w 489"/>
                <a:gd name="T47" fmla="*/ 1090738363 h 321"/>
                <a:gd name="T48" fmla="*/ 0 w 489"/>
                <a:gd name="T49" fmla="*/ 1053226156 h 321"/>
                <a:gd name="T50" fmla="*/ 115994084 w 489"/>
                <a:gd name="T51" fmla="*/ 981087821 h 321"/>
                <a:gd name="T52" fmla="*/ 506413196 w 489"/>
                <a:gd name="T53" fmla="*/ 981087821 h 321"/>
                <a:gd name="T54" fmla="*/ 676160636 w 489"/>
                <a:gd name="T55" fmla="*/ 906063408 h 321"/>
                <a:gd name="T56" fmla="*/ 786496472 w 489"/>
                <a:gd name="T57" fmla="*/ 865665124 h 321"/>
                <a:gd name="T58" fmla="*/ 786496472 w 489"/>
                <a:gd name="T59" fmla="*/ 750244127 h 321"/>
                <a:gd name="T60" fmla="*/ 562995676 w 489"/>
                <a:gd name="T61" fmla="*/ 565569172 h 321"/>
                <a:gd name="T62" fmla="*/ 506413196 w 489"/>
                <a:gd name="T63" fmla="*/ 375122064 h 321"/>
                <a:gd name="T64" fmla="*/ 616749032 w 489"/>
                <a:gd name="T65" fmla="*/ 265471521 h 321"/>
                <a:gd name="T66" fmla="*/ 616749032 w 489"/>
                <a:gd name="T67" fmla="*/ 190447109 h 321"/>
                <a:gd name="T68" fmla="*/ 506413196 w 489"/>
                <a:gd name="T69" fmla="*/ 37512206 h 321"/>
                <a:gd name="T70" fmla="*/ 902490556 w 489"/>
                <a:gd name="T71" fmla="*/ 37512206 h 321"/>
                <a:gd name="T72" fmla="*/ 1018484640 w 489"/>
                <a:gd name="T73" fmla="*/ 75024413 h 321"/>
                <a:gd name="T74" fmla="*/ 1182573832 w 489"/>
                <a:gd name="T75" fmla="*/ 0 h 321"/>
                <a:gd name="T76" fmla="*/ 1468315356 w 489"/>
                <a:gd name="T77" fmla="*/ 337609857 h 321"/>
                <a:gd name="T78" fmla="*/ 1971899428 w 489"/>
                <a:gd name="T79" fmla="*/ 337609857 h 321"/>
                <a:gd name="T80" fmla="*/ 2082235264 w 489"/>
                <a:gd name="T81" fmla="*/ 375122064 h 321"/>
                <a:gd name="T82" fmla="*/ 2147483647 w 489"/>
                <a:gd name="T83" fmla="*/ 337609857 h 321"/>
                <a:gd name="T84" fmla="*/ 2147483647 w 489"/>
                <a:gd name="T85" fmla="*/ 412634270 h 321"/>
                <a:gd name="T86" fmla="*/ 2147483647 w 489"/>
                <a:gd name="T87" fmla="*/ 530941344 h 321"/>
                <a:gd name="T88" fmla="*/ 2147483647 w 489"/>
                <a:gd name="T89" fmla="*/ 600195302 h 321"/>
                <a:gd name="T90" fmla="*/ 2147483647 w 489"/>
                <a:gd name="T91" fmla="*/ 530941344 h 321"/>
                <a:gd name="T92" fmla="*/ 2147483647 w 489"/>
                <a:gd name="T93" fmla="*/ 600195302 h 321"/>
                <a:gd name="T94" fmla="*/ 2147483647 w 489"/>
                <a:gd name="T95" fmla="*/ 600195302 h 321"/>
                <a:gd name="T96" fmla="*/ 2147483647 w 489"/>
                <a:gd name="T97" fmla="*/ 565569172 h 321"/>
                <a:gd name="T98" fmla="*/ 2147483647 w 489"/>
                <a:gd name="T99" fmla="*/ 715617998 h 321"/>
                <a:gd name="T100" fmla="*/ 2147483647 w 489"/>
                <a:gd name="T101" fmla="*/ 906063408 h 321"/>
                <a:gd name="T102" fmla="*/ 2147483647 w 489"/>
                <a:gd name="T103" fmla="*/ 1015713950 h 321"/>
                <a:gd name="T104" fmla="*/ 2147483647 w 489"/>
                <a:gd name="T105" fmla="*/ 1165762775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4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616328466 w 305"/>
                <a:gd name="T1" fmla="*/ 0 h 385"/>
                <a:gd name="T2" fmla="*/ 901874994 w 305"/>
                <a:gd name="T3" fmla="*/ 154683253 h 385"/>
                <a:gd name="T4" fmla="*/ 1238311568 w 305"/>
                <a:gd name="T5" fmla="*/ 318121936 h 385"/>
                <a:gd name="T6" fmla="*/ 1407942253 w 305"/>
                <a:gd name="T7" fmla="*/ 469887282 h 385"/>
                <a:gd name="T8" fmla="*/ 1690662304 w 305"/>
                <a:gd name="T9" fmla="*/ 662510163 h 385"/>
                <a:gd name="T10" fmla="*/ 1911183035 w 305"/>
                <a:gd name="T11" fmla="*/ 703371115 h 385"/>
                <a:gd name="T12" fmla="*/ 1750033464 w 305"/>
                <a:gd name="T13" fmla="*/ 703371115 h 385"/>
                <a:gd name="T14" fmla="*/ 1631291144 w 305"/>
                <a:gd name="T15" fmla="*/ 860972275 h 385"/>
                <a:gd name="T16" fmla="*/ 1750033464 w 305"/>
                <a:gd name="T17" fmla="*/ 1094456108 h 385"/>
                <a:gd name="T18" fmla="*/ 2029925356 w 305"/>
                <a:gd name="T19" fmla="*/ 1214117641 h 385"/>
                <a:gd name="T20" fmla="*/ 2029925356 w 305"/>
                <a:gd name="T21" fmla="*/ 1450519381 h 385"/>
                <a:gd name="T22" fmla="*/ 1970554195 w 305"/>
                <a:gd name="T23" fmla="*/ 1570180913 h 385"/>
                <a:gd name="T24" fmla="*/ 1854640034 w 305"/>
                <a:gd name="T25" fmla="*/ 1526402054 h 385"/>
                <a:gd name="T26" fmla="*/ 1911183035 w 305"/>
                <a:gd name="T27" fmla="*/ 1686922830 h 385"/>
                <a:gd name="T28" fmla="*/ 1854640034 w 305"/>
                <a:gd name="T29" fmla="*/ 1762803794 h 385"/>
                <a:gd name="T30" fmla="*/ 1580401097 w 305"/>
                <a:gd name="T31" fmla="*/ 1876627804 h 385"/>
                <a:gd name="T32" fmla="*/ 1294854569 w 305"/>
                <a:gd name="T33" fmla="*/ 1876627804 h 385"/>
                <a:gd name="T34" fmla="*/ 1065852724 w 305"/>
                <a:gd name="T35" fmla="*/ 1803664746 h 385"/>
                <a:gd name="T36" fmla="*/ 901874994 w 305"/>
                <a:gd name="T37" fmla="*/ 1876627804 h 385"/>
                <a:gd name="T38" fmla="*/ 955591518 w 305"/>
                <a:gd name="T39" fmla="*/ 1762803794 h 385"/>
                <a:gd name="T40" fmla="*/ 848158470 w 305"/>
                <a:gd name="T41" fmla="*/ 1803664746 h 385"/>
                <a:gd name="T42" fmla="*/ 562611942 w 305"/>
                <a:gd name="T43" fmla="*/ 1526402054 h 385"/>
                <a:gd name="T44" fmla="*/ 506067259 w 305"/>
                <a:gd name="T45" fmla="*/ 1292918221 h 385"/>
                <a:gd name="T46" fmla="*/ 506067259 w 305"/>
                <a:gd name="T47" fmla="*/ 1059434388 h 385"/>
                <a:gd name="T48" fmla="*/ 506067259 w 305"/>
                <a:gd name="T49" fmla="*/ 779253788 h 385"/>
                <a:gd name="T50" fmla="*/ 169632367 w 305"/>
                <a:gd name="T51" fmla="*/ 744230359 h 385"/>
                <a:gd name="T52" fmla="*/ 0 w 305"/>
                <a:gd name="T53" fmla="*/ 662510163 h 385"/>
                <a:gd name="T54" fmla="*/ 223348890 w 305"/>
                <a:gd name="T55" fmla="*/ 589547106 h 385"/>
                <a:gd name="T56" fmla="*/ 285546528 w 305"/>
                <a:gd name="T57" fmla="*/ 195542497 h 385"/>
                <a:gd name="T58" fmla="*/ 506067259 w 305"/>
                <a:gd name="T59" fmla="*/ 274343077 h 385"/>
                <a:gd name="T60" fmla="*/ 732242627 w 305"/>
                <a:gd name="T61" fmla="*/ 233483833 h 385"/>
                <a:gd name="T62" fmla="*/ 562611942 w 305"/>
                <a:gd name="T63" fmla="*/ 78800580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5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1417351983 w 377"/>
                <a:gd name="T1" fmla="*/ 37679270 h 361"/>
                <a:gd name="T2" fmla="*/ 1760351806 w 377"/>
                <a:gd name="T3" fmla="*/ 0 h 361"/>
                <a:gd name="T4" fmla="*/ 1873739426 w 377"/>
                <a:gd name="T5" fmla="*/ 78257863 h 361"/>
                <a:gd name="T6" fmla="*/ 2147483647 w 377"/>
                <a:gd name="T7" fmla="*/ 115937133 h 361"/>
                <a:gd name="T8" fmla="*/ 2147483647 w 377"/>
                <a:gd name="T9" fmla="*/ 78257863 h 361"/>
                <a:gd name="T10" fmla="*/ 2147483647 w 377"/>
                <a:gd name="T11" fmla="*/ 78257863 h 361"/>
                <a:gd name="T12" fmla="*/ 1987127046 w 377"/>
                <a:gd name="T13" fmla="*/ 304335186 h 361"/>
                <a:gd name="T14" fmla="*/ 1930433236 w 377"/>
                <a:gd name="T15" fmla="*/ 417374699 h 361"/>
                <a:gd name="T16" fmla="*/ 1987127046 w 377"/>
                <a:gd name="T17" fmla="*/ 457953292 h 361"/>
                <a:gd name="T18" fmla="*/ 2046656136 w 377"/>
                <a:gd name="T19" fmla="*/ 457953292 h 361"/>
                <a:gd name="T20" fmla="*/ 2147483647 w 377"/>
                <a:gd name="T21" fmla="*/ 608672075 h 361"/>
                <a:gd name="T22" fmla="*/ 2147483647 w 377"/>
                <a:gd name="T23" fmla="*/ 608672075 h 361"/>
                <a:gd name="T24" fmla="*/ 2147483647 w 377"/>
                <a:gd name="T25" fmla="*/ 692726879 h 361"/>
                <a:gd name="T26" fmla="*/ 2147483647 w 377"/>
                <a:gd name="T27" fmla="*/ 730406149 h 361"/>
                <a:gd name="T28" fmla="*/ 2147483647 w 377"/>
                <a:gd name="T29" fmla="*/ 808664012 h 361"/>
                <a:gd name="T30" fmla="*/ 2147483647 w 377"/>
                <a:gd name="T31" fmla="*/ 915904881 h 361"/>
                <a:gd name="T32" fmla="*/ 2147483647 w 377"/>
                <a:gd name="T33" fmla="*/ 846343282 h 361"/>
                <a:gd name="T34" fmla="*/ 2147483647 w 377"/>
                <a:gd name="T35" fmla="*/ 768085419 h 361"/>
                <a:gd name="T36" fmla="*/ 2147483647 w 377"/>
                <a:gd name="T37" fmla="*/ 768085419 h 361"/>
                <a:gd name="T38" fmla="*/ 2147483647 w 377"/>
                <a:gd name="T39" fmla="*/ 997062065 h 361"/>
                <a:gd name="T40" fmla="*/ 2147483647 w 377"/>
                <a:gd name="T41" fmla="*/ 1147780848 h 361"/>
                <a:gd name="T42" fmla="*/ 1987127046 w 377"/>
                <a:gd name="T43" fmla="*/ 1147780848 h 361"/>
                <a:gd name="T44" fmla="*/ 1930433236 w 377"/>
                <a:gd name="T45" fmla="*/ 1185460119 h 361"/>
                <a:gd name="T46" fmla="*/ 2046656136 w 377"/>
                <a:gd name="T47" fmla="*/ 1223139389 h 361"/>
                <a:gd name="T48" fmla="*/ 2106185225 w 377"/>
                <a:gd name="T49" fmla="*/ 1304296573 h 361"/>
                <a:gd name="T50" fmla="*/ 2147483647 w 377"/>
                <a:gd name="T51" fmla="*/ 1373858172 h 361"/>
                <a:gd name="T52" fmla="*/ 2147483647 w 377"/>
                <a:gd name="T53" fmla="*/ 1339076522 h 361"/>
                <a:gd name="T54" fmla="*/ 2147483647 w 377"/>
                <a:gd name="T55" fmla="*/ 1605732437 h 361"/>
                <a:gd name="T56" fmla="*/ 2147483647 w 377"/>
                <a:gd name="T57" fmla="*/ 1721671273 h 361"/>
                <a:gd name="T58" fmla="*/ 2106185225 w 377"/>
                <a:gd name="T59" fmla="*/ 1681092680 h 361"/>
                <a:gd name="T60" fmla="*/ 2046656136 w 377"/>
                <a:gd name="T61" fmla="*/ 1721671273 h 361"/>
                <a:gd name="T62" fmla="*/ 1822714492 w 377"/>
                <a:gd name="T63" fmla="*/ 1721671273 h 361"/>
                <a:gd name="T64" fmla="*/ 1703656313 w 377"/>
                <a:gd name="T65" fmla="*/ 1643413410 h 361"/>
                <a:gd name="T66" fmla="*/ 1649797782 w 377"/>
                <a:gd name="T67" fmla="*/ 1721671273 h 361"/>
                <a:gd name="T68" fmla="*/ 1536410163 w 377"/>
                <a:gd name="T69" fmla="*/ 1643413410 h 361"/>
                <a:gd name="T70" fmla="*/ 1536410163 w 377"/>
                <a:gd name="T71" fmla="*/ 1527476277 h 361"/>
                <a:gd name="T72" fmla="*/ 1366327049 w 377"/>
                <a:gd name="T73" fmla="*/ 1452116035 h 361"/>
                <a:gd name="T74" fmla="*/ 1247268870 w 377"/>
                <a:gd name="T75" fmla="*/ 1489795305 h 361"/>
                <a:gd name="T76" fmla="*/ 1136716530 w 377"/>
                <a:gd name="T77" fmla="*/ 1452116035 h 361"/>
                <a:gd name="T78" fmla="*/ 626468873 w 377"/>
                <a:gd name="T79" fmla="*/ 1411537442 h 361"/>
                <a:gd name="T80" fmla="*/ 342999823 w 377"/>
                <a:gd name="T81" fmla="*/ 1107202256 h 361"/>
                <a:gd name="T82" fmla="*/ 116222900 w 377"/>
                <a:gd name="T83" fmla="*/ 878225610 h 361"/>
                <a:gd name="T84" fmla="*/ 0 w 377"/>
                <a:gd name="T85" fmla="*/ 608672075 h 361"/>
                <a:gd name="T86" fmla="*/ 223941644 w 377"/>
                <a:gd name="T87" fmla="*/ 608672075 h 361"/>
                <a:gd name="T88" fmla="*/ 796551986 w 377"/>
                <a:gd name="T89" fmla="*/ 376796107 h 361"/>
                <a:gd name="T90" fmla="*/ 966633416 w 377"/>
                <a:gd name="T91" fmla="*/ 376796107 h 361"/>
                <a:gd name="T92" fmla="*/ 1196245619 w 377"/>
                <a:gd name="T93" fmla="*/ 376796107 h 361"/>
                <a:gd name="T94" fmla="*/ 1366327049 w 377"/>
                <a:gd name="T95" fmla="*/ 231874265 h 361"/>
                <a:gd name="T96" fmla="*/ 1417351983 w 377"/>
                <a:gd name="T97" fmla="*/ 37679270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6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1469283740 w 249"/>
                <a:gd name="T1" fmla="*/ 1649927714 h 457"/>
                <a:gd name="T2" fmla="*/ 1409832369 w 249"/>
                <a:gd name="T3" fmla="*/ 1845582678 h 457"/>
                <a:gd name="T4" fmla="*/ 1239973473 w 249"/>
                <a:gd name="T5" fmla="*/ 2006193916 h 457"/>
                <a:gd name="T6" fmla="*/ 959705370 w 249"/>
                <a:gd name="T7" fmla="*/ 1965310993 h 457"/>
                <a:gd name="T8" fmla="*/ 563366263 w 249"/>
                <a:gd name="T9" fmla="*/ 2114242128 h 457"/>
                <a:gd name="T10" fmla="*/ 285929899 w 249"/>
                <a:gd name="T11" fmla="*/ 2147483647 h 457"/>
                <a:gd name="T12" fmla="*/ 56619632 w 249"/>
                <a:gd name="T13" fmla="*/ 2147483647 h 457"/>
                <a:gd name="T14" fmla="*/ 0 w 249"/>
                <a:gd name="T15" fmla="*/ 2147483647 h 457"/>
                <a:gd name="T16" fmla="*/ 116071003 w 249"/>
                <a:gd name="T17" fmla="*/ 1886465601 h 457"/>
                <a:gd name="T18" fmla="*/ 169858896 w 249"/>
                <a:gd name="T19" fmla="*/ 1807618499 h 457"/>
                <a:gd name="T20" fmla="*/ 56619632 w 249"/>
                <a:gd name="T21" fmla="*/ 1609043083 h 457"/>
                <a:gd name="T22" fmla="*/ 116071003 w 249"/>
                <a:gd name="T23" fmla="*/ 1296580257 h 457"/>
                <a:gd name="T24" fmla="*/ 169858896 w 249"/>
                <a:gd name="T25" fmla="*/ 1098004841 h 457"/>
                <a:gd name="T26" fmla="*/ 223648472 w 249"/>
                <a:gd name="T27" fmla="*/ 1019157740 h 457"/>
                <a:gd name="T28" fmla="*/ 116071003 w 249"/>
                <a:gd name="T29" fmla="*/ 943232800 h 457"/>
                <a:gd name="T30" fmla="*/ 223648472 w 249"/>
                <a:gd name="T31" fmla="*/ 788460759 h 457"/>
                <a:gd name="T32" fmla="*/ 390675629 w 249"/>
                <a:gd name="T33" fmla="*/ 551922873 h 457"/>
                <a:gd name="T34" fmla="*/ 390675629 w 249"/>
                <a:gd name="T35" fmla="*/ 394230380 h 457"/>
                <a:gd name="T36" fmla="*/ 506746631 w 249"/>
                <a:gd name="T37" fmla="*/ 394230380 h 457"/>
                <a:gd name="T38" fmla="*/ 849296162 w 249"/>
                <a:gd name="T39" fmla="*/ 119730024 h 457"/>
                <a:gd name="T40" fmla="*/ 1019156740 w 249"/>
                <a:gd name="T41" fmla="*/ 78845392 h 457"/>
                <a:gd name="T42" fmla="*/ 1191845692 w 249"/>
                <a:gd name="T43" fmla="*/ 0 h 457"/>
                <a:gd name="T44" fmla="*/ 1239973473 w 249"/>
                <a:gd name="T45" fmla="*/ 37962470 h 457"/>
                <a:gd name="T46" fmla="*/ 1523071633 w 249"/>
                <a:gd name="T47" fmla="*/ 0 h 457"/>
                <a:gd name="T48" fmla="*/ 1692930529 w 249"/>
                <a:gd name="T49" fmla="*/ 119730024 h 457"/>
                <a:gd name="T50" fmla="*/ 1523071633 w 249"/>
                <a:gd name="T51" fmla="*/ 157692494 h 457"/>
                <a:gd name="T52" fmla="*/ 1469283740 w 249"/>
                <a:gd name="T53" fmla="*/ 233617433 h 457"/>
                <a:gd name="T54" fmla="*/ 1692930529 w 249"/>
                <a:gd name="T55" fmla="*/ 233617433 h 457"/>
                <a:gd name="T56" fmla="*/ 1755213638 w 249"/>
                <a:gd name="T57" fmla="*/ 435113302 h 457"/>
                <a:gd name="T58" fmla="*/ 1641972692 w 249"/>
                <a:gd name="T59" fmla="*/ 589885343 h 457"/>
                <a:gd name="T60" fmla="*/ 1523071633 w 249"/>
                <a:gd name="T61" fmla="*/ 511039951 h 457"/>
                <a:gd name="T62" fmla="*/ 1358874532 w 249"/>
                <a:gd name="T63" fmla="*/ 589885343 h 457"/>
                <a:gd name="T64" fmla="*/ 1409832369 w 249"/>
                <a:gd name="T65" fmla="*/ 668730736 h 457"/>
                <a:gd name="T66" fmla="*/ 1299423161 w 249"/>
                <a:gd name="T67" fmla="*/ 788460759 h 457"/>
                <a:gd name="T68" fmla="*/ 1585353060 w 249"/>
                <a:gd name="T69" fmla="*/ 1060042371 h 457"/>
                <a:gd name="T70" fmla="*/ 1358874532 w 249"/>
                <a:gd name="T71" fmla="*/ 1489314768 h 457"/>
                <a:gd name="T72" fmla="*/ 1469283740 w 249"/>
                <a:gd name="T73" fmla="*/ 1649927714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7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2147483647 w 321"/>
                <a:gd name="T1" fmla="*/ 2147483647 h 609"/>
                <a:gd name="T2" fmla="*/ 2112180764 w 321"/>
                <a:gd name="T3" fmla="*/ 2147483647 h 609"/>
                <a:gd name="T4" fmla="*/ 2001461366 w 321"/>
                <a:gd name="T5" fmla="*/ 2147483647 h 609"/>
                <a:gd name="T6" fmla="*/ 1595490242 w 321"/>
                <a:gd name="T7" fmla="*/ 2147483647 h 609"/>
                <a:gd name="T8" fmla="*/ 1717565994 w 321"/>
                <a:gd name="T9" fmla="*/ 2147483647 h 609"/>
                <a:gd name="T10" fmla="*/ 1595490242 w 321"/>
                <a:gd name="T11" fmla="*/ 2147483647 h 609"/>
                <a:gd name="T12" fmla="*/ 1655109416 w 321"/>
                <a:gd name="T13" fmla="*/ 2147483647 h 609"/>
                <a:gd name="T14" fmla="*/ 1427992444 w 321"/>
                <a:gd name="T15" fmla="*/ 2147483647 h 609"/>
                <a:gd name="T16" fmla="*/ 1090157759 w 321"/>
                <a:gd name="T17" fmla="*/ 2147483647 h 609"/>
                <a:gd name="T18" fmla="*/ 681349231 w 321"/>
                <a:gd name="T19" fmla="*/ 2147483647 h 609"/>
                <a:gd name="T20" fmla="*/ 400292947 w 321"/>
                <a:gd name="T21" fmla="*/ 2147483647 h 609"/>
                <a:gd name="T22" fmla="*/ 116397575 w 321"/>
                <a:gd name="T23" fmla="*/ 2147483647 h 609"/>
                <a:gd name="T24" fmla="*/ 116397575 w 321"/>
                <a:gd name="T25" fmla="*/ 2147483647 h 609"/>
                <a:gd name="T26" fmla="*/ 0 w 321"/>
                <a:gd name="T27" fmla="*/ 2147483647 h 609"/>
                <a:gd name="T28" fmla="*/ 56778401 w 321"/>
                <a:gd name="T29" fmla="*/ 2147483647 h 609"/>
                <a:gd name="T30" fmla="*/ 56778401 w 321"/>
                <a:gd name="T31" fmla="*/ 2147483647 h 609"/>
                <a:gd name="T32" fmla="*/ 0 w 321"/>
                <a:gd name="T33" fmla="*/ 2147483647 h 609"/>
                <a:gd name="T34" fmla="*/ 116397575 w 321"/>
                <a:gd name="T35" fmla="*/ 2147483647 h 609"/>
                <a:gd name="T36" fmla="*/ 343512862 w 321"/>
                <a:gd name="T37" fmla="*/ 2147483647 h 609"/>
                <a:gd name="T38" fmla="*/ 343512862 w 321"/>
                <a:gd name="T39" fmla="*/ 1662317882 h 609"/>
                <a:gd name="T40" fmla="*/ 627408234 w 321"/>
                <a:gd name="T41" fmla="*/ 1662317882 h 609"/>
                <a:gd name="T42" fmla="*/ 627408234 w 321"/>
                <a:gd name="T43" fmla="*/ 1734972360 h 609"/>
                <a:gd name="T44" fmla="*/ 797745121 w 321"/>
                <a:gd name="T45" fmla="*/ 1734972360 h 609"/>
                <a:gd name="T46" fmla="*/ 797745121 w 321"/>
                <a:gd name="T47" fmla="*/ 1583851933 h 609"/>
                <a:gd name="T48" fmla="*/ 1141257983 w 321"/>
                <a:gd name="T49" fmla="*/ 1583851933 h 609"/>
                <a:gd name="T50" fmla="*/ 1198038068 w 321"/>
                <a:gd name="T51" fmla="*/ 1354267261 h 609"/>
                <a:gd name="T52" fmla="*/ 1198038068 w 321"/>
                <a:gd name="T53" fmla="*/ 1194428773 h 609"/>
                <a:gd name="T54" fmla="*/ 1027701182 w 321"/>
                <a:gd name="T55" fmla="*/ 1118867707 h 609"/>
                <a:gd name="T56" fmla="*/ 797745121 w 321"/>
                <a:gd name="T57" fmla="*/ 1002622929 h 609"/>
                <a:gd name="T58" fmla="*/ 681349231 w 321"/>
                <a:gd name="T59" fmla="*/ 892187918 h 609"/>
                <a:gd name="T60" fmla="*/ 738127632 w 321"/>
                <a:gd name="T61" fmla="*/ 694570603 h 609"/>
                <a:gd name="T62" fmla="*/ 854525207 w 321"/>
                <a:gd name="T63" fmla="*/ 621916125 h 609"/>
                <a:gd name="T64" fmla="*/ 1027701182 w 321"/>
                <a:gd name="T65" fmla="*/ 694570603 h 609"/>
                <a:gd name="T66" fmla="*/ 1260494646 w 321"/>
                <a:gd name="T67" fmla="*/ 694570603 h 609"/>
                <a:gd name="T68" fmla="*/ 1314433958 w 321"/>
                <a:gd name="T69" fmla="*/ 578324120 h 609"/>
                <a:gd name="T70" fmla="*/ 1427992444 w 321"/>
                <a:gd name="T71" fmla="*/ 578324120 h 609"/>
                <a:gd name="T72" fmla="*/ 1371214043 w 321"/>
                <a:gd name="T73" fmla="*/ 421392221 h 609"/>
                <a:gd name="T74" fmla="*/ 1765828814 w 321"/>
                <a:gd name="T75" fmla="*/ 154025311 h 609"/>
                <a:gd name="T76" fmla="*/ 1765828814 w 321"/>
                <a:gd name="T77" fmla="*/ 78465950 h 609"/>
                <a:gd name="T78" fmla="*/ 2001461366 w 321"/>
                <a:gd name="T79" fmla="*/ 78465950 h 609"/>
                <a:gd name="T80" fmla="*/ 2052561590 w 321"/>
                <a:gd name="T81" fmla="*/ 119151366 h 609"/>
                <a:gd name="T82" fmla="*/ 2112180764 w 321"/>
                <a:gd name="T83" fmla="*/ 37780533 h 609"/>
                <a:gd name="T84" fmla="*/ 2147483647 w 321"/>
                <a:gd name="T85" fmla="*/ 0 h 609"/>
                <a:gd name="T86" fmla="*/ 2147483647 w 321"/>
                <a:gd name="T87" fmla="*/ 119151366 h 609"/>
                <a:gd name="T88" fmla="*/ 2147483647 w 321"/>
                <a:gd name="T89" fmla="*/ 154025311 h 609"/>
                <a:gd name="T90" fmla="*/ 2001461366 w 321"/>
                <a:gd name="T91" fmla="*/ 540543587 h 609"/>
                <a:gd name="T92" fmla="*/ 2112180764 w 321"/>
                <a:gd name="T93" fmla="*/ 621916125 h 609"/>
                <a:gd name="T94" fmla="*/ 2001461366 w 321"/>
                <a:gd name="T95" fmla="*/ 892187918 h 609"/>
                <a:gd name="T96" fmla="*/ 1941843877 w 321"/>
                <a:gd name="T97" fmla="*/ 1194428773 h 609"/>
                <a:gd name="T98" fmla="*/ 2052561590 w 321"/>
                <a:gd name="T99" fmla="*/ 1392046089 h 609"/>
                <a:gd name="T100" fmla="*/ 1882224703 w 321"/>
                <a:gd name="T101" fmla="*/ 1734972360 h 609"/>
                <a:gd name="T102" fmla="*/ 1941843877 w 321"/>
                <a:gd name="T103" fmla="*/ 1810531722 h 609"/>
                <a:gd name="T104" fmla="*/ 2052561590 w 321"/>
                <a:gd name="T105" fmla="*/ 2080805220 h 609"/>
                <a:gd name="T106" fmla="*/ 2147483647 w 321"/>
                <a:gd name="T107" fmla="*/ 214748364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8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1180192022 w 177"/>
                <a:gd name="T1" fmla="*/ 586137679 h 313"/>
                <a:gd name="T2" fmla="*/ 1076959713 w 177"/>
                <a:gd name="T3" fmla="*/ 504485852 h 313"/>
                <a:gd name="T4" fmla="*/ 803534319 w 177"/>
                <a:gd name="T5" fmla="*/ 434500767 h 313"/>
                <a:gd name="T6" fmla="*/ 912347249 w 177"/>
                <a:gd name="T7" fmla="*/ 154553597 h 313"/>
                <a:gd name="T8" fmla="*/ 862124997 w 177"/>
                <a:gd name="T9" fmla="*/ 0 h 313"/>
                <a:gd name="T10" fmla="*/ 488258440 w 177"/>
                <a:gd name="T11" fmla="*/ 271198821 h 313"/>
                <a:gd name="T12" fmla="*/ 429667761 w 177"/>
                <a:gd name="T13" fmla="*/ 545312619 h 313"/>
                <a:gd name="T14" fmla="*/ 270634248 w 177"/>
                <a:gd name="T15" fmla="*/ 586137679 h 313"/>
                <a:gd name="T16" fmla="*/ 55801203 w 177"/>
                <a:gd name="T17" fmla="*/ 702781195 h 313"/>
                <a:gd name="T18" fmla="*/ 0 w 177"/>
                <a:gd name="T19" fmla="*/ 816509732 h 313"/>
                <a:gd name="T20" fmla="*/ 270634248 w 177"/>
                <a:gd name="T21" fmla="*/ 938986619 h 313"/>
                <a:gd name="T22" fmla="*/ 270634248 w 177"/>
                <a:gd name="T23" fmla="*/ 1093540216 h 313"/>
                <a:gd name="T24" fmla="*/ 323645976 w 177"/>
                <a:gd name="T25" fmla="*/ 1172275358 h 313"/>
                <a:gd name="T26" fmla="*/ 270634248 w 177"/>
                <a:gd name="T27" fmla="*/ 1288918874 h 313"/>
                <a:gd name="T28" fmla="*/ 323645976 w 177"/>
                <a:gd name="T29" fmla="*/ 1364739037 h 313"/>
                <a:gd name="T30" fmla="*/ 641711331 w 177"/>
                <a:gd name="T31" fmla="*/ 1525124298 h 313"/>
                <a:gd name="T32" fmla="*/ 758894358 w 177"/>
                <a:gd name="T33" fmla="*/ 1525124298 h 313"/>
                <a:gd name="T34" fmla="*/ 758894358 w 177"/>
                <a:gd name="T35" fmla="*/ 1449305842 h 313"/>
                <a:gd name="T36" fmla="*/ 862124997 w 177"/>
                <a:gd name="T37" fmla="*/ 1329745641 h 313"/>
                <a:gd name="T38" fmla="*/ 803534319 w 177"/>
                <a:gd name="T39" fmla="*/ 1172275358 h 313"/>
                <a:gd name="T40" fmla="*/ 758894358 w 177"/>
                <a:gd name="T41" fmla="*/ 1172275358 h 313"/>
                <a:gd name="T42" fmla="*/ 697512534 w 177"/>
                <a:gd name="T43" fmla="*/ 1017721761 h 313"/>
                <a:gd name="T44" fmla="*/ 803534319 w 177"/>
                <a:gd name="T45" fmla="*/ 1017721761 h 313"/>
                <a:gd name="T46" fmla="*/ 803534319 w 177"/>
                <a:gd name="T47" fmla="*/ 857334792 h 313"/>
                <a:gd name="T48" fmla="*/ 912347249 w 177"/>
                <a:gd name="T49" fmla="*/ 857334792 h 313"/>
                <a:gd name="T50" fmla="*/ 1018369034 w 177"/>
                <a:gd name="T51" fmla="*/ 898161559 h 313"/>
                <a:gd name="T52" fmla="*/ 1076959713 w 177"/>
                <a:gd name="T53" fmla="*/ 661956135 h 313"/>
                <a:gd name="T54" fmla="*/ 1180192022 w 177"/>
                <a:gd name="T55" fmla="*/ 586137679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9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2147483647 w 857"/>
                <a:gd name="T1" fmla="*/ 2147483647 h 841"/>
                <a:gd name="T2" fmla="*/ 2147483647 w 857"/>
                <a:gd name="T3" fmla="*/ 2147483647 h 841"/>
                <a:gd name="T4" fmla="*/ 2147483647 w 857"/>
                <a:gd name="T5" fmla="*/ 2147483647 h 841"/>
                <a:gd name="T6" fmla="*/ 2147483647 w 857"/>
                <a:gd name="T7" fmla="*/ 2147483647 h 841"/>
                <a:gd name="T8" fmla="*/ 2147483647 w 857"/>
                <a:gd name="T9" fmla="*/ 2147483647 h 841"/>
                <a:gd name="T10" fmla="*/ 2147483647 w 857"/>
                <a:gd name="T11" fmla="*/ 2147483647 h 841"/>
                <a:gd name="T12" fmla="*/ 2147483647 w 857"/>
                <a:gd name="T13" fmla="*/ 2147483647 h 841"/>
                <a:gd name="T14" fmla="*/ 2147483647 w 857"/>
                <a:gd name="T15" fmla="*/ 2147483647 h 841"/>
                <a:gd name="T16" fmla="*/ 2147483647 w 857"/>
                <a:gd name="T17" fmla="*/ 2147483647 h 841"/>
                <a:gd name="T18" fmla="*/ 2147483647 w 857"/>
                <a:gd name="T19" fmla="*/ 2147483647 h 841"/>
                <a:gd name="T20" fmla="*/ 2147483647 w 857"/>
                <a:gd name="T21" fmla="*/ 2147483647 h 841"/>
                <a:gd name="T22" fmla="*/ 2147483647 w 857"/>
                <a:gd name="T23" fmla="*/ 2147483647 h 841"/>
                <a:gd name="T24" fmla="*/ 2147483647 w 857"/>
                <a:gd name="T25" fmla="*/ 2147483647 h 841"/>
                <a:gd name="T26" fmla="*/ 2147483647 w 857"/>
                <a:gd name="T27" fmla="*/ 2147483647 h 841"/>
                <a:gd name="T28" fmla="*/ 2147483647 w 857"/>
                <a:gd name="T29" fmla="*/ 2147483647 h 841"/>
                <a:gd name="T30" fmla="*/ 2147483647 w 857"/>
                <a:gd name="T31" fmla="*/ 2147483647 h 841"/>
                <a:gd name="T32" fmla="*/ 2147483647 w 857"/>
                <a:gd name="T33" fmla="*/ 2147483647 h 841"/>
                <a:gd name="T34" fmla="*/ 2147483647 w 857"/>
                <a:gd name="T35" fmla="*/ 2147483647 h 841"/>
                <a:gd name="T36" fmla="*/ 2147483647 w 857"/>
                <a:gd name="T37" fmla="*/ 2147483647 h 841"/>
                <a:gd name="T38" fmla="*/ 2147483647 w 857"/>
                <a:gd name="T39" fmla="*/ 2147483647 h 841"/>
                <a:gd name="T40" fmla="*/ 2147483647 w 857"/>
                <a:gd name="T41" fmla="*/ 2147483647 h 841"/>
                <a:gd name="T42" fmla="*/ 2147483647 w 857"/>
                <a:gd name="T43" fmla="*/ 2147483647 h 841"/>
                <a:gd name="T44" fmla="*/ 2147483647 w 857"/>
                <a:gd name="T45" fmla="*/ 2147483647 h 841"/>
                <a:gd name="T46" fmla="*/ 2147483647 w 857"/>
                <a:gd name="T47" fmla="*/ 2147483647 h 841"/>
                <a:gd name="T48" fmla="*/ 2147483647 w 857"/>
                <a:gd name="T49" fmla="*/ 2147483647 h 841"/>
                <a:gd name="T50" fmla="*/ 2147483647 w 857"/>
                <a:gd name="T51" fmla="*/ 2147483647 h 841"/>
                <a:gd name="T52" fmla="*/ 2147483647 w 857"/>
                <a:gd name="T53" fmla="*/ 2147483647 h 841"/>
                <a:gd name="T54" fmla="*/ 2147483647 w 857"/>
                <a:gd name="T55" fmla="*/ 2147483647 h 841"/>
                <a:gd name="T56" fmla="*/ 2147483647 w 857"/>
                <a:gd name="T57" fmla="*/ 2147483647 h 841"/>
                <a:gd name="T58" fmla="*/ 2147483647 w 857"/>
                <a:gd name="T59" fmla="*/ 2147483647 h 841"/>
                <a:gd name="T60" fmla="*/ 2147483647 w 857"/>
                <a:gd name="T61" fmla="*/ 2147483647 h 841"/>
                <a:gd name="T62" fmla="*/ 2147483647 w 857"/>
                <a:gd name="T63" fmla="*/ 1974285869 h 841"/>
                <a:gd name="T64" fmla="*/ 2147483647 w 857"/>
                <a:gd name="T65" fmla="*/ 1741675506 h 841"/>
                <a:gd name="T66" fmla="*/ 2147483647 w 857"/>
                <a:gd name="T67" fmla="*/ 1625368619 h 841"/>
                <a:gd name="T68" fmla="*/ 1993708401 w 857"/>
                <a:gd name="T69" fmla="*/ 1506156107 h 841"/>
                <a:gd name="T70" fmla="*/ 1480393517 w 857"/>
                <a:gd name="T71" fmla="*/ 1625368619 h 841"/>
                <a:gd name="T72" fmla="*/ 343155793 w 857"/>
                <a:gd name="T73" fmla="*/ 1160147894 h 841"/>
                <a:gd name="T74" fmla="*/ 56720258 w 857"/>
                <a:gd name="T75" fmla="*/ 773431929 h 841"/>
                <a:gd name="T76" fmla="*/ 343155793 w 857"/>
                <a:gd name="T77" fmla="*/ 732724178 h 841"/>
                <a:gd name="T78" fmla="*/ 796916175 w 857"/>
                <a:gd name="T79" fmla="*/ 462315100 h 841"/>
                <a:gd name="T80" fmla="*/ 967076949 w 857"/>
                <a:gd name="T81" fmla="*/ 308209498 h 841"/>
                <a:gd name="T82" fmla="*/ 1537112091 w 857"/>
                <a:gd name="T83" fmla="*/ 154105602 h 841"/>
                <a:gd name="T84" fmla="*/ 1650552607 w 857"/>
                <a:gd name="T85" fmla="*/ 0 h 841"/>
                <a:gd name="T86" fmla="*/ 2047592730 w 857"/>
                <a:gd name="T87" fmla="*/ 354731912 h 841"/>
                <a:gd name="T88" fmla="*/ 2107148917 w 857"/>
                <a:gd name="T89" fmla="*/ 622233659 h 841"/>
                <a:gd name="T90" fmla="*/ 2147483647 w 857"/>
                <a:gd name="T91" fmla="*/ 851938395 h 841"/>
                <a:gd name="T92" fmla="*/ 2147483647 w 857"/>
                <a:gd name="T93" fmla="*/ 930443157 h 841"/>
                <a:gd name="T94" fmla="*/ 2147483647 w 857"/>
                <a:gd name="T95" fmla="*/ 851938395 h 841"/>
                <a:gd name="T96" fmla="*/ 2147483647 w 857"/>
                <a:gd name="T97" fmla="*/ 1043841007 h 841"/>
                <a:gd name="T98" fmla="*/ 2147483647 w 857"/>
                <a:gd name="T99" fmla="*/ 1232837993 h 841"/>
                <a:gd name="T100" fmla="*/ 2147483647 w 857"/>
                <a:gd name="T101" fmla="*/ 1587569904 h 841"/>
                <a:gd name="T102" fmla="*/ 2147483647 w 857"/>
                <a:gd name="T103" fmla="*/ 1663169040 h 841"/>
                <a:gd name="T104" fmla="*/ 2147483647 w 857"/>
                <a:gd name="T105" fmla="*/ 1543954822 h 841"/>
                <a:gd name="T106" fmla="*/ 2147483647 w 857"/>
                <a:gd name="T107" fmla="*/ 1543954822 h 841"/>
                <a:gd name="T108" fmla="*/ 2147483647 w 857"/>
                <a:gd name="T109" fmla="*/ 1625368619 h 841"/>
                <a:gd name="T110" fmla="*/ 2147483647 w 857"/>
                <a:gd name="T111" fmla="*/ 1892872071 h 841"/>
                <a:gd name="T112" fmla="*/ 2147483647 w 857"/>
                <a:gd name="T113" fmla="*/ 2147483647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0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116051044 w 1425"/>
                <a:gd name="T1" fmla="*/ 2147483647 h 1241"/>
                <a:gd name="T2" fmla="*/ 447220235 w 1425"/>
                <a:gd name="T3" fmla="*/ 2147483647 h 1241"/>
                <a:gd name="T4" fmla="*/ 959541373 w 1425"/>
                <a:gd name="T5" fmla="*/ 2147483647 h 1241"/>
                <a:gd name="T6" fmla="*/ 789712054 w 1425"/>
                <a:gd name="T7" fmla="*/ 2147483647 h 1241"/>
                <a:gd name="T8" fmla="*/ 1522812652 w 1425"/>
                <a:gd name="T9" fmla="*/ 2147483647 h 1241"/>
                <a:gd name="T10" fmla="*/ 1808694697 w 1425"/>
                <a:gd name="T11" fmla="*/ 2147483647 h 1241"/>
                <a:gd name="T12" fmla="*/ 2147483647 w 1425"/>
                <a:gd name="T13" fmla="*/ 2147483647 h 1241"/>
                <a:gd name="T14" fmla="*/ 2147483647 w 1425"/>
                <a:gd name="T15" fmla="*/ 2147483647 h 1241"/>
                <a:gd name="T16" fmla="*/ 2147483647 w 1425"/>
                <a:gd name="T17" fmla="*/ 2147483647 h 1241"/>
                <a:gd name="T18" fmla="*/ 2147483647 w 1425"/>
                <a:gd name="T19" fmla="*/ 2147483647 h 1241"/>
                <a:gd name="T20" fmla="*/ 2147483647 w 1425"/>
                <a:gd name="T21" fmla="*/ 2147483647 h 1241"/>
                <a:gd name="T22" fmla="*/ 2147483647 w 1425"/>
                <a:gd name="T23" fmla="*/ 2147483647 h 1241"/>
                <a:gd name="T24" fmla="*/ 2147483647 w 1425"/>
                <a:gd name="T25" fmla="*/ 2147483647 h 1241"/>
                <a:gd name="T26" fmla="*/ 2147483647 w 1425"/>
                <a:gd name="T27" fmla="*/ 2147483647 h 1241"/>
                <a:gd name="T28" fmla="*/ 2147483647 w 1425"/>
                <a:gd name="T29" fmla="*/ 2147483647 h 1241"/>
                <a:gd name="T30" fmla="*/ 2147483647 w 1425"/>
                <a:gd name="T31" fmla="*/ 2147483647 h 1241"/>
                <a:gd name="T32" fmla="*/ 2147483647 w 1425"/>
                <a:gd name="T33" fmla="*/ 2147483647 h 1241"/>
                <a:gd name="T34" fmla="*/ 2147483647 w 1425"/>
                <a:gd name="T35" fmla="*/ 2147483647 h 1241"/>
                <a:gd name="T36" fmla="*/ 2147483647 w 1425"/>
                <a:gd name="T37" fmla="*/ 2147483647 h 1241"/>
                <a:gd name="T38" fmla="*/ 2147483647 w 1425"/>
                <a:gd name="T39" fmla="*/ 2147483647 h 1241"/>
                <a:gd name="T40" fmla="*/ 2147483647 w 1425"/>
                <a:gd name="T41" fmla="*/ 2147483647 h 1241"/>
                <a:gd name="T42" fmla="*/ 2147483647 w 1425"/>
                <a:gd name="T43" fmla="*/ 2147483647 h 1241"/>
                <a:gd name="T44" fmla="*/ 2147483647 w 1425"/>
                <a:gd name="T45" fmla="*/ 2147483647 h 1241"/>
                <a:gd name="T46" fmla="*/ 2147483647 w 1425"/>
                <a:gd name="T47" fmla="*/ 2147483647 h 1241"/>
                <a:gd name="T48" fmla="*/ 2147483647 w 1425"/>
                <a:gd name="T49" fmla="*/ 2147483647 h 1241"/>
                <a:gd name="T50" fmla="*/ 2147483647 w 1425"/>
                <a:gd name="T51" fmla="*/ 2147483647 h 1241"/>
                <a:gd name="T52" fmla="*/ 2147483647 w 1425"/>
                <a:gd name="T53" fmla="*/ 2147483647 h 1241"/>
                <a:gd name="T54" fmla="*/ 2147483647 w 1425"/>
                <a:gd name="T55" fmla="*/ 2147483647 h 1241"/>
                <a:gd name="T56" fmla="*/ 2147483647 w 1425"/>
                <a:gd name="T57" fmla="*/ 2147483647 h 1241"/>
                <a:gd name="T58" fmla="*/ 2147483647 w 1425"/>
                <a:gd name="T59" fmla="*/ 2147483647 h 1241"/>
                <a:gd name="T60" fmla="*/ 2147483647 w 1425"/>
                <a:gd name="T61" fmla="*/ 2100049475 h 1241"/>
                <a:gd name="T62" fmla="*/ 2147483647 w 1425"/>
                <a:gd name="T63" fmla="*/ 1435957055 h 1241"/>
                <a:gd name="T64" fmla="*/ 2147483647 w 1425"/>
                <a:gd name="T65" fmla="*/ 623315175 h 1241"/>
                <a:gd name="T66" fmla="*/ 2147483647 w 1425"/>
                <a:gd name="T67" fmla="*/ 623315175 h 1241"/>
                <a:gd name="T68" fmla="*/ 2147483647 w 1425"/>
                <a:gd name="T69" fmla="*/ 355348956 h 1241"/>
                <a:gd name="T70" fmla="*/ 2147483647 w 1425"/>
                <a:gd name="T71" fmla="*/ 317483274 h 1241"/>
                <a:gd name="T72" fmla="*/ 2147483647 w 1425"/>
                <a:gd name="T73" fmla="*/ 0 h 1241"/>
                <a:gd name="T74" fmla="*/ 2147483647 w 1425"/>
                <a:gd name="T75" fmla="*/ 317483274 h 1241"/>
                <a:gd name="T76" fmla="*/ 2147483647 w 1425"/>
                <a:gd name="T77" fmla="*/ 815553443 h 1241"/>
                <a:gd name="T78" fmla="*/ 2147483647 w 1425"/>
                <a:gd name="T79" fmla="*/ 1167989129 h 1241"/>
                <a:gd name="T80" fmla="*/ 2147483647 w 1425"/>
                <a:gd name="T81" fmla="*/ 1357314127 h 1241"/>
                <a:gd name="T82" fmla="*/ 2147483647 w 1425"/>
                <a:gd name="T83" fmla="*/ 2100049475 h 1241"/>
                <a:gd name="T84" fmla="*/ 2147483647 w 1425"/>
                <a:gd name="T85" fmla="*/ 2024319818 h 1241"/>
                <a:gd name="T86" fmla="*/ 2147483647 w 1425"/>
                <a:gd name="T87" fmla="*/ 2147483647 h 1241"/>
                <a:gd name="T88" fmla="*/ 2147483647 w 1425"/>
                <a:gd name="T89" fmla="*/ 2147483647 h 1241"/>
                <a:gd name="T90" fmla="*/ 2147483647 w 1425"/>
                <a:gd name="T91" fmla="*/ 2147483647 h 1241"/>
                <a:gd name="T92" fmla="*/ 2147483647 w 1425"/>
                <a:gd name="T93" fmla="*/ 2147483647 h 1241"/>
                <a:gd name="T94" fmla="*/ 2147483647 w 1425"/>
                <a:gd name="T95" fmla="*/ 2147483647 h 1241"/>
                <a:gd name="T96" fmla="*/ 2147483647 w 1425"/>
                <a:gd name="T97" fmla="*/ 2147483647 h 1241"/>
                <a:gd name="T98" fmla="*/ 2147483647 w 1425"/>
                <a:gd name="T99" fmla="*/ 2147483647 h 1241"/>
                <a:gd name="T100" fmla="*/ 2147483647 w 1425"/>
                <a:gd name="T101" fmla="*/ 2147483647 h 1241"/>
                <a:gd name="T102" fmla="*/ 2147483647 w 1425"/>
                <a:gd name="T103" fmla="*/ 2147483647 h 1241"/>
                <a:gd name="T104" fmla="*/ 2147483647 w 1425"/>
                <a:gd name="T105" fmla="*/ 2147483647 h 1241"/>
                <a:gd name="T106" fmla="*/ 1754914740 w 1425"/>
                <a:gd name="T107" fmla="*/ 2147483647 h 1241"/>
                <a:gd name="T108" fmla="*/ 676490825 w 1425"/>
                <a:gd name="T109" fmla="*/ 2147483647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1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2147483647 w 1273"/>
                <a:gd name="T1" fmla="*/ 2147483647 h 1033"/>
                <a:gd name="T2" fmla="*/ 2147483647 w 1273"/>
                <a:gd name="T3" fmla="*/ 2147483647 h 1033"/>
                <a:gd name="T4" fmla="*/ 2147483647 w 1273"/>
                <a:gd name="T5" fmla="*/ 2147483647 h 1033"/>
                <a:gd name="T6" fmla="*/ 2147483647 w 1273"/>
                <a:gd name="T7" fmla="*/ 2147483647 h 1033"/>
                <a:gd name="T8" fmla="*/ 2147483647 w 1273"/>
                <a:gd name="T9" fmla="*/ 2147483647 h 1033"/>
                <a:gd name="T10" fmla="*/ 2147483647 w 1273"/>
                <a:gd name="T11" fmla="*/ 2147483647 h 1033"/>
                <a:gd name="T12" fmla="*/ 2147483647 w 1273"/>
                <a:gd name="T13" fmla="*/ 2147483647 h 1033"/>
                <a:gd name="T14" fmla="*/ 2147483647 w 1273"/>
                <a:gd name="T15" fmla="*/ 2147483647 h 1033"/>
                <a:gd name="T16" fmla="*/ 2147483647 w 1273"/>
                <a:gd name="T17" fmla="*/ 2147483647 h 1033"/>
                <a:gd name="T18" fmla="*/ 2147483647 w 1273"/>
                <a:gd name="T19" fmla="*/ 2147483647 h 1033"/>
                <a:gd name="T20" fmla="*/ 2147483647 w 1273"/>
                <a:gd name="T21" fmla="*/ 2147483647 h 1033"/>
                <a:gd name="T22" fmla="*/ 2147483647 w 1273"/>
                <a:gd name="T23" fmla="*/ 2147483647 h 1033"/>
                <a:gd name="T24" fmla="*/ 2147483647 w 1273"/>
                <a:gd name="T25" fmla="*/ 2147483647 h 1033"/>
                <a:gd name="T26" fmla="*/ 2147483647 w 1273"/>
                <a:gd name="T27" fmla="*/ 2147483647 h 1033"/>
                <a:gd name="T28" fmla="*/ 2147483647 w 1273"/>
                <a:gd name="T29" fmla="*/ 2147483647 h 1033"/>
                <a:gd name="T30" fmla="*/ 2147483647 w 1273"/>
                <a:gd name="T31" fmla="*/ 2147483647 h 1033"/>
                <a:gd name="T32" fmla="*/ 2147483647 w 1273"/>
                <a:gd name="T33" fmla="*/ 2147483647 h 1033"/>
                <a:gd name="T34" fmla="*/ 2147483647 w 1273"/>
                <a:gd name="T35" fmla="*/ 2147483647 h 1033"/>
                <a:gd name="T36" fmla="*/ 1928853653 w 1273"/>
                <a:gd name="T37" fmla="*/ 2147483647 h 1033"/>
                <a:gd name="T38" fmla="*/ 1526654457 w 1273"/>
                <a:gd name="T39" fmla="*/ 2147483647 h 1033"/>
                <a:gd name="T40" fmla="*/ 1079137965 w 1273"/>
                <a:gd name="T41" fmla="*/ 2147483647 h 1033"/>
                <a:gd name="T42" fmla="*/ 733587491 w 1273"/>
                <a:gd name="T43" fmla="*/ 2147483647 h 1033"/>
                <a:gd name="T44" fmla="*/ 390869452 w 1273"/>
                <a:gd name="T45" fmla="*/ 2147483647 h 1033"/>
                <a:gd name="T46" fmla="*/ 453181364 w 1273"/>
                <a:gd name="T47" fmla="*/ 2147483647 h 1033"/>
                <a:gd name="T48" fmla="*/ 286070999 w 1273"/>
                <a:gd name="T49" fmla="*/ 2147483647 h 1033"/>
                <a:gd name="T50" fmla="*/ 0 w 1273"/>
                <a:gd name="T51" fmla="*/ 2147483647 h 1033"/>
                <a:gd name="T52" fmla="*/ 223759087 w 1273"/>
                <a:gd name="T53" fmla="*/ 2147483647 h 1033"/>
                <a:gd name="T54" fmla="*/ 223759087 w 1273"/>
                <a:gd name="T55" fmla="*/ 2147483647 h 1033"/>
                <a:gd name="T56" fmla="*/ 169942801 w 1273"/>
                <a:gd name="T57" fmla="*/ 2147483647 h 1033"/>
                <a:gd name="T58" fmla="*/ 0 w 1273"/>
                <a:gd name="T59" fmla="*/ 2147483647 h 1033"/>
                <a:gd name="T60" fmla="*/ 625956601 w 1273"/>
                <a:gd name="T61" fmla="*/ 2147483647 h 1033"/>
                <a:gd name="T62" fmla="*/ 960177331 w 1273"/>
                <a:gd name="T63" fmla="*/ 2147483647 h 1033"/>
                <a:gd name="T64" fmla="*/ 1079137965 w 1273"/>
                <a:gd name="T65" fmla="*/ 2147483647 h 1033"/>
                <a:gd name="T66" fmla="*/ 1416191131 w 1273"/>
                <a:gd name="T67" fmla="*/ 2147483647 h 1033"/>
                <a:gd name="T68" fmla="*/ 2147483647 w 1273"/>
                <a:gd name="T69" fmla="*/ 2147483647 h 1033"/>
                <a:gd name="T70" fmla="*/ 2147483647 w 1273"/>
                <a:gd name="T71" fmla="*/ 2060237596 h 1033"/>
                <a:gd name="T72" fmla="*/ 2147483647 w 1273"/>
                <a:gd name="T73" fmla="*/ 1824532816 h 1033"/>
                <a:gd name="T74" fmla="*/ 2147483647 w 1273"/>
                <a:gd name="T75" fmla="*/ 1129057523 h 1033"/>
                <a:gd name="T76" fmla="*/ 2147483647 w 1273"/>
                <a:gd name="T77" fmla="*/ 966100626 h 1033"/>
                <a:gd name="T78" fmla="*/ 2147483647 w 1273"/>
                <a:gd name="T79" fmla="*/ 1088318299 h 1033"/>
                <a:gd name="T80" fmla="*/ 2147483647 w 1273"/>
                <a:gd name="T81" fmla="*/ 462680701 h 1033"/>
                <a:gd name="T82" fmla="*/ 2147483647 w 1273"/>
                <a:gd name="T83" fmla="*/ 622727409 h 1033"/>
                <a:gd name="T84" fmla="*/ 2147483647 w 1273"/>
                <a:gd name="T85" fmla="*/ 392841300 h 1033"/>
                <a:gd name="T86" fmla="*/ 2147483647 w 1273"/>
                <a:gd name="T87" fmla="*/ 192055368 h 1033"/>
                <a:gd name="T88" fmla="*/ 2147483647 w 1273"/>
                <a:gd name="T89" fmla="*/ 0 h 1033"/>
                <a:gd name="T90" fmla="*/ 2147483647 w 1273"/>
                <a:gd name="T91" fmla="*/ 78568260 h 1033"/>
                <a:gd name="T92" fmla="*/ 2147483647 w 1273"/>
                <a:gd name="T93" fmla="*/ 232794592 h 1033"/>
                <a:gd name="T94" fmla="*/ 2147483647 w 1273"/>
                <a:gd name="T95" fmla="*/ 541248961 h 1033"/>
                <a:gd name="T96" fmla="*/ 2147483647 w 1273"/>
                <a:gd name="T97" fmla="*/ 695475293 h 1033"/>
                <a:gd name="T98" fmla="*/ 2147483647 w 1273"/>
                <a:gd name="T99" fmla="*/ 1204715595 h 1033"/>
                <a:gd name="T100" fmla="*/ 2147483647 w 1273"/>
                <a:gd name="T101" fmla="*/ 1626657071 h 1033"/>
                <a:gd name="T102" fmla="*/ 2147483647 w 1273"/>
                <a:gd name="T103" fmla="*/ 1789613968 h 1033"/>
                <a:gd name="T104" fmla="*/ 2147483647 w 1273"/>
                <a:gd name="T105" fmla="*/ 2130076997 h 1033"/>
                <a:gd name="T106" fmla="*/ 2147483647 w 1273"/>
                <a:gd name="T107" fmla="*/ 2147483647 h 1033"/>
                <a:gd name="T108" fmla="*/ 2147483647 w 1273"/>
                <a:gd name="T109" fmla="*/ 21474836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2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151900449 w 129"/>
                <a:gd name="T1" fmla="*/ 1160635009 h 257"/>
                <a:gd name="T2" fmla="*/ 207137883 w 129"/>
                <a:gd name="T3" fmla="*/ 1245845493 h 257"/>
                <a:gd name="T4" fmla="*/ 359038332 w 129"/>
                <a:gd name="T5" fmla="*/ 1284043650 h 257"/>
                <a:gd name="T6" fmla="*/ 417036141 w 129"/>
                <a:gd name="T7" fmla="*/ 1122436851 h 257"/>
                <a:gd name="T8" fmla="*/ 671125344 w 129"/>
                <a:gd name="T9" fmla="*/ 925569951 h 257"/>
                <a:gd name="T10" fmla="*/ 671125344 w 129"/>
                <a:gd name="T11" fmla="*/ 640552797 h 257"/>
                <a:gd name="T12" fmla="*/ 773312435 w 129"/>
                <a:gd name="T13" fmla="*/ 481884054 h 257"/>
                <a:gd name="T14" fmla="*/ 828549869 w 129"/>
                <a:gd name="T15" fmla="*/ 358475413 h 257"/>
                <a:gd name="T16" fmla="*/ 726361115 w 129"/>
                <a:gd name="T17" fmla="*/ 282079098 h 257"/>
                <a:gd name="T18" fmla="*/ 671125344 w 129"/>
                <a:gd name="T19" fmla="*/ 0 h 257"/>
                <a:gd name="T20" fmla="*/ 417036141 w 129"/>
                <a:gd name="T21" fmla="*/ 120470585 h 257"/>
                <a:gd name="T22" fmla="*/ 314849050 w 129"/>
                <a:gd name="T23" fmla="*/ 120470585 h 257"/>
                <a:gd name="T24" fmla="*/ 359038332 w 129"/>
                <a:gd name="T25" fmla="*/ 202743012 h 257"/>
                <a:gd name="T26" fmla="*/ 151900449 w 129"/>
                <a:gd name="T27" fmla="*/ 358475413 h 257"/>
                <a:gd name="T28" fmla="*/ 151900449 w 129"/>
                <a:gd name="T29" fmla="*/ 561218426 h 257"/>
                <a:gd name="T30" fmla="*/ 0 w 129"/>
                <a:gd name="T31" fmla="*/ 678750955 h 257"/>
                <a:gd name="T32" fmla="*/ 49713358 w 129"/>
                <a:gd name="T33" fmla="*/ 840357753 h 257"/>
                <a:gd name="T34" fmla="*/ 104949129 w 129"/>
                <a:gd name="T35" fmla="*/ 1122436851 h 257"/>
                <a:gd name="T36" fmla="*/ 151900449 w 129"/>
                <a:gd name="T37" fmla="*/ 1160635009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45" name="矩形 3"/>
          <p:cNvSpPr>
            <a:spLocks noChangeArrowheads="1"/>
          </p:cNvSpPr>
          <p:nvPr/>
        </p:nvSpPr>
        <p:spPr bwMode="auto">
          <a:xfrm>
            <a:off x="4803150" y="563563"/>
            <a:ext cx="18253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业务分布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17446" name="文本框 37"/>
          <p:cNvSpPr>
            <a:spLocks noChangeArrowheads="1"/>
          </p:cNvSpPr>
          <p:nvPr/>
        </p:nvSpPr>
        <p:spPr bwMode="auto">
          <a:xfrm>
            <a:off x="6688854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Business Distribution</a:t>
            </a:r>
            <a:endParaRPr lang="zh-CN" altLang="en-US" sz="16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17447" name="组合 81"/>
          <p:cNvGrpSpPr>
            <a:grpSpLocks/>
          </p:cNvGrpSpPr>
          <p:nvPr/>
        </p:nvGrpSpPr>
        <p:grpSpPr bwMode="auto">
          <a:xfrm>
            <a:off x="4257121" y="619125"/>
            <a:ext cx="263491" cy="393700"/>
            <a:chOff x="0" y="0"/>
            <a:chExt cx="213756" cy="427512"/>
          </a:xfrm>
        </p:grpSpPr>
        <p:sp>
          <p:nvSpPr>
            <p:cNvPr id="16429" name="直接连接符 8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0" name="直接连接符 83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7450" name="Chart 25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096" y="4973638"/>
            <a:ext cx="1320628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51" name="Text Box 10"/>
          <p:cNvSpPr>
            <a:spLocks noChangeArrowheads="1"/>
          </p:cNvSpPr>
          <p:nvPr/>
        </p:nvSpPr>
        <p:spPr bwMode="auto">
          <a:xfrm>
            <a:off x="3146016" y="5410201"/>
            <a:ext cx="850789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0960" tIns="30480" rIns="60960" bIns="30480">
            <a:spAutoFit/>
          </a:bodyPr>
          <a:lstStyle/>
          <a:p>
            <a:pPr algn="ctr"/>
            <a:r>
              <a:rPr lang="en-US" altLang="zh-CN" sz="2100" b="1">
                <a:solidFill>
                  <a:schemeClr val="bg1"/>
                </a:solidFill>
                <a:latin typeface="Open Sans" pitchFamily="2" charset="0"/>
                <a:sym typeface="Open Sans" pitchFamily="2" charset="0"/>
              </a:rPr>
              <a:t>55%</a:t>
            </a:r>
            <a:endParaRPr lang="en-US" altLang="zh-CN" sz="1600">
              <a:solidFill>
                <a:schemeClr val="bg1"/>
              </a:solidFill>
              <a:latin typeface="Open Sans" pitchFamily="2" charset="0"/>
              <a:sym typeface="Open Sans" pitchFamily="2" charset="0"/>
            </a:endParaRPr>
          </a:p>
        </p:txBody>
      </p:sp>
      <p:pic>
        <p:nvPicPr>
          <p:cNvPr id="17452" name="Chart 26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041" y="4973638"/>
            <a:ext cx="1320628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53" name="Text Box 10"/>
          <p:cNvSpPr>
            <a:spLocks noChangeArrowheads="1"/>
          </p:cNvSpPr>
          <p:nvPr/>
        </p:nvSpPr>
        <p:spPr bwMode="auto">
          <a:xfrm>
            <a:off x="1553961" y="5410201"/>
            <a:ext cx="849201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0960" tIns="30480" rIns="60960" bIns="30480">
            <a:spAutoFit/>
          </a:bodyPr>
          <a:lstStyle/>
          <a:p>
            <a:pPr algn="ctr"/>
            <a:r>
              <a:rPr lang="en-US" altLang="zh-CN" sz="2100" b="1">
                <a:solidFill>
                  <a:schemeClr val="bg1"/>
                </a:solidFill>
                <a:latin typeface="Open Sans" pitchFamily="2" charset="0"/>
                <a:sym typeface="Open Sans" pitchFamily="2" charset="0"/>
              </a:rPr>
              <a:t>35%</a:t>
            </a:r>
            <a:endParaRPr lang="en-US" altLang="zh-CN" sz="1600">
              <a:solidFill>
                <a:schemeClr val="bg1"/>
              </a:solidFill>
              <a:latin typeface="Open Sans" pitchFamily="2" charset="0"/>
              <a:sym typeface="Open Sans" pitchFamily="2" charset="0"/>
            </a:endParaRPr>
          </a:p>
        </p:txBody>
      </p:sp>
      <p:pic>
        <p:nvPicPr>
          <p:cNvPr id="17454" name="Chart 27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754" y="4973638"/>
            <a:ext cx="1320628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55" name="Text Box 10"/>
          <p:cNvSpPr>
            <a:spLocks noChangeArrowheads="1"/>
          </p:cNvSpPr>
          <p:nvPr/>
        </p:nvSpPr>
        <p:spPr bwMode="auto">
          <a:xfrm>
            <a:off x="4914261" y="5410201"/>
            <a:ext cx="849202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0960" tIns="30480" rIns="60960" bIns="30480">
            <a:spAutoFit/>
          </a:bodyPr>
          <a:lstStyle/>
          <a:p>
            <a:pPr algn="ctr"/>
            <a:r>
              <a:rPr lang="en-US" altLang="zh-CN" sz="2100" b="1">
                <a:solidFill>
                  <a:schemeClr val="bg1"/>
                </a:solidFill>
                <a:latin typeface="Open Sans" pitchFamily="2" charset="0"/>
                <a:sym typeface="Open Sans" pitchFamily="2" charset="0"/>
              </a:rPr>
              <a:t>21%</a:t>
            </a:r>
            <a:endParaRPr lang="en-US" altLang="zh-CN" sz="1600">
              <a:solidFill>
                <a:schemeClr val="bg1"/>
              </a:solidFill>
              <a:latin typeface="Open Sans" pitchFamily="2" charset="0"/>
              <a:sym typeface="Open Sans" pitchFamily="2" charset="0"/>
            </a:endParaRPr>
          </a:p>
        </p:txBody>
      </p:sp>
      <p:pic>
        <p:nvPicPr>
          <p:cNvPr id="17456" name="Chart 27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2189" y="4973638"/>
            <a:ext cx="1320628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57" name="Text Box 10"/>
          <p:cNvSpPr>
            <a:spLocks noChangeArrowheads="1"/>
          </p:cNvSpPr>
          <p:nvPr/>
        </p:nvSpPr>
        <p:spPr bwMode="auto">
          <a:xfrm>
            <a:off x="6757109" y="5410201"/>
            <a:ext cx="849201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0960" tIns="30480" rIns="60960" bIns="30480">
            <a:spAutoFit/>
          </a:bodyPr>
          <a:lstStyle/>
          <a:p>
            <a:pPr algn="ctr"/>
            <a:r>
              <a:rPr lang="en-US" altLang="zh-CN" sz="2100" b="1">
                <a:solidFill>
                  <a:schemeClr val="bg1"/>
                </a:solidFill>
                <a:latin typeface="Open Sans" pitchFamily="2" charset="0"/>
                <a:sym typeface="Open Sans" pitchFamily="2" charset="0"/>
              </a:rPr>
              <a:t>42%</a:t>
            </a:r>
            <a:endParaRPr lang="en-US" altLang="zh-CN" sz="1600">
              <a:solidFill>
                <a:schemeClr val="bg1"/>
              </a:solidFill>
              <a:latin typeface="Open Sans" pitchFamily="2" charset="0"/>
              <a:sym typeface="Open Sans" pitchFamily="2" charset="0"/>
            </a:endParaRPr>
          </a:p>
        </p:txBody>
      </p:sp>
      <p:pic>
        <p:nvPicPr>
          <p:cNvPr id="17458" name="Chart 29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2339" y="4973638"/>
            <a:ext cx="1320628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59" name="Text Box 10"/>
          <p:cNvSpPr>
            <a:spLocks noChangeArrowheads="1"/>
          </p:cNvSpPr>
          <p:nvPr/>
        </p:nvSpPr>
        <p:spPr bwMode="auto">
          <a:xfrm>
            <a:off x="8488846" y="5410201"/>
            <a:ext cx="849202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0960" tIns="30480" rIns="60960" bIns="30480">
            <a:spAutoFit/>
          </a:bodyPr>
          <a:lstStyle/>
          <a:p>
            <a:pPr algn="ctr"/>
            <a:r>
              <a:rPr lang="en-US" altLang="zh-CN" sz="2100" b="1">
                <a:solidFill>
                  <a:schemeClr val="bg1"/>
                </a:solidFill>
                <a:latin typeface="Open Sans" pitchFamily="2" charset="0"/>
                <a:sym typeface="Open Sans" pitchFamily="2" charset="0"/>
              </a:rPr>
              <a:t>94%</a:t>
            </a:r>
            <a:endParaRPr lang="en-US" altLang="zh-CN" sz="1600">
              <a:solidFill>
                <a:schemeClr val="bg1"/>
              </a:solidFill>
              <a:latin typeface="Open Sans" pitchFamily="2" charset="0"/>
              <a:sym typeface="Open Sans" pitchFamily="2" charset="0"/>
            </a:endParaRPr>
          </a:p>
        </p:txBody>
      </p:sp>
      <p:pic>
        <p:nvPicPr>
          <p:cNvPr id="17460" name="Chart 29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8203" y="4973638"/>
            <a:ext cx="1320628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61" name="Text Box 10"/>
          <p:cNvSpPr>
            <a:spLocks noChangeArrowheads="1"/>
          </p:cNvSpPr>
          <p:nvPr/>
        </p:nvSpPr>
        <p:spPr bwMode="auto">
          <a:xfrm>
            <a:off x="10018996" y="5410201"/>
            <a:ext cx="850789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0960" tIns="30480" rIns="60960" bIns="30480">
            <a:spAutoFit/>
          </a:bodyPr>
          <a:lstStyle/>
          <a:p>
            <a:pPr algn="ctr"/>
            <a:r>
              <a:rPr lang="en-US" altLang="zh-CN" sz="2100" b="1">
                <a:solidFill>
                  <a:schemeClr val="bg1"/>
                </a:solidFill>
                <a:latin typeface="Open Sans" pitchFamily="2" charset="0"/>
                <a:sym typeface="Open Sans" pitchFamily="2" charset="0"/>
              </a:rPr>
              <a:t>89%</a:t>
            </a:r>
            <a:endParaRPr lang="en-US" altLang="zh-CN" sz="1600">
              <a:solidFill>
                <a:schemeClr val="bg1"/>
              </a:solidFill>
              <a:latin typeface="Open Sans" pitchFamily="2" charset="0"/>
              <a:sym typeface="Open Sans" pitchFamily="2" charset="0"/>
            </a:endParaRPr>
          </a:p>
        </p:txBody>
      </p:sp>
      <p:sp>
        <p:nvSpPr>
          <p:cNvPr id="17462" name="Oval 302"/>
          <p:cNvSpPr>
            <a:spLocks noChangeArrowheads="1"/>
          </p:cNvSpPr>
          <p:nvPr/>
        </p:nvSpPr>
        <p:spPr bwMode="auto">
          <a:xfrm>
            <a:off x="4560295" y="2270126"/>
            <a:ext cx="117460" cy="119063"/>
          </a:xfrm>
          <a:prstGeom prst="ellipse">
            <a:avLst/>
          </a:prstGeom>
          <a:solidFill>
            <a:srgbClr val="262626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7463" name="Oval 303"/>
          <p:cNvSpPr>
            <a:spLocks noChangeArrowheads="1"/>
          </p:cNvSpPr>
          <p:nvPr/>
        </p:nvSpPr>
        <p:spPr bwMode="auto">
          <a:xfrm>
            <a:off x="4280931" y="3348039"/>
            <a:ext cx="117460" cy="117475"/>
          </a:xfrm>
          <a:prstGeom prst="ellipse">
            <a:avLst/>
          </a:prstGeom>
          <a:solidFill>
            <a:srgbClr val="262626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7464" name="Oval 304"/>
          <p:cNvSpPr>
            <a:spLocks noChangeArrowheads="1"/>
          </p:cNvSpPr>
          <p:nvPr/>
        </p:nvSpPr>
        <p:spPr bwMode="auto">
          <a:xfrm>
            <a:off x="6066636" y="3757614"/>
            <a:ext cx="117460" cy="117475"/>
          </a:xfrm>
          <a:prstGeom prst="ellipse">
            <a:avLst/>
          </a:prstGeom>
          <a:solidFill>
            <a:srgbClr val="262626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7465" name="Oval 305"/>
          <p:cNvSpPr>
            <a:spLocks noChangeArrowheads="1"/>
          </p:cNvSpPr>
          <p:nvPr/>
        </p:nvSpPr>
        <p:spPr bwMode="auto">
          <a:xfrm>
            <a:off x="6596791" y="3395663"/>
            <a:ext cx="119048" cy="119062"/>
          </a:xfrm>
          <a:prstGeom prst="ellipse">
            <a:avLst/>
          </a:prstGeom>
          <a:solidFill>
            <a:srgbClr val="262626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7466" name="Oval 306"/>
          <p:cNvSpPr>
            <a:spLocks noChangeArrowheads="1"/>
          </p:cNvSpPr>
          <p:nvPr/>
        </p:nvSpPr>
        <p:spPr bwMode="auto">
          <a:xfrm>
            <a:off x="7336470" y="2773363"/>
            <a:ext cx="119048" cy="119062"/>
          </a:xfrm>
          <a:prstGeom prst="ellipse">
            <a:avLst/>
          </a:prstGeom>
          <a:solidFill>
            <a:srgbClr val="262626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7467" name="Oval 307"/>
          <p:cNvSpPr>
            <a:spLocks noChangeArrowheads="1"/>
          </p:cNvSpPr>
          <p:nvPr/>
        </p:nvSpPr>
        <p:spPr bwMode="auto">
          <a:xfrm>
            <a:off x="7860277" y="3676651"/>
            <a:ext cx="117460" cy="119063"/>
          </a:xfrm>
          <a:prstGeom prst="ellipse">
            <a:avLst/>
          </a:prstGeom>
          <a:solidFill>
            <a:srgbClr val="262626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cxnSp>
        <p:nvCxnSpPr>
          <p:cNvPr id="17468" name="Straight Arrow Connector 568"/>
          <p:cNvCxnSpPr>
            <a:cxnSpLocks noChangeShapeType="1"/>
          </p:cNvCxnSpPr>
          <p:nvPr/>
        </p:nvCxnSpPr>
        <p:spPr bwMode="auto">
          <a:xfrm>
            <a:off x="1987291" y="2330450"/>
            <a:ext cx="0" cy="2643188"/>
          </a:xfrm>
          <a:prstGeom prst="straightConnector1">
            <a:avLst/>
          </a:prstGeom>
          <a:noFill/>
          <a:ln w="12700">
            <a:solidFill>
              <a:srgbClr val="A5A5A5"/>
            </a:solidFill>
            <a:bevel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69" name="Straight Connector 571"/>
          <p:cNvSpPr>
            <a:spLocks noChangeShapeType="1"/>
          </p:cNvSpPr>
          <p:nvPr/>
        </p:nvSpPr>
        <p:spPr bwMode="auto">
          <a:xfrm flipH="1">
            <a:off x="1987291" y="2330450"/>
            <a:ext cx="2573003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7470" name="Straight Arrow Connector 573"/>
          <p:cNvCxnSpPr>
            <a:cxnSpLocks noChangeShapeType="1"/>
          </p:cNvCxnSpPr>
          <p:nvPr/>
        </p:nvCxnSpPr>
        <p:spPr bwMode="auto">
          <a:xfrm>
            <a:off x="3553950" y="3400426"/>
            <a:ext cx="0" cy="1573213"/>
          </a:xfrm>
          <a:prstGeom prst="straightConnector1">
            <a:avLst/>
          </a:prstGeom>
          <a:noFill/>
          <a:ln w="12700">
            <a:solidFill>
              <a:srgbClr val="A5A5A5"/>
            </a:solidFill>
            <a:bevel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71" name="Straight Connector 576"/>
          <p:cNvSpPr>
            <a:spLocks noChangeShapeType="1"/>
          </p:cNvSpPr>
          <p:nvPr/>
        </p:nvSpPr>
        <p:spPr bwMode="auto">
          <a:xfrm flipH="1">
            <a:off x="3553951" y="3406775"/>
            <a:ext cx="726980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7472" name="Straight Arrow Connector 585"/>
          <p:cNvCxnSpPr>
            <a:cxnSpLocks noChangeShapeType="1"/>
          </p:cNvCxnSpPr>
          <p:nvPr/>
        </p:nvCxnSpPr>
        <p:spPr bwMode="auto">
          <a:xfrm>
            <a:off x="5336480" y="3816351"/>
            <a:ext cx="0" cy="1146175"/>
          </a:xfrm>
          <a:prstGeom prst="straightConnector1">
            <a:avLst/>
          </a:prstGeom>
          <a:noFill/>
          <a:ln w="12700">
            <a:solidFill>
              <a:srgbClr val="A5A5A5"/>
            </a:solidFill>
            <a:bevel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73" name="Straight Connector 586"/>
          <p:cNvSpPr>
            <a:spLocks noChangeShapeType="1"/>
          </p:cNvSpPr>
          <p:nvPr/>
        </p:nvSpPr>
        <p:spPr bwMode="auto">
          <a:xfrm flipH="1">
            <a:off x="5334894" y="3816350"/>
            <a:ext cx="731742" cy="0"/>
          </a:xfrm>
          <a:prstGeom prst="line">
            <a:avLst/>
          </a:prstGeom>
          <a:noFill/>
          <a:ln w="635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7474" name="Straight Arrow Connector 596"/>
          <p:cNvCxnSpPr>
            <a:cxnSpLocks noChangeShapeType="1"/>
          </p:cNvCxnSpPr>
          <p:nvPr/>
        </p:nvCxnSpPr>
        <p:spPr bwMode="auto">
          <a:xfrm>
            <a:off x="7179328" y="3454401"/>
            <a:ext cx="0" cy="1508125"/>
          </a:xfrm>
          <a:prstGeom prst="straightConnector1">
            <a:avLst/>
          </a:prstGeom>
          <a:noFill/>
          <a:ln w="12700">
            <a:solidFill>
              <a:srgbClr val="A5A5A5"/>
            </a:solidFill>
            <a:bevel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75" name="Straight Connector 597"/>
          <p:cNvSpPr>
            <a:spLocks noChangeShapeType="1"/>
          </p:cNvSpPr>
          <p:nvPr/>
        </p:nvSpPr>
        <p:spPr bwMode="auto">
          <a:xfrm>
            <a:off x="6715839" y="3454400"/>
            <a:ext cx="463490" cy="1588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7476" name="Straight Arrow Connector 604"/>
          <p:cNvCxnSpPr>
            <a:cxnSpLocks noChangeShapeType="1"/>
          </p:cNvCxnSpPr>
          <p:nvPr/>
        </p:nvCxnSpPr>
        <p:spPr bwMode="auto">
          <a:xfrm>
            <a:off x="8912653" y="2832101"/>
            <a:ext cx="1587" cy="2130425"/>
          </a:xfrm>
          <a:prstGeom prst="straightConnector1">
            <a:avLst/>
          </a:prstGeom>
          <a:noFill/>
          <a:ln w="12700">
            <a:solidFill>
              <a:srgbClr val="A5A5A5"/>
            </a:solidFill>
            <a:bevel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77" name="Straight Connector 605"/>
          <p:cNvSpPr>
            <a:spLocks noChangeShapeType="1"/>
          </p:cNvSpPr>
          <p:nvPr/>
        </p:nvSpPr>
        <p:spPr bwMode="auto">
          <a:xfrm flipH="1">
            <a:off x="7455518" y="2832100"/>
            <a:ext cx="1457135" cy="1588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7478" name="Straight Arrow Connector 608"/>
          <p:cNvCxnSpPr>
            <a:cxnSpLocks noChangeShapeType="1"/>
          </p:cNvCxnSpPr>
          <p:nvPr/>
        </p:nvCxnSpPr>
        <p:spPr bwMode="auto">
          <a:xfrm>
            <a:off x="10428517" y="3743325"/>
            <a:ext cx="0" cy="1219200"/>
          </a:xfrm>
          <a:prstGeom prst="straightConnector1">
            <a:avLst/>
          </a:prstGeom>
          <a:noFill/>
          <a:ln w="12700">
            <a:solidFill>
              <a:srgbClr val="A5A5A5"/>
            </a:solidFill>
            <a:bevel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79" name="Straight Connector 609"/>
          <p:cNvSpPr>
            <a:spLocks noChangeShapeType="1"/>
          </p:cNvSpPr>
          <p:nvPr/>
        </p:nvSpPr>
        <p:spPr bwMode="auto">
          <a:xfrm flipH="1">
            <a:off x="7977736" y="3736975"/>
            <a:ext cx="2450781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80" name="TextBox 159"/>
          <p:cNvSpPr>
            <a:spLocks noChangeArrowheads="1"/>
          </p:cNvSpPr>
          <p:nvPr/>
        </p:nvSpPr>
        <p:spPr bwMode="auto">
          <a:xfrm>
            <a:off x="1347612" y="6111876"/>
            <a:ext cx="126189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点击输入文字</a:t>
            </a:r>
          </a:p>
        </p:txBody>
      </p:sp>
      <p:sp>
        <p:nvSpPr>
          <p:cNvPr id="17481" name="TextBox 159"/>
          <p:cNvSpPr>
            <a:spLocks noChangeArrowheads="1"/>
          </p:cNvSpPr>
          <p:nvPr/>
        </p:nvSpPr>
        <p:spPr bwMode="auto">
          <a:xfrm>
            <a:off x="2923795" y="6111876"/>
            <a:ext cx="1260311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点击输入文字</a:t>
            </a:r>
          </a:p>
        </p:txBody>
      </p:sp>
      <p:sp>
        <p:nvSpPr>
          <p:cNvPr id="17482" name="TextBox 159"/>
          <p:cNvSpPr>
            <a:spLocks noChangeArrowheads="1"/>
          </p:cNvSpPr>
          <p:nvPr/>
        </p:nvSpPr>
        <p:spPr bwMode="auto">
          <a:xfrm>
            <a:off x="4701563" y="6111876"/>
            <a:ext cx="1261899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点击输入文字</a:t>
            </a:r>
          </a:p>
        </p:txBody>
      </p:sp>
      <p:sp>
        <p:nvSpPr>
          <p:cNvPr id="17483" name="TextBox 159"/>
          <p:cNvSpPr>
            <a:spLocks noChangeArrowheads="1"/>
          </p:cNvSpPr>
          <p:nvPr/>
        </p:nvSpPr>
        <p:spPr bwMode="auto">
          <a:xfrm>
            <a:off x="6549173" y="6111876"/>
            <a:ext cx="1260311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点击输入文字</a:t>
            </a:r>
          </a:p>
        </p:txBody>
      </p:sp>
      <p:sp>
        <p:nvSpPr>
          <p:cNvPr id="17484" name="TextBox 159"/>
          <p:cNvSpPr>
            <a:spLocks noChangeArrowheads="1"/>
          </p:cNvSpPr>
          <p:nvPr/>
        </p:nvSpPr>
        <p:spPr bwMode="auto">
          <a:xfrm>
            <a:off x="8282497" y="6111876"/>
            <a:ext cx="1260311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点击输入文字</a:t>
            </a:r>
          </a:p>
        </p:txBody>
      </p:sp>
      <p:sp>
        <p:nvSpPr>
          <p:cNvPr id="17485" name="TextBox 159"/>
          <p:cNvSpPr>
            <a:spLocks noChangeArrowheads="1"/>
          </p:cNvSpPr>
          <p:nvPr/>
        </p:nvSpPr>
        <p:spPr bwMode="auto">
          <a:xfrm>
            <a:off x="9812648" y="6111876"/>
            <a:ext cx="1261899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点击输入文字</a:t>
            </a:r>
          </a:p>
        </p:txBody>
      </p:sp>
    </p:spTree>
    <p:extLst>
      <p:ext uri="{BB962C8B-B14F-4D97-AF65-F5344CB8AC3E}">
        <p14:creationId xmlns:p14="http://schemas.microsoft.com/office/powerpoint/2010/main" val="163724461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7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7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7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75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50" fill="hold"/>
                                        <p:tgtEl>
                                          <p:spTgt spid="17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17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250"/>
                                        <p:tgtEl>
                                          <p:spTgt spid="17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8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250"/>
                                        <p:tgtEl>
                                          <p:spTgt spid="1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350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350"/>
                                        <p:tgtEl>
                                          <p:spTgt spid="17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400"/>
                                        <p:tgtEl>
                                          <p:spTgt spid="17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850"/>
                            </p:stCondLst>
                            <p:childTnLst>
                              <p:par>
                                <p:cTn id="4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50" fill="hold"/>
                                        <p:tgtEl>
                                          <p:spTgt spid="17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50" fill="hold"/>
                                        <p:tgtEl>
                                          <p:spTgt spid="17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150"/>
                                        <p:tgtEl>
                                          <p:spTgt spid="17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35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250"/>
                                        <p:tgtEl>
                                          <p:spTgt spid="1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350"/>
                                        <p:tgtEl>
                                          <p:spTgt spid="17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350"/>
                                        <p:tgtEl>
                                          <p:spTgt spid="17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49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400"/>
                                        <p:tgtEl>
                                          <p:spTgt spid="17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350"/>
                            </p:stCondLst>
                            <p:childTnLst>
                              <p:par>
                                <p:cTn id="6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50" fill="hold"/>
                                        <p:tgtEl>
                                          <p:spTgt spid="17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50" fill="hold"/>
                                        <p:tgtEl>
                                          <p:spTgt spid="17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700"/>
                            </p:stCondLst>
                            <p:childTnLst>
                              <p:par>
                                <p:cTn id="7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150"/>
                                        <p:tgtEl>
                                          <p:spTgt spid="17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85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150"/>
                                        <p:tgtEl>
                                          <p:spTgt spid="17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350"/>
                                        <p:tgtEl>
                                          <p:spTgt spid="17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350"/>
                                        <p:tgtEl>
                                          <p:spTgt spid="17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635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400"/>
                                        <p:tgtEl>
                                          <p:spTgt spid="17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9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350" fill="hold"/>
                                        <p:tgtEl>
                                          <p:spTgt spid="17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50" fill="hold"/>
                                        <p:tgtEl>
                                          <p:spTgt spid="17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71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0" dur="150"/>
                                        <p:tgtEl>
                                          <p:spTgt spid="17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1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4" dur="200"/>
                                        <p:tgtEl>
                                          <p:spTgt spid="17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745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8" dur="350"/>
                                        <p:tgtEl>
                                          <p:spTgt spid="17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1" dur="350"/>
                                        <p:tgtEl>
                                          <p:spTgt spid="17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5" dur="400"/>
                                        <p:tgtEl>
                                          <p:spTgt spid="17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8200"/>
                            </p:stCondLst>
                            <p:childTnLst>
                              <p:par>
                                <p:cTn id="1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50" fill="hold"/>
                                        <p:tgtEl>
                                          <p:spTgt spid="17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50" fill="hold"/>
                                        <p:tgtEl>
                                          <p:spTgt spid="17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855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250"/>
                                        <p:tgtEl>
                                          <p:spTgt spid="17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8800"/>
                            </p:stCondLst>
                            <p:childTnLst>
                              <p:par>
                                <p:cTn id="1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8" dur="250"/>
                                        <p:tgtEl>
                                          <p:spTgt spid="17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9050"/>
                            </p:stCondLst>
                            <p:childTnLst>
                              <p:par>
                                <p:cTn id="1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2" dur="350"/>
                                        <p:tgtEl>
                                          <p:spTgt spid="1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5" dur="350"/>
                                        <p:tgtEl>
                                          <p:spTgt spid="17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94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9" dur="400"/>
                                        <p:tgtEl>
                                          <p:spTgt spid="17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9800"/>
                            </p:stCondLst>
                            <p:childTnLst>
                              <p:par>
                                <p:cTn id="14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35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5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10150"/>
                            </p:stCondLst>
                            <p:childTnLst>
                              <p:par>
                                <p:cTn id="1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8" dur="350"/>
                                        <p:tgtEl>
                                          <p:spTgt spid="17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2" dur="250"/>
                                        <p:tgtEl>
                                          <p:spTgt spid="17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10750"/>
                            </p:stCondLst>
                            <p:childTnLst>
                              <p:par>
                                <p:cTn id="1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6" dur="350"/>
                                        <p:tgtEl>
                                          <p:spTgt spid="1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9" dur="350"/>
                                        <p:tgtEl>
                                          <p:spTgt spid="1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1110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3" dur="400"/>
                                        <p:tgtEl>
                                          <p:spTgt spid="17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45" grpId="0" bldLvl="0" autoUpdateAnimBg="0"/>
      <p:bldP spid="17446" grpId="0" bldLvl="0" autoUpdateAnimBg="0"/>
      <p:bldP spid="17451" grpId="0" bldLvl="0" autoUpdateAnimBg="0"/>
      <p:bldP spid="17453" grpId="0" bldLvl="0" autoUpdateAnimBg="0"/>
      <p:bldP spid="17455" grpId="0" bldLvl="0" autoUpdateAnimBg="0"/>
      <p:bldP spid="17457" grpId="0" bldLvl="0" autoUpdateAnimBg="0"/>
      <p:bldP spid="17459" grpId="0" bldLvl="0" autoUpdateAnimBg="0"/>
      <p:bldP spid="17461" grpId="0" bldLvl="0" autoUpdateAnimBg="0"/>
      <p:bldP spid="17462" grpId="0" bldLvl="0" animBg="1" autoUpdateAnimBg="0"/>
      <p:bldP spid="17463" grpId="0" bldLvl="0" animBg="1" autoUpdateAnimBg="0"/>
      <p:bldP spid="17464" grpId="0" bldLvl="0" animBg="1" autoUpdateAnimBg="0"/>
      <p:bldP spid="17465" grpId="0" bldLvl="0" animBg="1" autoUpdateAnimBg="0"/>
      <p:bldP spid="17466" grpId="0" bldLvl="0" animBg="1" autoUpdateAnimBg="0"/>
      <p:bldP spid="17467" grpId="0" bldLvl="0" animBg="1" autoUpdateAnimBg="0"/>
      <p:bldP spid="17468" grpId="0" animBg="1"/>
      <p:bldP spid="17469" grpId="0" animBg="1"/>
      <p:bldP spid="17470" grpId="0" animBg="1"/>
      <p:bldP spid="17471" grpId="0" animBg="1"/>
      <p:bldP spid="17472" grpId="0" animBg="1"/>
      <p:bldP spid="17473" grpId="0" animBg="1"/>
      <p:bldP spid="17474" grpId="0" animBg="1"/>
      <p:bldP spid="17475" grpId="0" animBg="1"/>
      <p:bldP spid="17476" grpId="0" animBg="1"/>
      <p:bldP spid="17477" grpId="0" animBg="1"/>
      <p:bldP spid="17478" grpId="0" animBg="1"/>
      <p:bldP spid="17479" grpId="0" animBg="1"/>
      <p:bldP spid="17480" grpId="0" bldLvl="0" autoUpdateAnimBg="0"/>
      <p:bldP spid="17481" grpId="0" bldLvl="0" autoUpdateAnimBg="0"/>
      <p:bldP spid="17482" grpId="0" bldLvl="0" autoUpdateAnimBg="0"/>
      <p:bldP spid="17483" grpId="0" bldLvl="0" autoUpdateAnimBg="0"/>
      <p:bldP spid="17484" grpId="0" bldLvl="0" autoUpdateAnimBg="0"/>
      <p:bldP spid="17485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6CD61-5AD4-49DB-9232-50531E3F3EB5}" type="slidenum">
              <a:rPr lang="zh-CN" altLang="en-US"/>
              <a:pPr>
                <a:defRPr/>
              </a:pPr>
              <a:t>16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411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2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grpSp>
        <p:nvGrpSpPr>
          <p:cNvPr id="18436" name="Group 4"/>
          <p:cNvGrpSpPr>
            <a:grpSpLocks/>
          </p:cNvGrpSpPr>
          <p:nvPr/>
        </p:nvGrpSpPr>
        <p:grpSpPr bwMode="auto">
          <a:xfrm>
            <a:off x="1931737" y="2346326"/>
            <a:ext cx="8495194" cy="4016375"/>
            <a:chOff x="0" y="0"/>
            <a:chExt cx="3394" cy="1685"/>
          </a:xfrm>
        </p:grpSpPr>
        <p:sp>
          <p:nvSpPr>
            <p:cNvPr id="17495" name="Freeform 5"/>
            <p:cNvSpPr>
              <a:spLocks noChangeArrowheads="1"/>
            </p:cNvSpPr>
            <p:nvPr/>
          </p:nvSpPr>
          <p:spPr bwMode="auto">
            <a:xfrm>
              <a:off x="1042" y="0"/>
              <a:ext cx="446" cy="239"/>
            </a:xfrm>
            <a:custGeom>
              <a:avLst/>
              <a:gdLst>
                <a:gd name="T0" fmla="*/ 369 w 446"/>
                <a:gd name="T1" fmla="*/ 3 h 239"/>
                <a:gd name="T2" fmla="*/ 360 w 446"/>
                <a:gd name="T3" fmla="*/ 7 h 239"/>
                <a:gd name="T4" fmla="*/ 387 w 446"/>
                <a:gd name="T5" fmla="*/ 10 h 239"/>
                <a:gd name="T6" fmla="*/ 386 w 446"/>
                <a:gd name="T7" fmla="*/ 13 h 239"/>
                <a:gd name="T8" fmla="*/ 360 w 446"/>
                <a:gd name="T9" fmla="*/ 16 h 239"/>
                <a:gd name="T10" fmla="*/ 364 w 446"/>
                <a:gd name="T11" fmla="*/ 20 h 239"/>
                <a:gd name="T12" fmla="*/ 406 w 446"/>
                <a:gd name="T13" fmla="*/ 13 h 239"/>
                <a:gd name="T14" fmla="*/ 444 w 446"/>
                <a:gd name="T15" fmla="*/ 14 h 239"/>
                <a:gd name="T16" fmla="*/ 442 w 446"/>
                <a:gd name="T17" fmla="*/ 22 h 239"/>
                <a:gd name="T18" fmla="*/ 412 w 446"/>
                <a:gd name="T19" fmla="*/ 24 h 239"/>
                <a:gd name="T20" fmla="*/ 387 w 446"/>
                <a:gd name="T21" fmla="*/ 34 h 239"/>
                <a:gd name="T22" fmla="*/ 376 w 446"/>
                <a:gd name="T23" fmla="*/ 46 h 239"/>
                <a:gd name="T24" fmla="*/ 389 w 446"/>
                <a:gd name="T25" fmla="*/ 54 h 239"/>
                <a:gd name="T26" fmla="*/ 376 w 446"/>
                <a:gd name="T27" fmla="*/ 57 h 239"/>
                <a:gd name="T28" fmla="*/ 364 w 446"/>
                <a:gd name="T29" fmla="*/ 63 h 239"/>
                <a:gd name="T30" fmla="*/ 376 w 446"/>
                <a:gd name="T31" fmla="*/ 67 h 239"/>
                <a:gd name="T32" fmla="*/ 376 w 446"/>
                <a:gd name="T33" fmla="*/ 73 h 239"/>
                <a:gd name="T34" fmla="*/ 386 w 446"/>
                <a:gd name="T35" fmla="*/ 76 h 239"/>
                <a:gd name="T36" fmla="*/ 367 w 446"/>
                <a:gd name="T37" fmla="*/ 79 h 239"/>
                <a:gd name="T38" fmla="*/ 359 w 446"/>
                <a:gd name="T39" fmla="*/ 89 h 239"/>
                <a:gd name="T40" fmla="*/ 340 w 446"/>
                <a:gd name="T41" fmla="*/ 96 h 239"/>
                <a:gd name="T42" fmla="*/ 337 w 446"/>
                <a:gd name="T43" fmla="*/ 107 h 239"/>
                <a:gd name="T44" fmla="*/ 337 w 446"/>
                <a:gd name="T45" fmla="*/ 110 h 239"/>
                <a:gd name="T46" fmla="*/ 339 w 446"/>
                <a:gd name="T47" fmla="*/ 120 h 239"/>
                <a:gd name="T48" fmla="*/ 307 w 446"/>
                <a:gd name="T49" fmla="*/ 113 h 239"/>
                <a:gd name="T50" fmla="*/ 303 w 446"/>
                <a:gd name="T51" fmla="*/ 119 h 239"/>
                <a:gd name="T52" fmla="*/ 297 w 446"/>
                <a:gd name="T53" fmla="*/ 124 h 239"/>
                <a:gd name="T54" fmla="*/ 329 w 446"/>
                <a:gd name="T55" fmla="*/ 127 h 239"/>
                <a:gd name="T56" fmla="*/ 306 w 446"/>
                <a:gd name="T57" fmla="*/ 140 h 239"/>
                <a:gd name="T58" fmla="*/ 263 w 446"/>
                <a:gd name="T59" fmla="*/ 149 h 239"/>
                <a:gd name="T60" fmla="*/ 219 w 446"/>
                <a:gd name="T61" fmla="*/ 171 h 239"/>
                <a:gd name="T62" fmla="*/ 176 w 446"/>
                <a:gd name="T63" fmla="*/ 179 h 239"/>
                <a:gd name="T64" fmla="*/ 160 w 446"/>
                <a:gd name="T65" fmla="*/ 197 h 239"/>
                <a:gd name="T66" fmla="*/ 137 w 446"/>
                <a:gd name="T67" fmla="*/ 216 h 239"/>
                <a:gd name="T68" fmla="*/ 112 w 446"/>
                <a:gd name="T69" fmla="*/ 239 h 239"/>
                <a:gd name="T70" fmla="*/ 87 w 446"/>
                <a:gd name="T71" fmla="*/ 230 h 239"/>
                <a:gd name="T72" fmla="*/ 67 w 446"/>
                <a:gd name="T73" fmla="*/ 196 h 239"/>
                <a:gd name="T74" fmla="*/ 73 w 446"/>
                <a:gd name="T75" fmla="*/ 187 h 239"/>
                <a:gd name="T76" fmla="*/ 66 w 446"/>
                <a:gd name="T77" fmla="*/ 190 h 239"/>
                <a:gd name="T78" fmla="*/ 76 w 446"/>
                <a:gd name="T79" fmla="*/ 149 h 239"/>
                <a:gd name="T80" fmla="*/ 86 w 446"/>
                <a:gd name="T81" fmla="*/ 151 h 239"/>
                <a:gd name="T82" fmla="*/ 90 w 446"/>
                <a:gd name="T83" fmla="*/ 147 h 239"/>
                <a:gd name="T84" fmla="*/ 107 w 446"/>
                <a:gd name="T85" fmla="*/ 133 h 239"/>
                <a:gd name="T86" fmla="*/ 96 w 446"/>
                <a:gd name="T87" fmla="*/ 110 h 239"/>
                <a:gd name="T88" fmla="*/ 83 w 446"/>
                <a:gd name="T89" fmla="*/ 103 h 239"/>
                <a:gd name="T90" fmla="*/ 90 w 446"/>
                <a:gd name="T91" fmla="*/ 89 h 239"/>
                <a:gd name="T92" fmla="*/ 77 w 446"/>
                <a:gd name="T93" fmla="*/ 67 h 239"/>
                <a:gd name="T94" fmla="*/ 29 w 446"/>
                <a:gd name="T95" fmla="*/ 64 h 239"/>
                <a:gd name="T96" fmla="*/ 12 w 446"/>
                <a:gd name="T97" fmla="*/ 59 h 239"/>
                <a:gd name="T98" fmla="*/ 28 w 446"/>
                <a:gd name="T99" fmla="*/ 56 h 239"/>
                <a:gd name="T100" fmla="*/ 39 w 446"/>
                <a:gd name="T101" fmla="*/ 56 h 239"/>
                <a:gd name="T102" fmla="*/ 25 w 446"/>
                <a:gd name="T103" fmla="*/ 52 h 239"/>
                <a:gd name="T104" fmla="*/ 6 w 446"/>
                <a:gd name="T105" fmla="*/ 50 h 239"/>
                <a:gd name="T106" fmla="*/ 2 w 446"/>
                <a:gd name="T107" fmla="*/ 44 h 239"/>
                <a:gd name="T108" fmla="*/ 23 w 446"/>
                <a:gd name="T109" fmla="*/ 37 h 239"/>
                <a:gd name="T110" fmla="*/ 59 w 446"/>
                <a:gd name="T111" fmla="*/ 36 h 239"/>
                <a:gd name="T112" fmla="*/ 67 w 446"/>
                <a:gd name="T113" fmla="*/ 24 h 239"/>
                <a:gd name="T114" fmla="*/ 123 w 446"/>
                <a:gd name="T115" fmla="*/ 17 h 239"/>
                <a:gd name="T116" fmla="*/ 166 w 446"/>
                <a:gd name="T117" fmla="*/ 14 h 239"/>
                <a:gd name="T118" fmla="*/ 220 w 446"/>
                <a:gd name="T119" fmla="*/ 10 h 239"/>
                <a:gd name="T120" fmla="*/ 293 w 446"/>
                <a:gd name="T121" fmla="*/ 4 h 239"/>
                <a:gd name="T122" fmla="*/ 326 w 446"/>
                <a:gd name="T123" fmla="*/ 2 h 23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46"/>
                <a:gd name="T187" fmla="*/ 0 h 239"/>
                <a:gd name="T188" fmla="*/ 446 w 446"/>
                <a:gd name="T189" fmla="*/ 239 h 23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46" h="239">
                  <a:moveTo>
                    <a:pt x="332" y="0"/>
                  </a:moveTo>
                  <a:lnTo>
                    <a:pt x="350" y="2"/>
                  </a:lnTo>
                  <a:lnTo>
                    <a:pt x="369" y="3"/>
                  </a:lnTo>
                  <a:lnTo>
                    <a:pt x="370" y="4"/>
                  </a:lnTo>
                  <a:lnTo>
                    <a:pt x="370" y="6"/>
                  </a:lnTo>
                  <a:lnTo>
                    <a:pt x="360" y="7"/>
                  </a:lnTo>
                  <a:lnTo>
                    <a:pt x="352" y="9"/>
                  </a:lnTo>
                  <a:lnTo>
                    <a:pt x="370" y="9"/>
                  </a:lnTo>
                  <a:lnTo>
                    <a:pt x="387" y="10"/>
                  </a:lnTo>
                  <a:lnTo>
                    <a:pt x="387" y="12"/>
                  </a:lnTo>
                  <a:lnTo>
                    <a:pt x="386" y="13"/>
                  </a:lnTo>
                  <a:lnTo>
                    <a:pt x="383" y="14"/>
                  </a:lnTo>
                  <a:lnTo>
                    <a:pt x="372" y="14"/>
                  </a:lnTo>
                  <a:lnTo>
                    <a:pt x="360" y="16"/>
                  </a:lnTo>
                  <a:lnTo>
                    <a:pt x="360" y="17"/>
                  </a:lnTo>
                  <a:lnTo>
                    <a:pt x="360" y="20"/>
                  </a:lnTo>
                  <a:lnTo>
                    <a:pt x="364" y="20"/>
                  </a:lnTo>
                  <a:lnTo>
                    <a:pt x="367" y="20"/>
                  </a:lnTo>
                  <a:lnTo>
                    <a:pt x="386" y="16"/>
                  </a:lnTo>
                  <a:lnTo>
                    <a:pt x="406" y="13"/>
                  </a:lnTo>
                  <a:lnTo>
                    <a:pt x="426" y="12"/>
                  </a:lnTo>
                  <a:lnTo>
                    <a:pt x="444" y="13"/>
                  </a:lnTo>
                  <a:lnTo>
                    <a:pt x="444" y="14"/>
                  </a:lnTo>
                  <a:lnTo>
                    <a:pt x="446" y="16"/>
                  </a:lnTo>
                  <a:lnTo>
                    <a:pt x="444" y="19"/>
                  </a:lnTo>
                  <a:lnTo>
                    <a:pt x="442" y="22"/>
                  </a:lnTo>
                  <a:lnTo>
                    <a:pt x="432" y="22"/>
                  </a:lnTo>
                  <a:lnTo>
                    <a:pt x="422" y="23"/>
                  </a:lnTo>
                  <a:lnTo>
                    <a:pt x="412" y="24"/>
                  </a:lnTo>
                  <a:lnTo>
                    <a:pt x="403" y="27"/>
                  </a:lnTo>
                  <a:lnTo>
                    <a:pt x="394" y="30"/>
                  </a:lnTo>
                  <a:lnTo>
                    <a:pt x="387" y="34"/>
                  </a:lnTo>
                  <a:lnTo>
                    <a:pt x="380" y="37"/>
                  </a:lnTo>
                  <a:lnTo>
                    <a:pt x="374" y="42"/>
                  </a:lnTo>
                  <a:lnTo>
                    <a:pt x="376" y="46"/>
                  </a:lnTo>
                  <a:lnTo>
                    <a:pt x="376" y="50"/>
                  </a:lnTo>
                  <a:lnTo>
                    <a:pt x="383" y="53"/>
                  </a:lnTo>
                  <a:lnTo>
                    <a:pt x="389" y="54"/>
                  </a:lnTo>
                  <a:lnTo>
                    <a:pt x="389" y="56"/>
                  </a:lnTo>
                  <a:lnTo>
                    <a:pt x="387" y="57"/>
                  </a:lnTo>
                  <a:lnTo>
                    <a:pt x="376" y="57"/>
                  </a:lnTo>
                  <a:lnTo>
                    <a:pt x="364" y="59"/>
                  </a:lnTo>
                  <a:lnTo>
                    <a:pt x="364" y="60"/>
                  </a:lnTo>
                  <a:lnTo>
                    <a:pt x="364" y="63"/>
                  </a:lnTo>
                  <a:lnTo>
                    <a:pt x="370" y="63"/>
                  </a:lnTo>
                  <a:lnTo>
                    <a:pt x="374" y="64"/>
                  </a:lnTo>
                  <a:lnTo>
                    <a:pt x="376" y="67"/>
                  </a:lnTo>
                  <a:lnTo>
                    <a:pt x="376" y="72"/>
                  </a:lnTo>
                  <a:lnTo>
                    <a:pt x="376" y="73"/>
                  </a:lnTo>
                  <a:lnTo>
                    <a:pt x="382" y="73"/>
                  </a:lnTo>
                  <a:lnTo>
                    <a:pt x="386" y="73"/>
                  </a:lnTo>
                  <a:lnTo>
                    <a:pt x="386" y="76"/>
                  </a:lnTo>
                  <a:lnTo>
                    <a:pt x="384" y="79"/>
                  </a:lnTo>
                  <a:lnTo>
                    <a:pt x="376" y="79"/>
                  </a:lnTo>
                  <a:lnTo>
                    <a:pt x="367" y="79"/>
                  </a:lnTo>
                  <a:lnTo>
                    <a:pt x="367" y="83"/>
                  </a:lnTo>
                  <a:lnTo>
                    <a:pt x="367" y="87"/>
                  </a:lnTo>
                  <a:lnTo>
                    <a:pt x="359" y="89"/>
                  </a:lnTo>
                  <a:lnTo>
                    <a:pt x="353" y="90"/>
                  </a:lnTo>
                  <a:lnTo>
                    <a:pt x="347" y="93"/>
                  </a:lnTo>
                  <a:lnTo>
                    <a:pt x="340" y="96"/>
                  </a:lnTo>
                  <a:lnTo>
                    <a:pt x="342" y="102"/>
                  </a:lnTo>
                  <a:lnTo>
                    <a:pt x="343" y="107"/>
                  </a:lnTo>
                  <a:lnTo>
                    <a:pt x="337" y="107"/>
                  </a:lnTo>
                  <a:lnTo>
                    <a:pt x="332" y="107"/>
                  </a:lnTo>
                  <a:lnTo>
                    <a:pt x="336" y="109"/>
                  </a:lnTo>
                  <a:lnTo>
                    <a:pt x="337" y="110"/>
                  </a:lnTo>
                  <a:lnTo>
                    <a:pt x="339" y="113"/>
                  </a:lnTo>
                  <a:lnTo>
                    <a:pt x="340" y="119"/>
                  </a:lnTo>
                  <a:lnTo>
                    <a:pt x="339" y="120"/>
                  </a:lnTo>
                  <a:lnTo>
                    <a:pt x="339" y="121"/>
                  </a:lnTo>
                  <a:lnTo>
                    <a:pt x="322" y="117"/>
                  </a:lnTo>
                  <a:lnTo>
                    <a:pt x="307" y="113"/>
                  </a:lnTo>
                  <a:lnTo>
                    <a:pt x="309" y="116"/>
                  </a:lnTo>
                  <a:lnTo>
                    <a:pt x="310" y="119"/>
                  </a:lnTo>
                  <a:lnTo>
                    <a:pt x="303" y="119"/>
                  </a:lnTo>
                  <a:lnTo>
                    <a:pt x="297" y="119"/>
                  </a:lnTo>
                  <a:lnTo>
                    <a:pt x="297" y="121"/>
                  </a:lnTo>
                  <a:lnTo>
                    <a:pt x="297" y="124"/>
                  </a:lnTo>
                  <a:lnTo>
                    <a:pt x="313" y="124"/>
                  </a:lnTo>
                  <a:lnTo>
                    <a:pt x="327" y="124"/>
                  </a:lnTo>
                  <a:lnTo>
                    <a:pt x="329" y="127"/>
                  </a:lnTo>
                  <a:lnTo>
                    <a:pt x="329" y="131"/>
                  </a:lnTo>
                  <a:lnTo>
                    <a:pt x="317" y="136"/>
                  </a:lnTo>
                  <a:lnTo>
                    <a:pt x="306" y="140"/>
                  </a:lnTo>
                  <a:lnTo>
                    <a:pt x="294" y="143"/>
                  </a:lnTo>
                  <a:lnTo>
                    <a:pt x="285" y="147"/>
                  </a:lnTo>
                  <a:lnTo>
                    <a:pt x="263" y="149"/>
                  </a:lnTo>
                  <a:lnTo>
                    <a:pt x="243" y="150"/>
                  </a:lnTo>
                  <a:lnTo>
                    <a:pt x="232" y="161"/>
                  </a:lnTo>
                  <a:lnTo>
                    <a:pt x="219" y="171"/>
                  </a:lnTo>
                  <a:lnTo>
                    <a:pt x="207" y="174"/>
                  </a:lnTo>
                  <a:lnTo>
                    <a:pt x="192" y="177"/>
                  </a:lnTo>
                  <a:lnTo>
                    <a:pt x="176" y="179"/>
                  </a:lnTo>
                  <a:lnTo>
                    <a:pt x="163" y="181"/>
                  </a:lnTo>
                  <a:lnTo>
                    <a:pt x="162" y="190"/>
                  </a:lnTo>
                  <a:lnTo>
                    <a:pt x="160" y="197"/>
                  </a:lnTo>
                  <a:lnTo>
                    <a:pt x="149" y="204"/>
                  </a:lnTo>
                  <a:lnTo>
                    <a:pt x="139" y="210"/>
                  </a:lnTo>
                  <a:lnTo>
                    <a:pt x="137" y="216"/>
                  </a:lnTo>
                  <a:lnTo>
                    <a:pt x="136" y="221"/>
                  </a:lnTo>
                  <a:lnTo>
                    <a:pt x="125" y="230"/>
                  </a:lnTo>
                  <a:lnTo>
                    <a:pt x="112" y="239"/>
                  </a:lnTo>
                  <a:lnTo>
                    <a:pt x="105" y="233"/>
                  </a:lnTo>
                  <a:lnTo>
                    <a:pt x="95" y="229"/>
                  </a:lnTo>
                  <a:lnTo>
                    <a:pt x="87" y="230"/>
                  </a:lnTo>
                  <a:lnTo>
                    <a:pt x="80" y="230"/>
                  </a:lnTo>
                  <a:lnTo>
                    <a:pt x="75" y="213"/>
                  </a:lnTo>
                  <a:lnTo>
                    <a:pt x="67" y="196"/>
                  </a:lnTo>
                  <a:lnTo>
                    <a:pt x="72" y="191"/>
                  </a:lnTo>
                  <a:lnTo>
                    <a:pt x="76" y="187"/>
                  </a:lnTo>
                  <a:lnTo>
                    <a:pt x="73" y="187"/>
                  </a:lnTo>
                  <a:lnTo>
                    <a:pt x="70" y="187"/>
                  </a:lnTo>
                  <a:lnTo>
                    <a:pt x="69" y="189"/>
                  </a:lnTo>
                  <a:lnTo>
                    <a:pt x="66" y="190"/>
                  </a:lnTo>
                  <a:lnTo>
                    <a:pt x="70" y="170"/>
                  </a:lnTo>
                  <a:lnTo>
                    <a:pt x="76" y="149"/>
                  </a:lnTo>
                  <a:lnTo>
                    <a:pt x="77" y="149"/>
                  </a:lnTo>
                  <a:lnTo>
                    <a:pt x="82" y="150"/>
                  </a:lnTo>
                  <a:lnTo>
                    <a:pt x="86" y="151"/>
                  </a:lnTo>
                  <a:lnTo>
                    <a:pt x="89" y="151"/>
                  </a:lnTo>
                  <a:lnTo>
                    <a:pt x="93" y="150"/>
                  </a:lnTo>
                  <a:lnTo>
                    <a:pt x="90" y="147"/>
                  </a:lnTo>
                  <a:lnTo>
                    <a:pt x="89" y="144"/>
                  </a:lnTo>
                  <a:lnTo>
                    <a:pt x="99" y="139"/>
                  </a:lnTo>
                  <a:lnTo>
                    <a:pt x="107" y="133"/>
                  </a:lnTo>
                  <a:lnTo>
                    <a:pt x="106" y="121"/>
                  </a:lnTo>
                  <a:lnTo>
                    <a:pt x="103" y="110"/>
                  </a:lnTo>
                  <a:lnTo>
                    <a:pt x="96" y="110"/>
                  </a:lnTo>
                  <a:lnTo>
                    <a:pt x="90" y="109"/>
                  </a:lnTo>
                  <a:lnTo>
                    <a:pt x="86" y="107"/>
                  </a:lnTo>
                  <a:lnTo>
                    <a:pt x="83" y="103"/>
                  </a:lnTo>
                  <a:lnTo>
                    <a:pt x="86" y="99"/>
                  </a:lnTo>
                  <a:lnTo>
                    <a:pt x="89" y="94"/>
                  </a:lnTo>
                  <a:lnTo>
                    <a:pt x="90" y="89"/>
                  </a:lnTo>
                  <a:lnTo>
                    <a:pt x="92" y="82"/>
                  </a:lnTo>
                  <a:lnTo>
                    <a:pt x="83" y="76"/>
                  </a:lnTo>
                  <a:lnTo>
                    <a:pt x="77" y="67"/>
                  </a:lnTo>
                  <a:lnTo>
                    <a:pt x="60" y="66"/>
                  </a:lnTo>
                  <a:lnTo>
                    <a:pt x="45" y="66"/>
                  </a:lnTo>
                  <a:lnTo>
                    <a:pt x="29" y="64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3" y="57"/>
                  </a:lnTo>
                  <a:lnTo>
                    <a:pt x="15" y="56"/>
                  </a:lnTo>
                  <a:lnTo>
                    <a:pt x="28" y="56"/>
                  </a:lnTo>
                  <a:lnTo>
                    <a:pt x="39" y="57"/>
                  </a:lnTo>
                  <a:lnTo>
                    <a:pt x="39" y="56"/>
                  </a:lnTo>
                  <a:lnTo>
                    <a:pt x="38" y="53"/>
                  </a:lnTo>
                  <a:lnTo>
                    <a:pt x="36" y="50"/>
                  </a:lnTo>
                  <a:lnTo>
                    <a:pt x="25" y="52"/>
                  </a:lnTo>
                  <a:lnTo>
                    <a:pt x="15" y="52"/>
                  </a:lnTo>
                  <a:lnTo>
                    <a:pt x="10" y="52"/>
                  </a:lnTo>
                  <a:lnTo>
                    <a:pt x="6" y="50"/>
                  </a:lnTo>
                  <a:lnTo>
                    <a:pt x="3" y="49"/>
                  </a:lnTo>
                  <a:lnTo>
                    <a:pt x="0" y="46"/>
                  </a:lnTo>
                  <a:lnTo>
                    <a:pt x="2" y="44"/>
                  </a:lnTo>
                  <a:lnTo>
                    <a:pt x="5" y="42"/>
                  </a:lnTo>
                  <a:lnTo>
                    <a:pt x="15" y="39"/>
                  </a:lnTo>
                  <a:lnTo>
                    <a:pt x="23" y="37"/>
                  </a:lnTo>
                  <a:lnTo>
                    <a:pt x="32" y="36"/>
                  </a:lnTo>
                  <a:lnTo>
                    <a:pt x="42" y="36"/>
                  </a:lnTo>
                  <a:lnTo>
                    <a:pt x="59" y="36"/>
                  </a:lnTo>
                  <a:lnTo>
                    <a:pt x="76" y="36"/>
                  </a:lnTo>
                  <a:lnTo>
                    <a:pt x="72" y="30"/>
                  </a:lnTo>
                  <a:lnTo>
                    <a:pt x="67" y="24"/>
                  </a:lnTo>
                  <a:lnTo>
                    <a:pt x="87" y="23"/>
                  </a:lnTo>
                  <a:lnTo>
                    <a:pt x="106" y="22"/>
                  </a:lnTo>
                  <a:lnTo>
                    <a:pt x="123" y="17"/>
                  </a:lnTo>
                  <a:lnTo>
                    <a:pt x="140" y="12"/>
                  </a:lnTo>
                  <a:lnTo>
                    <a:pt x="153" y="13"/>
                  </a:lnTo>
                  <a:lnTo>
                    <a:pt x="166" y="14"/>
                  </a:lnTo>
                  <a:lnTo>
                    <a:pt x="180" y="14"/>
                  </a:lnTo>
                  <a:lnTo>
                    <a:pt x="193" y="13"/>
                  </a:lnTo>
                  <a:lnTo>
                    <a:pt x="220" y="10"/>
                  </a:lnTo>
                  <a:lnTo>
                    <a:pt x="249" y="6"/>
                  </a:lnTo>
                  <a:lnTo>
                    <a:pt x="267" y="4"/>
                  </a:lnTo>
                  <a:lnTo>
                    <a:pt x="293" y="4"/>
                  </a:lnTo>
                  <a:lnTo>
                    <a:pt x="306" y="3"/>
                  </a:lnTo>
                  <a:lnTo>
                    <a:pt x="317" y="3"/>
                  </a:lnTo>
                  <a:lnTo>
                    <a:pt x="326" y="2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6" name="Freeform 6"/>
            <p:cNvSpPr>
              <a:spLocks noChangeArrowheads="1"/>
            </p:cNvSpPr>
            <p:nvPr/>
          </p:nvSpPr>
          <p:spPr bwMode="auto">
            <a:xfrm>
              <a:off x="917" y="4"/>
              <a:ext cx="234" cy="63"/>
            </a:xfrm>
            <a:custGeom>
              <a:avLst/>
              <a:gdLst>
                <a:gd name="T0" fmla="*/ 175 w 234"/>
                <a:gd name="T1" fmla="*/ 2 h 63"/>
                <a:gd name="T2" fmla="*/ 214 w 234"/>
                <a:gd name="T3" fmla="*/ 5 h 63"/>
                <a:gd name="T4" fmla="*/ 234 w 234"/>
                <a:gd name="T5" fmla="*/ 8 h 63"/>
                <a:gd name="T6" fmla="*/ 211 w 234"/>
                <a:gd name="T7" fmla="*/ 12 h 63"/>
                <a:gd name="T8" fmla="*/ 180 w 234"/>
                <a:gd name="T9" fmla="*/ 20 h 63"/>
                <a:gd name="T10" fmla="*/ 145 w 234"/>
                <a:gd name="T11" fmla="*/ 28 h 63"/>
                <a:gd name="T12" fmla="*/ 114 w 234"/>
                <a:gd name="T13" fmla="*/ 30 h 63"/>
                <a:gd name="T14" fmla="*/ 100 w 234"/>
                <a:gd name="T15" fmla="*/ 33 h 63"/>
                <a:gd name="T16" fmla="*/ 104 w 234"/>
                <a:gd name="T17" fmla="*/ 35 h 63"/>
                <a:gd name="T18" fmla="*/ 108 w 234"/>
                <a:gd name="T19" fmla="*/ 39 h 63"/>
                <a:gd name="T20" fmla="*/ 107 w 234"/>
                <a:gd name="T21" fmla="*/ 42 h 63"/>
                <a:gd name="T22" fmla="*/ 93 w 234"/>
                <a:gd name="T23" fmla="*/ 45 h 63"/>
                <a:gd name="T24" fmla="*/ 71 w 234"/>
                <a:gd name="T25" fmla="*/ 56 h 63"/>
                <a:gd name="T26" fmla="*/ 53 w 234"/>
                <a:gd name="T27" fmla="*/ 63 h 63"/>
                <a:gd name="T28" fmla="*/ 13 w 234"/>
                <a:gd name="T29" fmla="*/ 59 h 63"/>
                <a:gd name="T30" fmla="*/ 0 w 234"/>
                <a:gd name="T31" fmla="*/ 56 h 63"/>
                <a:gd name="T32" fmla="*/ 0 w 234"/>
                <a:gd name="T33" fmla="*/ 53 h 63"/>
                <a:gd name="T34" fmla="*/ 11 w 234"/>
                <a:gd name="T35" fmla="*/ 53 h 63"/>
                <a:gd name="T36" fmla="*/ 30 w 234"/>
                <a:gd name="T37" fmla="*/ 50 h 63"/>
                <a:gd name="T38" fmla="*/ 38 w 234"/>
                <a:gd name="T39" fmla="*/ 46 h 63"/>
                <a:gd name="T40" fmla="*/ 40 w 234"/>
                <a:gd name="T41" fmla="*/ 43 h 63"/>
                <a:gd name="T42" fmla="*/ 47 w 234"/>
                <a:gd name="T43" fmla="*/ 40 h 63"/>
                <a:gd name="T44" fmla="*/ 51 w 234"/>
                <a:gd name="T45" fmla="*/ 38 h 63"/>
                <a:gd name="T46" fmla="*/ 53 w 234"/>
                <a:gd name="T47" fmla="*/ 38 h 63"/>
                <a:gd name="T48" fmla="*/ 61 w 234"/>
                <a:gd name="T49" fmla="*/ 38 h 63"/>
                <a:gd name="T50" fmla="*/ 60 w 234"/>
                <a:gd name="T51" fmla="*/ 33 h 63"/>
                <a:gd name="T52" fmla="*/ 57 w 234"/>
                <a:gd name="T53" fmla="*/ 26 h 63"/>
                <a:gd name="T54" fmla="*/ 73 w 234"/>
                <a:gd name="T55" fmla="*/ 26 h 63"/>
                <a:gd name="T56" fmla="*/ 88 w 234"/>
                <a:gd name="T57" fmla="*/ 26 h 63"/>
                <a:gd name="T58" fmla="*/ 98 w 234"/>
                <a:gd name="T59" fmla="*/ 22 h 63"/>
                <a:gd name="T60" fmla="*/ 110 w 234"/>
                <a:gd name="T61" fmla="*/ 20 h 63"/>
                <a:gd name="T62" fmla="*/ 120 w 234"/>
                <a:gd name="T63" fmla="*/ 18 h 63"/>
                <a:gd name="T64" fmla="*/ 107 w 234"/>
                <a:gd name="T65" fmla="*/ 18 h 63"/>
                <a:gd name="T66" fmla="*/ 80 w 234"/>
                <a:gd name="T67" fmla="*/ 16 h 63"/>
                <a:gd name="T68" fmla="*/ 64 w 234"/>
                <a:gd name="T69" fmla="*/ 13 h 63"/>
                <a:gd name="T70" fmla="*/ 57 w 234"/>
                <a:gd name="T71" fmla="*/ 9 h 63"/>
                <a:gd name="T72" fmla="*/ 83 w 234"/>
                <a:gd name="T73" fmla="*/ 6 h 63"/>
                <a:gd name="T74" fmla="*/ 123 w 234"/>
                <a:gd name="T75" fmla="*/ 6 h 63"/>
                <a:gd name="T76" fmla="*/ 145 w 234"/>
                <a:gd name="T77" fmla="*/ 3 h 6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34"/>
                <a:gd name="T118" fmla="*/ 0 h 63"/>
                <a:gd name="T119" fmla="*/ 234 w 234"/>
                <a:gd name="T120" fmla="*/ 63 h 63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34" h="63">
                  <a:moveTo>
                    <a:pt x="155" y="0"/>
                  </a:moveTo>
                  <a:lnTo>
                    <a:pt x="175" y="2"/>
                  </a:lnTo>
                  <a:lnTo>
                    <a:pt x="194" y="3"/>
                  </a:lnTo>
                  <a:lnTo>
                    <a:pt x="214" y="5"/>
                  </a:lnTo>
                  <a:lnTo>
                    <a:pt x="234" y="6"/>
                  </a:lnTo>
                  <a:lnTo>
                    <a:pt x="234" y="8"/>
                  </a:lnTo>
                  <a:lnTo>
                    <a:pt x="232" y="9"/>
                  </a:lnTo>
                  <a:lnTo>
                    <a:pt x="211" y="12"/>
                  </a:lnTo>
                  <a:lnTo>
                    <a:pt x="194" y="16"/>
                  </a:lnTo>
                  <a:lnTo>
                    <a:pt x="180" y="20"/>
                  </a:lnTo>
                  <a:lnTo>
                    <a:pt x="161" y="26"/>
                  </a:lnTo>
                  <a:lnTo>
                    <a:pt x="145" y="28"/>
                  </a:lnTo>
                  <a:lnTo>
                    <a:pt x="130" y="29"/>
                  </a:lnTo>
                  <a:lnTo>
                    <a:pt x="114" y="30"/>
                  </a:lnTo>
                  <a:lnTo>
                    <a:pt x="100" y="32"/>
                  </a:lnTo>
                  <a:lnTo>
                    <a:pt x="100" y="33"/>
                  </a:lnTo>
                  <a:lnTo>
                    <a:pt x="104" y="35"/>
                  </a:lnTo>
                  <a:lnTo>
                    <a:pt x="108" y="35"/>
                  </a:lnTo>
                  <a:lnTo>
                    <a:pt x="108" y="39"/>
                  </a:lnTo>
                  <a:lnTo>
                    <a:pt x="108" y="42"/>
                  </a:lnTo>
                  <a:lnTo>
                    <a:pt x="107" y="42"/>
                  </a:lnTo>
                  <a:lnTo>
                    <a:pt x="105" y="42"/>
                  </a:lnTo>
                  <a:lnTo>
                    <a:pt x="93" y="45"/>
                  </a:lnTo>
                  <a:lnTo>
                    <a:pt x="78" y="48"/>
                  </a:lnTo>
                  <a:lnTo>
                    <a:pt x="71" y="56"/>
                  </a:lnTo>
                  <a:lnTo>
                    <a:pt x="63" y="63"/>
                  </a:lnTo>
                  <a:lnTo>
                    <a:pt x="53" y="63"/>
                  </a:lnTo>
                  <a:lnTo>
                    <a:pt x="33" y="60"/>
                  </a:lnTo>
                  <a:lnTo>
                    <a:pt x="13" y="59"/>
                  </a:lnTo>
                  <a:lnTo>
                    <a:pt x="1" y="58"/>
                  </a:lnTo>
                  <a:lnTo>
                    <a:pt x="0" y="56"/>
                  </a:lnTo>
                  <a:lnTo>
                    <a:pt x="0" y="55"/>
                  </a:lnTo>
                  <a:lnTo>
                    <a:pt x="0" y="53"/>
                  </a:lnTo>
                  <a:lnTo>
                    <a:pt x="11" y="53"/>
                  </a:lnTo>
                  <a:lnTo>
                    <a:pt x="24" y="52"/>
                  </a:lnTo>
                  <a:lnTo>
                    <a:pt x="30" y="50"/>
                  </a:lnTo>
                  <a:lnTo>
                    <a:pt x="35" y="49"/>
                  </a:lnTo>
                  <a:lnTo>
                    <a:pt x="38" y="46"/>
                  </a:lnTo>
                  <a:lnTo>
                    <a:pt x="40" y="43"/>
                  </a:lnTo>
                  <a:lnTo>
                    <a:pt x="40" y="42"/>
                  </a:lnTo>
                  <a:lnTo>
                    <a:pt x="47" y="40"/>
                  </a:lnTo>
                  <a:lnTo>
                    <a:pt x="55" y="39"/>
                  </a:lnTo>
                  <a:lnTo>
                    <a:pt x="51" y="38"/>
                  </a:lnTo>
                  <a:lnTo>
                    <a:pt x="47" y="36"/>
                  </a:lnTo>
                  <a:lnTo>
                    <a:pt x="53" y="38"/>
                  </a:lnTo>
                  <a:lnTo>
                    <a:pt x="57" y="38"/>
                  </a:lnTo>
                  <a:lnTo>
                    <a:pt x="61" y="38"/>
                  </a:lnTo>
                  <a:lnTo>
                    <a:pt x="64" y="36"/>
                  </a:lnTo>
                  <a:lnTo>
                    <a:pt x="60" y="33"/>
                  </a:lnTo>
                  <a:lnTo>
                    <a:pt x="57" y="29"/>
                  </a:lnTo>
                  <a:lnTo>
                    <a:pt x="57" y="26"/>
                  </a:lnTo>
                  <a:lnTo>
                    <a:pt x="58" y="23"/>
                  </a:lnTo>
                  <a:lnTo>
                    <a:pt x="73" y="26"/>
                  </a:lnTo>
                  <a:lnTo>
                    <a:pt x="85" y="30"/>
                  </a:lnTo>
                  <a:lnTo>
                    <a:pt x="88" y="26"/>
                  </a:lnTo>
                  <a:lnTo>
                    <a:pt x="93" y="25"/>
                  </a:lnTo>
                  <a:lnTo>
                    <a:pt x="98" y="22"/>
                  </a:lnTo>
                  <a:lnTo>
                    <a:pt x="104" y="22"/>
                  </a:lnTo>
                  <a:lnTo>
                    <a:pt x="110" y="20"/>
                  </a:lnTo>
                  <a:lnTo>
                    <a:pt x="115" y="19"/>
                  </a:lnTo>
                  <a:lnTo>
                    <a:pt x="120" y="18"/>
                  </a:lnTo>
                  <a:lnTo>
                    <a:pt x="124" y="15"/>
                  </a:lnTo>
                  <a:lnTo>
                    <a:pt x="107" y="18"/>
                  </a:lnTo>
                  <a:lnTo>
                    <a:pt x="90" y="18"/>
                  </a:lnTo>
                  <a:lnTo>
                    <a:pt x="80" y="16"/>
                  </a:lnTo>
                  <a:lnTo>
                    <a:pt x="73" y="15"/>
                  </a:lnTo>
                  <a:lnTo>
                    <a:pt x="64" y="13"/>
                  </a:lnTo>
                  <a:lnTo>
                    <a:pt x="57" y="10"/>
                  </a:lnTo>
                  <a:lnTo>
                    <a:pt x="57" y="9"/>
                  </a:lnTo>
                  <a:lnTo>
                    <a:pt x="58" y="8"/>
                  </a:lnTo>
                  <a:lnTo>
                    <a:pt x="83" y="6"/>
                  </a:lnTo>
                  <a:lnTo>
                    <a:pt x="110" y="6"/>
                  </a:lnTo>
                  <a:lnTo>
                    <a:pt x="123" y="6"/>
                  </a:lnTo>
                  <a:lnTo>
                    <a:pt x="134" y="6"/>
                  </a:lnTo>
                  <a:lnTo>
                    <a:pt x="145" y="3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7" name="Freeform 7"/>
            <p:cNvSpPr>
              <a:spLocks noChangeArrowheads="1"/>
            </p:cNvSpPr>
            <p:nvPr/>
          </p:nvSpPr>
          <p:spPr bwMode="auto">
            <a:xfrm>
              <a:off x="2206" y="17"/>
              <a:ext cx="64" cy="23"/>
            </a:xfrm>
            <a:custGeom>
              <a:avLst/>
              <a:gdLst>
                <a:gd name="T0" fmla="*/ 0 w 64"/>
                <a:gd name="T1" fmla="*/ 12 h 23"/>
                <a:gd name="T2" fmla="*/ 0 w 64"/>
                <a:gd name="T3" fmla="*/ 6 h 23"/>
                <a:gd name="T4" fmla="*/ 0 w 64"/>
                <a:gd name="T5" fmla="*/ 0 h 23"/>
                <a:gd name="T6" fmla="*/ 16 w 64"/>
                <a:gd name="T7" fmla="*/ 0 h 23"/>
                <a:gd name="T8" fmla="*/ 34 w 64"/>
                <a:gd name="T9" fmla="*/ 2 h 23"/>
                <a:gd name="T10" fmla="*/ 49 w 64"/>
                <a:gd name="T11" fmla="*/ 10 h 23"/>
                <a:gd name="T12" fmla="*/ 64 w 64"/>
                <a:gd name="T13" fmla="*/ 17 h 23"/>
                <a:gd name="T14" fmla="*/ 64 w 64"/>
                <a:gd name="T15" fmla="*/ 20 h 23"/>
                <a:gd name="T16" fmla="*/ 64 w 64"/>
                <a:gd name="T17" fmla="*/ 23 h 23"/>
                <a:gd name="T18" fmla="*/ 61 w 64"/>
                <a:gd name="T19" fmla="*/ 23 h 23"/>
                <a:gd name="T20" fmla="*/ 57 w 64"/>
                <a:gd name="T21" fmla="*/ 23 h 23"/>
                <a:gd name="T22" fmla="*/ 44 w 64"/>
                <a:gd name="T23" fmla="*/ 20 h 23"/>
                <a:gd name="T24" fmla="*/ 29 w 64"/>
                <a:gd name="T25" fmla="*/ 16 h 23"/>
                <a:gd name="T26" fmla="*/ 11 w 64"/>
                <a:gd name="T27" fmla="*/ 13 h 23"/>
                <a:gd name="T28" fmla="*/ 0 w 64"/>
                <a:gd name="T29" fmla="*/ 12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23"/>
                <a:gd name="T47" fmla="*/ 64 w 64"/>
                <a:gd name="T48" fmla="*/ 23 h 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23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34" y="2"/>
                  </a:lnTo>
                  <a:lnTo>
                    <a:pt x="49" y="10"/>
                  </a:lnTo>
                  <a:lnTo>
                    <a:pt x="64" y="17"/>
                  </a:lnTo>
                  <a:lnTo>
                    <a:pt x="64" y="20"/>
                  </a:lnTo>
                  <a:lnTo>
                    <a:pt x="64" y="23"/>
                  </a:lnTo>
                  <a:lnTo>
                    <a:pt x="61" y="23"/>
                  </a:lnTo>
                  <a:lnTo>
                    <a:pt x="57" y="23"/>
                  </a:lnTo>
                  <a:lnTo>
                    <a:pt x="44" y="20"/>
                  </a:lnTo>
                  <a:lnTo>
                    <a:pt x="29" y="16"/>
                  </a:lnTo>
                  <a:lnTo>
                    <a:pt x="11" y="13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8" name="Freeform 8"/>
            <p:cNvSpPr>
              <a:spLocks noChangeArrowheads="1"/>
            </p:cNvSpPr>
            <p:nvPr/>
          </p:nvSpPr>
          <p:spPr bwMode="auto">
            <a:xfrm>
              <a:off x="891" y="19"/>
              <a:ext cx="70" cy="27"/>
            </a:xfrm>
            <a:custGeom>
              <a:avLst/>
              <a:gdLst>
                <a:gd name="T0" fmla="*/ 33 w 70"/>
                <a:gd name="T1" fmla="*/ 0 h 27"/>
                <a:gd name="T2" fmla="*/ 39 w 70"/>
                <a:gd name="T3" fmla="*/ 0 h 27"/>
                <a:gd name="T4" fmla="*/ 46 w 70"/>
                <a:gd name="T5" fmla="*/ 1 h 27"/>
                <a:gd name="T6" fmla="*/ 51 w 70"/>
                <a:gd name="T7" fmla="*/ 3 h 27"/>
                <a:gd name="T8" fmla="*/ 56 w 70"/>
                <a:gd name="T9" fmla="*/ 5 h 27"/>
                <a:gd name="T10" fmla="*/ 61 w 70"/>
                <a:gd name="T11" fmla="*/ 8 h 27"/>
                <a:gd name="T12" fmla="*/ 64 w 70"/>
                <a:gd name="T13" fmla="*/ 11 h 27"/>
                <a:gd name="T14" fmla="*/ 67 w 70"/>
                <a:gd name="T15" fmla="*/ 15 h 27"/>
                <a:gd name="T16" fmla="*/ 70 w 70"/>
                <a:gd name="T17" fmla="*/ 20 h 27"/>
                <a:gd name="T18" fmla="*/ 69 w 70"/>
                <a:gd name="T19" fmla="*/ 20 h 27"/>
                <a:gd name="T20" fmla="*/ 67 w 70"/>
                <a:gd name="T21" fmla="*/ 20 h 27"/>
                <a:gd name="T22" fmla="*/ 56 w 70"/>
                <a:gd name="T23" fmla="*/ 24 h 27"/>
                <a:gd name="T24" fmla="*/ 43 w 70"/>
                <a:gd name="T25" fmla="*/ 25 h 27"/>
                <a:gd name="T26" fmla="*/ 31 w 70"/>
                <a:gd name="T27" fmla="*/ 27 h 27"/>
                <a:gd name="T28" fmla="*/ 24 w 70"/>
                <a:gd name="T29" fmla="*/ 27 h 27"/>
                <a:gd name="T30" fmla="*/ 17 w 70"/>
                <a:gd name="T31" fmla="*/ 25 h 27"/>
                <a:gd name="T32" fmla="*/ 10 w 70"/>
                <a:gd name="T33" fmla="*/ 21 h 27"/>
                <a:gd name="T34" fmla="*/ 4 w 70"/>
                <a:gd name="T35" fmla="*/ 17 h 27"/>
                <a:gd name="T36" fmla="*/ 0 w 70"/>
                <a:gd name="T37" fmla="*/ 11 h 27"/>
                <a:gd name="T38" fmla="*/ 9 w 70"/>
                <a:gd name="T39" fmla="*/ 11 h 27"/>
                <a:gd name="T40" fmla="*/ 17 w 70"/>
                <a:gd name="T41" fmla="*/ 8 h 27"/>
                <a:gd name="T42" fmla="*/ 26 w 70"/>
                <a:gd name="T43" fmla="*/ 4 h 27"/>
                <a:gd name="T44" fmla="*/ 33 w 70"/>
                <a:gd name="T45" fmla="*/ 0 h 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0"/>
                <a:gd name="T70" fmla="*/ 0 h 27"/>
                <a:gd name="T71" fmla="*/ 70 w 70"/>
                <a:gd name="T72" fmla="*/ 27 h 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0" h="27">
                  <a:moveTo>
                    <a:pt x="33" y="0"/>
                  </a:moveTo>
                  <a:lnTo>
                    <a:pt x="39" y="0"/>
                  </a:lnTo>
                  <a:lnTo>
                    <a:pt x="46" y="1"/>
                  </a:lnTo>
                  <a:lnTo>
                    <a:pt x="51" y="3"/>
                  </a:lnTo>
                  <a:lnTo>
                    <a:pt x="56" y="5"/>
                  </a:lnTo>
                  <a:lnTo>
                    <a:pt x="61" y="8"/>
                  </a:lnTo>
                  <a:lnTo>
                    <a:pt x="64" y="11"/>
                  </a:lnTo>
                  <a:lnTo>
                    <a:pt x="67" y="15"/>
                  </a:lnTo>
                  <a:lnTo>
                    <a:pt x="70" y="20"/>
                  </a:lnTo>
                  <a:lnTo>
                    <a:pt x="69" y="20"/>
                  </a:lnTo>
                  <a:lnTo>
                    <a:pt x="67" y="20"/>
                  </a:lnTo>
                  <a:lnTo>
                    <a:pt x="56" y="24"/>
                  </a:lnTo>
                  <a:lnTo>
                    <a:pt x="43" y="25"/>
                  </a:lnTo>
                  <a:lnTo>
                    <a:pt x="31" y="27"/>
                  </a:lnTo>
                  <a:lnTo>
                    <a:pt x="24" y="27"/>
                  </a:lnTo>
                  <a:lnTo>
                    <a:pt x="17" y="25"/>
                  </a:lnTo>
                  <a:lnTo>
                    <a:pt x="10" y="21"/>
                  </a:lnTo>
                  <a:lnTo>
                    <a:pt x="4" y="17"/>
                  </a:lnTo>
                  <a:lnTo>
                    <a:pt x="0" y="11"/>
                  </a:lnTo>
                  <a:lnTo>
                    <a:pt x="9" y="11"/>
                  </a:lnTo>
                  <a:lnTo>
                    <a:pt x="17" y="8"/>
                  </a:lnTo>
                  <a:lnTo>
                    <a:pt x="26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9" name="Freeform 9"/>
            <p:cNvSpPr>
              <a:spLocks noChangeArrowheads="1"/>
            </p:cNvSpPr>
            <p:nvPr/>
          </p:nvSpPr>
          <p:spPr bwMode="auto">
            <a:xfrm>
              <a:off x="1703" y="27"/>
              <a:ext cx="3" cy="1"/>
            </a:xfrm>
            <a:custGeom>
              <a:avLst/>
              <a:gdLst>
                <a:gd name="T0" fmla="*/ 0 w 3"/>
                <a:gd name="T1" fmla="*/ 0 h 1"/>
                <a:gd name="T2" fmla="*/ 2 w 3"/>
                <a:gd name="T3" fmla="*/ 0 h 1"/>
                <a:gd name="T4" fmla="*/ 3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1"/>
                <a:gd name="T17" fmla="*/ 3 w 3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1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0" name="Freeform 10"/>
            <p:cNvSpPr>
              <a:spLocks noChangeArrowheads="1"/>
            </p:cNvSpPr>
            <p:nvPr/>
          </p:nvSpPr>
          <p:spPr bwMode="auto">
            <a:xfrm>
              <a:off x="1711" y="27"/>
              <a:ext cx="48" cy="12"/>
            </a:xfrm>
            <a:custGeom>
              <a:avLst/>
              <a:gdLst>
                <a:gd name="T0" fmla="*/ 0 w 48"/>
                <a:gd name="T1" fmla="*/ 0 h 12"/>
                <a:gd name="T2" fmla="*/ 11 w 48"/>
                <a:gd name="T3" fmla="*/ 0 h 12"/>
                <a:gd name="T4" fmla="*/ 24 w 48"/>
                <a:gd name="T5" fmla="*/ 2 h 12"/>
                <a:gd name="T6" fmla="*/ 35 w 48"/>
                <a:gd name="T7" fmla="*/ 2 h 12"/>
                <a:gd name="T8" fmla="*/ 48 w 48"/>
                <a:gd name="T9" fmla="*/ 2 h 12"/>
                <a:gd name="T10" fmla="*/ 48 w 48"/>
                <a:gd name="T11" fmla="*/ 3 h 12"/>
                <a:gd name="T12" fmla="*/ 48 w 48"/>
                <a:gd name="T13" fmla="*/ 3 h 12"/>
                <a:gd name="T14" fmla="*/ 48 w 48"/>
                <a:gd name="T15" fmla="*/ 5 h 12"/>
                <a:gd name="T16" fmla="*/ 48 w 48"/>
                <a:gd name="T17" fmla="*/ 6 h 12"/>
                <a:gd name="T18" fmla="*/ 40 w 48"/>
                <a:gd name="T19" fmla="*/ 9 h 12"/>
                <a:gd name="T20" fmla="*/ 30 w 48"/>
                <a:gd name="T21" fmla="*/ 12 h 12"/>
                <a:gd name="T22" fmla="*/ 20 w 48"/>
                <a:gd name="T23" fmla="*/ 12 h 12"/>
                <a:gd name="T24" fmla="*/ 8 w 48"/>
                <a:gd name="T25" fmla="*/ 10 h 12"/>
                <a:gd name="T26" fmla="*/ 4 w 48"/>
                <a:gd name="T27" fmla="*/ 6 h 12"/>
                <a:gd name="T28" fmla="*/ 0 w 48"/>
                <a:gd name="T29" fmla="*/ 0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8"/>
                <a:gd name="T46" fmla="*/ 0 h 12"/>
                <a:gd name="T47" fmla="*/ 48 w 48"/>
                <a:gd name="T48" fmla="*/ 12 h 1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8" h="12">
                  <a:moveTo>
                    <a:pt x="0" y="0"/>
                  </a:moveTo>
                  <a:lnTo>
                    <a:pt x="11" y="0"/>
                  </a:lnTo>
                  <a:lnTo>
                    <a:pt x="24" y="2"/>
                  </a:lnTo>
                  <a:lnTo>
                    <a:pt x="35" y="2"/>
                  </a:lnTo>
                  <a:lnTo>
                    <a:pt x="48" y="2"/>
                  </a:lnTo>
                  <a:lnTo>
                    <a:pt x="48" y="3"/>
                  </a:lnTo>
                  <a:lnTo>
                    <a:pt x="48" y="5"/>
                  </a:lnTo>
                  <a:lnTo>
                    <a:pt x="48" y="6"/>
                  </a:lnTo>
                  <a:lnTo>
                    <a:pt x="40" y="9"/>
                  </a:lnTo>
                  <a:lnTo>
                    <a:pt x="30" y="12"/>
                  </a:lnTo>
                  <a:lnTo>
                    <a:pt x="20" y="12"/>
                  </a:lnTo>
                  <a:lnTo>
                    <a:pt x="8" y="10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1" name="Freeform 11"/>
            <p:cNvSpPr>
              <a:spLocks noChangeArrowheads="1"/>
            </p:cNvSpPr>
            <p:nvPr/>
          </p:nvSpPr>
          <p:spPr bwMode="auto">
            <a:xfrm>
              <a:off x="818" y="33"/>
              <a:ext cx="36" cy="14"/>
            </a:xfrm>
            <a:custGeom>
              <a:avLst/>
              <a:gdLst>
                <a:gd name="T0" fmla="*/ 19 w 36"/>
                <a:gd name="T1" fmla="*/ 0 h 14"/>
                <a:gd name="T2" fmla="*/ 27 w 36"/>
                <a:gd name="T3" fmla="*/ 3 h 14"/>
                <a:gd name="T4" fmla="*/ 36 w 36"/>
                <a:gd name="T5" fmla="*/ 4 h 14"/>
                <a:gd name="T6" fmla="*/ 36 w 36"/>
                <a:gd name="T7" fmla="*/ 6 h 14"/>
                <a:gd name="T8" fmla="*/ 36 w 36"/>
                <a:gd name="T9" fmla="*/ 6 h 14"/>
                <a:gd name="T10" fmla="*/ 34 w 36"/>
                <a:gd name="T11" fmla="*/ 9 h 14"/>
                <a:gd name="T12" fmla="*/ 34 w 36"/>
                <a:gd name="T13" fmla="*/ 11 h 14"/>
                <a:gd name="T14" fmla="*/ 30 w 36"/>
                <a:gd name="T15" fmla="*/ 13 h 14"/>
                <a:gd name="T16" fmla="*/ 26 w 36"/>
                <a:gd name="T17" fmla="*/ 14 h 14"/>
                <a:gd name="T18" fmla="*/ 13 w 36"/>
                <a:gd name="T19" fmla="*/ 11 h 14"/>
                <a:gd name="T20" fmla="*/ 0 w 36"/>
                <a:gd name="T21" fmla="*/ 9 h 14"/>
                <a:gd name="T22" fmla="*/ 9 w 36"/>
                <a:gd name="T23" fmla="*/ 4 h 14"/>
                <a:gd name="T24" fmla="*/ 19 w 36"/>
                <a:gd name="T25" fmla="*/ 0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6"/>
                <a:gd name="T40" fmla="*/ 0 h 14"/>
                <a:gd name="T41" fmla="*/ 36 w 36"/>
                <a:gd name="T42" fmla="*/ 14 h 1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6" h="14">
                  <a:moveTo>
                    <a:pt x="19" y="0"/>
                  </a:moveTo>
                  <a:lnTo>
                    <a:pt x="27" y="3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4" y="9"/>
                  </a:lnTo>
                  <a:lnTo>
                    <a:pt x="34" y="11"/>
                  </a:lnTo>
                  <a:lnTo>
                    <a:pt x="30" y="13"/>
                  </a:lnTo>
                  <a:lnTo>
                    <a:pt x="26" y="14"/>
                  </a:lnTo>
                  <a:lnTo>
                    <a:pt x="13" y="11"/>
                  </a:lnTo>
                  <a:lnTo>
                    <a:pt x="0" y="9"/>
                  </a:lnTo>
                  <a:lnTo>
                    <a:pt x="9" y="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2" name="Freeform 12"/>
            <p:cNvSpPr>
              <a:spLocks noChangeArrowheads="1"/>
            </p:cNvSpPr>
            <p:nvPr/>
          </p:nvSpPr>
          <p:spPr bwMode="auto">
            <a:xfrm>
              <a:off x="1646" y="33"/>
              <a:ext cx="63" cy="31"/>
            </a:xfrm>
            <a:custGeom>
              <a:avLst/>
              <a:gdLst>
                <a:gd name="T0" fmla="*/ 0 w 63"/>
                <a:gd name="T1" fmla="*/ 0 h 31"/>
                <a:gd name="T2" fmla="*/ 13 w 63"/>
                <a:gd name="T3" fmla="*/ 1 h 31"/>
                <a:gd name="T4" fmla="*/ 30 w 63"/>
                <a:gd name="T5" fmla="*/ 1 h 31"/>
                <a:gd name="T6" fmla="*/ 47 w 63"/>
                <a:gd name="T7" fmla="*/ 3 h 31"/>
                <a:gd name="T8" fmla="*/ 59 w 63"/>
                <a:gd name="T9" fmla="*/ 4 h 31"/>
                <a:gd name="T10" fmla="*/ 60 w 63"/>
                <a:gd name="T11" fmla="*/ 6 h 31"/>
                <a:gd name="T12" fmla="*/ 63 w 63"/>
                <a:gd name="T13" fmla="*/ 7 h 31"/>
                <a:gd name="T14" fmla="*/ 63 w 63"/>
                <a:gd name="T15" fmla="*/ 9 h 31"/>
                <a:gd name="T16" fmla="*/ 63 w 63"/>
                <a:gd name="T17" fmla="*/ 10 h 31"/>
                <a:gd name="T18" fmla="*/ 52 w 63"/>
                <a:gd name="T19" fmla="*/ 21 h 31"/>
                <a:gd name="T20" fmla="*/ 40 w 63"/>
                <a:gd name="T21" fmla="*/ 31 h 31"/>
                <a:gd name="T22" fmla="*/ 36 w 63"/>
                <a:gd name="T23" fmla="*/ 30 h 31"/>
                <a:gd name="T24" fmla="*/ 32 w 63"/>
                <a:gd name="T25" fmla="*/ 30 h 31"/>
                <a:gd name="T26" fmla="*/ 25 w 63"/>
                <a:gd name="T27" fmla="*/ 24 h 31"/>
                <a:gd name="T28" fmla="*/ 15 w 63"/>
                <a:gd name="T29" fmla="*/ 17 h 31"/>
                <a:gd name="T30" fmla="*/ 5 w 63"/>
                <a:gd name="T31" fmla="*/ 7 h 31"/>
                <a:gd name="T32" fmla="*/ 0 w 63"/>
                <a:gd name="T33" fmla="*/ 0 h 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3"/>
                <a:gd name="T52" fmla="*/ 0 h 31"/>
                <a:gd name="T53" fmla="*/ 63 w 63"/>
                <a:gd name="T54" fmla="*/ 31 h 3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3" h="31">
                  <a:moveTo>
                    <a:pt x="0" y="0"/>
                  </a:moveTo>
                  <a:lnTo>
                    <a:pt x="13" y="1"/>
                  </a:lnTo>
                  <a:lnTo>
                    <a:pt x="30" y="1"/>
                  </a:lnTo>
                  <a:lnTo>
                    <a:pt x="47" y="3"/>
                  </a:lnTo>
                  <a:lnTo>
                    <a:pt x="59" y="4"/>
                  </a:lnTo>
                  <a:lnTo>
                    <a:pt x="60" y="6"/>
                  </a:lnTo>
                  <a:lnTo>
                    <a:pt x="63" y="7"/>
                  </a:lnTo>
                  <a:lnTo>
                    <a:pt x="63" y="9"/>
                  </a:lnTo>
                  <a:lnTo>
                    <a:pt x="63" y="10"/>
                  </a:lnTo>
                  <a:lnTo>
                    <a:pt x="52" y="21"/>
                  </a:lnTo>
                  <a:lnTo>
                    <a:pt x="40" y="31"/>
                  </a:lnTo>
                  <a:lnTo>
                    <a:pt x="36" y="30"/>
                  </a:lnTo>
                  <a:lnTo>
                    <a:pt x="32" y="30"/>
                  </a:lnTo>
                  <a:lnTo>
                    <a:pt x="25" y="24"/>
                  </a:lnTo>
                  <a:lnTo>
                    <a:pt x="15" y="17"/>
                  </a:lnTo>
                  <a:lnTo>
                    <a:pt x="5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3" name="Freeform 13"/>
            <p:cNvSpPr>
              <a:spLocks noChangeArrowheads="1"/>
            </p:cNvSpPr>
            <p:nvPr/>
          </p:nvSpPr>
          <p:spPr bwMode="auto">
            <a:xfrm>
              <a:off x="865" y="36"/>
              <a:ext cx="20" cy="16"/>
            </a:xfrm>
            <a:custGeom>
              <a:avLst/>
              <a:gdLst>
                <a:gd name="T0" fmla="*/ 6 w 20"/>
                <a:gd name="T1" fmla="*/ 0 h 16"/>
                <a:gd name="T2" fmla="*/ 7 w 20"/>
                <a:gd name="T3" fmla="*/ 0 h 16"/>
                <a:gd name="T4" fmla="*/ 10 w 20"/>
                <a:gd name="T5" fmla="*/ 0 h 16"/>
                <a:gd name="T6" fmla="*/ 16 w 20"/>
                <a:gd name="T7" fmla="*/ 7 h 16"/>
                <a:gd name="T8" fmla="*/ 20 w 20"/>
                <a:gd name="T9" fmla="*/ 13 h 16"/>
                <a:gd name="T10" fmla="*/ 20 w 20"/>
                <a:gd name="T11" fmla="*/ 14 h 16"/>
                <a:gd name="T12" fmla="*/ 19 w 20"/>
                <a:gd name="T13" fmla="*/ 16 h 16"/>
                <a:gd name="T14" fmla="*/ 12 w 20"/>
                <a:gd name="T15" fmla="*/ 16 h 16"/>
                <a:gd name="T16" fmla="*/ 6 w 20"/>
                <a:gd name="T17" fmla="*/ 14 h 16"/>
                <a:gd name="T18" fmla="*/ 2 w 20"/>
                <a:gd name="T19" fmla="*/ 11 h 16"/>
                <a:gd name="T20" fmla="*/ 0 w 20"/>
                <a:gd name="T21" fmla="*/ 4 h 16"/>
                <a:gd name="T22" fmla="*/ 3 w 20"/>
                <a:gd name="T23" fmla="*/ 3 h 16"/>
                <a:gd name="T24" fmla="*/ 6 w 20"/>
                <a:gd name="T25" fmla="*/ 0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"/>
                <a:gd name="T40" fmla="*/ 0 h 16"/>
                <a:gd name="T41" fmla="*/ 20 w 20"/>
                <a:gd name="T42" fmla="*/ 16 h 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" h="16">
                  <a:moveTo>
                    <a:pt x="6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7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6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1"/>
                  </a:lnTo>
                  <a:lnTo>
                    <a:pt x="0" y="4"/>
                  </a:lnTo>
                  <a:lnTo>
                    <a:pt x="3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4" name="Freeform 14"/>
            <p:cNvSpPr>
              <a:spLocks noChangeArrowheads="1"/>
            </p:cNvSpPr>
            <p:nvPr/>
          </p:nvSpPr>
          <p:spPr bwMode="auto">
            <a:xfrm>
              <a:off x="745" y="39"/>
              <a:ext cx="36" cy="17"/>
            </a:xfrm>
            <a:custGeom>
              <a:avLst/>
              <a:gdLst>
                <a:gd name="T0" fmla="*/ 19 w 36"/>
                <a:gd name="T1" fmla="*/ 0 h 17"/>
                <a:gd name="T2" fmla="*/ 28 w 36"/>
                <a:gd name="T3" fmla="*/ 1 h 17"/>
                <a:gd name="T4" fmla="*/ 36 w 36"/>
                <a:gd name="T5" fmla="*/ 1 h 17"/>
                <a:gd name="T6" fmla="*/ 36 w 36"/>
                <a:gd name="T7" fmla="*/ 3 h 17"/>
                <a:gd name="T8" fmla="*/ 36 w 36"/>
                <a:gd name="T9" fmla="*/ 3 h 17"/>
                <a:gd name="T10" fmla="*/ 36 w 36"/>
                <a:gd name="T11" fmla="*/ 4 h 17"/>
                <a:gd name="T12" fmla="*/ 36 w 36"/>
                <a:gd name="T13" fmla="*/ 4 h 17"/>
                <a:gd name="T14" fmla="*/ 29 w 36"/>
                <a:gd name="T15" fmla="*/ 10 h 17"/>
                <a:gd name="T16" fmla="*/ 19 w 36"/>
                <a:gd name="T17" fmla="*/ 14 h 17"/>
                <a:gd name="T18" fmla="*/ 15 w 36"/>
                <a:gd name="T19" fmla="*/ 17 h 17"/>
                <a:gd name="T20" fmla="*/ 9 w 36"/>
                <a:gd name="T21" fmla="*/ 17 h 17"/>
                <a:gd name="T22" fmla="*/ 5 w 36"/>
                <a:gd name="T23" fmla="*/ 15 h 17"/>
                <a:gd name="T24" fmla="*/ 0 w 36"/>
                <a:gd name="T25" fmla="*/ 11 h 17"/>
                <a:gd name="T26" fmla="*/ 9 w 36"/>
                <a:gd name="T27" fmla="*/ 5 h 17"/>
                <a:gd name="T28" fmla="*/ 19 w 36"/>
                <a:gd name="T29" fmla="*/ 0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"/>
                <a:gd name="T46" fmla="*/ 0 h 17"/>
                <a:gd name="T47" fmla="*/ 36 w 36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" h="17">
                  <a:moveTo>
                    <a:pt x="19" y="0"/>
                  </a:moveTo>
                  <a:lnTo>
                    <a:pt x="28" y="1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4"/>
                  </a:lnTo>
                  <a:lnTo>
                    <a:pt x="29" y="10"/>
                  </a:lnTo>
                  <a:lnTo>
                    <a:pt x="19" y="14"/>
                  </a:lnTo>
                  <a:lnTo>
                    <a:pt x="15" y="17"/>
                  </a:lnTo>
                  <a:lnTo>
                    <a:pt x="9" y="17"/>
                  </a:lnTo>
                  <a:lnTo>
                    <a:pt x="5" y="15"/>
                  </a:lnTo>
                  <a:lnTo>
                    <a:pt x="0" y="11"/>
                  </a:lnTo>
                  <a:lnTo>
                    <a:pt x="9" y="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5" name="Freeform 15"/>
            <p:cNvSpPr>
              <a:spLocks noChangeArrowheads="1"/>
            </p:cNvSpPr>
            <p:nvPr/>
          </p:nvSpPr>
          <p:spPr bwMode="auto">
            <a:xfrm>
              <a:off x="2279" y="39"/>
              <a:ext cx="34" cy="10"/>
            </a:xfrm>
            <a:custGeom>
              <a:avLst/>
              <a:gdLst>
                <a:gd name="T0" fmla="*/ 34 w 34"/>
                <a:gd name="T1" fmla="*/ 8 h 10"/>
                <a:gd name="T2" fmla="*/ 23 w 34"/>
                <a:gd name="T3" fmla="*/ 10 h 10"/>
                <a:gd name="T4" fmla="*/ 14 w 34"/>
                <a:gd name="T5" fmla="*/ 8 h 10"/>
                <a:gd name="T6" fmla="*/ 7 w 34"/>
                <a:gd name="T7" fmla="*/ 7 h 10"/>
                <a:gd name="T8" fmla="*/ 0 w 34"/>
                <a:gd name="T9" fmla="*/ 1 h 10"/>
                <a:gd name="T10" fmla="*/ 0 w 34"/>
                <a:gd name="T11" fmla="*/ 1 h 10"/>
                <a:gd name="T12" fmla="*/ 0 w 34"/>
                <a:gd name="T13" fmla="*/ 0 h 10"/>
                <a:gd name="T14" fmla="*/ 17 w 34"/>
                <a:gd name="T15" fmla="*/ 1 h 10"/>
                <a:gd name="T16" fmla="*/ 34 w 34"/>
                <a:gd name="T17" fmla="*/ 1 h 10"/>
                <a:gd name="T18" fmla="*/ 34 w 34"/>
                <a:gd name="T19" fmla="*/ 5 h 10"/>
                <a:gd name="T20" fmla="*/ 34 w 34"/>
                <a:gd name="T21" fmla="*/ 8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"/>
                <a:gd name="T34" fmla="*/ 0 h 10"/>
                <a:gd name="T35" fmla="*/ 34 w 34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" h="10">
                  <a:moveTo>
                    <a:pt x="34" y="8"/>
                  </a:moveTo>
                  <a:lnTo>
                    <a:pt x="23" y="10"/>
                  </a:lnTo>
                  <a:lnTo>
                    <a:pt x="14" y="8"/>
                  </a:lnTo>
                  <a:lnTo>
                    <a:pt x="7" y="7"/>
                  </a:lnTo>
                  <a:lnTo>
                    <a:pt x="0" y="1"/>
                  </a:lnTo>
                  <a:lnTo>
                    <a:pt x="0" y="0"/>
                  </a:lnTo>
                  <a:lnTo>
                    <a:pt x="17" y="1"/>
                  </a:lnTo>
                  <a:lnTo>
                    <a:pt x="34" y="1"/>
                  </a:lnTo>
                  <a:lnTo>
                    <a:pt x="34" y="5"/>
                  </a:lnTo>
                  <a:lnTo>
                    <a:pt x="34" y="8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6" name="Freeform 16"/>
            <p:cNvSpPr>
              <a:spLocks noChangeArrowheads="1"/>
            </p:cNvSpPr>
            <p:nvPr/>
          </p:nvSpPr>
          <p:spPr bwMode="auto">
            <a:xfrm>
              <a:off x="651" y="47"/>
              <a:ext cx="130" cy="30"/>
            </a:xfrm>
            <a:custGeom>
              <a:avLst/>
              <a:gdLst>
                <a:gd name="T0" fmla="*/ 64 w 130"/>
                <a:gd name="T1" fmla="*/ 0 h 30"/>
                <a:gd name="T2" fmla="*/ 70 w 130"/>
                <a:gd name="T3" fmla="*/ 2 h 30"/>
                <a:gd name="T4" fmla="*/ 74 w 130"/>
                <a:gd name="T5" fmla="*/ 3 h 30"/>
                <a:gd name="T6" fmla="*/ 76 w 130"/>
                <a:gd name="T7" fmla="*/ 12 h 30"/>
                <a:gd name="T8" fmla="*/ 77 w 130"/>
                <a:gd name="T9" fmla="*/ 20 h 30"/>
                <a:gd name="T10" fmla="*/ 79 w 130"/>
                <a:gd name="T11" fmla="*/ 20 h 30"/>
                <a:gd name="T12" fmla="*/ 80 w 130"/>
                <a:gd name="T13" fmla="*/ 22 h 30"/>
                <a:gd name="T14" fmla="*/ 94 w 130"/>
                <a:gd name="T15" fmla="*/ 19 h 30"/>
                <a:gd name="T16" fmla="*/ 104 w 130"/>
                <a:gd name="T17" fmla="*/ 15 h 30"/>
                <a:gd name="T18" fmla="*/ 112 w 130"/>
                <a:gd name="T19" fmla="*/ 15 h 30"/>
                <a:gd name="T20" fmla="*/ 119 w 130"/>
                <a:gd name="T21" fmla="*/ 17 h 30"/>
                <a:gd name="T22" fmla="*/ 124 w 130"/>
                <a:gd name="T23" fmla="*/ 20 h 30"/>
                <a:gd name="T24" fmla="*/ 130 w 130"/>
                <a:gd name="T25" fmla="*/ 23 h 30"/>
                <a:gd name="T26" fmla="*/ 130 w 130"/>
                <a:gd name="T27" fmla="*/ 26 h 30"/>
                <a:gd name="T28" fmla="*/ 129 w 130"/>
                <a:gd name="T29" fmla="*/ 29 h 30"/>
                <a:gd name="T30" fmla="*/ 113 w 130"/>
                <a:gd name="T31" fmla="*/ 29 h 30"/>
                <a:gd name="T32" fmla="*/ 96 w 130"/>
                <a:gd name="T33" fmla="*/ 30 h 30"/>
                <a:gd name="T34" fmla="*/ 94 w 130"/>
                <a:gd name="T35" fmla="*/ 27 h 30"/>
                <a:gd name="T36" fmla="*/ 94 w 130"/>
                <a:gd name="T37" fmla="*/ 26 h 30"/>
                <a:gd name="T38" fmla="*/ 93 w 130"/>
                <a:gd name="T39" fmla="*/ 26 h 30"/>
                <a:gd name="T40" fmla="*/ 90 w 130"/>
                <a:gd name="T41" fmla="*/ 25 h 30"/>
                <a:gd name="T42" fmla="*/ 84 w 130"/>
                <a:gd name="T43" fmla="*/ 27 h 30"/>
                <a:gd name="T44" fmla="*/ 77 w 130"/>
                <a:gd name="T45" fmla="*/ 29 h 30"/>
                <a:gd name="T46" fmla="*/ 70 w 130"/>
                <a:gd name="T47" fmla="*/ 27 h 30"/>
                <a:gd name="T48" fmla="*/ 64 w 130"/>
                <a:gd name="T49" fmla="*/ 26 h 30"/>
                <a:gd name="T50" fmla="*/ 59 w 130"/>
                <a:gd name="T51" fmla="*/ 23 h 30"/>
                <a:gd name="T52" fmla="*/ 53 w 130"/>
                <a:gd name="T53" fmla="*/ 20 h 30"/>
                <a:gd name="T54" fmla="*/ 47 w 130"/>
                <a:gd name="T55" fmla="*/ 19 h 30"/>
                <a:gd name="T56" fmla="*/ 43 w 130"/>
                <a:gd name="T57" fmla="*/ 19 h 30"/>
                <a:gd name="T58" fmla="*/ 42 w 130"/>
                <a:gd name="T59" fmla="*/ 22 h 30"/>
                <a:gd name="T60" fmla="*/ 39 w 130"/>
                <a:gd name="T61" fmla="*/ 25 h 30"/>
                <a:gd name="T62" fmla="*/ 37 w 130"/>
                <a:gd name="T63" fmla="*/ 25 h 30"/>
                <a:gd name="T64" fmla="*/ 32 w 130"/>
                <a:gd name="T65" fmla="*/ 26 h 30"/>
                <a:gd name="T66" fmla="*/ 16 w 130"/>
                <a:gd name="T67" fmla="*/ 22 h 30"/>
                <a:gd name="T68" fmla="*/ 0 w 130"/>
                <a:gd name="T69" fmla="*/ 16 h 30"/>
                <a:gd name="T70" fmla="*/ 12 w 130"/>
                <a:gd name="T71" fmla="*/ 15 h 30"/>
                <a:gd name="T72" fmla="*/ 30 w 130"/>
                <a:gd name="T73" fmla="*/ 10 h 30"/>
                <a:gd name="T74" fmla="*/ 52 w 130"/>
                <a:gd name="T75" fmla="*/ 6 h 30"/>
                <a:gd name="T76" fmla="*/ 64 w 130"/>
                <a:gd name="T77" fmla="*/ 0 h 3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30"/>
                <a:gd name="T118" fmla="*/ 0 h 30"/>
                <a:gd name="T119" fmla="*/ 130 w 130"/>
                <a:gd name="T120" fmla="*/ 30 h 3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30" h="30">
                  <a:moveTo>
                    <a:pt x="64" y="0"/>
                  </a:moveTo>
                  <a:lnTo>
                    <a:pt x="70" y="2"/>
                  </a:lnTo>
                  <a:lnTo>
                    <a:pt x="74" y="3"/>
                  </a:lnTo>
                  <a:lnTo>
                    <a:pt x="76" y="12"/>
                  </a:lnTo>
                  <a:lnTo>
                    <a:pt x="77" y="20"/>
                  </a:lnTo>
                  <a:lnTo>
                    <a:pt x="79" y="20"/>
                  </a:lnTo>
                  <a:lnTo>
                    <a:pt x="80" y="22"/>
                  </a:lnTo>
                  <a:lnTo>
                    <a:pt x="94" y="19"/>
                  </a:lnTo>
                  <a:lnTo>
                    <a:pt x="104" y="15"/>
                  </a:lnTo>
                  <a:lnTo>
                    <a:pt x="112" y="15"/>
                  </a:lnTo>
                  <a:lnTo>
                    <a:pt x="119" y="17"/>
                  </a:lnTo>
                  <a:lnTo>
                    <a:pt x="124" y="20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29" y="29"/>
                  </a:lnTo>
                  <a:lnTo>
                    <a:pt x="113" y="29"/>
                  </a:lnTo>
                  <a:lnTo>
                    <a:pt x="96" y="30"/>
                  </a:lnTo>
                  <a:lnTo>
                    <a:pt x="94" y="27"/>
                  </a:lnTo>
                  <a:lnTo>
                    <a:pt x="94" y="26"/>
                  </a:lnTo>
                  <a:lnTo>
                    <a:pt x="93" y="26"/>
                  </a:lnTo>
                  <a:lnTo>
                    <a:pt x="90" y="25"/>
                  </a:lnTo>
                  <a:lnTo>
                    <a:pt x="84" y="27"/>
                  </a:lnTo>
                  <a:lnTo>
                    <a:pt x="77" y="29"/>
                  </a:lnTo>
                  <a:lnTo>
                    <a:pt x="70" y="27"/>
                  </a:lnTo>
                  <a:lnTo>
                    <a:pt x="64" y="26"/>
                  </a:lnTo>
                  <a:lnTo>
                    <a:pt x="59" y="23"/>
                  </a:lnTo>
                  <a:lnTo>
                    <a:pt x="53" y="20"/>
                  </a:lnTo>
                  <a:lnTo>
                    <a:pt x="47" y="19"/>
                  </a:lnTo>
                  <a:lnTo>
                    <a:pt x="43" y="19"/>
                  </a:lnTo>
                  <a:lnTo>
                    <a:pt x="42" y="22"/>
                  </a:lnTo>
                  <a:lnTo>
                    <a:pt x="39" y="25"/>
                  </a:lnTo>
                  <a:lnTo>
                    <a:pt x="37" y="25"/>
                  </a:lnTo>
                  <a:lnTo>
                    <a:pt x="32" y="26"/>
                  </a:lnTo>
                  <a:lnTo>
                    <a:pt x="16" y="22"/>
                  </a:lnTo>
                  <a:lnTo>
                    <a:pt x="0" y="16"/>
                  </a:lnTo>
                  <a:lnTo>
                    <a:pt x="12" y="15"/>
                  </a:lnTo>
                  <a:lnTo>
                    <a:pt x="30" y="10"/>
                  </a:lnTo>
                  <a:lnTo>
                    <a:pt x="52" y="6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7" name="Freeform 17"/>
            <p:cNvSpPr>
              <a:spLocks noChangeArrowheads="1"/>
            </p:cNvSpPr>
            <p:nvPr/>
          </p:nvSpPr>
          <p:spPr bwMode="auto">
            <a:xfrm>
              <a:off x="1334" y="54"/>
              <a:ext cx="1819" cy="1375"/>
            </a:xfrm>
            <a:custGeom>
              <a:avLst/>
              <a:gdLst>
                <a:gd name="T0" fmla="*/ 1369 w 1819"/>
                <a:gd name="T1" fmla="*/ 59 h 1375"/>
                <a:gd name="T2" fmla="*/ 1617 w 1819"/>
                <a:gd name="T3" fmla="*/ 89 h 1375"/>
                <a:gd name="T4" fmla="*/ 1819 w 1819"/>
                <a:gd name="T5" fmla="*/ 136 h 1375"/>
                <a:gd name="T6" fmla="*/ 1784 w 1819"/>
                <a:gd name="T7" fmla="*/ 156 h 1375"/>
                <a:gd name="T8" fmla="*/ 1689 w 1819"/>
                <a:gd name="T9" fmla="*/ 205 h 1375"/>
                <a:gd name="T10" fmla="*/ 1664 w 1819"/>
                <a:gd name="T11" fmla="*/ 247 h 1375"/>
                <a:gd name="T12" fmla="*/ 1624 w 1819"/>
                <a:gd name="T13" fmla="*/ 166 h 1375"/>
                <a:gd name="T14" fmla="*/ 1494 w 1819"/>
                <a:gd name="T15" fmla="*/ 213 h 1375"/>
                <a:gd name="T16" fmla="*/ 1606 w 1819"/>
                <a:gd name="T17" fmla="*/ 316 h 1375"/>
                <a:gd name="T18" fmla="*/ 1573 w 1819"/>
                <a:gd name="T19" fmla="*/ 306 h 1375"/>
                <a:gd name="T20" fmla="*/ 1530 w 1819"/>
                <a:gd name="T21" fmla="*/ 427 h 1375"/>
                <a:gd name="T22" fmla="*/ 1530 w 1819"/>
                <a:gd name="T23" fmla="*/ 473 h 1375"/>
                <a:gd name="T24" fmla="*/ 1436 w 1819"/>
                <a:gd name="T25" fmla="*/ 434 h 1375"/>
                <a:gd name="T26" fmla="*/ 1474 w 1819"/>
                <a:gd name="T27" fmla="*/ 472 h 1375"/>
                <a:gd name="T28" fmla="*/ 1492 w 1819"/>
                <a:gd name="T29" fmla="*/ 556 h 1375"/>
                <a:gd name="T30" fmla="*/ 1433 w 1819"/>
                <a:gd name="T31" fmla="*/ 654 h 1375"/>
                <a:gd name="T32" fmla="*/ 1383 w 1819"/>
                <a:gd name="T33" fmla="*/ 730 h 1375"/>
                <a:gd name="T34" fmla="*/ 1323 w 1819"/>
                <a:gd name="T35" fmla="*/ 774 h 1375"/>
                <a:gd name="T36" fmla="*/ 1333 w 1819"/>
                <a:gd name="T37" fmla="*/ 856 h 1375"/>
                <a:gd name="T38" fmla="*/ 1297 w 1819"/>
                <a:gd name="T39" fmla="*/ 844 h 1375"/>
                <a:gd name="T40" fmla="*/ 1273 w 1819"/>
                <a:gd name="T41" fmla="*/ 737 h 1375"/>
                <a:gd name="T42" fmla="*/ 1198 w 1819"/>
                <a:gd name="T43" fmla="*/ 650 h 1375"/>
                <a:gd name="T44" fmla="*/ 1090 w 1819"/>
                <a:gd name="T45" fmla="*/ 734 h 1375"/>
                <a:gd name="T46" fmla="*/ 993 w 1819"/>
                <a:gd name="T47" fmla="*/ 674 h 1375"/>
                <a:gd name="T48" fmla="*/ 968 w 1819"/>
                <a:gd name="T49" fmla="*/ 646 h 1375"/>
                <a:gd name="T50" fmla="*/ 765 w 1819"/>
                <a:gd name="T51" fmla="*/ 593 h 1375"/>
                <a:gd name="T52" fmla="*/ 791 w 1819"/>
                <a:gd name="T53" fmla="*/ 629 h 1375"/>
                <a:gd name="T54" fmla="*/ 748 w 1819"/>
                <a:gd name="T55" fmla="*/ 751 h 1375"/>
                <a:gd name="T56" fmla="*/ 624 w 1819"/>
                <a:gd name="T57" fmla="*/ 669 h 1375"/>
                <a:gd name="T58" fmla="*/ 551 w 1819"/>
                <a:gd name="T59" fmla="*/ 567 h 1375"/>
                <a:gd name="T60" fmla="*/ 641 w 1819"/>
                <a:gd name="T61" fmla="*/ 744 h 1375"/>
                <a:gd name="T62" fmla="*/ 719 w 1819"/>
                <a:gd name="T63" fmla="*/ 891 h 1375"/>
                <a:gd name="T64" fmla="*/ 641 w 1819"/>
                <a:gd name="T65" fmla="*/ 1095 h 1375"/>
                <a:gd name="T66" fmla="*/ 576 w 1819"/>
                <a:gd name="T67" fmla="*/ 1227 h 1375"/>
                <a:gd name="T68" fmla="*/ 491 w 1819"/>
                <a:gd name="T69" fmla="*/ 1355 h 1375"/>
                <a:gd name="T70" fmla="*/ 332 w 1819"/>
                <a:gd name="T71" fmla="*/ 1183 h 1375"/>
                <a:gd name="T72" fmla="*/ 289 w 1819"/>
                <a:gd name="T73" fmla="*/ 937 h 1375"/>
                <a:gd name="T74" fmla="*/ 162 w 1819"/>
                <a:gd name="T75" fmla="*/ 876 h 1375"/>
                <a:gd name="T76" fmla="*/ 10 w 1819"/>
                <a:gd name="T77" fmla="*/ 763 h 1375"/>
                <a:gd name="T78" fmla="*/ 42 w 1819"/>
                <a:gd name="T79" fmla="*/ 597 h 1375"/>
                <a:gd name="T80" fmla="*/ 135 w 1819"/>
                <a:gd name="T81" fmla="*/ 483 h 1375"/>
                <a:gd name="T82" fmla="*/ 181 w 1819"/>
                <a:gd name="T83" fmla="*/ 382 h 1375"/>
                <a:gd name="T84" fmla="*/ 184 w 1819"/>
                <a:gd name="T85" fmla="*/ 310 h 1375"/>
                <a:gd name="T86" fmla="*/ 311 w 1819"/>
                <a:gd name="T87" fmla="*/ 226 h 1375"/>
                <a:gd name="T88" fmla="*/ 399 w 1819"/>
                <a:gd name="T89" fmla="*/ 245 h 1375"/>
                <a:gd name="T90" fmla="*/ 471 w 1819"/>
                <a:gd name="T91" fmla="*/ 182 h 1375"/>
                <a:gd name="T92" fmla="*/ 428 w 1819"/>
                <a:gd name="T93" fmla="*/ 119 h 1375"/>
                <a:gd name="T94" fmla="*/ 361 w 1819"/>
                <a:gd name="T95" fmla="*/ 223 h 1375"/>
                <a:gd name="T96" fmla="*/ 285 w 1819"/>
                <a:gd name="T97" fmla="*/ 205 h 1375"/>
                <a:gd name="T98" fmla="*/ 374 w 1819"/>
                <a:gd name="T99" fmla="*/ 79 h 1375"/>
                <a:gd name="T100" fmla="*/ 562 w 1819"/>
                <a:gd name="T101" fmla="*/ 116 h 1375"/>
                <a:gd name="T102" fmla="*/ 549 w 1819"/>
                <a:gd name="T103" fmla="*/ 132 h 1375"/>
                <a:gd name="T104" fmla="*/ 599 w 1819"/>
                <a:gd name="T105" fmla="*/ 110 h 1375"/>
                <a:gd name="T106" fmla="*/ 696 w 1819"/>
                <a:gd name="T107" fmla="*/ 70 h 1375"/>
                <a:gd name="T108" fmla="*/ 799 w 1819"/>
                <a:gd name="T109" fmla="*/ 63 h 1375"/>
                <a:gd name="T110" fmla="*/ 846 w 1819"/>
                <a:gd name="T111" fmla="*/ 90 h 1375"/>
                <a:gd name="T112" fmla="*/ 836 w 1819"/>
                <a:gd name="T113" fmla="*/ 65 h 1375"/>
                <a:gd name="T114" fmla="*/ 849 w 1819"/>
                <a:gd name="T115" fmla="*/ 36 h 1375"/>
                <a:gd name="T116" fmla="*/ 978 w 1819"/>
                <a:gd name="T117" fmla="*/ 0 h 1375"/>
                <a:gd name="T118" fmla="*/ 1052 w 1819"/>
                <a:gd name="T119" fmla="*/ 43 h 1375"/>
                <a:gd name="T120" fmla="*/ 1242 w 1819"/>
                <a:gd name="T121" fmla="*/ 56 h 13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819"/>
                <a:gd name="T184" fmla="*/ 0 h 1375"/>
                <a:gd name="T185" fmla="*/ 1819 w 1819"/>
                <a:gd name="T186" fmla="*/ 1375 h 13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819" h="1375">
                  <a:moveTo>
                    <a:pt x="1272" y="66"/>
                  </a:moveTo>
                  <a:lnTo>
                    <a:pt x="1272" y="62"/>
                  </a:lnTo>
                  <a:lnTo>
                    <a:pt x="1272" y="59"/>
                  </a:lnTo>
                  <a:lnTo>
                    <a:pt x="1286" y="60"/>
                  </a:lnTo>
                  <a:lnTo>
                    <a:pt x="1302" y="62"/>
                  </a:lnTo>
                  <a:lnTo>
                    <a:pt x="1317" y="63"/>
                  </a:lnTo>
                  <a:lnTo>
                    <a:pt x="1333" y="65"/>
                  </a:lnTo>
                  <a:lnTo>
                    <a:pt x="1333" y="63"/>
                  </a:lnTo>
                  <a:lnTo>
                    <a:pt x="1335" y="62"/>
                  </a:lnTo>
                  <a:lnTo>
                    <a:pt x="1330" y="59"/>
                  </a:lnTo>
                  <a:lnTo>
                    <a:pt x="1327" y="56"/>
                  </a:lnTo>
                  <a:lnTo>
                    <a:pt x="1325" y="53"/>
                  </a:lnTo>
                  <a:lnTo>
                    <a:pt x="1323" y="48"/>
                  </a:lnTo>
                  <a:lnTo>
                    <a:pt x="1337" y="48"/>
                  </a:lnTo>
                  <a:lnTo>
                    <a:pt x="1350" y="49"/>
                  </a:lnTo>
                  <a:lnTo>
                    <a:pt x="1356" y="50"/>
                  </a:lnTo>
                  <a:lnTo>
                    <a:pt x="1362" y="52"/>
                  </a:lnTo>
                  <a:lnTo>
                    <a:pt x="1366" y="55"/>
                  </a:lnTo>
                  <a:lnTo>
                    <a:pt x="1369" y="59"/>
                  </a:lnTo>
                  <a:lnTo>
                    <a:pt x="1377" y="55"/>
                  </a:lnTo>
                  <a:lnTo>
                    <a:pt x="1385" y="53"/>
                  </a:lnTo>
                  <a:lnTo>
                    <a:pt x="1390" y="53"/>
                  </a:lnTo>
                  <a:lnTo>
                    <a:pt x="1396" y="53"/>
                  </a:lnTo>
                  <a:lnTo>
                    <a:pt x="1406" y="58"/>
                  </a:lnTo>
                  <a:lnTo>
                    <a:pt x="1417" y="65"/>
                  </a:lnTo>
                  <a:lnTo>
                    <a:pt x="1435" y="65"/>
                  </a:lnTo>
                  <a:lnTo>
                    <a:pt x="1452" y="65"/>
                  </a:lnTo>
                  <a:lnTo>
                    <a:pt x="1467" y="66"/>
                  </a:lnTo>
                  <a:lnTo>
                    <a:pt x="1484" y="66"/>
                  </a:lnTo>
                  <a:lnTo>
                    <a:pt x="1504" y="72"/>
                  </a:lnTo>
                  <a:lnTo>
                    <a:pt x="1524" y="79"/>
                  </a:lnTo>
                  <a:lnTo>
                    <a:pt x="1542" y="79"/>
                  </a:lnTo>
                  <a:lnTo>
                    <a:pt x="1557" y="80"/>
                  </a:lnTo>
                  <a:lnTo>
                    <a:pt x="1573" y="80"/>
                  </a:lnTo>
                  <a:lnTo>
                    <a:pt x="1590" y="80"/>
                  </a:lnTo>
                  <a:lnTo>
                    <a:pt x="1602" y="86"/>
                  </a:lnTo>
                  <a:lnTo>
                    <a:pt x="1617" y="89"/>
                  </a:lnTo>
                  <a:lnTo>
                    <a:pt x="1617" y="87"/>
                  </a:lnTo>
                  <a:lnTo>
                    <a:pt x="1616" y="85"/>
                  </a:lnTo>
                  <a:lnTo>
                    <a:pt x="1613" y="82"/>
                  </a:lnTo>
                  <a:lnTo>
                    <a:pt x="1606" y="80"/>
                  </a:lnTo>
                  <a:lnTo>
                    <a:pt x="1600" y="77"/>
                  </a:lnTo>
                  <a:lnTo>
                    <a:pt x="1600" y="76"/>
                  </a:lnTo>
                  <a:lnTo>
                    <a:pt x="1600" y="75"/>
                  </a:lnTo>
                  <a:lnTo>
                    <a:pt x="1600" y="73"/>
                  </a:lnTo>
                  <a:lnTo>
                    <a:pt x="1602" y="72"/>
                  </a:lnTo>
                  <a:lnTo>
                    <a:pt x="1623" y="72"/>
                  </a:lnTo>
                  <a:lnTo>
                    <a:pt x="1646" y="76"/>
                  </a:lnTo>
                  <a:lnTo>
                    <a:pt x="1667" y="80"/>
                  </a:lnTo>
                  <a:lnTo>
                    <a:pt x="1687" y="86"/>
                  </a:lnTo>
                  <a:lnTo>
                    <a:pt x="1727" y="99"/>
                  </a:lnTo>
                  <a:lnTo>
                    <a:pt x="1764" y="112"/>
                  </a:lnTo>
                  <a:lnTo>
                    <a:pt x="1787" y="113"/>
                  </a:lnTo>
                  <a:lnTo>
                    <a:pt x="1807" y="117"/>
                  </a:lnTo>
                  <a:lnTo>
                    <a:pt x="1813" y="126"/>
                  </a:lnTo>
                  <a:lnTo>
                    <a:pt x="1819" y="136"/>
                  </a:lnTo>
                  <a:lnTo>
                    <a:pt x="1800" y="133"/>
                  </a:lnTo>
                  <a:lnTo>
                    <a:pt x="1776" y="127"/>
                  </a:lnTo>
                  <a:lnTo>
                    <a:pt x="1763" y="125"/>
                  </a:lnTo>
                  <a:lnTo>
                    <a:pt x="1753" y="123"/>
                  </a:lnTo>
                  <a:lnTo>
                    <a:pt x="1744" y="122"/>
                  </a:lnTo>
                  <a:lnTo>
                    <a:pt x="1740" y="123"/>
                  </a:lnTo>
                  <a:lnTo>
                    <a:pt x="1743" y="126"/>
                  </a:lnTo>
                  <a:lnTo>
                    <a:pt x="1746" y="130"/>
                  </a:lnTo>
                  <a:lnTo>
                    <a:pt x="1737" y="130"/>
                  </a:lnTo>
                  <a:lnTo>
                    <a:pt x="1729" y="132"/>
                  </a:lnTo>
                  <a:lnTo>
                    <a:pt x="1729" y="133"/>
                  </a:lnTo>
                  <a:lnTo>
                    <a:pt x="1737" y="133"/>
                  </a:lnTo>
                  <a:lnTo>
                    <a:pt x="1744" y="136"/>
                  </a:lnTo>
                  <a:lnTo>
                    <a:pt x="1750" y="137"/>
                  </a:lnTo>
                  <a:lnTo>
                    <a:pt x="1757" y="140"/>
                  </a:lnTo>
                  <a:lnTo>
                    <a:pt x="1770" y="146"/>
                  </a:lnTo>
                  <a:lnTo>
                    <a:pt x="1784" y="152"/>
                  </a:lnTo>
                  <a:lnTo>
                    <a:pt x="1784" y="156"/>
                  </a:lnTo>
                  <a:lnTo>
                    <a:pt x="1784" y="160"/>
                  </a:lnTo>
                  <a:lnTo>
                    <a:pt x="1783" y="162"/>
                  </a:lnTo>
                  <a:lnTo>
                    <a:pt x="1781" y="163"/>
                  </a:lnTo>
                  <a:lnTo>
                    <a:pt x="1767" y="162"/>
                  </a:lnTo>
                  <a:lnTo>
                    <a:pt x="1753" y="165"/>
                  </a:lnTo>
                  <a:lnTo>
                    <a:pt x="1749" y="166"/>
                  </a:lnTo>
                  <a:lnTo>
                    <a:pt x="1744" y="170"/>
                  </a:lnTo>
                  <a:lnTo>
                    <a:pt x="1740" y="176"/>
                  </a:lnTo>
                  <a:lnTo>
                    <a:pt x="1739" y="185"/>
                  </a:lnTo>
                  <a:lnTo>
                    <a:pt x="1731" y="186"/>
                  </a:lnTo>
                  <a:lnTo>
                    <a:pt x="1724" y="186"/>
                  </a:lnTo>
                  <a:lnTo>
                    <a:pt x="1723" y="182"/>
                  </a:lnTo>
                  <a:lnTo>
                    <a:pt x="1720" y="179"/>
                  </a:lnTo>
                  <a:lnTo>
                    <a:pt x="1710" y="180"/>
                  </a:lnTo>
                  <a:lnTo>
                    <a:pt x="1700" y="183"/>
                  </a:lnTo>
                  <a:lnTo>
                    <a:pt x="1690" y="187"/>
                  </a:lnTo>
                  <a:lnTo>
                    <a:pt x="1683" y="193"/>
                  </a:lnTo>
                  <a:lnTo>
                    <a:pt x="1686" y="200"/>
                  </a:lnTo>
                  <a:lnTo>
                    <a:pt x="1689" y="205"/>
                  </a:lnTo>
                  <a:lnTo>
                    <a:pt x="1692" y="207"/>
                  </a:lnTo>
                  <a:lnTo>
                    <a:pt x="1694" y="210"/>
                  </a:lnTo>
                  <a:lnTo>
                    <a:pt x="1702" y="213"/>
                  </a:lnTo>
                  <a:lnTo>
                    <a:pt x="1713" y="219"/>
                  </a:lnTo>
                  <a:lnTo>
                    <a:pt x="1714" y="226"/>
                  </a:lnTo>
                  <a:lnTo>
                    <a:pt x="1716" y="235"/>
                  </a:lnTo>
                  <a:lnTo>
                    <a:pt x="1720" y="235"/>
                  </a:lnTo>
                  <a:lnTo>
                    <a:pt x="1723" y="237"/>
                  </a:lnTo>
                  <a:lnTo>
                    <a:pt x="1726" y="245"/>
                  </a:lnTo>
                  <a:lnTo>
                    <a:pt x="1727" y="252"/>
                  </a:lnTo>
                  <a:lnTo>
                    <a:pt x="1727" y="259"/>
                  </a:lnTo>
                  <a:lnTo>
                    <a:pt x="1727" y="266"/>
                  </a:lnTo>
                  <a:lnTo>
                    <a:pt x="1727" y="277"/>
                  </a:lnTo>
                  <a:lnTo>
                    <a:pt x="1727" y="290"/>
                  </a:lnTo>
                  <a:lnTo>
                    <a:pt x="1723" y="290"/>
                  </a:lnTo>
                  <a:lnTo>
                    <a:pt x="1717" y="290"/>
                  </a:lnTo>
                  <a:lnTo>
                    <a:pt x="1700" y="277"/>
                  </a:lnTo>
                  <a:lnTo>
                    <a:pt x="1682" y="263"/>
                  </a:lnTo>
                  <a:lnTo>
                    <a:pt x="1664" y="247"/>
                  </a:lnTo>
                  <a:lnTo>
                    <a:pt x="1650" y="232"/>
                  </a:lnTo>
                  <a:lnTo>
                    <a:pt x="1652" y="222"/>
                  </a:lnTo>
                  <a:lnTo>
                    <a:pt x="1653" y="212"/>
                  </a:lnTo>
                  <a:lnTo>
                    <a:pt x="1657" y="202"/>
                  </a:lnTo>
                  <a:lnTo>
                    <a:pt x="1660" y="193"/>
                  </a:lnTo>
                  <a:lnTo>
                    <a:pt x="1663" y="185"/>
                  </a:lnTo>
                  <a:lnTo>
                    <a:pt x="1664" y="176"/>
                  </a:lnTo>
                  <a:lnTo>
                    <a:pt x="1664" y="167"/>
                  </a:lnTo>
                  <a:lnTo>
                    <a:pt x="1662" y="160"/>
                  </a:lnTo>
                  <a:lnTo>
                    <a:pt x="1656" y="160"/>
                  </a:lnTo>
                  <a:lnTo>
                    <a:pt x="1650" y="160"/>
                  </a:lnTo>
                  <a:lnTo>
                    <a:pt x="1649" y="166"/>
                  </a:lnTo>
                  <a:lnTo>
                    <a:pt x="1649" y="173"/>
                  </a:lnTo>
                  <a:lnTo>
                    <a:pt x="1646" y="173"/>
                  </a:lnTo>
                  <a:lnTo>
                    <a:pt x="1644" y="175"/>
                  </a:lnTo>
                  <a:lnTo>
                    <a:pt x="1639" y="175"/>
                  </a:lnTo>
                  <a:lnTo>
                    <a:pt x="1633" y="176"/>
                  </a:lnTo>
                  <a:lnTo>
                    <a:pt x="1629" y="170"/>
                  </a:lnTo>
                  <a:lnTo>
                    <a:pt x="1624" y="166"/>
                  </a:lnTo>
                  <a:lnTo>
                    <a:pt x="1619" y="166"/>
                  </a:lnTo>
                  <a:lnTo>
                    <a:pt x="1614" y="166"/>
                  </a:lnTo>
                  <a:lnTo>
                    <a:pt x="1609" y="166"/>
                  </a:lnTo>
                  <a:lnTo>
                    <a:pt x="1606" y="169"/>
                  </a:lnTo>
                  <a:lnTo>
                    <a:pt x="1603" y="170"/>
                  </a:lnTo>
                  <a:lnTo>
                    <a:pt x="1600" y="173"/>
                  </a:lnTo>
                  <a:lnTo>
                    <a:pt x="1600" y="180"/>
                  </a:lnTo>
                  <a:lnTo>
                    <a:pt x="1600" y="187"/>
                  </a:lnTo>
                  <a:lnTo>
                    <a:pt x="1603" y="190"/>
                  </a:lnTo>
                  <a:lnTo>
                    <a:pt x="1607" y="192"/>
                  </a:lnTo>
                  <a:lnTo>
                    <a:pt x="1606" y="193"/>
                  </a:lnTo>
                  <a:lnTo>
                    <a:pt x="1606" y="195"/>
                  </a:lnTo>
                  <a:lnTo>
                    <a:pt x="1582" y="196"/>
                  </a:lnTo>
                  <a:lnTo>
                    <a:pt x="1553" y="196"/>
                  </a:lnTo>
                  <a:lnTo>
                    <a:pt x="1539" y="195"/>
                  </a:lnTo>
                  <a:lnTo>
                    <a:pt x="1524" y="196"/>
                  </a:lnTo>
                  <a:lnTo>
                    <a:pt x="1512" y="197"/>
                  </a:lnTo>
                  <a:lnTo>
                    <a:pt x="1499" y="200"/>
                  </a:lnTo>
                  <a:lnTo>
                    <a:pt x="1494" y="213"/>
                  </a:lnTo>
                  <a:lnTo>
                    <a:pt x="1490" y="227"/>
                  </a:lnTo>
                  <a:lnTo>
                    <a:pt x="1484" y="239"/>
                  </a:lnTo>
                  <a:lnTo>
                    <a:pt x="1480" y="250"/>
                  </a:lnTo>
                  <a:lnTo>
                    <a:pt x="1496" y="257"/>
                  </a:lnTo>
                  <a:lnTo>
                    <a:pt x="1510" y="262"/>
                  </a:lnTo>
                  <a:lnTo>
                    <a:pt x="1520" y="259"/>
                  </a:lnTo>
                  <a:lnTo>
                    <a:pt x="1534" y="256"/>
                  </a:lnTo>
                  <a:lnTo>
                    <a:pt x="1539" y="263"/>
                  </a:lnTo>
                  <a:lnTo>
                    <a:pt x="1544" y="267"/>
                  </a:lnTo>
                  <a:lnTo>
                    <a:pt x="1552" y="273"/>
                  </a:lnTo>
                  <a:lnTo>
                    <a:pt x="1559" y="277"/>
                  </a:lnTo>
                  <a:lnTo>
                    <a:pt x="1557" y="266"/>
                  </a:lnTo>
                  <a:lnTo>
                    <a:pt x="1556" y="256"/>
                  </a:lnTo>
                  <a:lnTo>
                    <a:pt x="1569" y="267"/>
                  </a:lnTo>
                  <a:lnTo>
                    <a:pt x="1590" y="287"/>
                  </a:lnTo>
                  <a:lnTo>
                    <a:pt x="1612" y="307"/>
                  </a:lnTo>
                  <a:lnTo>
                    <a:pt x="1623" y="322"/>
                  </a:lnTo>
                  <a:lnTo>
                    <a:pt x="1614" y="319"/>
                  </a:lnTo>
                  <a:lnTo>
                    <a:pt x="1606" y="316"/>
                  </a:lnTo>
                  <a:lnTo>
                    <a:pt x="1606" y="317"/>
                  </a:lnTo>
                  <a:lnTo>
                    <a:pt x="1606" y="319"/>
                  </a:lnTo>
                  <a:lnTo>
                    <a:pt x="1620" y="334"/>
                  </a:lnTo>
                  <a:lnTo>
                    <a:pt x="1632" y="352"/>
                  </a:lnTo>
                  <a:lnTo>
                    <a:pt x="1632" y="353"/>
                  </a:lnTo>
                  <a:lnTo>
                    <a:pt x="1630" y="353"/>
                  </a:lnTo>
                  <a:lnTo>
                    <a:pt x="1623" y="353"/>
                  </a:lnTo>
                  <a:lnTo>
                    <a:pt x="1616" y="352"/>
                  </a:lnTo>
                  <a:lnTo>
                    <a:pt x="1613" y="343"/>
                  </a:lnTo>
                  <a:lnTo>
                    <a:pt x="1607" y="333"/>
                  </a:lnTo>
                  <a:lnTo>
                    <a:pt x="1602" y="323"/>
                  </a:lnTo>
                  <a:lnTo>
                    <a:pt x="1593" y="312"/>
                  </a:lnTo>
                  <a:lnTo>
                    <a:pt x="1586" y="300"/>
                  </a:lnTo>
                  <a:lnTo>
                    <a:pt x="1577" y="290"/>
                  </a:lnTo>
                  <a:lnTo>
                    <a:pt x="1570" y="283"/>
                  </a:lnTo>
                  <a:lnTo>
                    <a:pt x="1563" y="279"/>
                  </a:lnTo>
                  <a:lnTo>
                    <a:pt x="1563" y="280"/>
                  </a:lnTo>
                  <a:lnTo>
                    <a:pt x="1563" y="283"/>
                  </a:lnTo>
                  <a:lnTo>
                    <a:pt x="1573" y="306"/>
                  </a:lnTo>
                  <a:lnTo>
                    <a:pt x="1579" y="326"/>
                  </a:lnTo>
                  <a:lnTo>
                    <a:pt x="1580" y="334"/>
                  </a:lnTo>
                  <a:lnTo>
                    <a:pt x="1579" y="346"/>
                  </a:lnTo>
                  <a:lnTo>
                    <a:pt x="1576" y="359"/>
                  </a:lnTo>
                  <a:lnTo>
                    <a:pt x="1572" y="374"/>
                  </a:lnTo>
                  <a:lnTo>
                    <a:pt x="1570" y="380"/>
                  </a:lnTo>
                  <a:lnTo>
                    <a:pt x="1570" y="386"/>
                  </a:lnTo>
                  <a:lnTo>
                    <a:pt x="1570" y="389"/>
                  </a:lnTo>
                  <a:lnTo>
                    <a:pt x="1566" y="393"/>
                  </a:lnTo>
                  <a:lnTo>
                    <a:pt x="1559" y="396"/>
                  </a:lnTo>
                  <a:lnTo>
                    <a:pt x="1552" y="396"/>
                  </a:lnTo>
                  <a:lnTo>
                    <a:pt x="1544" y="396"/>
                  </a:lnTo>
                  <a:lnTo>
                    <a:pt x="1536" y="394"/>
                  </a:lnTo>
                  <a:lnTo>
                    <a:pt x="1532" y="399"/>
                  </a:lnTo>
                  <a:lnTo>
                    <a:pt x="1527" y="403"/>
                  </a:lnTo>
                  <a:lnTo>
                    <a:pt x="1532" y="412"/>
                  </a:lnTo>
                  <a:lnTo>
                    <a:pt x="1536" y="420"/>
                  </a:lnTo>
                  <a:lnTo>
                    <a:pt x="1533" y="424"/>
                  </a:lnTo>
                  <a:lnTo>
                    <a:pt x="1530" y="427"/>
                  </a:lnTo>
                  <a:lnTo>
                    <a:pt x="1527" y="429"/>
                  </a:lnTo>
                  <a:lnTo>
                    <a:pt x="1523" y="432"/>
                  </a:lnTo>
                  <a:lnTo>
                    <a:pt x="1523" y="437"/>
                  </a:lnTo>
                  <a:lnTo>
                    <a:pt x="1523" y="443"/>
                  </a:lnTo>
                  <a:lnTo>
                    <a:pt x="1529" y="444"/>
                  </a:lnTo>
                  <a:lnTo>
                    <a:pt x="1536" y="449"/>
                  </a:lnTo>
                  <a:lnTo>
                    <a:pt x="1542" y="453"/>
                  </a:lnTo>
                  <a:lnTo>
                    <a:pt x="1547" y="459"/>
                  </a:lnTo>
                  <a:lnTo>
                    <a:pt x="1552" y="464"/>
                  </a:lnTo>
                  <a:lnTo>
                    <a:pt x="1556" y="472"/>
                  </a:lnTo>
                  <a:lnTo>
                    <a:pt x="1559" y="477"/>
                  </a:lnTo>
                  <a:lnTo>
                    <a:pt x="1560" y="484"/>
                  </a:lnTo>
                  <a:lnTo>
                    <a:pt x="1552" y="494"/>
                  </a:lnTo>
                  <a:lnTo>
                    <a:pt x="1543" y="503"/>
                  </a:lnTo>
                  <a:lnTo>
                    <a:pt x="1537" y="503"/>
                  </a:lnTo>
                  <a:lnTo>
                    <a:pt x="1533" y="500"/>
                  </a:lnTo>
                  <a:lnTo>
                    <a:pt x="1533" y="487"/>
                  </a:lnTo>
                  <a:lnTo>
                    <a:pt x="1532" y="477"/>
                  </a:lnTo>
                  <a:lnTo>
                    <a:pt x="1530" y="473"/>
                  </a:lnTo>
                  <a:lnTo>
                    <a:pt x="1527" y="469"/>
                  </a:lnTo>
                  <a:lnTo>
                    <a:pt x="1526" y="464"/>
                  </a:lnTo>
                  <a:lnTo>
                    <a:pt x="1522" y="462"/>
                  </a:lnTo>
                  <a:lnTo>
                    <a:pt x="1510" y="459"/>
                  </a:lnTo>
                  <a:lnTo>
                    <a:pt x="1500" y="456"/>
                  </a:lnTo>
                  <a:lnTo>
                    <a:pt x="1500" y="447"/>
                  </a:lnTo>
                  <a:lnTo>
                    <a:pt x="1500" y="443"/>
                  </a:lnTo>
                  <a:lnTo>
                    <a:pt x="1499" y="439"/>
                  </a:lnTo>
                  <a:lnTo>
                    <a:pt x="1496" y="434"/>
                  </a:lnTo>
                  <a:lnTo>
                    <a:pt x="1484" y="434"/>
                  </a:lnTo>
                  <a:lnTo>
                    <a:pt x="1476" y="437"/>
                  </a:lnTo>
                  <a:lnTo>
                    <a:pt x="1469" y="440"/>
                  </a:lnTo>
                  <a:lnTo>
                    <a:pt x="1460" y="444"/>
                  </a:lnTo>
                  <a:lnTo>
                    <a:pt x="1460" y="433"/>
                  </a:lnTo>
                  <a:lnTo>
                    <a:pt x="1457" y="424"/>
                  </a:lnTo>
                  <a:lnTo>
                    <a:pt x="1452" y="423"/>
                  </a:lnTo>
                  <a:lnTo>
                    <a:pt x="1445" y="422"/>
                  </a:lnTo>
                  <a:lnTo>
                    <a:pt x="1442" y="429"/>
                  </a:lnTo>
                  <a:lnTo>
                    <a:pt x="1436" y="434"/>
                  </a:lnTo>
                  <a:lnTo>
                    <a:pt x="1430" y="439"/>
                  </a:lnTo>
                  <a:lnTo>
                    <a:pt x="1423" y="442"/>
                  </a:lnTo>
                  <a:lnTo>
                    <a:pt x="1425" y="447"/>
                  </a:lnTo>
                  <a:lnTo>
                    <a:pt x="1426" y="454"/>
                  </a:lnTo>
                  <a:lnTo>
                    <a:pt x="1432" y="456"/>
                  </a:lnTo>
                  <a:lnTo>
                    <a:pt x="1436" y="456"/>
                  </a:lnTo>
                  <a:lnTo>
                    <a:pt x="1439" y="459"/>
                  </a:lnTo>
                  <a:lnTo>
                    <a:pt x="1442" y="460"/>
                  </a:lnTo>
                  <a:lnTo>
                    <a:pt x="1445" y="462"/>
                  </a:lnTo>
                  <a:lnTo>
                    <a:pt x="1447" y="464"/>
                  </a:lnTo>
                  <a:lnTo>
                    <a:pt x="1450" y="466"/>
                  </a:lnTo>
                  <a:lnTo>
                    <a:pt x="1456" y="466"/>
                  </a:lnTo>
                  <a:lnTo>
                    <a:pt x="1459" y="463"/>
                  </a:lnTo>
                  <a:lnTo>
                    <a:pt x="1460" y="462"/>
                  </a:lnTo>
                  <a:lnTo>
                    <a:pt x="1464" y="460"/>
                  </a:lnTo>
                  <a:lnTo>
                    <a:pt x="1467" y="460"/>
                  </a:lnTo>
                  <a:lnTo>
                    <a:pt x="1476" y="463"/>
                  </a:lnTo>
                  <a:lnTo>
                    <a:pt x="1482" y="466"/>
                  </a:lnTo>
                  <a:lnTo>
                    <a:pt x="1474" y="472"/>
                  </a:lnTo>
                  <a:lnTo>
                    <a:pt x="1469" y="477"/>
                  </a:lnTo>
                  <a:lnTo>
                    <a:pt x="1466" y="480"/>
                  </a:lnTo>
                  <a:lnTo>
                    <a:pt x="1463" y="483"/>
                  </a:lnTo>
                  <a:lnTo>
                    <a:pt x="1462" y="487"/>
                  </a:lnTo>
                  <a:lnTo>
                    <a:pt x="1460" y="493"/>
                  </a:lnTo>
                  <a:lnTo>
                    <a:pt x="1464" y="500"/>
                  </a:lnTo>
                  <a:lnTo>
                    <a:pt x="1469" y="506"/>
                  </a:lnTo>
                  <a:lnTo>
                    <a:pt x="1473" y="510"/>
                  </a:lnTo>
                  <a:lnTo>
                    <a:pt x="1479" y="516"/>
                  </a:lnTo>
                  <a:lnTo>
                    <a:pt x="1489" y="524"/>
                  </a:lnTo>
                  <a:lnTo>
                    <a:pt x="1499" y="534"/>
                  </a:lnTo>
                  <a:lnTo>
                    <a:pt x="1496" y="536"/>
                  </a:lnTo>
                  <a:lnTo>
                    <a:pt x="1494" y="536"/>
                  </a:lnTo>
                  <a:lnTo>
                    <a:pt x="1494" y="537"/>
                  </a:lnTo>
                  <a:lnTo>
                    <a:pt x="1494" y="540"/>
                  </a:lnTo>
                  <a:lnTo>
                    <a:pt x="1499" y="542"/>
                  </a:lnTo>
                  <a:lnTo>
                    <a:pt x="1503" y="544"/>
                  </a:lnTo>
                  <a:lnTo>
                    <a:pt x="1497" y="550"/>
                  </a:lnTo>
                  <a:lnTo>
                    <a:pt x="1492" y="556"/>
                  </a:lnTo>
                  <a:lnTo>
                    <a:pt x="1493" y="556"/>
                  </a:lnTo>
                  <a:lnTo>
                    <a:pt x="1494" y="556"/>
                  </a:lnTo>
                  <a:lnTo>
                    <a:pt x="1503" y="557"/>
                  </a:lnTo>
                  <a:lnTo>
                    <a:pt x="1509" y="561"/>
                  </a:lnTo>
                  <a:lnTo>
                    <a:pt x="1510" y="566"/>
                  </a:lnTo>
                  <a:lnTo>
                    <a:pt x="1509" y="569"/>
                  </a:lnTo>
                  <a:lnTo>
                    <a:pt x="1509" y="571"/>
                  </a:lnTo>
                  <a:lnTo>
                    <a:pt x="1507" y="574"/>
                  </a:lnTo>
                  <a:lnTo>
                    <a:pt x="1503" y="580"/>
                  </a:lnTo>
                  <a:lnTo>
                    <a:pt x="1500" y="586"/>
                  </a:lnTo>
                  <a:lnTo>
                    <a:pt x="1492" y="607"/>
                  </a:lnTo>
                  <a:lnTo>
                    <a:pt x="1484" y="626"/>
                  </a:lnTo>
                  <a:lnTo>
                    <a:pt x="1480" y="634"/>
                  </a:lnTo>
                  <a:lnTo>
                    <a:pt x="1473" y="641"/>
                  </a:lnTo>
                  <a:lnTo>
                    <a:pt x="1466" y="647"/>
                  </a:lnTo>
                  <a:lnTo>
                    <a:pt x="1455" y="653"/>
                  </a:lnTo>
                  <a:lnTo>
                    <a:pt x="1442" y="653"/>
                  </a:lnTo>
                  <a:lnTo>
                    <a:pt x="1433" y="651"/>
                  </a:lnTo>
                  <a:lnTo>
                    <a:pt x="1433" y="654"/>
                  </a:lnTo>
                  <a:lnTo>
                    <a:pt x="1433" y="659"/>
                  </a:lnTo>
                  <a:lnTo>
                    <a:pt x="1423" y="661"/>
                  </a:lnTo>
                  <a:lnTo>
                    <a:pt x="1415" y="666"/>
                  </a:lnTo>
                  <a:lnTo>
                    <a:pt x="1409" y="671"/>
                  </a:lnTo>
                  <a:lnTo>
                    <a:pt x="1403" y="677"/>
                  </a:lnTo>
                  <a:lnTo>
                    <a:pt x="1400" y="673"/>
                  </a:lnTo>
                  <a:lnTo>
                    <a:pt x="1396" y="667"/>
                  </a:lnTo>
                  <a:lnTo>
                    <a:pt x="1395" y="666"/>
                  </a:lnTo>
                  <a:lnTo>
                    <a:pt x="1390" y="664"/>
                  </a:lnTo>
                  <a:lnTo>
                    <a:pt x="1386" y="663"/>
                  </a:lnTo>
                  <a:lnTo>
                    <a:pt x="1380" y="661"/>
                  </a:lnTo>
                  <a:lnTo>
                    <a:pt x="1370" y="670"/>
                  </a:lnTo>
                  <a:lnTo>
                    <a:pt x="1363" y="679"/>
                  </a:lnTo>
                  <a:lnTo>
                    <a:pt x="1360" y="684"/>
                  </a:lnTo>
                  <a:lnTo>
                    <a:pt x="1359" y="691"/>
                  </a:lnTo>
                  <a:lnTo>
                    <a:pt x="1357" y="699"/>
                  </a:lnTo>
                  <a:lnTo>
                    <a:pt x="1357" y="709"/>
                  </a:lnTo>
                  <a:lnTo>
                    <a:pt x="1370" y="719"/>
                  </a:lnTo>
                  <a:lnTo>
                    <a:pt x="1383" y="730"/>
                  </a:lnTo>
                  <a:lnTo>
                    <a:pt x="1390" y="736"/>
                  </a:lnTo>
                  <a:lnTo>
                    <a:pt x="1396" y="741"/>
                  </a:lnTo>
                  <a:lnTo>
                    <a:pt x="1400" y="749"/>
                  </a:lnTo>
                  <a:lnTo>
                    <a:pt x="1405" y="756"/>
                  </a:lnTo>
                  <a:lnTo>
                    <a:pt x="1407" y="774"/>
                  </a:lnTo>
                  <a:lnTo>
                    <a:pt x="1409" y="791"/>
                  </a:lnTo>
                  <a:lnTo>
                    <a:pt x="1392" y="810"/>
                  </a:lnTo>
                  <a:lnTo>
                    <a:pt x="1373" y="828"/>
                  </a:lnTo>
                  <a:lnTo>
                    <a:pt x="1366" y="828"/>
                  </a:lnTo>
                  <a:lnTo>
                    <a:pt x="1360" y="826"/>
                  </a:lnTo>
                  <a:lnTo>
                    <a:pt x="1362" y="818"/>
                  </a:lnTo>
                  <a:lnTo>
                    <a:pt x="1365" y="814"/>
                  </a:lnTo>
                  <a:lnTo>
                    <a:pt x="1363" y="813"/>
                  </a:lnTo>
                  <a:lnTo>
                    <a:pt x="1362" y="813"/>
                  </a:lnTo>
                  <a:lnTo>
                    <a:pt x="1352" y="807"/>
                  </a:lnTo>
                  <a:lnTo>
                    <a:pt x="1340" y="803"/>
                  </a:lnTo>
                  <a:lnTo>
                    <a:pt x="1337" y="793"/>
                  </a:lnTo>
                  <a:lnTo>
                    <a:pt x="1336" y="784"/>
                  </a:lnTo>
                  <a:lnTo>
                    <a:pt x="1323" y="774"/>
                  </a:lnTo>
                  <a:lnTo>
                    <a:pt x="1309" y="767"/>
                  </a:lnTo>
                  <a:lnTo>
                    <a:pt x="1307" y="767"/>
                  </a:lnTo>
                  <a:lnTo>
                    <a:pt x="1305" y="769"/>
                  </a:lnTo>
                  <a:lnTo>
                    <a:pt x="1303" y="771"/>
                  </a:lnTo>
                  <a:lnTo>
                    <a:pt x="1302" y="774"/>
                  </a:lnTo>
                  <a:lnTo>
                    <a:pt x="1303" y="780"/>
                  </a:lnTo>
                  <a:lnTo>
                    <a:pt x="1303" y="786"/>
                  </a:lnTo>
                  <a:lnTo>
                    <a:pt x="1302" y="791"/>
                  </a:lnTo>
                  <a:lnTo>
                    <a:pt x="1300" y="797"/>
                  </a:lnTo>
                  <a:lnTo>
                    <a:pt x="1299" y="808"/>
                  </a:lnTo>
                  <a:lnTo>
                    <a:pt x="1299" y="820"/>
                  </a:lnTo>
                  <a:lnTo>
                    <a:pt x="1305" y="824"/>
                  </a:lnTo>
                  <a:lnTo>
                    <a:pt x="1309" y="827"/>
                  </a:lnTo>
                  <a:lnTo>
                    <a:pt x="1310" y="836"/>
                  </a:lnTo>
                  <a:lnTo>
                    <a:pt x="1312" y="844"/>
                  </a:lnTo>
                  <a:lnTo>
                    <a:pt x="1316" y="846"/>
                  </a:lnTo>
                  <a:lnTo>
                    <a:pt x="1322" y="846"/>
                  </a:lnTo>
                  <a:lnTo>
                    <a:pt x="1327" y="851"/>
                  </a:lnTo>
                  <a:lnTo>
                    <a:pt x="1333" y="856"/>
                  </a:lnTo>
                  <a:lnTo>
                    <a:pt x="1337" y="861"/>
                  </a:lnTo>
                  <a:lnTo>
                    <a:pt x="1342" y="867"/>
                  </a:lnTo>
                  <a:lnTo>
                    <a:pt x="1345" y="874"/>
                  </a:lnTo>
                  <a:lnTo>
                    <a:pt x="1346" y="881"/>
                  </a:lnTo>
                  <a:lnTo>
                    <a:pt x="1347" y="891"/>
                  </a:lnTo>
                  <a:lnTo>
                    <a:pt x="1347" y="900"/>
                  </a:lnTo>
                  <a:lnTo>
                    <a:pt x="1352" y="898"/>
                  </a:lnTo>
                  <a:lnTo>
                    <a:pt x="1356" y="897"/>
                  </a:lnTo>
                  <a:lnTo>
                    <a:pt x="1356" y="901"/>
                  </a:lnTo>
                  <a:lnTo>
                    <a:pt x="1356" y="906"/>
                  </a:lnTo>
                  <a:lnTo>
                    <a:pt x="1353" y="913"/>
                  </a:lnTo>
                  <a:lnTo>
                    <a:pt x="1350" y="921"/>
                  </a:lnTo>
                  <a:lnTo>
                    <a:pt x="1340" y="913"/>
                  </a:lnTo>
                  <a:lnTo>
                    <a:pt x="1332" y="903"/>
                  </a:lnTo>
                  <a:lnTo>
                    <a:pt x="1325" y="891"/>
                  </a:lnTo>
                  <a:lnTo>
                    <a:pt x="1317" y="880"/>
                  </a:lnTo>
                  <a:lnTo>
                    <a:pt x="1310" y="867"/>
                  </a:lnTo>
                  <a:lnTo>
                    <a:pt x="1305" y="856"/>
                  </a:lnTo>
                  <a:lnTo>
                    <a:pt x="1297" y="844"/>
                  </a:lnTo>
                  <a:lnTo>
                    <a:pt x="1289" y="833"/>
                  </a:lnTo>
                  <a:lnTo>
                    <a:pt x="1290" y="807"/>
                  </a:lnTo>
                  <a:lnTo>
                    <a:pt x="1290" y="784"/>
                  </a:lnTo>
                  <a:lnTo>
                    <a:pt x="1289" y="774"/>
                  </a:lnTo>
                  <a:lnTo>
                    <a:pt x="1286" y="764"/>
                  </a:lnTo>
                  <a:lnTo>
                    <a:pt x="1280" y="756"/>
                  </a:lnTo>
                  <a:lnTo>
                    <a:pt x="1273" y="749"/>
                  </a:lnTo>
                  <a:lnTo>
                    <a:pt x="1269" y="750"/>
                  </a:lnTo>
                  <a:lnTo>
                    <a:pt x="1266" y="750"/>
                  </a:lnTo>
                  <a:lnTo>
                    <a:pt x="1263" y="750"/>
                  </a:lnTo>
                  <a:lnTo>
                    <a:pt x="1259" y="749"/>
                  </a:lnTo>
                  <a:lnTo>
                    <a:pt x="1259" y="747"/>
                  </a:lnTo>
                  <a:lnTo>
                    <a:pt x="1260" y="744"/>
                  </a:lnTo>
                  <a:lnTo>
                    <a:pt x="1260" y="740"/>
                  </a:lnTo>
                  <a:lnTo>
                    <a:pt x="1266" y="741"/>
                  </a:lnTo>
                  <a:lnTo>
                    <a:pt x="1269" y="741"/>
                  </a:lnTo>
                  <a:lnTo>
                    <a:pt x="1270" y="741"/>
                  </a:lnTo>
                  <a:lnTo>
                    <a:pt x="1273" y="737"/>
                  </a:lnTo>
                  <a:lnTo>
                    <a:pt x="1273" y="736"/>
                  </a:lnTo>
                  <a:lnTo>
                    <a:pt x="1275" y="733"/>
                  </a:lnTo>
                  <a:lnTo>
                    <a:pt x="1270" y="726"/>
                  </a:lnTo>
                  <a:lnTo>
                    <a:pt x="1266" y="719"/>
                  </a:lnTo>
                  <a:lnTo>
                    <a:pt x="1257" y="729"/>
                  </a:lnTo>
                  <a:lnTo>
                    <a:pt x="1247" y="737"/>
                  </a:lnTo>
                  <a:lnTo>
                    <a:pt x="1242" y="734"/>
                  </a:lnTo>
                  <a:lnTo>
                    <a:pt x="1235" y="731"/>
                  </a:lnTo>
                  <a:lnTo>
                    <a:pt x="1236" y="721"/>
                  </a:lnTo>
                  <a:lnTo>
                    <a:pt x="1236" y="713"/>
                  </a:lnTo>
                  <a:lnTo>
                    <a:pt x="1233" y="707"/>
                  </a:lnTo>
                  <a:lnTo>
                    <a:pt x="1230" y="701"/>
                  </a:lnTo>
                  <a:lnTo>
                    <a:pt x="1220" y="690"/>
                  </a:lnTo>
                  <a:lnTo>
                    <a:pt x="1209" y="677"/>
                  </a:lnTo>
                  <a:lnTo>
                    <a:pt x="1206" y="669"/>
                  </a:lnTo>
                  <a:lnTo>
                    <a:pt x="1203" y="660"/>
                  </a:lnTo>
                  <a:lnTo>
                    <a:pt x="1202" y="657"/>
                  </a:lnTo>
                  <a:lnTo>
                    <a:pt x="1200" y="653"/>
                  </a:lnTo>
                  <a:lnTo>
                    <a:pt x="1198" y="650"/>
                  </a:lnTo>
                  <a:lnTo>
                    <a:pt x="1193" y="647"/>
                  </a:lnTo>
                  <a:lnTo>
                    <a:pt x="1190" y="650"/>
                  </a:lnTo>
                  <a:lnTo>
                    <a:pt x="1186" y="653"/>
                  </a:lnTo>
                  <a:lnTo>
                    <a:pt x="1185" y="649"/>
                  </a:lnTo>
                  <a:lnTo>
                    <a:pt x="1183" y="644"/>
                  </a:lnTo>
                  <a:lnTo>
                    <a:pt x="1182" y="641"/>
                  </a:lnTo>
                  <a:lnTo>
                    <a:pt x="1179" y="640"/>
                  </a:lnTo>
                  <a:lnTo>
                    <a:pt x="1178" y="650"/>
                  </a:lnTo>
                  <a:lnTo>
                    <a:pt x="1176" y="657"/>
                  </a:lnTo>
                  <a:lnTo>
                    <a:pt x="1168" y="659"/>
                  </a:lnTo>
                  <a:lnTo>
                    <a:pt x="1160" y="660"/>
                  </a:lnTo>
                  <a:lnTo>
                    <a:pt x="1155" y="663"/>
                  </a:lnTo>
                  <a:lnTo>
                    <a:pt x="1149" y="666"/>
                  </a:lnTo>
                  <a:lnTo>
                    <a:pt x="1145" y="677"/>
                  </a:lnTo>
                  <a:lnTo>
                    <a:pt x="1140" y="687"/>
                  </a:lnTo>
                  <a:lnTo>
                    <a:pt x="1126" y="700"/>
                  </a:lnTo>
                  <a:lnTo>
                    <a:pt x="1108" y="717"/>
                  </a:lnTo>
                  <a:lnTo>
                    <a:pt x="1099" y="726"/>
                  </a:lnTo>
                  <a:lnTo>
                    <a:pt x="1090" y="734"/>
                  </a:lnTo>
                  <a:lnTo>
                    <a:pt x="1085" y="743"/>
                  </a:lnTo>
                  <a:lnTo>
                    <a:pt x="1082" y="750"/>
                  </a:lnTo>
                  <a:lnTo>
                    <a:pt x="1085" y="761"/>
                  </a:lnTo>
                  <a:lnTo>
                    <a:pt x="1086" y="774"/>
                  </a:lnTo>
                  <a:lnTo>
                    <a:pt x="1085" y="787"/>
                  </a:lnTo>
                  <a:lnTo>
                    <a:pt x="1082" y="798"/>
                  </a:lnTo>
                  <a:lnTo>
                    <a:pt x="1073" y="820"/>
                  </a:lnTo>
                  <a:lnTo>
                    <a:pt x="1068" y="837"/>
                  </a:lnTo>
                  <a:lnTo>
                    <a:pt x="1062" y="836"/>
                  </a:lnTo>
                  <a:lnTo>
                    <a:pt x="1058" y="833"/>
                  </a:lnTo>
                  <a:lnTo>
                    <a:pt x="1052" y="827"/>
                  </a:lnTo>
                  <a:lnTo>
                    <a:pt x="1046" y="820"/>
                  </a:lnTo>
                  <a:lnTo>
                    <a:pt x="1036" y="803"/>
                  </a:lnTo>
                  <a:lnTo>
                    <a:pt x="1025" y="781"/>
                  </a:lnTo>
                  <a:lnTo>
                    <a:pt x="1006" y="739"/>
                  </a:lnTo>
                  <a:lnTo>
                    <a:pt x="995" y="707"/>
                  </a:lnTo>
                  <a:lnTo>
                    <a:pt x="993" y="694"/>
                  </a:lnTo>
                  <a:lnTo>
                    <a:pt x="993" y="681"/>
                  </a:lnTo>
                  <a:lnTo>
                    <a:pt x="993" y="674"/>
                  </a:lnTo>
                  <a:lnTo>
                    <a:pt x="993" y="669"/>
                  </a:lnTo>
                  <a:lnTo>
                    <a:pt x="992" y="663"/>
                  </a:lnTo>
                  <a:lnTo>
                    <a:pt x="989" y="659"/>
                  </a:lnTo>
                  <a:lnTo>
                    <a:pt x="986" y="660"/>
                  </a:lnTo>
                  <a:lnTo>
                    <a:pt x="983" y="663"/>
                  </a:lnTo>
                  <a:lnTo>
                    <a:pt x="983" y="670"/>
                  </a:lnTo>
                  <a:lnTo>
                    <a:pt x="982" y="674"/>
                  </a:lnTo>
                  <a:lnTo>
                    <a:pt x="980" y="676"/>
                  </a:lnTo>
                  <a:lnTo>
                    <a:pt x="979" y="676"/>
                  </a:lnTo>
                  <a:lnTo>
                    <a:pt x="975" y="676"/>
                  </a:lnTo>
                  <a:lnTo>
                    <a:pt x="969" y="674"/>
                  </a:lnTo>
                  <a:lnTo>
                    <a:pt x="963" y="671"/>
                  </a:lnTo>
                  <a:lnTo>
                    <a:pt x="959" y="667"/>
                  </a:lnTo>
                  <a:lnTo>
                    <a:pt x="955" y="663"/>
                  </a:lnTo>
                  <a:lnTo>
                    <a:pt x="952" y="657"/>
                  </a:lnTo>
                  <a:lnTo>
                    <a:pt x="961" y="653"/>
                  </a:lnTo>
                  <a:lnTo>
                    <a:pt x="968" y="647"/>
                  </a:lnTo>
                  <a:lnTo>
                    <a:pt x="968" y="646"/>
                  </a:lnTo>
                  <a:lnTo>
                    <a:pt x="956" y="647"/>
                  </a:lnTo>
                  <a:lnTo>
                    <a:pt x="945" y="647"/>
                  </a:lnTo>
                  <a:lnTo>
                    <a:pt x="941" y="639"/>
                  </a:lnTo>
                  <a:lnTo>
                    <a:pt x="932" y="630"/>
                  </a:lnTo>
                  <a:lnTo>
                    <a:pt x="923" y="621"/>
                  </a:lnTo>
                  <a:lnTo>
                    <a:pt x="916" y="616"/>
                  </a:lnTo>
                  <a:lnTo>
                    <a:pt x="883" y="619"/>
                  </a:lnTo>
                  <a:lnTo>
                    <a:pt x="853" y="621"/>
                  </a:lnTo>
                  <a:lnTo>
                    <a:pt x="846" y="621"/>
                  </a:lnTo>
                  <a:lnTo>
                    <a:pt x="839" y="620"/>
                  </a:lnTo>
                  <a:lnTo>
                    <a:pt x="833" y="619"/>
                  </a:lnTo>
                  <a:lnTo>
                    <a:pt x="828" y="616"/>
                  </a:lnTo>
                  <a:lnTo>
                    <a:pt x="823" y="613"/>
                  </a:lnTo>
                  <a:lnTo>
                    <a:pt x="819" y="609"/>
                  </a:lnTo>
                  <a:lnTo>
                    <a:pt x="815" y="603"/>
                  </a:lnTo>
                  <a:lnTo>
                    <a:pt x="812" y="596"/>
                  </a:lnTo>
                  <a:lnTo>
                    <a:pt x="792" y="596"/>
                  </a:lnTo>
                  <a:lnTo>
                    <a:pt x="773" y="596"/>
                  </a:lnTo>
                  <a:lnTo>
                    <a:pt x="765" y="593"/>
                  </a:lnTo>
                  <a:lnTo>
                    <a:pt x="758" y="590"/>
                  </a:lnTo>
                  <a:lnTo>
                    <a:pt x="751" y="584"/>
                  </a:lnTo>
                  <a:lnTo>
                    <a:pt x="745" y="576"/>
                  </a:lnTo>
                  <a:lnTo>
                    <a:pt x="741" y="569"/>
                  </a:lnTo>
                  <a:lnTo>
                    <a:pt x="738" y="563"/>
                  </a:lnTo>
                  <a:lnTo>
                    <a:pt x="735" y="559"/>
                  </a:lnTo>
                  <a:lnTo>
                    <a:pt x="729" y="553"/>
                  </a:lnTo>
                  <a:lnTo>
                    <a:pt x="722" y="553"/>
                  </a:lnTo>
                  <a:lnTo>
                    <a:pt x="715" y="554"/>
                  </a:lnTo>
                  <a:lnTo>
                    <a:pt x="716" y="564"/>
                  </a:lnTo>
                  <a:lnTo>
                    <a:pt x="721" y="576"/>
                  </a:lnTo>
                  <a:lnTo>
                    <a:pt x="728" y="587"/>
                  </a:lnTo>
                  <a:lnTo>
                    <a:pt x="735" y="599"/>
                  </a:lnTo>
                  <a:lnTo>
                    <a:pt x="751" y="620"/>
                  </a:lnTo>
                  <a:lnTo>
                    <a:pt x="765" y="634"/>
                  </a:lnTo>
                  <a:lnTo>
                    <a:pt x="773" y="634"/>
                  </a:lnTo>
                  <a:lnTo>
                    <a:pt x="779" y="634"/>
                  </a:lnTo>
                  <a:lnTo>
                    <a:pt x="785" y="631"/>
                  </a:lnTo>
                  <a:lnTo>
                    <a:pt x="791" y="629"/>
                  </a:lnTo>
                  <a:lnTo>
                    <a:pt x="792" y="621"/>
                  </a:lnTo>
                  <a:lnTo>
                    <a:pt x="793" y="613"/>
                  </a:lnTo>
                  <a:lnTo>
                    <a:pt x="798" y="607"/>
                  </a:lnTo>
                  <a:lnTo>
                    <a:pt x="803" y="603"/>
                  </a:lnTo>
                  <a:lnTo>
                    <a:pt x="805" y="611"/>
                  </a:lnTo>
                  <a:lnTo>
                    <a:pt x="809" y="619"/>
                  </a:lnTo>
                  <a:lnTo>
                    <a:pt x="815" y="626"/>
                  </a:lnTo>
                  <a:lnTo>
                    <a:pt x="821" y="631"/>
                  </a:lnTo>
                  <a:lnTo>
                    <a:pt x="835" y="641"/>
                  </a:lnTo>
                  <a:lnTo>
                    <a:pt x="848" y="651"/>
                  </a:lnTo>
                  <a:lnTo>
                    <a:pt x="846" y="659"/>
                  </a:lnTo>
                  <a:lnTo>
                    <a:pt x="842" y="669"/>
                  </a:lnTo>
                  <a:lnTo>
                    <a:pt x="836" y="679"/>
                  </a:lnTo>
                  <a:lnTo>
                    <a:pt x="829" y="690"/>
                  </a:lnTo>
                  <a:lnTo>
                    <a:pt x="816" y="710"/>
                  </a:lnTo>
                  <a:lnTo>
                    <a:pt x="806" y="721"/>
                  </a:lnTo>
                  <a:lnTo>
                    <a:pt x="785" y="731"/>
                  </a:lnTo>
                  <a:lnTo>
                    <a:pt x="765" y="741"/>
                  </a:lnTo>
                  <a:lnTo>
                    <a:pt x="748" y="751"/>
                  </a:lnTo>
                  <a:lnTo>
                    <a:pt x="728" y="763"/>
                  </a:lnTo>
                  <a:lnTo>
                    <a:pt x="721" y="767"/>
                  </a:lnTo>
                  <a:lnTo>
                    <a:pt x="715" y="767"/>
                  </a:lnTo>
                  <a:lnTo>
                    <a:pt x="711" y="767"/>
                  </a:lnTo>
                  <a:lnTo>
                    <a:pt x="706" y="767"/>
                  </a:lnTo>
                  <a:lnTo>
                    <a:pt x="704" y="767"/>
                  </a:lnTo>
                  <a:lnTo>
                    <a:pt x="699" y="770"/>
                  </a:lnTo>
                  <a:lnTo>
                    <a:pt x="695" y="774"/>
                  </a:lnTo>
                  <a:lnTo>
                    <a:pt x="688" y="783"/>
                  </a:lnTo>
                  <a:lnTo>
                    <a:pt x="682" y="781"/>
                  </a:lnTo>
                  <a:lnTo>
                    <a:pt x="676" y="780"/>
                  </a:lnTo>
                  <a:lnTo>
                    <a:pt x="675" y="780"/>
                  </a:lnTo>
                  <a:lnTo>
                    <a:pt x="674" y="780"/>
                  </a:lnTo>
                  <a:lnTo>
                    <a:pt x="674" y="760"/>
                  </a:lnTo>
                  <a:lnTo>
                    <a:pt x="669" y="743"/>
                  </a:lnTo>
                  <a:lnTo>
                    <a:pt x="665" y="729"/>
                  </a:lnTo>
                  <a:lnTo>
                    <a:pt x="658" y="716"/>
                  </a:lnTo>
                  <a:lnTo>
                    <a:pt x="641" y="691"/>
                  </a:lnTo>
                  <a:lnTo>
                    <a:pt x="624" y="669"/>
                  </a:lnTo>
                  <a:lnTo>
                    <a:pt x="618" y="653"/>
                  </a:lnTo>
                  <a:lnTo>
                    <a:pt x="615" y="639"/>
                  </a:lnTo>
                  <a:lnTo>
                    <a:pt x="612" y="631"/>
                  </a:lnTo>
                  <a:lnTo>
                    <a:pt x="608" y="626"/>
                  </a:lnTo>
                  <a:lnTo>
                    <a:pt x="602" y="621"/>
                  </a:lnTo>
                  <a:lnTo>
                    <a:pt x="594" y="619"/>
                  </a:lnTo>
                  <a:lnTo>
                    <a:pt x="594" y="611"/>
                  </a:lnTo>
                  <a:lnTo>
                    <a:pt x="592" y="604"/>
                  </a:lnTo>
                  <a:lnTo>
                    <a:pt x="589" y="599"/>
                  </a:lnTo>
                  <a:lnTo>
                    <a:pt x="586" y="593"/>
                  </a:lnTo>
                  <a:lnTo>
                    <a:pt x="579" y="584"/>
                  </a:lnTo>
                  <a:lnTo>
                    <a:pt x="571" y="576"/>
                  </a:lnTo>
                  <a:lnTo>
                    <a:pt x="568" y="577"/>
                  </a:lnTo>
                  <a:lnTo>
                    <a:pt x="564" y="579"/>
                  </a:lnTo>
                  <a:lnTo>
                    <a:pt x="559" y="579"/>
                  </a:lnTo>
                  <a:lnTo>
                    <a:pt x="555" y="577"/>
                  </a:lnTo>
                  <a:lnTo>
                    <a:pt x="555" y="571"/>
                  </a:lnTo>
                  <a:lnTo>
                    <a:pt x="554" y="569"/>
                  </a:lnTo>
                  <a:lnTo>
                    <a:pt x="551" y="567"/>
                  </a:lnTo>
                  <a:lnTo>
                    <a:pt x="545" y="566"/>
                  </a:lnTo>
                  <a:lnTo>
                    <a:pt x="548" y="574"/>
                  </a:lnTo>
                  <a:lnTo>
                    <a:pt x="551" y="581"/>
                  </a:lnTo>
                  <a:lnTo>
                    <a:pt x="555" y="587"/>
                  </a:lnTo>
                  <a:lnTo>
                    <a:pt x="559" y="593"/>
                  </a:lnTo>
                  <a:lnTo>
                    <a:pt x="569" y="604"/>
                  </a:lnTo>
                  <a:lnTo>
                    <a:pt x="578" y="616"/>
                  </a:lnTo>
                  <a:lnTo>
                    <a:pt x="579" y="630"/>
                  </a:lnTo>
                  <a:lnTo>
                    <a:pt x="582" y="644"/>
                  </a:lnTo>
                  <a:lnTo>
                    <a:pt x="589" y="649"/>
                  </a:lnTo>
                  <a:lnTo>
                    <a:pt x="596" y="653"/>
                  </a:lnTo>
                  <a:lnTo>
                    <a:pt x="602" y="673"/>
                  </a:lnTo>
                  <a:lnTo>
                    <a:pt x="608" y="693"/>
                  </a:lnTo>
                  <a:lnTo>
                    <a:pt x="615" y="703"/>
                  </a:lnTo>
                  <a:lnTo>
                    <a:pt x="622" y="714"/>
                  </a:lnTo>
                  <a:lnTo>
                    <a:pt x="622" y="721"/>
                  </a:lnTo>
                  <a:lnTo>
                    <a:pt x="622" y="729"/>
                  </a:lnTo>
                  <a:lnTo>
                    <a:pt x="632" y="736"/>
                  </a:lnTo>
                  <a:lnTo>
                    <a:pt x="641" y="744"/>
                  </a:lnTo>
                  <a:lnTo>
                    <a:pt x="651" y="757"/>
                  </a:lnTo>
                  <a:lnTo>
                    <a:pt x="661" y="771"/>
                  </a:lnTo>
                  <a:lnTo>
                    <a:pt x="671" y="786"/>
                  </a:lnTo>
                  <a:lnTo>
                    <a:pt x="682" y="800"/>
                  </a:lnTo>
                  <a:lnTo>
                    <a:pt x="682" y="801"/>
                  </a:lnTo>
                  <a:lnTo>
                    <a:pt x="682" y="804"/>
                  </a:lnTo>
                  <a:lnTo>
                    <a:pt x="689" y="804"/>
                  </a:lnTo>
                  <a:lnTo>
                    <a:pt x="696" y="804"/>
                  </a:lnTo>
                  <a:lnTo>
                    <a:pt x="711" y="800"/>
                  </a:lnTo>
                  <a:lnTo>
                    <a:pt x="728" y="797"/>
                  </a:lnTo>
                  <a:lnTo>
                    <a:pt x="743" y="794"/>
                  </a:lnTo>
                  <a:lnTo>
                    <a:pt x="759" y="790"/>
                  </a:lnTo>
                  <a:lnTo>
                    <a:pt x="758" y="808"/>
                  </a:lnTo>
                  <a:lnTo>
                    <a:pt x="755" y="824"/>
                  </a:lnTo>
                  <a:lnTo>
                    <a:pt x="751" y="840"/>
                  </a:lnTo>
                  <a:lnTo>
                    <a:pt x="745" y="854"/>
                  </a:lnTo>
                  <a:lnTo>
                    <a:pt x="738" y="867"/>
                  </a:lnTo>
                  <a:lnTo>
                    <a:pt x="729" y="880"/>
                  </a:lnTo>
                  <a:lnTo>
                    <a:pt x="719" y="891"/>
                  </a:lnTo>
                  <a:lnTo>
                    <a:pt x="709" y="901"/>
                  </a:lnTo>
                  <a:lnTo>
                    <a:pt x="688" y="923"/>
                  </a:lnTo>
                  <a:lnTo>
                    <a:pt x="666" y="943"/>
                  </a:lnTo>
                  <a:lnTo>
                    <a:pt x="655" y="953"/>
                  </a:lnTo>
                  <a:lnTo>
                    <a:pt x="646" y="963"/>
                  </a:lnTo>
                  <a:lnTo>
                    <a:pt x="636" y="973"/>
                  </a:lnTo>
                  <a:lnTo>
                    <a:pt x="629" y="984"/>
                  </a:lnTo>
                  <a:lnTo>
                    <a:pt x="625" y="991"/>
                  </a:lnTo>
                  <a:lnTo>
                    <a:pt x="624" y="998"/>
                  </a:lnTo>
                  <a:lnTo>
                    <a:pt x="624" y="1004"/>
                  </a:lnTo>
                  <a:lnTo>
                    <a:pt x="625" y="1010"/>
                  </a:lnTo>
                  <a:lnTo>
                    <a:pt x="629" y="1021"/>
                  </a:lnTo>
                  <a:lnTo>
                    <a:pt x="634" y="1033"/>
                  </a:lnTo>
                  <a:lnTo>
                    <a:pt x="629" y="1045"/>
                  </a:lnTo>
                  <a:lnTo>
                    <a:pt x="625" y="1057"/>
                  </a:lnTo>
                  <a:lnTo>
                    <a:pt x="632" y="1064"/>
                  </a:lnTo>
                  <a:lnTo>
                    <a:pt x="636" y="1073"/>
                  </a:lnTo>
                  <a:lnTo>
                    <a:pt x="639" y="1083"/>
                  </a:lnTo>
                  <a:lnTo>
                    <a:pt x="641" y="1095"/>
                  </a:lnTo>
                  <a:lnTo>
                    <a:pt x="639" y="1108"/>
                  </a:lnTo>
                  <a:lnTo>
                    <a:pt x="638" y="1120"/>
                  </a:lnTo>
                  <a:lnTo>
                    <a:pt x="635" y="1128"/>
                  </a:lnTo>
                  <a:lnTo>
                    <a:pt x="632" y="1135"/>
                  </a:lnTo>
                  <a:lnTo>
                    <a:pt x="628" y="1141"/>
                  </a:lnTo>
                  <a:lnTo>
                    <a:pt x="624" y="1147"/>
                  </a:lnTo>
                  <a:lnTo>
                    <a:pt x="619" y="1151"/>
                  </a:lnTo>
                  <a:lnTo>
                    <a:pt x="614" y="1154"/>
                  </a:lnTo>
                  <a:lnTo>
                    <a:pt x="602" y="1161"/>
                  </a:lnTo>
                  <a:lnTo>
                    <a:pt x="591" y="1168"/>
                  </a:lnTo>
                  <a:lnTo>
                    <a:pt x="586" y="1173"/>
                  </a:lnTo>
                  <a:lnTo>
                    <a:pt x="582" y="1178"/>
                  </a:lnTo>
                  <a:lnTo>
                    <a:pt x="578" y="1184"/>
                  </a:lnTo>
                  <a:lnTo>
                    <a:pt x="574" y="1193"/>
                  </a:lnTo>
                  <a:lnTo>
                    <a:pt x="572" y="1200"/>
                  </a:lnTo>
                  <a:lnTo>
                    <a:pt x="572" y="1207"/>
                  </a:lnTo>
                  <a:lnTo>
                    <a:pt x="574" y="1214"/>
                  </a:lnTo>
                  <a:lnTo>
                    <a:pt x="575" y="1221"/>
                  </a:lnTo>
                  <a:lnTo>
                    <a:pt x="576" y="1227"/>
                  </a:lnTo>
                  <a:lnTo>
                    <a:pt x="576" y="1234"/>
                  </a:lnTo>
                  <a:lnTo>
                    <a:pt x="576" y="1241"/>
                  </a:lnTo>
                  <a:lnTo>
                    <a:pt x="576" y="1248"/>
                  </a:lnTo>
                  <a:lnTo>
                    <a:pt x="568" y="1250"/>
                  </a:lnTo>
                  <a:lnTo>
                    <a:pt x="561" y="1254"/>
                  </a:lnTo>
                  <a:lnTo>
                    <a:pt x="555" y="1258"/>
                  </a:lnTo>
                  <a:lnTo>
                    <a:pt x="549" y="1263"/>
                  </a:lnTo>
                  <a:lnTo>
                    <a:pt x="554" y="1271"/>
                  </a:lnTo>
                  <a:lnTo>
                    <a:pt x="555" y="1282"/>
                  </a:lnTo>
                  <a:lnTo>
                    <a:pt x="551" y="1287"/>
                  </a:lnTo>
                  <a:lnTo>
                    <a:pt x="546" y="1290"/>
                  </a:lnTo>
                  <a:lnTo>
                    <a:pt x="544" y="1294"/>
                  </a:lnTo>
                  <a:lnTo>
                    <a:pt x="542" y="1298"/>
                  </a:lnTo>
                  <a:lnTo>
                    <a:pt x="539" y="1307"/>
                  </a:lnTo>
                  <a:lnTo>
                    <a:pt x="534" y="1318"/>
                  </a:lnTo>
                  <a:lnTo>
                    <a:pt x="525" y="1331"/>
                  </a:lnTo>
                  <a:lnTo>
                    <a:pt x="515" y="1341"/>
                  </a:lnTo>
                  <a:lnTo>
                    <a:pt x="504" y="1350"/>
                  </a:lnTo>
                  <a:lnTo>
                    <a:pt x="491" y="1355"/>
                  </a:lnTo>
                  <a:lnTo>
                    <a:pt x="461" y="1362"/>
                  </a:lnTo>
                  <a:lnTo>
                    <a:pt x="427" y="1370"/>
                  </a:lnTo>
                  <a:lnTo>
                    <a:pt x="417" y="1372"/>
                  </a:lnTo>
                  <a:lnTo>
                    <a:pt x="408" y="1374"/>
                  </a:lnTo>
                  <a:lnTo>
                    <a:pt x="404" y="1375"/>
                  </a:lnTo>
                  <a:lnTo>
                    <a:pt x="399" y="1375"/>
                  </a:lnTo>
                  <a:lnTo>
                    <a:pt x="394" y="1374"/>
                  </a:lnTo>
                  <a:lnTo>
                    <a:pt x="389" y="1371"/>
                  </a:lnTo>
                  <a:lnTo>
                    <a:pt x="388" y="1351"/>
                  </a:lnTo>
                  <a:lnTo>
                    <a:pt x="384" y="1330"/>
                  </a:lnTo>
                  <a:lnTo>
                    <a:pt x="371" y="1310"/>
                  </a:lnTo>
                  <a:lnTo>
                    <a:pt x="358" y="1291"/>
                  </a:lnTo>
                  <a:lnTo>
                    <a:pt x="354" y="1267"/>
                  </a:lnTo>
                  <a:lnTo>
                    <a:pt x="351" y="1241"/>
                  </a:lnTo>
                  <a:lnTo>
                    <a:pt x="351" y="1228"/>
                  </a:lnTo>
                  <a:lnTo>
                    <a:pt x="348" y="1217"/>
                  </a:lnTo>
                  <a:lnTo>
                    <a:pt x="347" y="1204"/>
                  </a:lnTo>
                  <a:lnTo>
                    <a:pt x="342" y="1194"/>
                  </a:lnTo>
                  <a:lnTo>
                    <a:pt x="332" y="1183"/>
                  </a:lnTo>
                  <a:lnTo>
                    <a:pt x="322" y="1173"/>
                  </a:lnTo>
                  <a:lnTo>
                    <a:pt x="319" y="1158"/>
                  </a:lnTo>
                  <a:lnTo>
                    <a:pt x="319" y="1147"/>
                  </a:lnTo>
                  <a:lnTo>
                    <a:pt x="322" y="1135"/>
                  </a:lnTo>
                  <a:lnTo>
                    <a:pt x="325" y="1124"/>
                  </a:lnTo>
                  <a:lnTo>
                    <a:pt x="335" y="1105"/>
                  </a:lnTo>
                  <a:lnTo>
                    <a:pt x="342" y="1088"/>
                  </a:lnTo>
                  <a:lnTo>
                    <a:pt x="344" y="1078"/>
                  </a:lnTo>
                  <a:lnTo>
                    <a:pt x="344" y="1065"/>
                  </a:lnTo>
                  <a:lnTo>
                    <a:pt x="341" y="1051"/>
                  </a:lnTo>
                  <a:lnTo>
                    <a:pt x="337" y="1037"/>
                  </a:lnTo>
                  <a:lnTo>
                    <a:pt x="328" y="1011"/>
                  </a:lnTo>
                  <a:lnTo>
                    <a:pt x="321" y="994"/>
                  </a:lnTo>
                  <a:lnTo>
                    <a:pt x="307" y="980"/>
                  </a:lnTo>
                  <a:lnTo>
                    <a:pt x="294" y="967"/>
                  </a:lnTo>
                  <a:lnTo>
                    <a:pt x="291" y="960"/>
                  </a:lnTo>
                  <a:lnTo>
                    <a:pt x="289" y="953"/>
                  </a:lnTo>
                  <a:lnTo>
                    <a:pt x="289" y="944"/>
                  </a:lnTo>
                  <a:lnTo>
                    <a:pt x="289" y="937"/>
                  </a:lnTo>
                  <a:lnTo>
                    <a:pt x="292" y="921"/>
                  </a:lnTo>
                  <a:lnTo>
                    <a:pt x="295" y="907"/>
                  </a:lnTo>
                  <a:lnTo>
                    <a:pt x="297" y="901"/>
                  </a:lnTo>
                  <a:lnTo>
                    <a:pt x="295" y="896"/>
                  </a:lnTo>
                  <a:lnTo>
                    <a:pt x="294" y="890"/>
                  </a:lnTo>
                  <a:lnTo>
                    <a:pt x="291" y="886"/>
                  </a:lnTo>
                  <a:lnTo>
                    <a:pt x="285" y="881"/>
                  </a:lnTo>
                  <a:lnTo>
                    <a:pt x="278" y="880"/>
                  </a:lnTo>
                  <a:lnTo>
                    <a:pt x="268" y="877"/>
                  </a:lnTo>
                  <a:lnTo>
                    <a:pt x="254" y="877"/>
                  </a:lnTo>
                  <a:lnTo>
                    <a:pt x="254" y="871"/>
                  </a:lnTo>
                  <a:lnTo>
                    <a:pt x="252" y="866"/>
                  </a:lnTo>
                  <a:lnTo>
                    <a:pt x="241" y="863"/>
                  </a:lnTo>
                  <a:lnTo>
                    <a:pt x="231" y="861"/>
                  </a:lnTo>
                  <a:lnTo>
                    <a:pt x="221" y="861"/>
                  </a:lnTo>
                  <a:lnTo>
                    <a:pt x="214" y="863"/>
                  </a:lnTo>
                  <a:lnTo>
                    <a:pt x="195" y="868"/>
                  </a:lnTo>
                  <a:lnTo>
                    <a:pt x="175" y="876"/>
                  </a:lnTo>
                  <a:lnTo>
                    <a:pt x="162" y="876"/>
                  </a:lnTo>
                  <a:lnTo>
                    <a:pt x="150" y="874"/>
                  </a:lnTo>
                  <a:lnTo>
                    <a:pt x="138" y="873"/>
                  </a:lnTo>
                  <a:lnTo>
                    <a:pt x="125" y="873"/>
                  </a:lnTo>
                  <a:lnTo>
                    <a:pt x="121" y="876"/>
                  </a:lnTo>
                  <a:lnTo>
                    <a:pt x="117" y="878"/>
                  </a:lnTo>
                  <a:lnTo>
                    <a:pt x="111" y="880"/>
                  </a:lnTo>
                  <a:lnTo>
                    <a:pt x="102" y="881"/>
                  </a:lnTo>
                  <a:lnTo>
                    <a:pt x="90" y="870"/>
                  </a:lnTo>
                  <a:lnTo>
                    <a:pt x="77" y="860"/>
                  </a:lnTo>
                  <a:lnTo>
                    <a:pt x="64" y="848"/>
                  </a:lnTo>
                  <a:lnTo>
                    <a:pt x="51" y="837"/>
                  </a:lnTo>
                  <a:lnTo>
                    <a:pt x="48" y="827"/>
                  </a:lnTo>
                  <a:lnTo>
                    <a:pt x="44" y="817"/>
                  </a:lnTo>
                  <a:lnTo>
                    <a:pt x="37" y="810"/>
                  </a:lnTo>
                  <a:lnTo>
                    <a:pt x="25" y="801"/>
                  </a:lnTo>
                  <a:lnTo>
                    <a:pt x="14" y="793"/>
                  </a:lnTo>
                  <a:lnTo>
                    <a:pt x="8" y="784"/>
                  </a:lnTo>
                  <a:lnTo>
                    <a:pt x="8" y="774"/>
                  </a:lnTo>
                  <a:lnTo>
                    <a:pt x="10" y="763"/>
                  </a:lnTo>
                  <a:lnTo>
                    <a:pt x="5" y="759"/>
                  </a:lnTo>
                  <a:lnTo>
                    <a:pt x="1" y="756"/>
                  </a:lnTo>
                  <a:lnTo>
                    <a:pt x="0" y="750"/>
                  </a:lnTo>
                  <a:lnTo>
                    <a:pt x="1" y="744"/>
                  </a:lnTo>
                  <a:lnTo>
                    <a:pt x="2" y="740"/>
                  </a:lnTo>
                  <a:lnTo>
                    <a:pt x="5" y="734"/>
                  </a:lnTo>
                  <a:lnTo>
                    <a:pt x="11" y="726"/>
                  </a:lnTo>
                  <a:lnTo>
                    <a:pt x="15" y="717"/>
                  </a:lnTo>
                  <a:lnTo>
                    <a:pt x="17" y="709"/>
                  </a:lnTo>
                  <a:lnTo>
                    <a:pt x="17" y="700"/>
                  </a:lnTo>
                  <a:lnTo>
                    <a:pt x="15" y="693"/>
                  </a:lnTo>
                  <a:lnTo>
                    <a:pt x="14" y="687"/>
                  </a:lnTo>
                  <a:lnTo>
                    <a:pt x="8" y="676"/>
                  </a:lnTo>
                  <a:lnTo>
                    <a:pt x="5" y="663"/>
                  </a:lnTo>
                  <a:lnTo>
                    <a:pt x="14" y="644"/>
                  </a:lnTo>
                  <a:lnTo>
                    <a:pt x="24" y="624"/>
                  </a:lnTo>
                  <a:lnTo>
                    <a:pt x="30" y="614"/>
                  </a:lnTo>
                  <a:lnTo>
                    <a:pt x="35" y="606"/>
                  </a:lnTo>
                  <a:lnTo>
                    <a:pt x="42" y="597"/>
                  </a:lnTo>
                  <a:lnTo>
                    <a:pt x="51" y="591"/>
                  </a:lnTo>
                  <a:lnTo>
                    <a:pt x="60" y="584"/>
                  </a:lnTo>
                  <a:lnTo>
                    <a:pt x="70" y="579"/>
                  </a:lnTo>
                  <a:lnTo>
                    <a:pt x="80" y="573"/>
                  </a:lnTo>
                  <a:lnTo>
                    <a:pt x="87" y="564"/>
                  </a:lnTo>
                  <a:lnTo>
                    <a:pt x="88" y="549"/>
                  </a:lnTo>
                  <a:lnTo>
                    <a:pt x="90" y="534"/>
                  </a:lnTo>
                  <a:lnTo>
                    <a:pt x="92" y="529"/>
                  </a:lnTo>
                  <a:lnTo>
                    <a:pt x="97" y="524"/>
                  </a:lnTo>
                  <a:lnTo>
                    <a:pt x="100" y="520"/>
                  </a:lnTo>
                  <a:lnTo>
                    <a:pt x="104" y="517"/>
                  </a:lnTo>
                  <a:lnTo>
                    <a:pt x="112" y="513"/>
                  </a:lnTo>
                  <a:lnTo>
                    <a:pt x="121" y="509"/>
                  </a:lnTo>
                  <a:lnTo>
                    <a:pt x="124" y="506"/>
                  </a:lnTo>
                  <a:lnTo>
                    <a:pt x="128" y="503"/>
                  </a:lnTo>
                  <a:lnTo>
                    <a:pt x="131" y="499"/>
                  </a:lnTo>
                  <a:lnTo>
                    <a:pt x="132" y="494"/>
                  </a:lnTo>
                  <a:lnTo>
                    <a:pt x="134" y="489"/>
                  </a:lnTo>
                  <a:lnTo>
                    <a:pt x="135" y="483"/>
                  </a:lnTo>
                  <a:lnTo>
                    <a:pt x="134" y="474"/>
                  </a:lnTo>
                  <a:lnTo>
                    <a:pt x="132" y="464"/>
                  </a:lnTo>
                  <a:lnTo>
                    <a:pt x="118" y="466"/>
                  </a:lnTo>
                  <a:lnTo>
                    <a:pt x="104" y="466"/>
                  </a:lnTo>
                  <a:lnTo>
                    <a:pt x="102" y="449"/>
                  </a:lnTo>
                  <a:lnTo>
                    <a:pt x="105" y="432"/>
                  </a:lnTo>
                  <a:lnTo>
                    <a:pt x="107" y="423"/>
                  </a:lnTo>
                  <a:lnTo>
                    <a:pt x="110" y="416"/>
                  </a:lnTo>
                  <a:lnTo>
                    <a:pt x="114" y="410"/>
                  </a:lnTo>
                  <a:lnTo>
                    <a:pt x="118" y="404"/>
                  </a:lnTo>
                  <a:lnTo>
                    <a:pt x="115" y="402"/>
                  </a:lnTo>
                  <a:lnTo>
                    <a:pt x="112" y="399"/>
                  </a:lnTo>
                  <a:lnTo>
                    <a:pt x="111" y="394"/>
                  </a:lnTo>
                  <a:lnTo>
                    <a:pt x="110" y="389"/>
                  </a:lnTo>
                  <a:lnTo>
                    <a:pt x="128" y="386"/>
                  </a:lnTo>
                  <a:lnTo>
                    <a:pt x="151" y="384"/>
                  </a:lnTo>
                  <a:lnTo>
                    <a:pt x="161" y="384"/>
                  </a:lnTo>
                  <a:lnTo>
                    <a:pt x="172" y="383"/>
                  </a:lnTo>
                  <a:lnTo>
                    <a:pt x="181" y="382"/>
                  </a:lnTo>
                  <a:lnTo>
                    <a:pt x="190" y="379"/>
                  </a:lnTo>
                  <a:lnTo>
                    <a:pt x="191" y="369"/>
                  </a:lnTo>
                  <a:lnTo>
                    <a:pt x="190" y="359"/>
                  </a:lnTo>
                  <a:lnTo>
                    <a:pt x="188" y="352"/>
                  </a:lnTo>
                  <a:lnTo>
                    <a:pt x="184" y="344"/>
                  </a:lnTo>
                  <a:lnTo>
                    <a:pt x="180" y="339"/>
                  </a:lnTo>
                  <a:lnTo>
                    <a:pt x="172" y="334"/>
                  </a:lnTo>
                  <a:lnTo>
                    <a:pt x="165" y="330"/>
                  </a:lnTo>
                  <a:lnTo>
                    <a:pt x="158" y="329"/>
                  </a:lnTo>
                  <a:lnTo>
                    <a:pt x="158" y="324"/>
                  </a:lnTo>
                  <a:lnTo>
                    <a:pt x="158" y="322"/>
                  </a:lnTo>
                  <a:lnTo>
                    <a:pt x="160" y="322"/>
                  </a:lnTo>
                  <a:lnTo>
                    <a:pt x="161" y="322"/>
                  </a:lnTo>
                  <a:lnTo>
                    <a:pt x="167" y="320"/>
                  </a:lnTo>
                  <a:lnTo>
                    <a:pt x="172" y="320"/>
                  </a:lnTo>
                  <a:lnTo>
                    <a:pt x="178" y="322"/>
                  </a:lnTo>
                  <a:lnTo>
                    <a:pt x="184" y="323"/>
                  </a:lnTo>
                  <a:lnTo>
                    <a:pt x="184" y="316"/>
                  </a:lnTo>
                  <a:lnTo>
                    <a:pt x="184" y="310"/>
                  </a:lnTo>
                  <a:lnTo>
                    <a:pt x="197" y="312"/>
                  </a:lnTo>
                  <a:lnTo>
                    <a:pt x="204" y="310"/>
                  </a:lnTo>
                  <a:lnTo>
                    <a:pt x="210" y="309"/>
                  </a:lnTo>
                  <a:lnTo>
                    <a:pt x="214" y="306"/>
                  </a:lnTo>
                  <a:lnTo>
                    <a:pt x="221" y="297"/>
                  </a:lnTo>
                  <a:lnTo>
                    <a:pt x="232" y="287"/>
                  </a:lnTo>
                  <a:lnTo>
                    <a:pt x="244" y="285"/>
                  </a:lnTo>
                  <a:lnTo>
                    <a:pt x="255" y="280"/>
                  </a:lnTo>
                  <a:lnTo>
                    <a:pt x="264" y="269"/>
                  </a:lnTo>
                  <a:lnTo>
                    <a:pt x="272" y="257"/>
                  </a:lnTo>
                  <a:lnTo>
                    <a:pt x="282" y="256"/>
                  </a:lnTo>
                  <a:lnTo>
                    <a:pt x="292" y="255"/>
                  </a:lnTo>
                  <a:lnTo>
                    <a:pt x="289" y="247"/>
                  </a:lnTo>
                  <a:lnTo>
                    <a:pt x="287" y="240"/>
                  </a:lnTo>
                  <a:lnTo>
                    <a:pt x="285" y="232"/>
                  </a:lnTo>
                  <a:lnTo>
                    <a:pt x="287" y="223"/>
                  </a:lnTo>
                  <a:lnTo>
                    <a:pt x="298" y="223"/>
                  </a:lnTo>
                  <a:lnTo>
                    <a:pt x="308" y="225"/>
                  </a:lnTo>
                  <a:lnTo>
                    <a:pt x="311" y="226"/>
                  </a:lnTo>
                  <a:lnTo>
                    <a:pt x="312" y="227"/>
                  </a:lnTo>
                  <a:lnTo>
                    <a:pt x="312" y="229"/>
                  </a:lnTo>
                  <a:lnTo>
                    <a:pt x="312" y="230"/>
                  </a:lnTo>
                  <a:lnTo>
                    <a:pt x="307" y="233"/>
                  </a:lnTo>
                  <a:lnTo>
                    <a:pt x="301" y="237"/>
                  </a:lnTo>
                  <a:lnTo>
                    <a:pt x="302" y="243"/>
                  </a:lnTo>
                  <a:lnTo>
                    <a:pt x="302" y="249"/>
                  </a:lnTo>
                  <a:lnTo>
                    <a:pt x="305" y="253"/>
                  </a:lnTo>
                  <a:lnTo>
                    <a:pt x="307" y="256"/>
                  </a:lnTo>
                  <a:lnTo>
                    <a:pt x="308" y="256"/>
                  </a:lnTo>
                  <a:lnTo>
                    <a:pt x="318" y="253"/>
                  </a:lnTo>
                  <a:lnTo>
                    <a:pt x="328" y="250"/>
                  </a:lnTo>
                  <a:lnTo>
                    <a:pt x="334" y="256"/>
                  </a:lnTo>
                  <a:lnTo>
                    <a:pt x="339" y="260"/>
                  </a:lnTo>
                  <a:lnTo>
                    <a:pt x="354" y="253"/>
                  </a:lnTo>
                  <a:lnTo>
                    <a:pt x="367" y="247"/>
                  </a:lnTo>
                  <a:lnTo>
                    <a:pt x="382" y="247"/>
                  </a:lnTo>
                  <a:lnTo>
                    <a:pt x="399" y="245"/>
                  </a:lnTo>
                  <a:lnTo>
                    <a:pt x="405" y="230"/>
                  </a:lnTo>
                  <a:lnTo>
                    <a:pt x="412" y="216"/>
                  </a:lnTo>
                  <a:lnTo>
                    <a:pt x="419" y="215"/>
                  </a:lnTo>
                  <a:lnTo>
                    <a:pt x="425" y="216"/>
                  </a:lnTo>
                  <a:lnTo>
                    <a:pt x="431" y="219"/>
                  </a:lnTo>
                  <a:lnTo>
                    <a:pt x="435" y="220"/>
                  </a:lnTo>
                  <a:lnTo>
                    <a:pt x="437" y="217"/>
                  </a:lnTo>
                  <a:lnTo>
                    <a:pt x="439" y="215"/>
                  </a:lnTo>
                  <a:lnTo>
                    <a:pt x="434" y="207"/>
                  </a:lnTo>
                  <a:lnTo>
                    <a:pt x="429" y="202"/>
                  </a:lnTo>
                  <a:lnTo>
                    <a:pt x="429" y="197"/>
                  </a:lnTo>
                  <a:lnTo>
                    <a:pt x="429" y="192"/>
                  </a:lnTo>
                  <a:lnTo>
                    <a:pt x="444" y="195"/>
                  </a:lnTo>
                  <a:lnTo>
                    <a:pt x="458" y="195"/>
                  </a:lnTo>
                  <a:lnTo>
                    <a:pt x="465" y="195"/>
                  </a:lnTo>
                  <a:lnTo>
                    <a:pt x="471" y="192"/>
                  </a:lnTo>
                  <a:lnTo>
                    <a:pt x="475" y="189"/>
                  </a:lnTo>
                  <a:lnTo>
                    <a:pt x="479" y="183"/>
                  </a:lnTo>
                  <a:lnTo>
                    <a:pt x="471" y="182"/>
                  </a:lnTo>
                  <a:lnTo>
                    <a:pt x="462" y="180"/>
                  </a:lnTo>
                  <a:lnTo>
                    <a:pt x="452" y="182"/>
                  </a:lnTo>
                  <a:lnTo>
                    <a:pt x="444" y="182"/>
                  </a:lnTo>
                  <a:lnTo>
                    <a:pt x="434" y="182"/>
                  </a:lnTo>
                  <a:lnTo>
                    <a:pt x="424" y="182"/>
                  </a:lnTo>
                  <a:lnTo>
                    <a:pt x="415" y="180"/>
                  </a:lnTo>
                  <a:lnTo>
                    <a:pt x="407" y="176"/>
                  </a:lnTo>
                  <a:lnTo>
                    <a:pt x="407" y="175"/>
                  </a:lnTo>
                  <a:lnTo>
                    <a:pt x="407" y="173"/>
                  </a:lnTo>
                  <a:lnTo>
                    <a:pt x="407" y="165"/>
                  </a:lnTo>
                  <a:lnTo>
                    <a:pt x="405" y="155"/>
                  </a:lnTo>
                  <a:lnTo>
                    <a:pt x="421" y="145"/>
                  </a:lnTo>
                  <a:lnTo>
                    <a:pt x="435" y="133"/>
                  </a:lnTo>
                  <a:lnTo>
                    <a:pt x="434" y="127"/>
                  </a:lnTo>
                  <a:lnTo>
                    <a:pt x="434" y="125"/>
                  </a:lnTo>
                  <a:lnTo>
                    <a:pt x="431" y="122"/>
                  </a:lnTo>
                  <a:lnTo>
                    <a:pt x="429" y="119"/>
                  </a:lnTo>
                  <a:lnTo>
                    <a:pt x="428" y="119"/>
                  </a:lnTo>
                  <a:lnTo>
                    <a:pt x="419" y="120"/>
                  </a:lnTo>
                  <a:lnTo>
                    <a:pt x="411" y="123"/>
                  </a:lnTo>
                  <a:lnTo>
                    <a:pt x="402" y="127"/>
                  </a:lnTo>
                  <a:lnTo>
                    <a:pt x="395" y="133"/>
                  </a:lnTo>
                  <a:lnTo>
                    <a:pt x="381" y="146"/>
                  </a:lnTo>
                  <a:lnTo>
                    <a:pt x="369" y="156"/>
                  </a:lnTo>
                  <a:lnTo>
                    <a:pt x="369" y="166"/>
                  </a:lnTo>
                  <a:lnTo>
                    <a:pt x="371" y="175"/>
                  </a:lnTo>
                  <a:lnTo>
                    <a:pt x="372" y="179"/>
                  </a:lnTo>
                  <a:lnTo>
                    <a:pt x="377" y="182"/>
                  </a:lnTo>
                  <a:lnTo>
                    <a:pt x="381" y="185"/>
                  </a:lnTo>
                  <a:lnTo>
                    <a:pt x="385" y="186"/>
                  </a:lnTo>
                  <a:lnTo>
                    <a:pt x="384" y="189"/>
                  </a:lnTo>
                  <a:lnTo>
                    <a:pt x="384" y="192"/>
                  </a:lnTo>
                  <a:lnTo>
                    <a:pt x="372" y="196"/>
                  </a:lnTo>
                  <a:lnTo>
                    <a:pt x="362" y="202"/>
                  </a:lnTo>
                  <a:lnTo>
                    <a:pt x="365" y="209"/>
                  </a:lnTo>
                  <a:lnTo>
                    <a:pt x="364" y="216"/>
                  </a:lnTo>
                  <a:lnTo>
                    <a:pt x="361" y="223"/>
                  </a:lnTo>
                  <a:lnTo>
                    <a:pt x="357" y="229"/>
                  </a:lnTo>
                  <a:lnTo>
                    <a:pt x="349" y="230"/>
                  </a:lnTo>
                  <a:lnTo>
                    <a:pt x="342" y="232"/>
                  </a:lnTo>
                  <a:lnTo>
                    <a:pt x="342" y="236"/>
                  </a:lnTo>
                  <a:lnTo>
                    <a:pt x="341" y="237"/>
                  </a:lnTo>
                  <a:lnTo>
                    <a:pt x="341" y="240"/>
                  </a:lnTo>
                  <a:lnTo>
                    <a:pt x="338" y="242"/>
                  </a:lnTo>
                  <a:lnTo>
                    <a:pt x="334" y="237"/>
                  </a:lnTo>
                  <a:lnTo>
                    <a:pt x="331" y="233"/>
                  </a:lnTo>
                  <a:lnTo>
                    <a:pt x="327" y="227"/>
                  </a:lnTo>
                  <a:lnTo>
                    <a:pt x="324" y="220"/>
                  </a:lnTo>
                  <a:lnTo>
                    <a:pt x="321" y="206"/>
                  </a:lnTo>
                  <a:lnTo>
                    <a:pt x="319" y="192"/>
                  </a:lnTo>
                  <a:lnTo>
                    <a:pt x="311" y="193"/>
                  </a:lnTo>
                  <a:lnTo>
                    <a:pt x="304" y="195"/>
                  </a:lnTo>
                  <a:lnTo>
                    <a:pt x="299" y="197"/>
                  </a:lnTo>
                  <a:lnTo>
                    <a:pt x="294" y="200"/>
                  </a:lnTo>
                  <a:lnTo>
                    <a:pt x="289" y="203"/>
                  </a:lnTo>
                  <a:lnTo>
                    <a:pt x="285" y="205"/>
                  </a:lnTo>
                  <a:lnTo>
                    <a:pt x="278" y="207"/>
                  </a:lnTo>
                  <a:lnTo>
                    <a:pt x="271" y="207"/>
                  </a:lnTo>
                  <a:lnTo>
                    <a:pt x="271" y="206"/>
                  </a:lnTo>
                  <a:lnTo>
                    <a:pt x="271" y="205"/>
                  </a:lnTo>
                  <a:lnTo>
                    <a:pt x="267" y="197"/>
                  </a:lnTo>
                  <a:lnTo>
                    <a:pt x="262" y="186"/>
                  </a:lnTo>
                  <a:lnTo>
                    <a:pt x="259" y="175"/>
                  </a:lnTo>
                  <a:lnTo>
                    <a:pt x="258" y="166"/>
                  </a:lnTo>
                  <a:lnTo>
                    <a:pt x="271" y="160"/>
                  </a:lnTo>
                  <a:lnTo>
                    <a:pt x="287" y="153"/>
                  </a:lnTo>
                  <a:lnTo>
                    <a:pt x="301" y="147"/>
                  </a:lnTo>
                  <a:lnTo>
                    <a:pt x="314" y="139"/>
                  </a:lnTo>
                  <a:lnTo>
                    <a:pt x="325" y="123"/>
                  </a:lnTo>
                  <a:lnTo>
                    <a:pt x="344" y="97"/>
                  </a:lnTo>
                  <a:lnTo>
                    <a:pt x="354" y="87"/>
                  </a:lnTo>
                  <a:lnTo>
                    <a:pt x="364" y="79"/>
                  </a:lnTo>
                  <a:lnTo>
                    <a:pt x="368" y="77"/>
                  </a:lnTo>
                  <a:lnTo>
                    <a:pt x="371" y="77"/>
                  </a:lnTo>
                  <a:lnTo>
                    <a:pt x="374" y="79"/>
                  </a:lnTo>
                  <a:lnTo>
                    <a:pt x="377" y="83"/>
                  </a:lnTo>
                  <a:lnTo>
                    <a:pt x="387" y="76"/>
                  </a:lnTo>
                  <a:lnTo>
                    <a:pt x="398" y="72"/>
                  </a:lnTo>
                  <a:lnTo>
                    <a:pt x="409" y="69"/>
                  </a:lnTo>
                  <a:lnTo>
                    <a:pt x="419" y="67"/>
                  </a:lnTo>
                  <a:lnTo>
                    <a:pt x="442" y="67"/>
                  </a:lnTo>
                  <a:lnTo>
                    <a:pt x="467" y="70"/>
                  </a:lnTo>
                  <a:lnTo>
                    <a:pt x="467" y="75"/>
                  </a:lnTo>
                  <a:lnTo>
                    <a:pt x="465" y="79"/>
                  </a:lnTo>
                  <a:lnTo>
                    <a:pt x="481" y="79"/>
                  </a:lnTo>
                  <a:lnTo>
                    <a:pt x="495" y="80"/>
                  </a:lnTo>
                  <a:lnTo>
                    <a:pt x="509" y="82"/>
                  </a:lnTo>
                  <a:lnTo>
                    <a:pt x="524" y="86"/>
                  </a:lnTo>
                  <a:lnTo>
                    <a:pt x="536" y="90"/>
                  </a:lnTo>
                  <a:lnTo>
                    <a:pt x="549" y="96"/>
                  </a:lnTo>
                  <a:lnTo>
                    <a:pt x="559" y="103"/>
                  </a:lnTo>
                  <a:lnTo>
                    <a:pt x="566" y="113"/>
                  </a:lnTo>
                  <a:lnTo>
                    <a:pt x="565" y="115"/>
                  </a:lnTo>
                  <a:lnTo>
                    <a:pt x="562" y="116"/>
                  </a:lnTo>
                  <a:lnTo>
                    <a:pt x="554" y="117"/>
                  </a:lnTo>
                  <a:lnTo>
                    <a:pt x="545" y="117"/>
                  </a:lnTo>
                  <a:lnTo>
                    <a:pt x="536" y="117"/>
                  </a:lnTo>
                  <a:lnTo>
                    <a:pt x="528" y="115"/>
                  </a:lnTo>
                  <a:lnTo>
                    <a:pt x="509" y="109"/>
                  </a:lnTo>
                  <a:lnTo>
                    <a:pt x="494" y="106"/>
                  </a:lnTo>
                  <a:lnTo>
                    <a:pt x="494" y="107"/>
                  </a:lnTo>
                  <a:lnTo>
                    <a:pt x="504" y="119"/>
                  </a:lnTo>
                  <a:lnTo>
                    <a:pt x="514" y="130"/>
                  </a:lnTo>
                  <a:lnTo>
                    <a:pt x="519" y="135"/>
                  </a:lnTo>
                  <a:lnTo>
                    <a:pt x="525" y="139"/>
                  </a:lnTo>
                  <a:lnTo>
                    <a:pt x="534" y="143"/>
                  </a:lnTo>
                  <a:lnTo>
                    <a:pt x="542" y="145"/>
                  </a:lnTo>
                  <a:lnTo>
                    <a:pt x="538" y="137"/>
                  </a:lnTo>
                  <a:lnTo>
                    <a:pt x="535" y="129"/>
                  </a:lnTo>
                  <a:lnTo>
                    <a:pt x="536" y="127"/>
                  </a:lnTo>
                  <a:lnTo>
                    <a:pt x="538" y="126"/>
                  </a:lnTo>
                  <a:lnTo>
                    <a:pt x="549" y="132"/>
                  </a:lnTo>
                  <a:lnTo>
                    <a:pt x="562" y="135"/>
                  </a:lnTo>
                  <a:lnTo>
                    <a:pt x="562" y="133"/>
                  </a:lnTo>
                  <a:lnTo>
                    <a:pt x="562" y="130"/>
                  </a:lnTo>
                  <a:lnTo>
                    <a:pt x="559" y="129"/>
                  </a:lnTo>
                  <a:lnTo>
                    <a:pt x="558" y="125"/>
                  </a:lnTo>
                  <a:lnTo>
                    <a:pt x="571" y="117"/>
                  </a:lnTo>
                  <a:lnTo>
                    <a:pt x="586" y="112"/>
                  </a:lnTo>
                  <a:lnTo>
                    <a:pt x="585" y="99"/>
                  </a:lnTo>
                  <a:lnTo>
                    <a:pt x="584" y="87"/>
                  </a:lnTo>
                  <a:lnTo>
                    <a:pt x="596" y="90"/>
                  </a:lnTo>
                  <a:lnTo>
                    <a:pt x="606" y="93"/>
                  </a:lnTo>
                  <a:lnTo>
                    <a:pt x="608" y="95"/>
                  </a:lnTo>
                  <a:lnTo>
                    <a:pt x="608" y="96"/>
                  </a:lnTo>
                  <a:lnTo>
                    <a:pt x="608" y="97"/>
                  </a:lnTo>
                  <a:lnTo>
                    <a:pt x="606" y="99"/>
                  </a:lnTo>
                  <a:lnTo>
                    <a:pt x="604" y="100"/>
                  </a:lnTo>
                  <a:lnTo>
                    <a:pt x="599" y="100"/>
                  </a:lnTo>
                  <a:lnTo>
                    <a:pt x="599" y="106"/>
                  </a:lnTo>
                  <a:lnTo>
                    <a:pt x="599" y="110"/>
                  </a:lnTo>
                  <a:lnTo>
                    <a:pt x="608" y="109"/>
                  </a:lnTo>
                  <a:lnTo>
                    <a:pt x="616" y="106"/>
                  </a:lnTo>
                  <a:lnTo>
                    <a:pt x="624" y="103"/>
                  </a:lnTo>
                  <a:lnTo>
                    <a:pt x="629" y="99"/>
                  </a:lnTo>
                  <a:lnTo>
                    <a:pt x="636" y="95"/>
                  </a:lnTo>
                  <a:lnTo>
                    <a:pt x="645" y="92"/>
                  </a:lnTo>
                  <a:lnTo>
                    <a:pt x="654" y="89"/>
                  </a:lnTo>
                  <a:lnTo>
                    <a:pt x="665" y="87"/>
                  </a:lnTo>
                  <a:lnTo>
                    <a:pt x="665" y="92"/>
                  </a:lnTo>
                  <a:lnTo>
                    <a:pt x="665" y="95"/>
                  </a:lnTo>
                  <a:lnTo>
                    <a:pt x="679" y="95"/>
                  </a:lnTo>
                  <a:lnTo>
                    <a:pt x="694" y="92"/>
                  </a:lnTo>
                  <a:lnTo>
                    <a:pt x="708" y="89"/>
                  </a:lnTo>
                  <a:lnTo>
                    <a:pt x="719" y="85"/>
                  </a:lnTo>
                  <a:lnTo>
                    <a:pt x="718" y="83"/>
                  </a:lnTo>
                  <a:lnTo>
                    <a:pt x="716" y="80"/>
                  </a:lnTo>
                  <a:lnTo>
                    <a:pt x="706" y="79"/>
                  </a:lnTo>
                  <a:lnTo>
                    <a:pt x="698" y="76"/>
                  </a:lnTo>
                  <a:lnTo>
                    <a:pt x="696" y="70"/>
                  </a:lnTo>
                  <a:lnTo>
                    <a:pt x="696" y="66"/>
                  </a:lnTo>
                  <a:lnTo>
                    <a:pt x="718" y="72"/>
                  </a:lnTo>
                  <a:lnTo>
                    <a:pt x="741" y="79"/>
                  </a:lnTo>
                  <a:lnTo>
                    <a:pt x="763" y="87"/>
                  </a:lnTo>
                  <a:lnTo>
                    <a:pt x="786" y="93"/>
                  </a:lnTo>
                  <a:lnTo>
                    <a:pt x="789" y="92"/>
                  </a:lnTo>
                  <a:lnTo>
                    <a:pt x="791" y="89"/>
                  </a:lnTo>
                  <a:lnTo>
                    <a:pt x="773" y="79"/>
                  </a:lnTo>
                  <a:lnTo>
                    <a:pt x="759" y="70"/>
                  </a:lnTo>
                  <a:lnTo>
                    <a:pt x="759" y="62"/>
                  </a:lnTo>
                  <a:lnTo>
                    <a:pt x="761" y="55"/>
                  </a:lnTo>
                  <a:lnTo>
                    <a:pt x="763" y="49"/>
                  </a:lnTo>
                  <a:lnTo>
                    <a:pt x="765" y="45"/>
                  </a:lnTo>
                  <a:lnTo>
                    <a:pt x="768" y="43"/>
                  </a:lnTo>
                  <a:lnTo>
                    <a:pt x="771" y="40"/>
                  </a:lnTo>
                  <a:lnTo>
                    <a:pt x="782" y="45"/>
                  </a:lnTo>
                  <a:lnTo>
                    <a:pt x="795" y="48"/>
                  </a:lnTo>
                  <a:lnTo>
                    <a:pt x="796" y="56"/>
                  </a:lnTo>
                  <a:lnTo>
                    <a:pt x="799" y="63"/>
                  </a:lnTo>
                  <a:lnTo>
                    <a:pt x="803" y="69"/>
                  </a:lnTo>
                  <a:lnTo>
                    <a:pt x="809" y="75"/>
                  </a:lnTo>
                  <a:lnTo>
                    <a:pt x="815" y="80"/>
                  </a:lnTo>
                  <a:lnTo>
                    <a:pt x="819" y="86"/>
                  </a:lnTo>
                  <a:lnTo>
                    <a:pt x="823" y="92"/>
                  </a:lnTo>
                  <a:lnTo>
                    <a:pt x="826" y="97"/>
                  </a:lnTo>
                  <a:lnTo>
                    <a:pt x="821" y="103"/>
                  </a:lnTo>
                  <a:lnTo>
                    <a:pt x="815" y="110"/>
                  </a:lnTo>
                  <a:lnTo>
                    <a:pt x="818" y="113"/>
                  </a:lnTo>
                  <a:lnTo>
                    <a:pt x="821" y="117"/>
                  </a:lnTo>
                  <a:lnTo>
                    <a:pt x="825" y="117"/>
                  </a:lnTo>
                  <a:lnTo>
                    <a:pt x="829" y="117"/>
                  </a:lnTo>
                  <a:lnTo>
                    <a:pt x="835" y="112"/>
                  </a:lnTo>
                  <a:lnTo>
                    <a:pt x="839" y="107"/>
                  </a:lnTo>
                  <a:lnTo>
                    <a:pt x="839" y="97"/>
                  </a:lnTo>
                  <a:lnTo>
                    <a:pt x="835" y="90"/>
                  </a:lnTo>
                  <a:lnTo>
                    <a:pt x="835" y="89"/>
                  </a:lnTo>
                  <a:lnTo>
                    <a:pt x="846" y="90"/>
                  </a:lnTo>
                  <a:lnTo>
                    <a:pt x="855" y="92"/>
                  </a:lnTo>
                  <a:lnTo>
                    <a:pt x="856" y="96"/>
                  </a:lnTo>
                  <a:lnTo>
                    <a:pt x="856" y="97"/>
                  </a:lnTo>
                  <a:lnTo>
                    <a:pt x="859" y="97"/>
                  </a:lnTo>
                  <a:lnTo>
                    <a:pt x="863" y="97"/>
                  </a:lnTo>
                  <a:lnTo>
                    <a:pt x="862" y="96"/>
                  </a:lnTo>
                  <a:lnTo>
                    <a:pt x="861" y="95"/>
                  </a:lnTo>
                  <a:lnTo>
                    <a:pt x="858" y="90"/>
                  </a:lnTo>
                  <a:lnTo>
                    <a:pt x="855" y="86"/>
                  </a:lnTo>
                  <a:lnTo>
                    <a:pt x="842" y="86"/>
                  </a:lnTo>
                  <a:lnTo>
                    <a:pt x="829" y="86"/>
                  </a:lnTo>
                  <a:lnTo>
                    <a:pt x="819" y="72"/>
                  </a:lnTo>
                  <a:lnTo>
                    <a:pt x="809" y="59"/>
                  </a:lnTo>
                  <a:lnTo>
                    <a:pt x="811" y="53"/>
                  </a:lnTo>
                  <a:lnTo>
                    <a:pt x="812" y="50"/>
                  </a:lnTo>
                  <a:lnTo>
                    <a:pt x="819" y="56"/>
                  </a:lnTo>
                  <a:lnTo>
                    <a:pt x="826" y="62"/>
                  </a:lnTo>
                  <a:lnTo>
                    <a:pt x="831" y="63"/>
                  </a:lnTo>
                  <a:lnTo>
                    <a:pt x="836" y="65"/>
                  </a:lnTo>
                  <a:lnTo>
                    <a:pt x="842" y="65"/>
                  </a:lnTo>
                  <a:lnTo>
                    <a:pt x="848" y="63"/>
                  </a:lnTo>
                  <a:lnTo>
                    <a:pt x="839" y="60"/>
                  </a:lnTo>
                  <a:lnTo>
                    <a:pt x="832" y="58"/>
                  </a:lnTo>
                  <a:lnTo>
                    <a:pt x="832" y="52"/>
                  </a:lnTo>
                  <a:lnTo>
                    <a:pt x="832" y="46"/>
                  </a:lnTo>
                  <a:lnTo>
                    <a:pt x="845" y="50"/>
                  </a:lnTo>
                  <a:lnTo>
                    <a:pt x="856" y="56"/>
                  </a:lnTo>
                  <a:lnTo>
                    <a:pt x="861" y="58"/>
                  </a:lnTo>
                  <a:lnTo>
                    <a:pt x="866" y="59"/>
                  </a:lnTo>
                  <a:lnTo>
                    <a:pt x="872" y="60"/>
                  </a:lnTo>
                  <a:lnTo>
                    <a:pt x="878" y="60"/>
                  </a:lnTo>
                  <a:lnTo>
                    <a:pt x="876" y="58"/>
                  </a:lnTo>
                  <a:lnTo>
                    <a:pt x="875" y="56"/>
                  </a:lnTo>
                  <a:lnTo>
                    <a:pt x="861" y="49"/>
                  </a:lnTo>
                  <a:lnTo>
                    <a:pt x="848" y="43"/>
                  </a:lnTo>
                  <a:lnTo>
                    <a:pt x="848" y="40"/>
                  </a:lnTo>
                  <a:lnTo>
                    <a:pt x="848" y="38"/>
                  </a:lnTo>
                  <a:lnTo>
                    <a:pt x="849" y="36"/>
                  </a:lnTo>
                  <a:lnTo>
                    <a:pt x="851" y="35"/>
                  </a:lnTo>
                  <a:lnTo>
                    <a:pt x="863" y="35"/>
                  </a:lnTo>
                  <a:lnTo>
                    <a:pt x="875" y="36"/>
                  </a:lnTo>
                  <a:lnTo>
                    <a:pt x="885" y="38"/>
                  </a:lnTo>
                  <a:lnTo>
                    <a:pt x="896" y="39"/>
                  </a:lnTo>
                  <a:lnTo>
                    <a:pt x="896" y="38"/>
                  </a:lnTo>
                  <a:lnTo>
                    <a:pt x="892" y="35"/>
                  </a:lnTo>
                  <a:lnTo>
                    <a:pt x="889" y="32"/>
                  </a:lnTo>
                  <a:lnTo>
                    <a:pt x="888" y="28"/>
                  </a:lnTo>
                  <a:lnTo>
                    <a:pt x="888" y="22"/>
                  </a:lnTo>
                  <a:lnTo>
                    <a:pt x="901" y="22"/>
                  </a:lnTo>
                  <a:lnTo>
                    <a:pt x="915" y="22"/>
                  </a:lnTo>
                  <a:lnTo>
                    <a:pt x="928" y="20"/>
                  </a:lnTo>
                  <a:lnTo>
                    <a:pt x="939" y="18"/>
                  </a:lnTo>
                  <a:lnTo>
                    <a:pt x="952" y="15"/>
                  </a:lnTo>
                  <a:lnTo>
                    <a:pt x="962" y="10"/>
                  </a:lnTo>
                  <a:lnTo>
                    <a:pt x="971" y="6"/>
                  </a:lnTo>
                  <a:lnTo>
                    <a:pt x="978" y="0"/>
                  </a:lnTo>
                  <a:lnTo>
                    <a:pt x="992" y="0"/>
                  </a:lnTo>
                  <a:lnTo>
                    <a:pt x="1002" y="2"/>
                  </a:lnTo>
                  <a:lnTo>
                    <a:pt x="1010" y="6"/>
                  </a:lnTo>
                  <a:lnTo>
                    <a:pt x="1019" y="10"/>
                  </a:lnTo>
                  <a:lnTo>
                    <a:pt x="1040" y="10"/>
                  </a:lnTo>
                  <a:lnTo>
                    <a:pt x="1062" y="10"/>
                  </a:lnTo>
                  <a:lnTo>
                    <a:pt x="1066" y="16"/>
                  </a:lnTo>
                  <a:lnTo>
                    <a:pt x="1072" y="22"/>
                  </a:lnTo>
                  <a:lnTo>
                    <a:pt x="1073" y="25"/>
                  </a:lnTo>
                  <a:lnTo>
                    <a:pt x="1075" y="29"/>
                  </a:lnTo>
                  <a:lnTo>
                    <a:pt x="1073" y="29"/>
                  </a:lnTo>
                  <a:lnTo>
                    <a:pt x="1072" y="29"/>
                  </a:lnTo>
                  <a:lnTo>
                    <a:pt x="1065" y="32"/>
                  </a:lnTo>
                  <a:lnTo>
                    <a:pt x="1059" y="33"/>
                  </a:lnTo>
                  <a:lnTo>
                    <a:pt x="1055" y="36"/>
                  </a:lnTo>
                  <a:lnTo>
                    <a:pt x="1050" y="42"/>
                  </a:lnTo>
                  <a:lnTo>
                    <a:pt x="1050" y="43"/>
                  </a:lnTo>
                  <a:lnTo>
                    <a:pt x="1052" y="43"/>
                  </a:lnTo>
                  <a:lnTo>
                    <a:pt x="1055" y="43"/>
                  </a:lnTo>
                  <a:lnTo>
                    <a:pt x="1059" y="43"/>
                  </a:lnTo>
                  <a:lnTo>
                    <a:pt x="1063" y="42"/>
                  </a:lnTo>
                  <a:lnTo>
                    <a:pt x="1068" y="39"/>
                  </a:lnTo>
                  <a:lnTo>
                    <a:pt x="1073" y="36"/>
                  </a:lnTo>
                  <a:lnTo>
                    <a:pt x="1080" y="33"/>
                  </a:lnTo>
                  <a:lnTo>
                    <a:pt x="1086" y="32"/>
                  </a:lnTo>
                  <a:lnTo>
                    <a:pt x="1093" y="32"/>
                  </a:lnTo>
                  <a:lnTo>
                    <a:pt x="1099" y="33"/>
                  </a:lnTo>
                  <a:lnTo>
                    <a:pt x="1118" y="39"/>
                  </a:lnTo>
                  <a:lnTo>
                    <a:pt x="1139" y="43"/>
                  </a:lnTo>
                  <a:lnTo>
                    <a:pt x="1160" y="46"/>
                  </a:lnTo>
                  <a:lnTo>
                    <a:pt x="1182" y="46"/>
                  </a:lnTo>
                  <a:lnTo>
                    <a:pt x="1183" y="43"/>
                  </a:lnTo>
                  <a:lnTo>
                    <a:pt x="1186" y="39"/>
                  </a:lnTo>
                  <a:lnTo>
                    <a:pt x="1202" y="40"/>
                  </a:lnTo>
                  <a:lnTo>
                    <a:pt x="1220" y="42"/>
                  </a:lnTo>
                  <a:lnTo>
                    <a:pt x="1232" y="49"/>
                  </a:lnTo>
                  <a:lnTo>
                    <a:pt x="1242" y="56"/>
                  </a:lnTo>
                  <a:lnTo>
                    <a:pt x="1247" y="60"/>
                  </a:lnTo>
                  <a:lnTo>
                    <a:pt x="1255" y="63"/>
                  </a:lnTo>
                  <a:lnTo>
                    <a:pt x="1262" y="65"/>
                  </a:lnTo>
                  <a:lnTo>
                    <a:pt x="1272" y="66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8" name="Freeform 18"/>
            <p:cNvSpPr>
              <a:spLocks noChangeArrowheads="1"/>
            </p:cNvSpPr>
            <p:nvPr/>
          </p:nvSpPr>
          <p:spPr bwMode="auto">
            <a:xfrm>
              <a:off x="1969" y="57"/>
              <a:ext cx="101" cy="64"/>
            </a:xfrm>
            <a:custGeom>
              <a:avLst/>
              <a:gdLst>
                <a:gd name="T0" fmla="*/ 101 w 101"/>
                <a:gd name="T1" fmla="*/ 13 h 64"/>
                <a:gd name="T2" fmla="*/ 89 w 101"/>
                <a:gd name="T3" fmla="*/ 13 h 64"/>
                <a:gd name="T4" fmla="*/ 77 w 101"/>
                <a:gd name="T5" fmla="*/ 13 h 64"/>
                <a:gd name="T6" fmla="*/ 67 w 101"/>
                <a:gd name="T7" fmla="*/ 15 h 64"/>
                <a:gd name="T8" fmla="*/ 57 w 101"/>
                <a:gd name="T9" fmla="*/ 17 h 64"/>
                <a:gd name="T10" fmla="*/ 47 w 101"/>
                <a:gd name="T11" fmla="*/ 20 h 64"/>
                <a:gd name="T12" fmla="*/ 40 w 101"/>
                <a:gd name="T13" fmla="*/ 25 h 64"/>
                <a:gd name="T14" fmla="*/ 33 w 101"/>
                <a:gd name="T15" fmla="*/ 30 h 64"/>
                <a:gd name="T16" fmla="*/ 29 w 101"/>
                <a:gd name="T17" fmla="*/ 37 h 64"/>
                <a:gd name="T18" fmla="*/ 29 w 101"/>
                <a:gd name="T19" fmla="*/ 45 h 64"/>
                <a:gd name="T20" fmla="*/ 27 w 101"/>
                <a:gd name="T21" fmla="*/ 53 h 64"/>
                <a:gd name="T22" fmla="*/ 33 w 101"/>
                <a:gd name="T23" fmla="*/ 55 h 64"/>
                <a:gd name="T24" fmla="*/ 40 w 101"/>
                <a:gd name="T25" fmla="*/ 57 h 64"/>
                <a:gd name="T26" fmla="*/ 47 w 101"/>
                <a:gd name="T27" fmla="*/ 60 h 64"/>
                <a:gd name="T28" fmla="*/ 51 w 101"/>
                <a:gd name="T29" fmla="*/ 64 h 64"/>
                <a:gd name="T30" fmla="*/ 33 w 101"/>
                <a:gd name="T31" fmla="*/ 64 h 64"/>
                <a:gd name="T32" fmla="*/ 16 w 101"/>
                <a:gd name="T33" fmla="*/ 64 h 64"/>
                <a:gd name="T34" fmla="*/ 13 w 101"/>
                <a:gd name="T35" fmla="*/ 60 h 64"/>
                <a:gd name="T36" fmla="*/ 10 w 101"/>
                <a:gd name="T37" fmla="*/ 57 h 64"/>
                <a:gd name="T38" fmla="*/ 6 w 101"/>
                <a:gd name="T39" fmla="*/ 56 h 64"/>
                <a:gd name="T40" fmla="*/ 0 w 101"/>
                <a:gd name="T41" fmla="*/ 56 h 64"/>
                <a:gd name="T42" fmla="*/ 0 w 101"/>
                <a:gd name="T43" fmla="*/ 46 h 64"/>
                <a:gd name="T44" fmla="*/ 3 w 101"/>
                <a:gd name="T45" fmla="*/ 39 h 64"/>
                <a:gd name="T46" fmla="*/ 11 w 101"/>
                <a:gd name="T47" fmla="*/ 36 h 64"/>
                <a:gd name="T48" fmla="*/ 20 w 101"/>
                <a:gd name="T49" fmla="*/ 33 h 64"/>
                <a:gd name="T50" fmla="*/ 17 w 101"/>
                <a:gd name="T51" fmla="*/ 30 h 64"/>
                <a:gd name="T52" fmla="*/ 14 w 101"/>
                <a:gd name="T53" fmla="*/ 27 h 64"/>
                <a:gd name="T54" fmla="*/ 33 w 101"/>
                <a:gd name="T55" fmla="*/ 19 h 64"/>
                <a:gd name="T56" fmla="*/ 54 w 101"/>
                <a:gd name="T57" fmla="*/ 9 h 64"/>
                <a:gd name="T58" fmla="*/ 66 w 101"/>
                <a:gd name="T59" fmla="*/ 5 h 64"/>
                <a:gd name="T60" fmla="*/ 77 w 101"/>
                <a:gd name="T61" fmla="*/ 2 h 64"/>
                <a:gd name="T62" fmla="*/ 90 w 101"/>
                <a:gd name="T63" fmla="*/ 0 h 64"/>
                <a:gd name="T64" fmla="*/ 101 w 101"/>
                <a:gd name="T65" fmla="*/ 2 h 64"/>
                <a:gd name="T66" fmla="*/ 101 w 101"/>
                <a:gd name="T67" fmla="*/ 7 h 64"/>
                <a:gd name="T68" fmla="*/ 101 w 101"/>
                <a:gd name="T69" fmla="*/ 13 h 6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64"/>
                <a:gd name="T107" fmla="*/ 101 w 101"/>
                <a:gd name="T108" fmla="*/ 64 h 6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64">
                  <a:moveTo>
                    <a:pt x="101" y="13"/>
                  </a:moveTo>
                  <a:lnTo>
                    <a:pt x="89" y="13"/>
                  </a:lnTo>
                  <a:lnTo>
                    <a:pt x="77" y="13"/>
                  </a:lnTo>
                  <a:lnTo>
                    <a:pt x="67" y="15"/>
                  </a:lnTo>
                  <a:lnTo>
                    <a:pt x="57" y="17"/>
                  </a:lnTo>
                  <a:lnTo>
                    <a:pt x="47" y="20"/>
                  </a:lnTo>
                  <a:lnTo>
                    <a:pt x="40" y="25"/>
                  </a:lnTo>
                  <a:lnTo>
                    <a:pt x="33" y="30"/>
                  </a:lnTo>
                  <a:lnTo>
                    <a:pt x="29" y="37"/>
                  </a:lnTo>
                  <a:lnTo>
                    <a:pt x="29" y="45"/>
                  </a:lnTo>
                  <a:lnTo>
                    <a:pt x="27" y="53"/>
                  </a:lnTo>
                  <a:lnTo>
                    <a:pt x="33" y="55"/>
                  </a:lnTo>
                  <a:lnTo>
                    <a:pt x="40" y="57"/>
                  </a:lnTo>
                  <a:lnTo>
                    <a:pt x="47" y="60"/>
                  </a:lnTo>
                  <a:lnTo>
                    <a:pt x="51" y="64"/>
                  </a:lnTo>
                  <a:lnTo>
                    <a:pt x="33" y="64"/>
                  </a:lnTo>
                  <a:lnTo>
                    <a:pt x="16" y="64"/>
                  </a:lnTo>
                  <a:lnTo>
                    <a:pt x="13" y="60"/>
                  </a:lnTo>
                  <a:lnTo>
                    <a:pt x="10" y="57"/>
                  </a:lnTo>
                  <a:lnTo>
                    <a:pt x="6" y="5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3" y="39"/>
                  </a:lnTo>
                  <a:lnTo>
                    <a:pt x="11" y="36"/>
                  </a:lnTo>
                  <a:lnTo>
                    <a:pt x="20" y="33"/>
                  </a:lnTo>
                  <a:lnTo>
                    <a:pt x="17" y="30"/>
                  </a:lnTo>
                  <a:lnTo>
                    <a:pt x="14" y="27"/>
                  </a:lnTo>
                  <a:lnTo>
                    <a:pt x="33" y="19"/>
                  </a:lnTo>
                  <a:lnTo>
                    <a:pt x="54" y="9"/>
                  </a:lnTo>
                  <a:lnTo>
                    <a:pt x="66" y="5"/>
                  </a:lnTo>
                  <a:lnTo>
                    <a:pt x="77" y="2"/>
                  </a:lnTo>
                  <a:lnTo>
                    <a:pt x="90" y="0"/>
                  </a:lnTo>
                  <a:lnTo>
                    <a:pt x="101" y="2"/>
                  </a:lnTo>
                  <a:lnTo>
                    <a:pt x="101" y="7"/>
                  </a:lnTo>
                  <a:lnTo>
                    <a:pt x="101" y="13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9" name="Freeform 19"/>
            <p:cNvSpPr>
              <a:spLocks noChangeArrowheads="1"/>
            </p:cNvSpPr>
            <p:nvPr/>
          </p:nvSpPr>
          <p:spPr bwMode="auto">
            <a:xfrm>
              <a:off x="791" y="60"/>
              <a:ext cx="66" cy="16"/>
            </a:xfrm>
            <a:custGeom>
              <a:avLst/>
              <a:gdLst>
                <a:gd name="T0" fmla="*/ 32 w 66"/>
                <a:gd name="T1" fmla="*/ 0 h 16"/>
                <a:gd name="T2" fmla="*/ 37 w 66"/>
                <a:gd name="T3" fmla="*/ 0 h 16"/>
                <a:gd name="T4" fmla="*/ 42 w 66"/>
                <a:gd name="T5" fmla="*/ 0 h 16"/>
                <a:gd name="T6" fmla="*/ 44 w 66"/>
                <a:gd name="T7" fmla="*/ 0 h 16"/>
                <a:gd name="T8" fmla="*/ 47 w 66"/>
                <a:gd name="T9" fmla="*/ 3 h 16"/>
                <a:gd name="T10" fmla="*/ 46 w 66"/>
                <a:gd name="T11" fmla="*/ 6 h 16"/>
                <a:gd name="T12" fmla="*/ 44 w 66"/>
                <a:gd name="T13" fmla="*/ 9 h 16"/>
                <a:gd name="T14" fmla="*/ 54 w 66"/>
                <a:gd name="T15" fmla="*/ 10 h 16"/>
                <a:gd name="T16" fmla="*/ 66 w 66"/>
                <a:gd name="T17" fmla="*/ 12 h 16"/>
                <a:gd name="T18" fmla="*/ 64 w 66"/>
                <a:gd name="T19" fmla="*/ 13 h 16"/>
                <a:gd name="T20" fmla="*/ 63 w 66"/>
                <a:gd name="T21" fmla="*/ 16 h 16"/>
                <a:gd name="T22" fmla="*/ 46 w 66"/>
                <a:gd name="T23" fmla="*/ 16 h 16"/>
                <a:gd name="T24" fmla="*/ 30 w 66"/>
                <a:gd name="T25" fmla="*/ 14 h 16"/>
                <a:gd name="T26" fmla="*/ 14 w 66"/>
                <a:gd name="T27" fmla="*/ 12 h 16"/>
                <a:gd name="T28" fmla="*/ 0 w 66"/>
                <a:gd name="T29" fmla="*/ 9 h 16"/>
                <a:gd name="T30" fmla="*/ 0 w 66"/>
                <a:gd name="T31" fmla="*/ 7 h 16"/>
                <a:gd name="T32" fmla="*/ 0 w 66"/>
                <a:gd name="T33" fmla="*/ 6 h 16"/>
                <a:gd name="T34" fmla="*/ 2 w 66"/>
                <a:gd name="T35" fmla="*/ 4 h 16"/>
                <a:gd name="T36" fmla="*/ 2 w 66"/>
                <a:gd name="T37" fmla="*/ 3 h 16"/>
                <a:gd name="T38" fmla="*/ 12 w 66"/>
                <a:gd name="T39" fmla="*/ 3 h 16"/>
                <a:gd name="T40" fmla="*/ 19 w 66"/>
                <a:gd name="T41" fmla="*/ 4 h 16"/>
                <a:gd name="T42" fmla="*/ 23 w 66"/>
                <a:gd name="T43" fmla="*/ 4 h 16"/>
                <a:gd name="T44" fmla="*/ 26 w 66"/>
                <a:gd name="T45" fmla="*/ 4 h 16"/>
                <a:gd name="T46" fmla="*/ 29 w 66"/>
                <a:gd name="T47" fmla="*/ 3 h 16"/>
                <a:gd name="T48" fmla="*/ 32 w 66"/>
                <a:gd name="T49" fmla="*/ 0 h 1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6"/>
                <a:gd name="T76" fmla="*/ 0 h 16"/>
                <a:gd name="T77" fmla="*/ 66 w 66"/>
                <a:gd name="T78" fmla="*/ 16 h 1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6" h="16">
                  <a:moveTo>
                    <a:pt x="32" y="0"/>
                  </a:moveTo>
                  <a:lnTo>
                    <a:pt x="37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7" y="3"/>
                  </a:lnTo>
                  <a:lnTo>
                    <a:pt x="46" y="6"/>
                  </a:lnTo>
                  <a:lnTo>
                    <a:pt x="44" y="9"/>
                  </a:lnTo>
                  <a:lnTo>
                    <a:pt x="54" y="10"/>
                  </a:lnTo>
                  <a:lnTo>
                    <a:pt x="66" y="12"/>
                  </a:lnTo>
                  <a:lnTo>
                    <a:pt x="64" y="13"/>
                  </a:lnTo>
                  <a:lnTo>
                    <a:pt x="63" y="16"/>
                  </a:lnTo>
                  <a:lnTo>
                    <a:pt x="46" y="16"/>
                  </a:lnTo>
                  <a:lnTo>
                    <a:pt x="30" y="14"/>
                  </a:lnTo>
                  <a:lnTo>
                    <a:pt x="14" y="12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3"/>
                  </a:lnTo>
                  <a:lnTo>
                    <a:pt x="12" y="3"/>
                  </a:lnTo>
                  <a:lnTo>
                    <a:pt x="19" y="4"/>
                  </a:lnTo>
                  <a:lnTo>
                    <a:pt x="23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0" name="Freeform 20"/>
            <p:cNvSpPr>
              <a:spLocks noChangeArrowheads="1"/>
            </p:cNvSpPr>
            <p:nvPr/>
          </p:nvSpPr>
          <p:spPr bwMode="auto">
            <a:xfrm>
              <a:off x="870" y="62"/>
              <a:ext cx="90" cy="18"/>
            </a:xfrm>
            <a:custGeom>
              <a:avLst/>
              <a:gdLst>
                <a:gd name="T0" fmla="*/ 7 w 90"/>
                <a:gd name="T1" fmla="*/ 0 h 18"/>
                <a:gd name="T2" fmla="*/ 11 w 90"/>
                <a:gd name="T3" fmla="*/ 0 h 18"/>
                <a:gd name="T4" fmla="*/ 14 w 90"/>
                <a:gd name="T5" fmla="*/ 0 h 18"/>
                <a:gd name="T6" fmla="*/ 18 w 90"/>
                <a:gd name="T7" fmla="*/ 0 h 18"/>
                <a:gd name="T8" fmla="*/ 21 w 90"/>
                <a:gd name="T9" fmla="*/ 1 h 18"/>
                <a:gd name="T10" fmla="*/ 37 w 90"/>
                <a:gd name="T11" fmla="*/ 5 h 18"/>
                <a:gd name="T12" fmla="*/ 58 w 90"/>
                <a:gd name="T13" fmla="*/ 8 h 18"/>
                <a:gd name="T14" fmla="*/ 80 w 90"/>
                <a:gd name="T15" fmla="*/ 11 h 18"/>
                <a:gd name="T16" fmla="*/ 90 w 90"/>
                <a:gd name="T17" fmla="*/ 14 h 18"/>
                <a:gd name="T18" fmla="*/ 88 w 90"/>
                <a:gd name="T19" fmla="*/ 15 h 18"/>
                <a:gd name="T20" fmla="*/ 88 w 90"/>
                <a:gd name="T21" fmla="*/ 17 h 18"/>
                <a:gd name="T22" fmla="*/ 64 w 90"/>
                <a:gd name="T23" fmla="*/ 18 h 18"/>
                <a:gd name="T24" fmla="*/ 42 w 90"/>
                <a:gd name="T25" fmla="*/ 18 h 18"/>
                <a:gd name="T26" fmla="*/ 21 w 90"/>
                <a:gd name="T27" fmla="*/ 17 h 18"/>
                <a:gd name="T28" fmla="*/ 0 w 90"/>
                <a:gd name="T29" fmla="*/ 14 h 18"/>
                <a:gd name="T30" fmla="*/ 2 w 90"/>
                <a:gd name="T31" fmla="*/ 5 h 18"/>
                <a:gd name="T32" fmla="*/ 7 w 90"/>
                <a:gd name="T33" fmla="*/ 0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0"/>
                <a:gd name="T52" fmla="*/ 0 h 18"/>
                <a:gd name="T53" fmla="*/ 90 w 90"/>
                <a:gd name="T54" fmla="*/ 18 h 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0" h="18">
                  <a:moveTo>
                    <a:pt x="7" y="0"/>
                  </a:move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37" y="5"/>
                  </a:lnTo>
                  <a:lnTo>
                    <a:pt x="58" y="8"/>
                  </a:lnTo>
                  <a:lnTo>
                    <a:pt x="80" y="11"/>
                  </a:lnTo>
                  <a:lnTo>
                    <a:pt x="90" y="14"/>
                  </a:lnTo>
                  <a:lnTo>
                    <a:pt x="88" y="15"/>
                  </a:lnTo>
                  <a:lnTo>
                    <a:pt x="88" y="17"/>
                  </a:lnTo>
                  <a:lnTo>
                    <a:pt x="64" y="18"/>
                  </a:lnTo>
                  <a:lnTo>
                    <a:pt x="42" y="18"/>
                  </a:lnTo>
                  <a:lnTo>
                    <a:pt x="21" y="17"/>
                  </a:lnTo>
                  <a:lnTo>
                    <a:pt x="0" y="14"/>
                  </a:lnTo>
                  <a:lnTo>
                    <a:pt x="2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1" name="Freeform 21"/>
            <p:cNvSpPr>
              <a:spLocks noChangeArrowheads="1"/>
            </p:cNvSpPr>
            <p:nvPr/>
          </p:nvSpPr>
          <p:spPr bwMode="auto">
            <a:xfrm>
              <a:off x="2310" y="64"/>
              <a:ext cx="2" cy="3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0 w 2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3"/>
                <a:gd name="T17" fmla="*/ 2 w 2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3">
                  <a:moveTo>
                    <a:pt x="0" y="0"/>
                  </a:moveTo>
                  <a:lnTo>
                    <a:pt x="2" y="2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2" name="Freeform 22"/>
            <p:cNvSpPr>
              <a:spLocks noChangeArrowheads="1"/>
            </p:cNvSpPr>
            <p:nvPr/>
          </p:nvSpPr>
          <p:spPr bwMode="auto">
            <a:xfrm>
              <a:off x="2587" y="69"/>
              <a:ext cx="63" cy="14"/>
            </a:xfrm>
            <a:custGeom>
              <a:avLst/>
              <a:gdLst>
                <a:gd name="T0" fmla="*/ 0 w 63"/>
                <a:gd name="T1" fmla="*/ 0 h 14"/>
                <a:gd name="T2" fmla="*/ 16 w 63"/>
                <a:gd name="T3" fmla="*/ 1 h 14"/>
                <a:gd name="T4" fmla="*/ 32 w 63"/>
                <a:gd name="T5" fmla="*/ 1 h 14"/>
                <a:gd name="T6" fmla="*/ 47 w 63"/>
                <a:gd name="T7" fmla="*/ 3 h 14"/>
                <a:gd name="T8" fmla="*/ 63 w 63"/>
                <a:gd name="T9" fmla="*/ 4 h 14"/>
                <a:gd name="T10" fmla="*/ 63 w 63"/>
                <a:gd name="T11" fmla="*/ 7 h 14"/>
                <a:gd name="T12" fmla="*/ 63 w 63"/>
                <a:gd name="T13" fmla="*/ 10 h 14"/>
                <a:gd name="T14" fmla="*/ 56 w 63"/>
                <a:gd name="T15" fmla="*/ 13 h 14"/>
                <a:gd name="T16" fmla="*/ 47 w 63"/>
                <a:gd name="T17" fmla="*/ 13 h 14"/>
                <a:gd name="T18" fmla="*/ 39 w 63"/>
                <a:gd name="T19" fmla="*/ 14 h 14"/>
                <a:gd name="T20" fmla="*/ 30 w 63"/>
                <a:gd name="T21" fmla="*/ 13 h 14"/>
                <a:gd name="T22" fmla="*/ 14 w 63"/>
                <a:gd name="T23" fmla="*/ 10 h 14"/>
                <a:gd name="T24" fmla="*/ 0 w 63"/>
                <a:gd name="T25" fmla="*/ 4 h 14"/>
                <a:gd name="T26" fmla="*/ 0 w 63"/>
                <a:gd name="T27" fmla="*/ 1 h 14"/>
                <a:gd name="T28" fmla="*/ 0 w 63"/>
                <a:gd name="T29" fmla="*/ 0 h 1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3"/>
                <a:gd name="T46" fmla="*/ 0 h 14"/>
                <a:gd name="T47" fmla="*/ 63 w 63"/>
                <a:gd name="T48" fmla="*/ 14 h 1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3" h="14">
                  <a:moveTo>
                    <a:pt x="0" y="0"/>
                  </a:moveTo>
                  <a:lnTo>
                    <a:pt x="16" y="1"/>
                  </a:lnTo>
                  <a:lnTo>
                    <a:pt x="32" y="1"/>
                  </a:lnTo>
                  <a:lnTo>
                    <a:pt x="47" y="3"/>
                  </a:lnTo>
                  <a:lnTo>
                    <a:pt x="63" y="4"/>
                  </a:lnTo>
                  <a:lnTo>
                    <a:pt x="63" y="7"/>
                  </a:lnTo>
                  <a:lnTo>
                    <a:pt x="63" y="10"/>
                  </a:lnTo>
                  <a:lnTo>
                    <a:pt x="56" y="13"/>
                  </a:lnTo>
                  <a:lnTo>
                    <a:pt x="47" y="13"/>
                  </a:lnTo>
                  <a:lnTo>
                    <a:pt x="39" y="14"/>
                  </a:lnTo>
                  <a:lnTo>
                    <a:pt x="30" y="13"/>
                  </a:lnTo>
                  <a:lnTo>
                    <a:pt x="14" y="10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3" name="Freeform 23"/>
            <p:cNvSpPr>
              <a:spLocks noChangeArrowheads="1"/>
            </p:cNvSpPr>
            <p:nvPr/>
          </p:nvSpPr>
          <p:spPr bwMode="auto">
            <a:xfrm>
              <a:off x="577" y="79"/>
              <a:ext cx="168" cy="60"/>
            </a:xfrm>
            <a:custGeom>
              <a:avLst/>
              <a:gdLst>
                <a:gd name="T0" fmla="*/ 58 w 168"/>
                <a:gd name="T1" fmla="*/ 1 h 60"/>
                <a:gd name="T2" fmla="*/ 84 w 168"/>
                <a:gd name="T3" fmla="*/ 5 h 60"/>
                <a:gd name="T4" fmla="*/ 91 w 168"/>
                <a:gd name="T5" fmla="*/ 10 h 60"/>
                <a:gd name="T6" fmla="*/ 94 w 168"/>
                <a:gd name="T7" fmla="*/ 14 h 60"/>
                <a:gd name="T8" fmla="*/ 98 w 168"/>
                <a:gd name="T9" fmla="*/ 15 h 60"/>
                <a:gd name="T10" fmla="*/ 104 w 168"/>
                <a:gd name="T11" fmla="*/ 15 h 60"/>
                <a:gd name="T12" fmla="*/ 110 w 168"/>
                <a:gd name="T13" fmla="*/ 14 h 60"/>
                <a:gd name="T14" fmla="*/ 116 w 168"/>
                <a:gd name="T15" fmla="*/ 18 h 60"/>
                <a:gd name="T16" fmla="*/ 120 w 168"/>
                <a:gd name="T17" fmla="*/ 23 h 60"/>
                <a:gd name="T18" fmla="*/ 124 w 168"/>
                <a:gd name="T19" fmla="*/ 20 h 60"/>
                <a:gd name="T20" fmla="*/ 128 w 168"/>
                <a:gd name="T21" fmla="*/ 17 h 60"/>
                <a:gd name="T22" fmla="*/ 133 w 168"/>
                <a:gd name="T23" fmla="*/ 21 h 60"/>
                <a:gd name="T24" fmla="*/ 146 w 168"/>
                <a:gd name="T25" fmla="*/ 20 h 60"/>
                <a:gd name="T26" fmla="*/ 160 w 168"/>
                <a:gd name="T27" fmla="*/ 14 h 60"/>
                <a:gd name="T28" fmla="*/ 164 w 168"/>
                <a:gd name="T29" fmla="*/ 20 h 60"/>
                <a:gd name="T30" fmla="*/ 158 w 168"/>
                <a:gd name="T31" fmla="*/ 31 h 60"/>
                <a:gd name="T32" fmla="*/ 153 w 168"/>
                <a:gd name="T33" fmla="*/ 40 h 60"/>
                <a:gd name="T34" fmla="*/ 160 w 168"/>
                <a:gd name="T35" fmla="*/ 41 h 60"/>
                <a:gd name="T36" fmla="*/ 164 w 168"/>
                <a:gd name="T37" fmla="*/ 48 h 60"/>
                <a:gd name="T38" fmla="*/ 151 w 168"/>
                <a:gd name="T39" fmla="*/ 57 h 60"/>
                <a:gd name="T40" fmla="*/ 128 w 168"/>
                <a:gd name="T41" fmla="*/ 55 h 60"/>
                <a:gd name="T42" fmla="*/ 91 w 168"/>
                <a:gd name="T43" fmla="*/ 58 h 60"/>
                <a:gd name="T44" fmla="*/ 57 w 168"/>
                <a:gd name="T45" fmla="*/ 58 h 60"/>
                <a:gd name="T46" fmla="*/ 37 w 168"/>
                <a:gd name="T47" fmla="*/ 50 h 60"/>
                <a:gd name="T48" fmla="*/ 51 w 168"/>
                <a:gd name="T49" fmla="*/ 44 h 60"/>
                <a:gd name="T50" fmla="*/ 53 w 168"/>
                <a:gd name="T51" fmla="*/ 41 h 60"/>
                <a:gd name="T52" fmla="*/ 40 w 168"/>
                <a:gd name="T53" fmla="*/ 38 h 60"/>
                <a:gd name="T54" fmla="*/ 43 w 168"/>
                <a:gd name="T55" fmla="*/ 34 h 60"/>
                <a:gd name="T56" fmla="*/ 51 w 168"/>
                <a:gd name="T57" fmla="*/ 35 h 60"/>
                <a:gd name="T58" fmla="*/ 61 w 168"/>
                <a:gd name="T59" fmla="*/ 37 h 60"/>
                <a:gd name="T60" fmla="*/ 57 w 168"/>
                <a:gd name="T61" fmla="*/ 33 h 60"/>
                <a:gd name="T62" fmla="*/ 48 w 168"/>
                <a:gd name="T63" fmla="*/ 28 h 60"/>
                <a:gd name="T64" fmla="*/ 53 w 168"/>
                <a:gd name="T65" fmla="*/ 23 h 60"/>
                <a:gd name="T66" fmla="*/ 57 w 168"/>
                <a:gd name="T67" fmla="*/ 20 h 60"/>
                <a:gd name="T68" fmla="*/ 43 w 168"/>
                <a:gd name="T69" fmla="*/ 23 h 60"/>
                <a:gd name="T70" fmla="*/ 24 w 168"/>
                <a:gd name="T71" fmla="*/ 31 h 60"/>
                <a:gd name="T72" fmla="*/ 10 w 168"/>
                <a:gd name="T73" fmla="*/ 34 h 60"/>
                <a:gd name="T74" fmla="*/ 1 w 168"/>
                <a:gd name="T75" fmla="*/ 27 h 60"/>
                <a:gd name="T76" fmla="*/ 14 w 168"/>
                <a:gd name="T77" fmla="*/ 18 h 60"/>
                <a:gd name="T78" fmla="*/ 36 w 168"/>
                <a:gd name="T79" fmla="*/ 7 h 6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8"/>
                <a:gd name="T121" fmla="*/ 0 h 60"/>
                <a:gd name="T122" fmla="*/ 168 w 168"/>
                <a:gd name="T123" fmla="*/ 60 h 6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8" h="60">
                  <a:moveTo>
                    <a:pt x="43" y="0"/>
                  </a:moveTo>
                  <a:lnTo>
                    <a:pt x="58" y="1"/>
                  </a:lnTo>
                  <a:lnTo>
                    <a:pt x="73" y="4"/>
                  </a:lnTo>
                  <a:lnTo>
                    <a:pt x="84" y="5"/>
                  </a:lnTo>
                  <a:lnTo>
                    <a:pt x="93" y="4"/>
                  </a:lnTo>
                  <a:lnTo>
                    <a:pt x="91" y="10"/>
                  </a:lnTo>
                  <a:lnTo>
                    <a:pt x="90" y="14"/>
                  </a:lnTo>
                  <a:lnTo>
                    <a:pt x="94" y="14"/>
                  </a:lnTo>
                  <a:lnTo>
                    <a:pt x="97" y="14"/>
                  </a:lnTo>
                  <a:lnTo>
                    <a:pt x="98" y="15"/>
                  </a:lnTo>
                  <a:lnTo>
                    <a:pt x="100" y="18"/>
                  </a:lnTo>
                  <a:lnTo>
                    <a:pt x="104" y="15"/>
                  </a:lnTo>
                  <a:lnTo>
                    <a:pt x="106" y="14"/>
                  </a:lnTo>
                  <a:lnTo>
                    <a:pt x="110" y="14"/>
                  </a:lnTo>
                  <a:lnTo>
                    <a:pt x="116" y="14"/>
                  </a:lnTo>
                  <a:lnTo>
                    <a:pt x="116" y="18"/>
                  </a:lnTo>
                  <a:lnTo>
                    <a:pt x="117" y="23"/>
                  </a:lnTo>
                  <a:lnTo>
                    <a:pt x="120" y="23"/>
                  </a:lnTo>
                  <a:lnTo>
                    <a:pt x="123" y="23"/>
                  </a:lnTo>
                  <a:lnTo>
                    <a:pt x="124" y="20"/>
                  </a:lnTo>
                  <a:lnTo>
                    <a:pt x="126" y="17"/>
                  </a:lnTo>
                  <a:lnTo>
                    <a:pt x="128" y="17"/>
                  </a:lnTo>
                  <a:lnTo>
                    <a:pt x="134" y="15"/>
                  </a:lnTo>
                  <a:lnTo>
                    <a:pt x="133" y="21"/>
                  </a:lnTo>
                  <a:lnTo>
                    <a:pt x="133" y="25"/>
                  </a:lnTo>
                  <a:lnTo>
                    <a:pt x="146" y="20"/>
                  </a:lnTo>
                  <a:lnTo>
                    <a:pt x="156" y="11"/>
                  </a:lnTo>
                  <a:lnTo>
                    <a:pt x="160" y="14"/>
                  </a:lnTo>
                  <a:lnTo>
                    <a:pt x="164" y="15"/>
                  </a:lnTo>
                  <a:lnTo>
                    <a:pt x="164" y="20"/>
                  </a:lnTo>
                  <a:lnTo>
                    <a:pt x="164" y="23"/>
                  </a:lnTo>
                  <a:lnTo>
                    <a:pt x="158" y="31"/>
                  </a:lnTo>
                  <a:lnTo>
                    <a:pt x="153" y="40"/>
                  </a:lnTo>
                  <a:lnTo>
                    <a:pt x="153" y="41"/>
                  </a:lnTo>
                  <a:lnTo>
                    <a:pt x="160" y="41"/>
                  </a:lnTo>
                  <a:lnTo>
                    <a:pt x="168" y="42"/>
                  </a:lnTo>
                  <a:lnTo>
                    <a:pt x="164" y="48"/>
                  </a:lnTo>
                  <a:lnTo>
                    <a:pt x="158" y="52"/>
                  </a:lnTo>
                  <a:lnTo>
                    <a:pt x="151" y="57"/>
                  </a:lnTo>
                  <a:lnTo>
                    <a:pt x="147" y="60"/>
                  </a:lnTo>
                  <a:lnTo>
                    <a:pt x="128" y="55"/>
                  </a:lnTo>
                  <a:lnTo>
                    <a:pt x="113" y="54"/>
                  </a:lnTo>
                  <a:lnTo>
                    <a:pt x="91" y="58"/>
                  </a:lnTo>
                  <a:lnTo>
                    <a:pt x="74" y="60"/>
                  </a:lnTo>
                  <a:lnTo>
                    <a:pt x="57" y="58"/>
                  </a:lnTo>
                  <a:lnTo>
                    <a:pt x="36" y="54"/>
                  </a:lnTo>
                  <a:lnTo>
                    <a:pt x="37" y="50"/>
                  </a:lnTo>
                  <a:lnTo>
                    <a:pt x="37" y="47"/>
                  </a:lnTo>
                  <a:lnTo>
                    <a:pt x="51" y="44"/>
                  </a:lnTo>
                  <a:lnTo>
                    <a:pt x="66" y="41"/>
                  </a:lnTo>
                  <a:lnTo>
                    <a:pt x="53" y="41"/>
                  </a:lnTo>
                  <a:lnTo>
                    <a:pt x="40" y="41"/>
                  </a:lnTo>
                  <a:lnTo>
                    <a:pt x="40" y="38"/>
                  </a:lnTo>
                  <a:lnTo>
                    <a:pt x="40" y="35"/>
                  </a:lnTo>
                  <a:lnTo>
                    <a:pt x="43" y="34"/>
                  </a:lnTo>
                  <a:lnTo>
                    <a:pt x="46" y="34"/>
                  </a:lnTo>
                  <a:lnTo>
                    <a:pt x="51" y="35"/>
                  </a:lnTo>
                  <a:lnTo>
                    <a:pt x="56" y="35"/>
                  </a:lnTo>
                  <a:lnTo>
                    <a:pt x="61" y="37"/>
                  </a:lnTo>
                  <a:lnTo>
                    <a:pt x="67" y="35"/>
                  </a:lnTo>
                  <a:lnTo>
                    <a:pt x="57" y="33"/>
                  </a:lnTo>
                  <a:lnTo>
                    <a:pt x="47" y="31"/>
                  </a:lnTo>
                  <a:lnTo>
                    <a:pt x="48" y="28"/>
                  </a:lnTo>
                  <a:lnTo>
                    <a:pt x="48" y="25"/>
                  </a:lnTo>
                  <a:lnTo>
                    <a:pt x="53" y="23"/>
                  </a:lnTo>
                  <a:lnTo>
                    <a:pt x="57" y="20"/>
                  </a:lnTo>
                  <a:lnTo>
                    <a:pt x="57" y="18"/>
                  </a:lnTo>
                  <a:lnTo>
                    <a:pt x="43" y="23"/>
                  </a:lnTo>
                  <a:lnTo>
                    <a:pt x="30" y="28"/>
                  </a:lnTo>
                  <a:lnTo>
                    <a:pt x="24" y="31"/>
                  </a:lnTo>
                  <a:lnTo>
                    <a:pt x="17" y="33"/>
                  </a:lnTo>
                  <a:lnTo>
                    <a:pt x="10" y="34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1" y="21"/>
                  </a:lnTo>
                  <a:lnTo>
                    <a:pt x="14" y="18"/>
                  </a:lnTo>
                  <a:lnTo>
                    <a:pt x="26" y="14"/>
                  </a:lnTo>
                  <a:lnTo>
                    <a:pt x="36" y="7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4" name="Freeform 24"/>
            <p:cNvSpPr>
              <a:spLocks noChangeArrowheads="1"/>
            </p:cNvSpPr>
            <p:nvPr/>
          </p:nvSpPr>
          <p:spPr bwMode="auto">
            <a:xfrm>
              <a:off x="764" y="86"/>
              <a:ext cx="51" cy="30"/>
            </a:xfrm>
            <a:custGeom>
              <a:avLst/>
              <a:gdLst>
                <a:gd name="T0" fmla="*/ 23 w 51"/>
                <a:gd name="T1" fmla="*/ 0 h 30"/>
                <a:gd name="T2" fmla="*/ 37 w 51"/>
                <a:gd name="T3" fmla="*/ 0 h 30"/>
                <a:gd name="T4" fmla="*/ 51 w 51"/>
                <a:gd name="T5" fmla="*/ 0 h 30"/>
                <a:gd name="T6" fmla="*/ 44 w 51"/>
                <a:gd name="T7" fmla="*/ 8 h 30"/>
                <a:gd name="T8" fmla="*/ 37 w 51"/>
                <a:gd name="T9" fmla="*/ 14 h 30"/>
                <a:gd name="T10" fmla="*/ 40 w 51"/>
                <a:gd name="T11" fmla="*/ 17 h 30"/>
                <a:gd name="T12" fmla="*/ 40 w 51"/>
                <a:gd name="T13" fmla="*/ 20 h 30"/>
                <a:gd name="T14" fmla="*/ 37 w 51"/>
                <a:gd name="T15" fmla="*/ 23 h 30"/>
                <a:gd name="T16" fmla="*/ 34 w 51"/>
                <a:gd name="T17" fmla="*/ 26 h 30"/>
                <a:gd name="T18" fmla="*/ 26 w 51"/>
                <a:gd name="T19" fmla="*/ 24 h 30"/>
                <a:gd name="T20" fmla="*/ 20 w 51"/>
                <a:gd name="T21" fmla="*/ 26 h 30"/>
                <a:gd name="T22" fmla="*/ 13 w 51"/>
                <a:gd name="T23" fmla="*/ 27 h 30"/>
                <a:gd name="T24" fmla="*/ 7 w 51"/>
                <a:gd name="T25" fmla="*/ 30 h 30"/>
                <a:gd name="T26" fmla="*/ 7 w 51"/>
                <a:gd name="T27" fmla="*/ 23 h 30"/>
                <a:gd name="T28" fmla="*/ 6 w 51"/>
                <a:gd name="T29" fmla="*/ 18 h 30"/>
                <a:gd name="T30" fmla="*/ 3 w 51"/>
                <a:gd name="T31" fmla="*/ 16 h 30"/>
                <a:gd name="T32" fmla="*/ 0 w 51"/>
                <a:gd name="T33" fmla="*/ 10 h 30"/>
                <a:gd name="T34" fmla="*/ 7 w 51"/>
                <a:gd name="T35" fmla="*/ 13 h 30"/>
                <a:gd name="T36" fmla="*/ 14 w 51"/>
                <a:gd name="T37" fmla="*/ 14 h 30"/>
                <a:gd name="T38" fmla="*/ 19 w 51"/>
                <a:gd name="T39" fmla="*/ 7 h 30"/>
                <a:gd name="T40" fmla="*/ 23 w 51"/>
                <a:gd name="T41" fmla="*/ 0 h 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1"/>
                <a:gd name="T64" fmla="*/ 0 h 30"/>
                <a:gd name="T65" fmla="*/ 51 w 51"/>
                <a:gd name="T66" fmla="*/ 30 h 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1" h="30">
                  <a:moveTo>
                    <a:pt x="23" y="0"/>
                  </a:moveTo>
                  <a:lnTo>
                    <a:pt x="37" y="0"/>
                  </a:lnTo>
                  <a:lnTo>
                    <a:pt x="51" y="0"/>
                  </a:lnTo>
                  <a:lnTo>
                    <a:pt x="44" y="8"/>
                  </a:lnTo>
                  <a:lnTo>
                    <a:pt x="37" y="14"/>
                  </a:lnTo>
                  <a:lnTo>
                    <a:pt x="40" y="17"/>
                  </a:lnTo>
                  <a:lnTo>
                    <a:pt x="40" y="20"/>
                  </a:lnTo>
                  <a:lnTo>
                    <a:pt x="37" y="23"/>
                  </a:lnTo>
                  <a:lnTo>
                    <a:pt x="34" y="26"/>
                  </a:lnTo>
                  <a:lnTo>
                    <a:pt x="26" y="24"/>
                  </a:lnTo>
                  <a:lnTo>
                    <a:pt x="20" y="26"/>
                  </a:lnTo>
                  <a:lnTo>
                    <a:pt x="13" y="27"/>
                  </a:lnTo>
                  <a:lnTo>
                    <a:pt x="7" y="30"/>
                  </a:lnTo>
                  <a:lnTo>
                    <a:pt x="7" y="23"/>
                  </a:lnTo>
                  <a:lnTo>
                    <a:pt x="6" y="18"/>
                  </a:lnTo>
                  <a:lnTo>
                    <a:pt x="3" y="16"/>
                  </a:lnTo>
                  <a:lnTo>
                    <a:pt x="0" y="10"/>
                  </a:lnTo>
                  <a:lnTo>
                    <a:pt x="7" y="13"/>
                  </a:lnTo>
                  <a:lnTo>
                    <a:pt x="14" y="14"/>
                  </a:lnTo>
                  <a:lnTo>
                    <a:pt x="19" y="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5" name="Freeform 25"/>
            <p:cNvSpPr>
              <a:spLocks noChangeArrowheads="1"/>
            </p:cNvSpPr>
            <p:nvPr/>
          </p:nvSpPr>
          <p:spPr bwMode="auto">
            <a:xfrm>
              <a:off x="818" y="86"/>
              <a:ext cx="37" cy="23"/>
            </a:xfrm>
            <a:custGeom>
              <a:avLst/>
              <a:gdLst>
                <a:gd name="T0" fmla="*/ 13 w 37"/>
                <a:gd name="T1" fmla="*/ 0 h 23"/>
                <a:gd name="T2" fmla="*/ 25 w 37"/>
                <a:gd name="T3" fmla="*/ 0 h 23"/>
                <a:gd name="T4" fmla="*/ 36 w 37"/>
                <a:gd name="T5" fmla="*/ 0 h 23"/>
                <a:gd name="T6" fmla="*/ 36 w 37"/>
                <a:gd name="T7" fmla="*/ 1 h 23"/>
                <a:gd name="T8" fmla="*/ 36 w 37"/>
                <a:gd name="T9" fmla="*/ 3 h 23"/>
                <a:gd name="T10" fmla="*/ 36 w 37"/>
                <a:gd name="T11" fmla="*/ 6 h 23"/>
                <a:gd name="T12" fmla="*/ 37 w 37"/>
                <a:gd name="T13" fmla="*/ 8 h 23"/>
                <a:gd name="T14" fmla="*/ 36 w 37"/>
                <a:gd name="T15" fmla="*/ 10 h 23"/>
                <a:gd name="T16" fmla="*/ 36 w 37"/>
                <a:gd name="T17" fmla="*/ 10 h 23"/>
                <a:gd name="T18" fmla="*/ 25 w 37"/>
                <a:gd name="T19" fmla="*/ 11 h 23"/>
                <a:gd name="T20" fmla="*/ 16 w 37"/>
                <a:gd name="T21" fmla="*/ 13 h 23"/>
                <a:gd name="T22" fmla="*/ 9 w 37"/>
                <a:gd name="T23" fmla="*/ 17 h 23"/>
                <a:gd name="T24" fmla="*/ 3 w 37"/>
                <a:gd name="T25" fmla="*/ 23 h 23"/>
                <a:gd name="T26" fmla="*/ 2 w 37"/>
                <a:gd name="T27" fmla="*/ 21 h 23"/>
                <a:gd name="T28" fmla="*/ 0 w 37"/>
                <a:gd name="T29" fmla="*/ 21 h 23"/>
                <a:gd name="T30" fmla="*/ 0 w 37"/>
                <a:gd name="T31" fmla="*/ 20 h 23"/>
                <a:gd name="T32" fmla="*/ 0 w 37"/>
                <a:gd name="T33" fmla="*/ 18 h 23"/>
                <a:gd name="T34" fmla="*/ 2 w 37"/>
                <a:gd name="T35" fmla="*/ 13 h 23"/>
                <a:gd name="T36" fmla="*/ 5 w 37"/>
                <a:gd name="T37" fmla="*/ 7 h 23"/>
                <a:gd name="T38" fmla="*/ 9 w 37"/>
                <a:gd name="T39" fmla="*/ 4 h 23"/>
                <a:gd name="T40" fmla="*/ 13 w 37"/>
                <a:gd name="T41" fmla="*/ 0 h 2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7"/>
                <a:gd name="T64" fmla="*/ 0 h 23"/>
                <a:gd name="T65" fmla="*/ 37 w 37"/>
                <a:gd name="T66" fmla="*/ 23 h 2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7" h="23">
                  <a:moveTo>
                    <a:pt x="13" y="0"/>
                  </a:moveTo>
                  <a:lnTo>
                    <a:pt x="25" y="0"/>
                  </a:lnTo>
                  <a:lnTo>
                    <a:pt x="36" y="0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6"/>
                  </a:lnTo>
                  <a:lnTo>
                    <a:pt x="37" y="8"/>
                  </a:lnTo>
                  <a:lnTo>
                    <a:pt x="36" y="10"/>
                  </a:lnTo>
                  <a:lnTo>
                    <a:pt x="25" y="11"/>
                  </a:lnTo>
                  <a:lnTo>
                    <a:pt x="16" y="13"/>
                  </a:lnTo>
                  <a:lnTo>
                    <a:pt x="9" y="17"/>
                  </a:lnTo>
                  <a:lnTo>
                    <a:pt x="3" y="23"/>
                  </a:lnTo>
                  <a:lnTo>
                    <a:pt x="2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2" y="13"/>
                  </a:lnTo>
                  <a:lnTo>
                    <a:pt x="5" y="7"/>
                  </a:lnTo>
                  <a:lnTo>
                    <a:pt x="9" y="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6" name="Freeform 26"/>
            <p:cNvSpPr>
              <a:spLocks noChangeArrowheads="1"/>
            </p:cNvSpPr>
            <p:nvPr/>
          </p:nvSpPr>
          <p:spPr bwMode="auto">
            <a:xfrm>
              <a:off x="12" y="86"/>
              <a:ext cx="1120" cy="1599"/>
            </a:xfrm>
            <a:custGeom>
              <a:avLst/>
              <a:gdLst>
                <a:gd name="T0" fmla="*/ 1020 w 1120"/>
                <a:gd name="T1" fmla="*/ 74 h 1599"/>
                <a:gd name="T2" fmla="*/ 972 w 1120"/>
                <a:gd name="T3" fmla="*/ 117 h 1599"/>
                <a:gd name="T4" fmla="*/ 909 w 1120"/>
                <a:gd name="T5" fmla="*/ 103 h 1599"/>
                <a:gd name="T6" fmla="*/ 950 w 1120"/>
                <a:gd name="T7" fmla="*/ 75 h 1599"/>
                <a:gd name="T8" fmla="*/ 866 w 1120"/>
                <a:gd name="T9" fmla="*/ 71 h 1599"/>
                <a:gd name="T10" fmla="*/ 782 w 1120"/>
                <a:gd name="T11" fmla="*/ 88 h 1599"/>
                <a:gd name="T12" fmla="*/ 738 w 1120"/>
                <a:gd name="T13" fmla="*/ 108 h 1599"/>
                <a:gd name="T14" fmla="*/ 682 w 1120"/>
                <a:gd name="T15" fmla="*/ 184 h 1599"/>
                <a:gd name="T16" fmla="*/ 761 w 1120"/>
                <a:gd name="T17" fmla="*/ 257 h 1599"/>
                <a:gd name="T18" fmla="*/ 859 w 1120"/>
                <a:gd name="T19" fmla="*/ 124 h 1599"/>
                <a:gd name="T20" fmla="*/ 943 w 1120"/>
                <a:gd name="T21" fmla="*/ 163 h 1599"/>
                <a:gd name="T22" fmla="*/ 1000 w 1120"/>
                <a:gd name="T23" fmla="*/ 234 h 1599"/>
                <a:gd name="T24" fmla="*/ 852 w 1120"/>
                <a:gd name="T25" fmla="*/ 287 h 1599"/>
                <a:gd name="T26" fmla="*/ 886 w 1120"/>
                <a:gd name="T27" fmla="*/ 294 h 1599"/>
                <a:gd name="T28" fmla="*/ 918 w 1120"/>
                <a:gd name="T29" fmla="*/ 327 h 1599"/>
                <a:gd name="T30" fmla="*/ 883 w 1120"/>
                <a:gd name="T31" fmla="*/ 328 h 1599"/>
                <a:gd name="T32" fmla="*/ 728 w 1120"/>
                <a:gd name="T33" fmla="*/ 425 h 1599"/>
                <a:gd name="T34" fmla="*/ 645 w 1120"/>
                <a:gd name="T35" fmla="*/ 574 h 1599"/>
                <a:gd name="T36" fmla="*/ 512 w 1120"/>
                <a:gd name="T37" fmla="*/ 528 h 1599"/>
                <a:gd name="T38" fmla="*/ 455 w 1120"/>
                <a:gd name="T39" fmla="*/ 662 h 1599"/>
                <a:gd name="T40" fmla="*/ 565 w 1120"/>
                <a:gd name="T41" fmla="*/ 639 h 1599"/>
                <a:gd name="T42" fmla="*/ 588 w 1120"/>
                <a:gd name="T43" fmla="*/ 734 h 1599"/>
                <a:gd name="T44" fmla="*/ 668 w 1120"/>
                <a:gd name="T45" fmla="*/ 776 h 1599"/>
                <a:gd name="T46" fmla="*/ 746 w 1120"/>
                <a:gd name="T47" fmla="*/ 762 h 1599"/>
                <a:gd name="T48" fmla="*/ 868 w 1120"/>
                <a:gd name="T49" fmla="*/ 826 h 1599"/>
                <a:gd name="T50" fmla="*/ 952 w 1120"/>
                <a:gd name="T51" fmla="*/ 928 h 1599"/>
                <a:gd name="T52" fmla="*/ 1073 w 1120"/>
                <a:gd name="T53" fmla="*/ 951 h 1599"/>
                <a:gd name="T54" fmla="*/ 1077 w 1120"/>
                <a:gd name="T55" fmla="*/ 1105 h 1599"/>
                <a:gd name="T56" fmla="*/ 996 w 1120"/>
                <a:gd name="T57" fmla="*/ 1223 h 1599"/>
                <a:gd name="T58" fmla="*/ 925 w 1120"/>
                <a:gd name="T59" fmla="*/ 1379 h 1599"/>
                <a:gd name="T60" fmla="*/ 859 w 1120"/>
                <a:gd name="T61" fmla="*/ 1436 h 1599"/>
                <a:gd name="T62" fmla="*/ 859 w 1120"/>
                <a:gd name="T63" fmla="*/ 1543 h 1599"/>
                <a:gd name="T64" fmla="*/ 792 w 1120"/>
                <a:gd name="T65" fmla="*/ 1526 h 1599"/>
                <a:gd name="T66" fmla="*/ 786 w 1120"/>
                <a:gd name="T67" fmla="*/ 1468 h 1599"/>
                <a:gd name="T68" fmla="*/ 751 w 1120"/>
                <a:gd name="T69" fmla="*/ 1358 h 1599"/>
                <a:gd name="T70" fmla="*/ 668 w 1120"/>
                <a:gd name="T71" fmla="*/ 1086 h 1599"/>
                <a:gd name="T72" fmla="*/ 601 w 1120"/>
                <a:gd name="T73" fmla="*/ 929 h 1599"/>
                <a:gd name="T74" fmla="*/ 635 w 1120"/>
                <a:gd name="T75" fmla="*/ 795 h 1599"/>
                <a:gd name="T76" fmla="*/ 551 w 1120"/>
                <a:gd name="T77" fmla="*/ 752 h 1599"/>
                <a:gd name="T78" fmla="*/ 454 w 1120"/>
                <a:gd name="T79" fmla="*/ 702 h 1599"/>
                <a:gd name="T80" fmla="*/ 325 w 1120"/>
                <a:gd name="T81" fmla="*/ 562 h 1599"/>
                <a:gd name="T82" fmla="*/ 317 w 1120"/>
                <a:gd name="T83" fmla="*/ 611 h 1599"/>
                <a:gd name="T84" fmla="*/ 244 w 1120"/>
                <a:gd name="T85" fmla="*/ 462 h 1599"/>
                <a:gd name="T86" fmla="*/ 307 w 1120"/>
                <a:gd name="T87" fmla="*/ 292 h 1599"/>
                <a:gd name="T88" fmla="*/ 328 w 1120"/>
                <a:gd name="T89" fmla="*/ 281 h 1599"/>
                <a:gd name="T90" fmla="*/ 317 w 1120"/>
                <a:gd name="T91" fmla="*/ 174 h 1599"/>
                <a:gd name="T92" fmla="*/ 225 w 1120"/>
                <a:gd name="T93" fmla="*/ 140 h 1599"/>
                <a:gd name="T94" fmla="*/ 124 w 1120"/>
                <a:gd name="T95" fmla="*/ 177 h 1599"/>
                <a:gd name="T96" fmla="*/ 65 w 1120"/>
                <a:gd name="T97" fmla="*/ 191 h 1599"/>
                <a:gd name="T98" fmla="*/ 71 w 1120"/>
                <a:gd name="T99" fmla="*/ 138 h 1599"/>
                <a:gd name="T100" fmla="*/ 121 w 1120"/>
                <a:gd name="T101" fmla="*/ 97 h 1599"/>
                <a:gd name="T102" fmla="*/ 177 w 1120"/>
                <a:gd name="T103" fmla="*/ 55 h 1599"/>
                <a:gd name="T104" fmla="*/ 469 w 1120"/>
                <a:gd name="T105" fmla="*/ 50 h 1599"/>
                <a:gd name="T106" fmla="*/ 591 w 1120"/>
                <a:gd name="T107" fmla="*/ 54 h 1599"/>
                <a:gd name="T108" fmla="*/ 666 w 1120"/>
                <a:gd name="T109" fmla="*/ 57 h 1599"/>
                <a:gd name="T110" fmla="*/ 743 w 1120"/>
                <a:gd name="T111" fmla="*/ 55 h 1599"/>
                <a:gd name="T112" fmla="*/ 793 w 1120"/>
                <a:gd name="T113" fmla="*/ 26 h 1599"/>
                <a:gd name="T114" fmla="*/ 812 w 1120"/>
                <a:gd name="T115" fmla="*/ 71 h 1599"/>
                <a:gd name="T116" fmla="*/ 863 w 1120"/>
                <a:gd name="T117" fmla="*/ 7 h 1599"/>
                <a:gd name="T118" fmla="*/ 910 w 1120"/>
                <a:gd name="T119" fmla="*/ 6 h 1599"/>
                <a:gd name="T120" fmla="*/ 928 w 1120"/>
                <a:gd name="T121" fmla="*/ 10 h 159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20"/>
                <a:gd name="T184" fmla="*/ 0 h 1599"/>
                <a:gd name="T185" fmla="*/ 1120 w 1120"/>
                <a:gd name="T186" fmla="*/ 1599 h 159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20" h="1599">
                  <a:moveTo>
                    <a:pt x="928" y="0"/>
                  </a:moveTo>
                  <a:lnTo>
                    <a:pt x="940" y="1"/>
                  </a:lnTo>
                  <a:lnTo>
                    <a:pt x="953" y="3"/>
                  </a:lnTo>
                  <a:lnTo>
                    <a:pt x="958" y="14"/>
                  </a:lnTo>
                  <a:lnTo>
                    <a:pt x="962" y="27"/>
                  </a:lnTo>
                  <a:lnTo>
                    <a:pt x="969" y="26"/>
                  </a:lnTo>
                  <a:lnTo>
                    <a:pt x="976" y="26"/>
                  </a:lnTo>
                  <a:lnTo>
                    <a:pt x="978" y="30"/>
                  </a:lnTo>
                  <a:lnTo>
                    <a:pt x="978" y="34"/>
                  </a:lnTo>
                  <a:lnTo>
                    <a:pt x="982" y="34"/>
                  </a:lnTo>
                  <a:lnTo>
                    <a:pt x="985" y="34"/>
                  </a:lnTo>
                  <a:lnTo>
                    <a:pt x="985" y="43"/>
                  </a:lnTo>
                  <a:lnTo>
                    <a:pt x="985" y="50"/>
                  </a:lnTo>
                  <a:lnTo>
                    <a:pt x="988" y="55"/>
                  </a:lnTo>
                  <a:lnTo>
                    <a:pt x="990" y="63"/>
                  </a:lnTo>
                  <a:lnTo>
                    <a:pt x="1000" y="65"/>
                  </a:lnTo>
                  <a:lnTo>
                    <a:pt x="1012" y="70"/>
                  </a:lnTo>
                  <a:lnTo>
                    <a:pt x="1020" y="74"/>
                  </a:lnTo>
                  <a:lnTo>
                    <a:pt x="1026" y="81"/>
                  </a:lnTo>
                  <a:lnTo>
                    <a:pt x="1018" y="83"/>
                  </a:lnTo>
                  <a:lnTo>
                    <a:pt x="1010" y="85"/>
                  </a:lnTo>
                  <a:lnTo>
                    <a:pt x="1005" y="90"/>
                  </a:lnTo>
                  <a:lnTo>
                    <a:pt x="999" y="95"/>
                  </a:lnTo>
                  <a:lnTo>
                    <a:pt x="996" y="95"/>
                  </a:lnTo>
                  <a:lnTo>
                    <a:pt x="993" y="95"/>
                  </a:lnTo>
                  <a:lnTo>
                    <a:pt x="993" y="93"/>
                  </a:lnTo>
                  <a:lnTo>
                    <a:pt x="990" y="88"/>
                  </a:lnTo>
                  <a:lnTo>
                    <a:pt x="988" y="85"/>
                  </a:lnTo>
                  <a:lnTo>
                    <a:pt x="983" y="83"/>
                  </a:lnTo>
                  <a:lnTo>
                    <a:pt x="980" y="81"/>
                  </a:lnTo>
                  <a:lnTo>
                    <a:pt x="976" y="80"/>
                  </a:lnTo>
                  <a:lnTo>
                    <a:pt x="973" y="81"/>
                  </a:lnTo>
                  <a:lnTo>
                    <a:pt x="970" y="85"/>
                  </a:lnTo>
                  <a:lnTo>
                    <a:pt x="973" y="98"/>
                  </a:lnTo>
                  <a:lnTo>
                    <a:pt x="978" y="114"/>
                  </a:lnTo>
                  <a:lnTo>
                    <a:pt x="972" y="117"/>
                  </a:lnTo>
                  <a:lnTo>
                    <a:pt x="965" y="120"/>
                  </a:lnTo>
                  <a:lnTo>
                    <a:pt x="959" y="115"/>
                  </a:lnTo>
                  <a:lnTo>
                    <a:pt x="953" y="110"/>
                  </a:lnTo>
                  <a:lnTo>
                    <a:pt x="952" y="110"/>
                  </a:lnTo>
                  <a:lnTo>
                    <a:pt x="950" y="110"/>
                  </a:lnTo>
                  <a:lnTo>
                    <a:pt x="949" y="113"/>
                  </a:lnTo>
                  <a:lnTo>
                    <a:pt x="948" y="114"/>
                  </a:lnTo>
                  <a:lnTo>
                    <a:pt x="953" y="120"/>
                  </a:lnTo>
                  <a:lnTo>
                    <a:pt x="959" y="124"/>
                  </a:lnTo>
                  <a:lnTo>
                    <a:pt x="959" y="128"/>
                  </a:lnTo>
                  <a:lnTo>
                    <a:pt x="959" y="131"/>
                  </a:lnTo>
                  <a:lnTo>
                    <a:pt x="956" y="131"/>
                  </a:lnTo>
                  <a:lnTo>
                    <a:pt x="953" y="131"/>
                  </a:lnTo>
                  <a:lnTo>
                    <a:pt x="938" y="125"/>
                  </a:lnTo>
                  <a:lnTo>
                    <a:pt x="923" y="118"/>
                  </a:lnTo>
                  <a:lnTo>
                    <a:pt x="918" y="114"/>
                  </a:lnTo>
                  <a:lnTo>
                    <a:pt x="912" y="108"/>
                  </a:lnTo>
                  <a:lnTo>
                    <a:pt x="909" y="103"/>
                  </a:lnTo>
                  <a:lnTo>
                    <a:pt x="906" y="95"/>
                  </a:lnTo>
                  <a:lnTo>
                    <a:pt x="915" y="90"/>
                  </a:lnTo>
                  <a:lnTo>
                    <a:pt x="920" y="85"/>
                  </a:lnTo>
                  <a:lnTo>
                    <a:pt x="925" y="83"/>
                  </a:lnTo>
                  <a:lnTo>
                    <a:pt x="929" y="81"/>
                  </a:lnTo>
                  <a:lnTo>
                    <a:pt x="935" y="80"/>
                  </a:lnTo>
                  <a:lnTo>
                    <a:pt x="943" y="80"/>
                  </a:lnTo>
                  <a:lnTo>
                    <a:pt x="945" y="81"/>
                  </a:lnTo>
                  <a:lnTo>
                    <a:pt x="946" y="84"/>
                  </a:lnTo>
                  <a:lnTo>
                    <a:pt x="948" y="84"/>
                  </a:lnTo>
                  <a:lnTo>
                    <a:pt x="950" y="85"/>
                  </a:lnTo>
                  <a:lnTo>
                    <a:pt x="955" y="84"/>
                  </a:lnTo>
                  <a:lnTo>
                    <a:pt x="960" y="83"/>
                  </a:lnTo>
                  <a:lnTo>
                    <a:pt x="960" y="81"/>
                  </a:lnTo>
                  <a:lnTo>
                    <a:pt x="959" y="78"/>
                  </a:lnTo>
                  <a:lnTo>
                    <a:pt x="956" y="77"/>
                  </a:lnTo>
                  <a:lnTo>
                    <a:pt x="950" y="75"/>
                  </a:lnTo>
                  <a:lnTo>
                    <a:pt x="945" y="75"/>
                  </a:lnTo>
                  <a:lnTo>
                    <a:pt x="945" y="68"/>
                  </a:lnTo>
                  <a:lnTo>
                    <a:pt x="946" y="61"/>
                  </a:lnTo>
                  <a:lnTo>
                    <a:pt x="940" y="60"/>
                  </a:lnTo>
                  <a:lnTo>
                    <a:pt x="938" y="57"/>
                  </a:lnTo>
                  <a:lnTo>
                    <a:pt x="933" y="54"/>
                  </a:lnTo>
                  <a:lnTo>
                    <a:pt x="930" y="50"/>
                  </a:lnTo>
                  <a:lnTo>
                    <a:pt x="925" y="43"/>
                  </a:lnTo>
                  <a:lnTo>
                    <a:pt x="918" y="35"/>
                  </a:lnTo>
                  <a:lnTo>
                    <a:pt x="900" y="40"/>
                  </a:lnTo>
                  <a:lnTo>
                    <a:pt x="879" y="43"/>
                  </a:lnTo>
                  <a:lnTo>
                    <a:pt x="879" y="48"/>
                  </a:lnTo>
                  <a:lnTo>
                    <a:pt x="879" y="53"/>
                  </a:lnTo>
                  <a:lnTo>
                    <a:pt x="873" y="57"/>
                  </a:lnTo>
                  <a:lnTo>
                    <a:pt x="868" y="61"/>
                  </a:lnTo>
                  <a:lnTo>
                    <a:pt x="868" y="65"/>
                  </a:lnTo>
                  <a:lnTo>
                    <a:pt x="868" y="68"/>
                  </a:lnTo>
                  <a:lnTo>
                    <a:pt x="866" y="71"/>
                  </a:lnTo>
                  <a:lnTo>
                    <a:pt x="863" y="75"/>
                  </a:lnTo>
                  <a:lnTo>
                    <a:pt x="852" y="75"/>
                  </a:lnTo>
                  <a:lnTo>
                    <a:pt x="840" y="77"/>
                  </a:lnTo>
                  <a:lnTo>
                    <a:pt x="840" y="80"/>
                  </a:lnTo>
                  <a:lnTo>
                    <a:pt x="842" y="83"/>
                  </a:lnTo>
                  <a:lnTo>
                    <a:pt x="835" y="81"/>
                  </a:lnTo>
                  <a:lnTo>
                    <a:pt x="829" y="83"/>
                  </a:lnTo>
                  <a:lnTo>
                    <a:pt x="825" y="83"/>
                  </a:lnTo>
                  <a:lnTo>
                    <a:pt x="819" y="84"/>
                  </a:lnTo>
                  <a:lnTo>
                    <a:pt x="809" y="88"/>
                  </a:lnTo>
                  <a:lnTo>
                    <a:pt x="798" y="91"/>
                  </a:lnTo>
                  <a:lnTo>
                    <a:pt x="793" y="88"/>
                  </a:lnTo>
                  <a:lnTo>
                    <a:pt x="791" y="85"/>
                  </a:lnTo>
                  <a:lnTo>
                    <a:pt x="786" y="84"/>
                  </a:lnTo>
                  <a:lnTo>
                    <a:pt x="779" y="83"/>
                  </a:lnTo>
                  <a:lnTo>
                    <a:pt x="778" y="85"/>
                  </a:lnTo>
                  <a:lnTo>
                    <a:pt x="776" y="88"/>
                  </a:lnTo>
                  <a:lnTo>
                    <a:pt x="782" y="88"/>
                  </a:lnTo>
                  <a:lnTo>
                    <a:pt x="785" y="90"/>
                  </a:lnTo>
                  <a:lnTo>
                    <a:pt x="788" y="93"/>
                  </a:lnTo>
                  <a:lnTo>
                    <a:pt x="791" y="95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75" y="107"/>
                  </a:lnTo>
                  <a:lnTo>
                    <a:pt x="761" y="107"/>
                  </a:lnTo>
                  <a:lnTo>
                    <a:pt x="761" y="111"/>
                  </a:lnTo>
                  <a:lnTo>
                    <a:pt x="761" y="113"/>
                  </a:lnTo>
                  <a:lnTo>
                    <a:pt x="759" y="113"/>
                  </a:lnTo>
                  <a:lnTo>
                    <a:pt x="755" y="113"/>
                  </a:lnTo>
                  <a:lnTo>
                    <a:pt x="751" y="110"/>
                  </a:lnTo>
                  <a:lnTo>
                    <a:pt x="746" y="108"/>
                  </a:lnTo>
                  <a:lnTo>
                    <a:pt x="742" y="107"/>
                  </a:lnTo>
                  <a:lnTo>
                    <a:pt x="736" y="105"/>
                  </a:lnTo>
                  <a:lnTo>
                    <a:pt x="736" y="107"/>
                  </a:lnTo>
                  <a:lnTo>
                    <a:pt x="738" y="108"/>
                  </a:lnTo>
                  <a:lnTo>
                    <a:pt x="739" y="108"/>
                  </a:lnTo>
                  <a:lnTo>
                    <a:pt x="745" y="113"/>
                  </a:lnTo>
                  <a:lnTo>
                    <a:pt x="752" y="117"/>
                  </a:lnTo>
                  <a:lnTo>
                    <a:pt x="741" y="120"/>
                  </a:lnTo>
                  <a:lnTo>
                    <a:pt x="731" y="123"/>
                  </a:lnTo>
                  <a:lnTo>
                    <a:pt x="721" y="127"/>
                  </a:lnTo>
                  <a:lnTo>
                    <a:pt x="712" y="133"/>
                  </a:lnTo>
                  <a:lnTo>
                    <a:pt x="696" y="143"/>
                  </a:lnTo>
                  <a:lnTo>
                    <a:pt x="679" y="153"/>
                  </a:lnTo>
                  <a:lnTo>
                    <a:pt x="679" y="160"/>
                  </a:lnTo>
                  <a:lnTo>
                    <a:pt x="681" y="167"/>
                  </a:lnTo>
                  <a:lnTo>
                    <a:pt x="685" y="170"/>
                  </a:lnTo>
                  <a:lnTo>
                    <a:pt x="691" y="173"/>
                  </a:lnTo>
                  <a:lnTo>
                    <a:pt x="691" y="175"/>
                  </a:lnTo>
                  <a:lnTo>
                    <a:pt x="691" y="180"/>
                  </a:lnTo>
                  <a:lnTo>
                    <a:pt x="686" y="181"/>
                  </a:lnTo>
                  <a:lnTo>
                    <a:pt x="682" y="184"/>
                  </a:lnTo>
                  <a:lnTo>
                    <a:pt x="682" y="185"/>
                  </a:lnTo>
                  <a:lnTo>
                    <a:pt x="693" y="185"/>
                  </a:lnTo>
                  <a:lnTo>
                    <a:pt x="703" y="187"/>
                  </a:lnTo>
                  <a:lnTo>
                    <a:pt x="711" y="190"/>
                  </a:lnTo>
                  <a:lnTo>
                    <a:pt x="715" y="193"/>
                  </a:lnTo>
                  <a:lnTo>
                    <a:pt x="723" y="201"/>
                  </a:lnTo>
                  <a:lnTo>
                    <a:pt x="735" y="210"/>
                  </a:lnTo>
                  <a:lnTo>
                    <a:pt x="746" y="210"/>
                  </a:lnTo>
                  <a:lnTo>
                    <a:pt x="755" y="213"/>
                  </a:lnTo>
                  <a:lnTo>
                    <a:pt x="756" y="218"/>
                  </a:lnTo>
                  <a:lnTo>
                    <a:pt x="755" y="224"/>
                  </a:lnTo>
                  <a:lnTo>
                    <a:pt x="753" y="228"/>
                  </a:lnTo>
                  <a:lnTo>
                    <a:pt x="752" y="234"/>
                  </a:lnTo>
                  <a:lnTo>
                    <a:pt x="751" y="240"/>
                  </a:lnTo>
                  <a:lnTo>
                    <a:pt x="749" y="245"/>
                  </a:lnTo>
                  <a:lnTo>
                    <a:pt x="749" y="251"/>
                  </a:lnTo>
                  <a:lnTo>
                    <a:pt x="752" y="258"/>
                  </a:lnTo>
                  <a:lnTo>
                    <a:pt x="761" y="257"/>
                  </a:lnTo>
                  <a:lnTo>
                    <a:pt x="768" y="257"/>
                  </a:lnTo>
                  <a:lnTo>
                    <a:pt x="775" y="247"/>
                  </a:lnTo>
                  <a:lnTo>
                    <a:pt x="781" y="235"/>
                  </a:lnTo>
                  <a:lnTo>
                    <a:pt x="786" y="223"/>
                  </a:lnTo>
                  <a:lnTo>
                    <a:pt x="791" y="211"/>
                  </a:lnTo>
                  <a:lnTo>
                    <a:pt x="802" y="210"/>
                  </a:lnTo>
                  <a:lnTo>
                    <a:pt x="811" y="205"/>
                  </a:lnTo>
                  <a:lnTo>
                    <a:pt x="819" y="201"/>
                  </a:lnTo>
                  <a:lnTo>
                    <a:pt x="828" y="197"/>
                  </a:lnTo>
                  <a:lnTo>
                    <a:pt x="828" y="181"/>
                  </a:lnTo>
                  <a:lnTo>
                    <a:pt x="828" y="164"/>
                  </a:lnTo>
                  <a:lnTo>
                    <a:pt x="835" y="160"/>
                  </a:lnTo>
                  <a:lnTo>
                    <a:pt x="839" y="154"/>
                  </a:lnTo>
                  <a:lnTo>
                    <a:pt x="842" y="147"/>
                  </a:lnTo>
                  <a:lnTo>
                    <a:pt x="846" y="141"/>
                  </a:lnTo>
                  <a:lnTo>
                    <a:pt x="849" y="134"/>
                  </a:lnTo>
                  <a:lnTo>
                    <a:pt x="853" y="128"/>
                  </a:lnTo>
                  <a:lnTo>
                    <a:pt x="859" y="124"/>
                  </a:lnTo>
                  <a:lnTo>
                    <a:pt x="866" y="121"/>
                  </a:lnTo>
                  <a:lnTo>
                    <a:pt x="870" y="124"/>
                  </a:lnTo>
                  <a:lnTo>
                    <a:pt x="873" y="125"/>
                  </a:lnTo>
                  <a:lnTo>
                    <a:pt x="876" y="127"/>
                  </a:lnTo>
                  <a:lnTo>
                    <a:pt x="879" y="125"/>
                  </a:lnTo>
                  <a:lnTo>
                    <a:pt x="886" y="124"/>
                  </a:lnTo>
                  <a:lnTo>
                    <a:pt x="895" y="121"/>
                  </a:lnTo>
                  <a:lnTo>
                    <a:pt x="898" y="128"/>
                  </a:lnTo>
                  <a:lnTo>
                    <a:pt x="902" y="134"/>
                  </a:lnTo>
                  <a:lnTo>
                    <a:pt x="909" y="138"/>
                  </a:lnTo>
                  <a:lnTo>
                    <a:pt x="915" y="143"/>
                  </a:lnTo>
                  <a:lnTo>
                    <a:pt x="910" y="154"/>
                  </a:lnTo>
                  <a:lnTo>
                    <a:pt x="908" y="165"/>
                  </a:lnTo>
                  <a:lnTo>
                    <a:pt x="913" y="171"/>
                  </a:lnTo>
                  <a:lnTo>
                    <a:pt x="919" y="174"/>
                  </a:lnTo>
                  <a:lnTo>
                    <a:pt x="926" y="173"/>
                  </a:lnTo>
                  <a:lnTo>
                    <a:pt x="932" y="171"/>
                  </a:lnTo>
                  <a:lnTo>
                    <a:pt x="943" y="163"/>
                  </a:lnTo>
                  <a:lnTo>
                    <a:pt x="955" y="153"/>
                  </a:lnTo>
                  <a:lnTo>
                    <a:pt x="958" y="154"/>
                  </a:lnTo>
                  <a:lnTo>
                    <a:pt x="960" y="157"/>
                  </a:lnTo>
                  <a:lnTo>
                    <a:pt x="965" y="171"/>
                  </a:lnTo>
                  <a:lnTo>
                    <a:pt x="968" y="187"/>
                  </a:lnTo>
                  <a:lnTo>
                    <a:pt x="963" y="190"/>
                  </a:lnTo>
                  <a:lnTo>
                    <a:pt x="959" y="193"/>
                  </a:lnTo>
                  <a:lnTo>
                    <a:pt x="962" y="197"/>
                  </a:lnTo>
                  <a:lnTo>
                    <a:pt x="965" y="200"/>
                  </a:lnTo>
                  <a:lnTo>
                    <a:pt x="966" y="204"/>
                  </a:lnTo>
                  <a:lnTo>
                    <a:pt x="966" y="210"/>
                  </a:lnTo>
                  <a:lnTo>
                    <a:pt x="976" y="211"/>
                  </a:lnTo>
                  <a:lnTo>
                    <a:pt x="985" y="211"/>
                  </a:lnTo>
                  <a:lnTo>
                    <a:pt x="988" y="220"/>
                  </a:lnTo>
                  <a:lnTo>
                    <a:pt x="989" y="228"/>
                  </a:lnTo>
                  <a:lnTo>
                    <a:pt x="996" y="228"/>
                  </a:lnTo>
                  <a:lnTo>
                    <a:pt x="1002" y="227"/>
                  </a:lnTo>
                  <a:lnTo>
                    <a:pt x="1000" y="234"/>
                  </a:lnTo>
                  <a:lnTo>
                    <a:pt x="1000" y="241"/>
                  </a:lnTo>
                  <a:lnTo>
                    <a:pt x="995" y="245"/>
                  </a:lnTo>
                  <a:lnTo>
                    <a:pt x="989" y="250"/>
                  </a:lnTo>
                  <a:lnTo>
                    <a:pt x="980" y="255"/>
                  </a:lnTo>
                  <a:lnTo>
                    <a:pt x="972" y="261"/>
                  </a:lnTo>
                  <a:lnTo>
                    <a:pt x="962" y="265"/>
                  </a:lnTo>
                  <a:lnTo>
                    <a:pt x="952" y="270"/>
                  </a:lnTo>
                  <a:lnTo>
                    <a:pt x="943" y="272"/>
                  </a:lnTo>
                  <a:lnTo>
                    <a:pt x="936" y="272"/>
                  </a:lnTo>
                  <a:lnTo>
                    <a:pt x="925" y="271"/>
                  </a:lnTo>
                  <a:lnTo>
                    <a:pt x="910" y="268"/>
                  </a:lnTo>
                  <a:lnTo>
                    <a:pt x="903" y="267"/>
                  </a:lnTo>
                  <a:lnTo>
                    <a:pt x="896" y="265"/>
                  </a:lnTo>
                  <a:lnTo>
                    <a:pt x="888" y="267"/>
                  </a:lnTo>
                  <a:lnTo>
                    <a:pt x="880" y="268"/>
                  </a:lnTo>
                  <a:lnTo>
                    <a:pt x="869" y="275"/>
                  </a:lnTo>
                  <a:lnTo>
                    <a:pt x="858" y="282"/>
                  </a:lnTo>
                  <a:lnTo>
                    <a:pt x="852" y="287"/>
                  </a:lnTo>
                  <a:lnTo>
                    <a:pt x="846" y="290"/>
                  </a:lnTo>
                  <a:lnTo>
                    <a:pt x="840" y="292"/>
                  </a:lnTo>
                  <a:lnTo>
                    <a:pt x="832" y="295"/>
                  </a:lnTo>
                  <a:lnTo>
                    <a:pt x="829" y="301"/>
                  </a:lnTo>
                  <a:lnTo>
                    <a:pt x="826" y="307"/>
                  </a:lnTo>
                  <a:lnTo>
                    <a:pt x="828" y="307"/>
                  </a:lnTo>
                  <a:lnTo>
                    <a:pt x="843" y="297"/>
                  </a:lnTo>
                  <a:lnTo>
                    <a:pt x="859" y="287"/>
                  </a:lnTo>
                  <a:lnTo>
                    <a:pt x="869" y="284"/>
                  </a:lnTo>
                  <a:lnTo>
                    <a:pt x="879" y="281"/>
                  </a:lnTo>
                  <a:lnTo>
                    <a:pt x="889" y="280"/>
                  </a:lnTo>
                  <a:lnTo>
                    <a:pt x="900" y="281"/>
                  </a:lnTo>
                  <a:lnTo>
                    <a:pt x="899" y="287"/>
                  </a:lnTo>
                  <a:lnTo>
                    <a:pt x="899" y="292"/>
                  </a:lnTo>
                  <a:lnTo>
                    <a:pt x="893" y="292"/>
                  </a:lnTo>
                  <a:lnTo>
                    <a:pt x="889" y="292"/>
                  </a:lnTo>
                  <a:lnTo>
                    <a:pt x="886" y="294"/>
                  </a:lnTo>
                  <a:lnTo>
                    <a:pt x="882" y="297"/>
                  </a:lnTo>
                  <a:lnTo>
                    <a:pt x="882" y="298"/>
                  </a:lnTo>
                  <a:lnTo>
                    <a:pt x="886" y="301"/>
                  </a:lnTo>
                  <a:lnTo>
                    <a:pt x="890" y="304"/>
                  </a:lnTo>
                  <a:lnTo>
                    <a:pt x="886" y="307"/>
                  </a:lnTo>
                  <a:lnTo>
                    <a:pt x="882" y="310"/>
                  </a:lnTo>
                  <a:lnTo>
                    <a:pt x="886" y="312"/>
                  </a:lnTo>
                  <a:lnTo>
                    <a:pt x="886" y="314"/>
                  </a:lnTo>
                  <a:lnTo>
                    <a:pt x="888" y="317"/>
                  </a:lnTo>
                  <a:lnTo>
                    <a:pt x="886" y="322"/>
                  </a:lnTo>
                  <a:lnTo>
                    <a:pt x="896" y="325"/>
                  </a:lnTo>
                  <a:lnTo>
                    <a:pt x="903" y="327"/>
                  </a:lnTo>
                  <a:lnTo>
                    <a:pt x="906" y="327"/>
                  </a:lnTo>
                  <a:lnTo>
                    <a:pt x="909" y="327"/>
                  </a:lnTo>
                  <a:lnTo>
                    <a:pt x="913" y="325"/>
                  </a:lnTo>
                  <a:lnTo>
                    <a:pt x="918" y="322"/>
                  </a:lnTo>
                  <a:lnTo>
                    <a:pt x="918" y="327"/>
                  </a:lnTo>
                  <a:lnTo>
                    <a:pt x="918" y="330"/>
                  </a:lnTo>
                  <a:lnTo>
                    <a:pt x="916" y="330"/>
                  </a:lnTo>
                  <a:lnTo>
                    <a:pt x="915" y="330"/>
                  </a:lnTo>
                  <a:lnTo>
                    <a:pt x="902" y="335"/>
                  </a:lnTo>
                  <a:lnTo>
                    <a:pt x="889" y="341"/>
                  </a:lnTo>
                  <a:lnTo>
                    <a:pt x="878" y="347"/>
                  </a:lnTo>
                  <a:lnTo>
                    <a:pt x="865" y="354"/>
                  </a:lnTo>
                  <a:lnTo>
                    <a:pt x="860" y="352"/>
                  </a:lnTo>
                  <a:lnTo>
                    <a:pt x="856" y="351"/>
                  </a:lnTo>
                  <a:lnTo>
                    <a:pt x="855" y="348"/>
                  </a:lnTo>
                  <a:lnTo>
                    <a:pt x="855" y="347"/>
                  </a:lnTo>
                  <a:lnTo>
                    <a:pt x="855" y="344"/>
                  </a:lnTo>
                  <a:lnTo>
                    <a:pt x="856" y="342"/>
                  </a:lnTo>
                  <a:lnTo>
                    <a:pt x="869" y="337"/>
                  </a:lnTo>
                  <a:lnTo>
                    <a:pt x="882" y="332"/>
                  </a:lnTo>
                  <a:lnTo>
                    <a:pt x="883" y="331"/>
                  </a:lnTo>
                  <a:lnTo>
                    <a:pt x="883" y="330"/>
                  </a:lnTo>
                  <a:lnTo>
                    <a:pt x="883" y="328"/>
                  </a:lnTo>
                  <a:lnTo>
                    <a:pt x="882" y="327"/>
                  </a:lnTo>
                  <a:lnTo>
                    <a:pt x="876" y="327"/>
                  </a:lnTo>
                  <a:lnTo>
                    <a:pt x="869" y="325"/>
                  </a:lnTo>
                  <a:lnTo>
                    <a:pt x="862" y="331"/>
                  </a:lnTo>
                  <a:lnTo>
                    <a:pt x="855" y="337"/>
                  </a:lnTo>
                  <a:lnTo>
                    <a:pt x="846" y="341"/>
                  </a:lnTo>
                  <a:lnTo>
                    <a:pt x="836" y="345"/>
                  </a:lnTo>
                  <a:lnTo>
                    <a:pt x="818" y="354"/>
                  </a:lnTo>
                  <a:lnTo>
                    <a:pt x="802" y="362"/>
                  </a:lnTo>
                  <a:lnTo>
                    <a:pt x="801" y="370"/>
                  </a:lnTo>
                  <a:lnTo>
                    <a:pt x="801" y="377"/>
                  </a:lnTo>
                  <a:lnTo>
                    <a:pt x="789" y="381"/>
                  </a:lnTo>
                  <a:lnTo>
                    <a:pt x="776" y="387"/>
                  </a:lnTo>
                  <a:lnTo>
                    <a:pt x="766" y="392"/>
                  </a:lnTo>
                  <a:lnTo>
                    <a:pt x="755" y="400"/>
                  </a:lnTo>
                  <a:lnTo>
                    <a:pt x="745" y="407"/>
                  </a:lnTo>
                  <a:lnTo>
                    <a:pt x="736" y="415"/>
                  </a:lnTo>
                  <a:lnTo>
                    <a:pt x="728" y="425"/>
                  </a:lnTo>
                  <a:lnTo>
                    <a:pt x="722" y="434"/>
                  </a:lnTo>
                  <a:lnTo>
                    <a:pt x="719" y="442"/>
                  </a:lnTo>
                  <a:lnTo>
                    <a:pt x="718" y="450"/>
                  </a:lnTo>
                  <a:lnTo>
                    <a:pt x="715" y="455"/>
                  </a:lnTo>
                  <a:lnTo>
                    <a:pt x="709" y="461"/>
                  </a:lnTo>
                  <a:lnTo>
                    <a:pt x="692" y="471"/>
                  </a:lnTo>
                  <a:lnTo>
                    <a:pt x="672" y="482"/>
                  </a:lnTo>
                  <a:lnTo>
                    <a:pt x="662" y="490"/>
                  </a:lnTo>
                  <a:lnTo>
                    <a:pt x="653" y="497"/>
                  </a:lnTo>
                  <a:lnTo>
                    <a:pt x="646" y="504"/>
                  </a:lnTo>
                  <a:lnTo>
                    <a:pt x="642" y="512"/>
                  </a:lnTo>
                  <a:lnTo>
                    <a:pt x="641" y="519"/>
                  </a:lnTo>
                  <a:lnTo>
                    <a:pt x="641" y="528"/>
                  </a:lnTo>
                  <a:lnTo>
                    <a:pt x="641" y="537"/>
                  </a:lnTo>
                  <a:lnTo>
                    <a:pt x="642" y="545"/>
                  </a:lnTo>
                  <a:lnTo>
                    <a:pt x="643" y="555"/>
                  </a:lnTo>
                  <a:lnTo>
                    <a:pt x="645" y="564"/>
                  </a:lnTo>
                  <a:lnTo>
                    <a:pt x="645" y="574"/>
                  </a:lnTo>
                  <a:lnTo>
                    <a:pt x="643" y="582"/>
                  </a:lnTo>
                  <a:lnTo>
                    <a:pt x="636" y="582"/>
                  </a:lnTo>
                  <a:lnTo>
                    <a:pt x="631" y="581"/>
                  </a:lnTo>
                  <a:lnTo>
                    <a:pt x="626" y="569"/>
                  </a:lnTo>
                  <a:lnTo>
                    <a:pt x="621" y="562"/>
                  </a:lnTo>
                  <a:lnTo>
                    <a:pt x="622" y="548"/>
                  </a:lnTo>
                  <a:lnTo>
                    <a:pt x="622" y="535"/>
                  </a:lnTo>
                  <a:lnTo>
                    <a:pt x="619" y="531"/>
                  </a:lnTo>
                  <a:lnTo>
                    <a:pt x="615" y="527"/>
                  </a:lnTo>
                  <a:lnTo>
                    <a:pt x="609" y="524"/>
                  </a:lnTo>
                  <a:lnTo>
                    <a:pt x="602" y="522"/>
                  </a:lnTo>
                  <a:lnTo>
                    <a:pt x="586" y="519"/>
                  </a:lnTo>
                  <a:lnTo>
                    <a:pt x="574" y="515"/>
                  </a:lnTo>
                  <a:lnTo>
                    <a:pt x="562" y="525"/>
                  </a:lnTo>
                  <a:lnTo>
                    <a:pt x="552" y="534"/>
                  </a:lnTo>
                  <a:lnTo>
                    <a:pt x="539" y="529"/>
                  </a:lnTo>
                  <a:lnTo>
                    <a:pt x="526" y="528"/>
                  </a:lnTo>
                  <a:lnTo>
                    <a:pt x="512" y="528"/>
                  </a:lnTo>
                  <a:lnTo>
                    <a:pt x="499" y="529"/>
                  </a:lnTo>
                  <a:lnTo>
                    <a:pt x="486" y="534"/>
                  </a:lnTo>
                  <a:lnTo>
                    <a:pt x="475" y="541"/>
                  </a:lnTo>
                  <a:lnTo>
                    <a:pt x="469" y="544"/>
                  </a:lnTo>
                  <a:lnTo>
                    <a:pt x="465" y="548"/>
                  </a:lnTo>
                  <a:lnTo>
                    <a:pt x="462" y="554"/>
                  </a:lnTo>
                  <a:lnTo>
                    <a:pt x="458" y="559"/>
                  </a:lnTo>
                  <a:lnTo>
                    <a:pt x="456" y="568"/>
                  </a:lnTo>
                  <a:lnTo>
                    <a:pt x="455" y="578"/>
                  </a:lnTo>
                  <a:lnTo>
                    <a:pt x="451" y="587"/>
                  </a:lnTo>
                  <a:lnTo>
                    <a:pt x="445" y="598"/>
                  </a:lnTo>
                  <a:lnTo>
                    <a:pt x="442" y="604"/>
                  </a:lnTo>
                  <a:lnTo>
                    <a:pt x="441" y="611"/>
                  </a:lnTo>
                  <a:lnTo>
                    <a:pt x="441" y="617"/>
                  </a:lnTo>
                  <a:lnTo>
                    <a:pt x="441" y="624"/>
                  </a:lnTo>
                  <a:lnTo>
                    <a:pt x="444" y="638"/>
                  </a:lnTo>
                  <a:lnTo>
                    <a:pt x="449" y="651"/>
                  </a:lnTo>
                  <a:lnTo>
                    <a:pt x="455" y="662"/>
                  </a:lnTo>
                  <a:lnTo>
                    <a:pt x="461" y="674"/>
                  </a:lnTo>
                  <a:lnTo>
                    <a:pt x="472" y="674"/>
                  </a:lnTo>
                  <a:lnTo>
                    <a:pt x="484" y="672"/>
                  </a:lnTo>
                  <a:lnTo>
                    <a:pt x="494" y="671"/>
                  </a:lnTo>
                  <a:lnTo>
                    <a:pt x="505" y="671"/>
                  </a:lnTo>
                  <a:lnTo>
                    <a:pt x="509" y="662"/>
                  </a:lnTo>
                  <a:lnTo>
                    <a:pt x="514" y="655"/>
                  </a:lnTo>
                  <a:lnTo>
                    <a:pt x="519" y="647"/>
                  </a:lnTo>
                  <a:lnTo>
                    <a:pt x="526" y="639"/>
                  </a:lnTo>
                  <a:lnTo>
                    <a:pt x="534" y="634"/>
                  </a:lnTo>
                  <a:lnTo>
                    <a:pt x="544" y="629"/>
                  </a:lnTo>
                  <a:lnTo>
                    <a:pt x="548" y="629"/>
                  </a:lnTo>
                  <a:lnTo>
                    <a:pt x="554" y="629"/>
                  </a:lnTo>
                  <a:lnTo>
                    <a:pt x="559" y="631"/>
                  </a:lnTo>
                  <a:lnTo>
                    <a:pt x="565" y="634"/>
                  </a:lnTo>
                  <a:lnTo>
                    <a:pt x="565" y="635"/>
                  </a:lnTo>
                  <a:lnTo>
                    <a:pt x="565" y="639"/>
                  </a:lnTo>
                  <a:lnTo>
                    <a:pt x="564" y="642"/>
                  </a:lnTo>
                  <a:lnTo>
                    <a:pt x="558" y="645"/>
                  </a:lnTo>
                  <a:lnTo>
                    <a:pt x="552" y="651"/>
                  </a:lnTo>
                  <a:lnTo>
                    <a:pt x="548" y="658"/>
                  </a:lnTo>
                  <a:lnTo>
                    <a:pt x="544" y="667"/>
                  </a:lnTo>
                  <a:lnTo>
                    <a:pt x="539" y="675"/>
                  </a:lnTo>
                  <a:lnTo>
                    <a:pt x="538" y="684"/>
                  </a:lnTo>
                  <a:lnTo>
                    <a:pt x="536" y="692"/>
                  </a:lnTo>
                  <a:lnTo>
                    <a:pt x="538" y="698"/>
                  </a:lnTo>
                  <a:lnTo>
                    <a:pt x="552" y="701"/>
                  </a:lnTo>
                  <a:lnTo>
                    <a:pt x="565" y="701"/>
                  </a:lnTo>
                  <a:lnTo>
                    <a:pt x="571" y="702"/>
                  </a:lnTo>
                  <a:lnTo>
                    <a:pt x="576" y="702"/>
                  </a:lnTo>
                  <a:lnTo>
                    <a:pt x="584" y="705"/>
                  </a:lnTo>
                  <a:lnTo>
                    <a:pt x="589" y="708"/>
                  </a:lnTo>
                  <a:lnTo>
                    <a:pt x="589" y="711"/>
                  </a:lnTo>
                  <a:lnTo>
                    <a:pt x="591" y="712"/>
                  </a:lnTo>
                  <a:lnTo>
                    <a:pt x="588" y="734"/>
                  </a:lnTo>
                  <a:lnTo>
                    <a:pt x="584" y="752"/>
                  </a:lnTo>
                  <a:lnTo>
                    <a:pt x="584" y="759"/>
                  </a:lnTo>
                  <a:lnTo>
                    <a:pt x="585" y="769"/>
                  </a:lnTo>
                  <a:lnTo>
                    <a:pt x="586" y="779"/>
                  </a:lnTo>
                  <a:lnTo>
                    <a:pt x="591" y="791"/>
                  </a:lnTo>
                  <a:lnTo>
                    <a:pt x="615" y="785"/>
                  </a:lnTo>
                  <a:lnTo>
                    <a:pt x="632" y="784"/>
                  </a:lnTo>
                  <a:lnTo>
                    <a:pt x="638" y="786"/>
                  </a:lnTo>
                  <a:lnTo>
                    <a:pt x="642" y="792"/>
                  </a:lnTo>
                  <a:lnTo>
                    <a:pt x="645" y="798"/>
                  </a:lnTo>
                  <a:lnTo>
                    <a:pt x="648" y="804"/>
                  </a:lnTo>
                  <a:lnTo>
                    <a:pt x="649" y="802"/>
                  </a:lnTo>
                  <a:lnTo>
                    <a:pt x="652" y="801"/>
                  </a:lnTo>
                  <a:lnTo>
                    <a:pt x="656" y="794"/>
                  </a:lnTo>
                  <a:lnTo>
                    <a:pt x="662" y="788"/>
                  </a:lnTo>
                  <a:lnTo>
                    <a:pt x="665" y="785"/>
                  </a:lnTo>
                  <a:lnTo>
                    <a:pt x="666" y="782"/>
                  </a:lnTo>
                  <a:lnTo>
                    <a:pt x="668" y="776"/>
                  </a:lnTo>
                  <a:lnTo>
                    <a:pt x="668" y="771"/>
                  </a:lnTo>
                  <a:lnTo>
                    <a:pt x="679" y="766"/>
                  </a:lnTo>
                  <a:lnTo>
                    <a:pt x="691" y="762"/>
                  </a:lnTo>
                  <a:lnTo>
                    <a:pt x="701" y="758"/>
                  </a:lnTo>
                  <a:lnTo>
                    <a:pt x="712" y="754"/>
                  </a:lnTo>
                  <a:lnTo>
                    <a:pt x="713" y="755"/>
                  </a:lnTo>
                  <a:lnTo>
                    <a:pt x="715" y="755"/>
                  </a:lnTo>
                  <a:lnTo>
                    <a:pt x="712" y="764"/>
                  </a:lnTo>
                  <a:lnTo>
                    <a:pt x="711" y="775"/>
                  </a:lnTo>
                  <a:lnTo>
                    <a:pt x="711" y="781"/>
                  </a:lnTo>
                  <a:lnTo>
                    <a:pt x="712" y="785"/>
                  </a:lnTo>
                  <a:lnTo>
                    <a:pt x="715" y="789"/>
                  </a:lnTo>
                  <a:lnTo>
                    <a:pt x="718" y="792"/>
                  </a:lnTo>
                  <a:lnTo>
                    <a:pt x="718" y="781"/>
                  </a:lnTo>
                  <a:lnTo>
                    <a:pt x="716" y="771"/>
                  </a:lnTo>
                  <a:lnTo>
                    <a:pt x="725" y="765"/>
                  </a:lnTo>
                  <a:lnTo>
                    <a:pt x="735" y="758"/>
                  </a:lnTo>
                  <a:lnTo>
                    <a:pt x="746" y="762"/>
                  </a:lnTo>
                  <a:lnTo>
                    <a:pt x="756" y="768"/>
                  </a:lnTo>
                  <a:lnTo>
                    <a:pt x="768" y="772"/>
                  </a:lnTo>
                  <a:lnTo>
                    <a:pt x="781" y="776"/>
                  </a:lnTo>
                  <a:lnTo>
                    <a:pt x="796" y="774"/>
                  </a:lnTo>
                  <a:lnTo>
                    <a:pt x="811" y="772"/>
                  </a:lnTo>
                  <a:lnTo>
                    <a:pt x="812" y="775"/>
                  </a:lnTo>
                  <a:lnTo>
                    <a:pt x="813" y="778"/>
                  </a:lnTo>
                  <a:lnTo>
                    <a:pt x="815" y="781"/>
                  </a:lnTo>
                  <a:lnTo>
                    <a:pt x="818" y="782"/>
                  </a:lnTo>
                  <a:lnTo>
                    <a:pt x="823" y="785"/>
                  </a:lnTo>
                  <a:lnTo>
                    <a:pt x="829" y="786"/>
                  </a:lnTo>
                  <a:lnTo>
                    <a:pt x="829" y="791"/>
                  </a:lnTo>
                  <a:lnTo>
                    <a:pt x="829" y="795"/>
                  </a:lnTo>
                  <a:lnTo>
                    <a:pt x="840" y="798"/>
                  </a:lnTo>
                  <a:lnTo>
                    <a:pt x="850" y="801"/>
                  </a:lnTo>
                  <a:lnTo>
                    <a:pt x="855" y="811"/>
                  </a:lnTo>
                  <a:lnTo>
                    <a:pt x="860" y="819"/>
                  </a:lnTo>
                  <a:lnTo>
                    <a:pt x="868" y="826"/>
                  </a:lnTo>
                  <a:lnTo>
                    <a:pt x="875" y="834"/>
                  </a:lnTo>
                  <a:lnTo>
                    <a:pt x="892" y="834"/>
                  </a:lnTo>
                  <a:lnTo>
                    <a:pt x="906" y="836"/>
                  </a:lnTo>
                  <a:lnTo>
                    <a:pt x="919" y="841"/>
                  </a:lnTo>
                  <a:lnTo>
                    <a:pt x="929" y="846"/>
                  </a:lnTo>
                  <a:lnTo>
                    <a:pt x="933" y="851"/>
                  </a:lnTo>
                  <a:lnTo>
                    <a:pt x="938" y="856"/>
                  </a:lnTo>
                  <a:lnTo>
                    <a:pt x="942" y="861"/>
                  </a:lnTo>
                  <a:lnTo>
                    <a:pt x="945" y="866"/>
                  </a:lnTo>
                  <a:lnTo>
                    <a:pt x="949" y="879"/>
                  </a:lnTo>
                  <a:lnTo>
                    <a:pt x="950" y="895"/>
                  </a:lnTo>
                  <a:lnTo>
                    <a:pt x="943" y="901"/>
                  </a:lnTo>
                  <a:lnTo>
                    <a:pt x="939" y="908"/>
                  </a:lnTo>
                  <a:lnTo>
                    <a:pt x="935" y="915"/>
                  </a:lnTo>
                  <a:lnTo>
                    <a:pt x="930" y="924"/>
                  </a:lnTo>
                  <a:lnTo>
                    <a:pt x="939" y="922"/>
                  </a:lnTo>
                  <a:lnTo>
                    <a:pt x="946" y="924"/>
                  </a:lnTo>
                  <a:lnTo>
                    <a:pt x="952" y="928"/>
                  </a:lnTo>
                  <a:lnTo>
                    <a:pt x="958" y="934"/>
                  </a:lnTo>
                  <a:lnTo>
                    <a:pt x="965" y="928"/>
                  </a:lnTo>
                  <a:lnTo>
                    <a:pt x="969" y="922"/>
                  </a:lnTo>
                  <a:lnTo>
                    <a:pt x="972" y="919"/>
                  </a:lnTo>
                  <a:lnTo>
                    <a:pt x="975" y="918"/>
                  </a:lnTo>
                  <a:lnTo>
                    <a:pt x="979" y="915"/>
                  </a:lnTo>
                  <a:lnTo>
                    <a:pt x="985" y="914"/>
                  </a:lnTo>
                  <a:lnTo>
                    <a:pt x="995" y="921"/>
                  </a:lnTo>
                  <a:lnTo>
                    <a:pt x="1000" y="926"/>
                  </a:lnTo>
                  <a:lnTo>
                    <a:pt x="1006" y="934"/>
                  </a:lnTo>
                  <a:lnTo>
                    <a:pt x="1012" y="945"/>
                  </a:lnTo>
                  <a:lnTo>
                    <a:pt x="1019" y="942"/>
                  </a:lnTo>
                  <a:lnTo>
                    <a:pt x="1026" y="942"/>
                  </a:lnTo>
                  <a:lnTo>
                    <a:pt x="1035" y="942"/>
                  </a:lnTo>
                  <a:lnTo>
                    <a:pt x="1045" y="942"/>
                  </a:lnTo>
                  <a:lnTo>
                    <a:pt x="1053" y="944"/>
                  </a:lnTo>
                  <a:lnTo>
                    <a:pt x="1063" y="946"/>
                  </a:lnTo>
                  <a:lnTo>
                    <a:pt x="1073" y="951"/>
                  </a:lnTo>
                  <a:lnTo>
                    <a:pt x="1082" y="955"/>
                  </a:lnTo>
                  <a:lnTo>
                    <a:pt x="1090" y="961"/>
                  </a:lnTo>
                  <a:lnTo>
                    <a:pt x="1099" y="966"/>
                  </a:lnTo>
                  <a:lnTo>
                    <a:pt x="1106" y="972"/>
                  </a:lnTo>
                  <a:lnTo>
                    <a:pt x="1112" y="979"/>
                  </a:lnTo>
                  <a:lnTo>
                    <a:pt x="1116" y="986"/>
                  </a:lnTo>
                  <a:lnTo>
                    <a:pt x="1119" y="995"/>
                  </a:lnTo>
                  <a:lnTo>
                    <a:pt x="1120" y="1002"/>
                  </a:lnTo>
                  <a:lnTo>
                    <a:pt x="1120" y="1011"/>
                  </a:lnTo>
                  <a:lnTo>
                    <a:pt x="1117" y="1019"/>
                  </a:lnTo>
                  <a:lnTo>
                    <a:pt x="1113" y="1028"/>
                  </a:lnTo>
                  <a:lnTo>
                    <a:pt x="1109" y="1036"/>
                  </a:lnTo>
                  <a:lnTo>
                    <a:pt x="1103" y="1043"/>
                  </a:lnTo>
                  <a:lnTo>
                    <a:pt x="1090" y="1058"/>
                  </a:lnTo>
                  <a:lnTo>
                    <a:pt x="1079" y="1071"/>
                  </a:lnTo>
                  <a:lnTo>
                    <a:pt x="1079" y="1082"/>
                  </a:lnTo>
                  <a:lnTo>
                    <a:pt x="1079" y="1093"/>
                  </a:lnTo>
                  <a:lnTo>
                    <a:pt x="1077" y="1105"/>
                  </a:lnTo>
                  <a:lnTo>
                    <a:pt x="1077" y="1116"/>
                  </a:lnTo>
                  <a:lnTo>
                    <a:pt x="1077" y="1131"/>
                  </a:lnTo>
                  <a:lnTo>
                    <a:pt x="1076" y="1142"/>
                  </a:lnTo>
                  <a:lnTo>
                    <a:pt x="1075" y="1153"/>
                  </a:lnTo>
                  <a:lnTo>
                    <a:pt x="1072" y="1165"/>
                  </a:lnTo>
                  <a:lnTo>
                    <a:pt x="1068" y="1175"/>
                  </a:lnTo>
                  <a:lnTo>
                    <a:pt x="1063" y="1183"/>
                  </a:lnTo>
                  <a:lnTo>
                    <a:pt x="1058" y="1192"/>
                  </a:lnTo>
                  <a:lnTo>
                    <a:pt x="1052" y="1201"/>
                  </a:lnTo>
                  <a:lnTo>
                    <a:pt x="1042" y="1201"/>
                  </a:lnTo>
                  <a:lnTo>
                    <a:pt x="1033" y="1201"/>
                  </a:lnTo>
                  <a:lnTo>
                    <a:pt x="1026" y="1202"/>
                  </a:lnTo>
                  <a:lnTo>
                    <a:pt x="1019" y="1203"/>
                  </a:lnTo>
                  <a:lnTo>
                    <a:pt x="1013" y="1206"/>
                  </a:lnTo>
                  <a:lnTo>
                    <a:pt x="1008" y="1209"/>
                  </a:lnTo>
                  <a:lnTo>
                    <a:pt x="1003" y="1213"/>
                  </a:lnTo>
                  <a:lnTo>
                    <a:pt x="999" y="1218"/>
                  </a:lnTo>
                  <a:lnTo>
                    <a:pt x="996" y="1223"/>
                  </a:lnTo>
                  <a:lnTo>
                    <a:pt x="993" y="1228"/>
                  </a:lnTo>
                  <a:lnTo>
                    <a:pt x="990" y="1235"/>
                  </a:lnTo>
                  <a:lnTo>
                    <a:pt x="989" y="1241"/>
                  </a:lnTo>
                  <a:lnTo>
                    <a:pt x="986" y="1256"/>
                  </a:lnTo>
                  <a:lnTo>
                    <a:pt x="986" y="1273"/>
                  </a:lnTo>
                  <a:lnTo>
                    <a:pt x="978" y="1280"/>
                  </a:lnTo>
                  <a:lnTo>
                    <a:pt x="970" y="1288"/>
                  </a:lnTo>
                  <a:lnTo>
                    <a:pt x="965" y="1296"/>
                  </a:lnTo>
                  <a:lnTo>
                    <a:pt x="960" y="1305"/>
                  </a:lnTo>
                  <a:lnTo>
                    <a:pt x="953" y="1326"/>
                  </a:lnTo>
                  <a:lnTo>
                    <a:pt x="945" y="1348"/>
                  </a:lnTo>
                  <a:lnTo>
                    <a:pt x="925" y="1346"/>
                  </a:lnTo>
                  <a:lnTo>
                    <a:pt x="906" y="1345"/>
                  </a:lnTo>
                  <a:lnTo>
                    <a:pt x="912" y="1353"/>
                  </a:lnTo>
                  <a:lnTo>
                    <a:pt x="919" y="1363"/>
                  </a:lnTo>
                  <a:lnTo>
                    <a:pt x="922" y="1369"/>
                  </a:lnTo>
                  <a:lnTo>
                    <a:pt x="925" y="1375"/>
                  </a:lnTo>
                  <a:lnTo>
                    <a:pt x="925" y="1379"/>
                  </a:lnTo>
                  <a:lnTo>
                    <a:pt x="923" y="1383"/>
                  </a:lnTo>
                  <a:lnTo>
                    <a:pt x="919" y="1389"/>
                  </a:lnTo>
                  <a:lnTo>
                    <a:pt x="912" y="1393"/>
                  </a:lnTo>
                  <a:lnTo>
                    <a:pt x="905" y="1396"/>
                  </a:lnTo>
                  <a:lnTo>
                    <a:pt x="898" y="1398"/>
                  </a:lnTo>
                  <a:lnTo>
                    <a:pt x="882" y="1399"/>
                  </a:lnTo>
                  <a:lnTo>
                    <a:pt x="869" y="1405"/>
                  </a:lnTo>
                  <a:lnTo>
                    <a:pt x="873" y="1409"/>
                  </a:lnTo>
                  <a:lnTo>
                    <a:pt x="875" y="1415"/>
                  </a:lnTo>
                  <a:lnTo>
                    <a:pt x="876" y="1420"/>
                  </a:lnTo>
                  <a:lnTo>
                    <a:pt x="873" y="1428"/>
                  </a:lnTo>
                  <a:lnTo>
                    <a:pt x="872" y="1428"/>
                  </a:lnTo>
                  <a:lnTo>
                    <a:pt x="862" y="1426"/>
                  </a:lnTo>
                  <a:lnTo>
                    <a:pt x="853" y="1426"/>
                  </a:lnTo>
                  <a:lnTo>
                    <a:pt x="853" y="1428"/>
                  </a:lnTo>
                  <a:lnTo>
                    <a:pt x="859" y="1436"/>
                  </a:lnTo>
                  <a:lnTo>
                    <a:pt x="865" y="1445"/>
                  </a:lnTo>
                  <a:lnTo>
                    <a:pt x="863" y="1462"/>
                  </a:lnTo>
                  <a:lnTo>
                    <a:pt x="859" y="1475"/>
                  </a:lnTo>
                  <a:lnTo>
                    <a:pt x="853" y="1478"/>
                  </a:lnTo>
                  <a:lnTo>
                    <a:pt x="849" y="1480"/>
                  </a:lnTo>
                  <a:lnTo>
                    <a:pt x="849" y="1486"/>
                  </a:lnTo>
                  <a:lnTo>
                    <a:pt x="850" y="1490"/>
                  </a:lnTo>
                  <a:lnTo>
                    <a:pt x="852" y="1493"/>
                  </a:lnTo>
                  <a:lnTo>
                    <a:pt x="855" y="1496"/>
                  </a:lnTo>
                  <a:lnTo>
                    <a:pt x="860" y="1497"/>
                  </a:lnTo>
                  <a:lnTo>
                    <a:pt x="863" y="1499"/>
                  </a:lnTo>
                  <a:lnTo>
                    <a:pt x="868" y="1502"/>
                  </a:lnTo>
                  <a:lnTo>
                    <a:pt x="870" y="1503"/>
                  </a:lnTo>
                  <a:lnTo>
                    <a:pt x="870" y="1512"/>
                  </a:lnTo>
                  <a:lnTo>
                    <a:pt x="869" y="1519"/>
                  </a:lnTo>
                  <a:lnTo>
                    <a:pt x="866" y="1525"/>
                  </a:lnTo>
                  <a:lnTo>
                    <a:pt x="863" y="1530"/>
                  </a:lnTo>
                  <a:lnTo>
                    <a:pt x="859" y="1543"/>
                  </a:lnTo>
                  <a:lnTo>
                    <a:pt x="856" y="1556"/>
                  </a:lnTo>
                  <a:lnTo>
                    <a:pt x="868" y="1565"/>
                  </a:lnTo>
                  <a:lnTo>
                    <a:pt x="886" y="1577"/>
                  </a:lnTo>
                  <a:lnTo>
                    <a:pt x="905" y="1592"/>
                  </a:lnTo>
                  <a:lnTo>
                    <a:pt x="913" y="1599"/>
                  </a:lnTo>
                  <a:lnTo>
                    <a:pt x="892" y="1599"/>
                  </a:lnTo>
                  <a:lnTo>
                    <a:pt x="876" y="1597"/>
                  </a:lnTo>
                  <a:lnTo>
                    <a:pt x="863" y="1593"/>
                  </a:lnTo>
                  <a:lnTo>
                    <a:pt x="852" y="1587"/>
                  </a:lnTo>
                  <a:lnTo>
                    <a:pt x="833" y="1573"/>
                  </a:lnTo>
                  <a:lnTo>
                    <a:pt x="808" y="1555"/>
                  </a:lnTo>
                  <a:lnTo>
                    <a:pt x="809" y="1550"/>
                  </a:lnTo>
                  <a:lnTo>
                    <a:pt x="809" y="1545"/>
                  </a:lnTo>
                  <a:lnTo>
                    <a:pt x="809" y="1543"/>
                  </a:lnTo>
                  <a:lnTo>
                    <a:pt x="809" y="1540"/>
                  </a:lnTo>
                  <a:lnTo>
                    <a:pt x="808" y="1539"/>
                  </a:lnTo>
                  <a:lnTo>
                    <a:pt x="806" y="1537"/>
                  </a:lnTo>
                  <a:lnTo>
                    <a:pt x="792" y="1526"/>
                  </a:lnTo>
                  <a:lnTo>
                    <a:pt x="779" y="1513"/>
                  </a:lnTo>
                  <a:lnTo>
                    <a:pt x="788" y="1513"/>
                  </a:lnTo>
                  <a:lnTo>
                    <a:pt x="796" y="1515"/>
                  </a:lnTo>
                  <a:lnTo>
                    <a:pt x="795" y="1512"/>
                  </a:lnTo>
                  <a:lnTo>
                    <a:pt x="795" y="1510"/>
                  </a:lnTo>
                  <a:lnTo>
                    <a:pt x="788" y="1506"/>
                  </a:lnTo>
                  <a:lnTo>
                    <a:pt x="779" y="1502"/>
                  </a:lnTo>
                  <a:lnTo>
                    <a:pt x="772" y="1496"/>
                  </a:lnTo>
                  <a:lnTo>
                    <a:pt x="768" y="1490"/>
                  </a:lnTo>
                  <a:lnTo>
                    <a:pt x="772" y="1490"/>
                  </a:lnTo>
                  <a:lnTo>
                    <a:pt x="776" y="1489"/>
                  </a:lnTo>
                  <a:lnTo>
                    <a:pt x="776" y="1485"/>
                  </a:lnTo>
                  <a:lnTo>
                    <a:pt x="776" y="1480"/>
                  </a:lnTo>
                  <a:lnTo>
                    <a:pt x="783" y="1480"/>
                  </a:lnTo>
                  <a:lnTo>
                    <a:pt x="791" y="1480"/>
                  </a:lnTo>
                  <a:lnTo>
                    <a:pt x="791" y="1475"/>
                  </a:lnTo>
                  <a:lnTo>
                    <a:pt x="791" y="1470"/>
                  </a:lnTo>
                  <a:lnTo>
                    <a:pt x="786" y="1468"/>
                  </a:lnTo>
                  <a:lnTo>
                    <a:pt x="783" y="1465"/>
                  </a:lnTo>
                  <a:lnTo>
                    <a:pt x="781" y="1462"/>
                  </a:lnTo>
                  <a:lnTo>
                    <a:pt x="781" y="1458"/>
                  </a:lnTo>
                  <a:lnTo>
                    <a:pt x="781" y="1449"/>
                  </a:lnTo>
                  <a:lnTo>
                    <a:pt x="781" y="1438"/>
                  </a:lnTo>
                  <a:lnTo>
                    <a:pt x="776" y="1435"/>
                  </a:lnTo>
                  <a:lnTo>
                    <a:pt x="772" y="1429"/>
                  </a:lnTo>
                  <a:lnTo>
                    <a:pt x="771" y="1429"/>
                  </a:lnTo>
                  <a:lnTo>
                    <a:pt x="769" y="1429"/>
                  </a:lnTo>
                  <a:lnTo>
                    <a:pt x="768" y="1438"/>
                  </a:lnTo>
                  <a:lnTo>
                    <a:pt x="766" y="1446"/>
                  </a:lnTo>
                  <a:lnTo>
                    <a:pt x="765" y="1446"/>
                  </a:lnTo>
                  <a:lnTo>
                    <a:pt x="763" y="1445"/>
                  </a:lnTo>
                  <a:lnTo>
                    <a:pt x="762" y="1426"/>
                  </a:lnTo>
                  <a:lnTo>
                    <a:pt x="759" y="1409"/>
                  </a:lnTo>
                  <a:lnTo>
                    <a:pt x="755" y="1392"/>
                  </a:lnTo>
                  <a:lnTo>
                    <a:pt x="751" y="1373"/>
                  </a:lnTo>
                  <a:lnTo>
                    <a:pt x="751" y="1358"/>
                  </a:lnTo>
                  <a:lnTo>
                    <a:pt x="751" y="1343"/>
                  </a:lnTo>
                  <a:lnTo>
                    <a:pt x="752" y="1328"/>
                  </a:lnTo>
                  <a:lnTo>
                    <a:pt x="752" y="1313"/>
                  </a:lnTo>
                  <a:lnTo>
                    <a:pt x="748" y="1290"/>
                  </a:lnTo>
                  <a:lnTo>
                    <a:pt x="745" y="1265"/>
                  </a:lnTo>
                  <a:lnTo>
                    <a:pt x="743" y="1239"/>
                  </a:lnTo>
                  <a:lnTo>
                    <a:pt x="741" y="1213"/>
                  </a:lnTo>
                  <a:lnTo>
                    <a:pt x="738" y="1192"/>
                  </a:lnTo>
                  <a:lnTo>
                    <a:pt x="738" y="1172"/>
                  </a:lnTo>
                  <a:lnTo>
                    <a:pt x="738" y="1162"/>
                  </a:lnTo>
                  <a:lnTo>
                    <a:pt x="736" y="1152"/>
                  </a:lnTo>
                  <a:lnTo>
                    <a:pt x="735" y="1143"/>
                  </a:lnTo>
                  <a:lnTo>
                    <a:pt x="732" y="1136"/>
                  </a:lnTo>
                  <a:lnTo>
                    <a:pt x="716" y="1129"/>
                  </a:lnTo>
                  <a:lnTo>
                    <a:pt x="703" y="1121"/>
                  </a:lnTo>
                  <a:lnTo>
                    <a:pt x="691" y="1111"/>
                  </a:lnTo>
                  <a:lnTo>
                    <a:pt x="678" y="1099"/>
                  </a:lnTo>
                  <a:lnTo>
                    <a:pt x="668" y="1086"/>
                  </a:lnTo>
                  <a:lnTo>
                    <a:pt x="658" y="1073"/>
                  </a:lnTo>
                  <a:lnTo>
                    <a:pt x="649" y="1059"/>
                  </a:lnTo>
                  <a:lnTo>
                    <a:pt x="642" y="1045"/>
                  </a:lnTo>
                  <a:lnTo>
                    <a:pt x="636" y="1026"/>
                  </a:lnTo>
                  <a:lnTo>
                    <a:pt x="632" y="1009"/>
                  </a:lnTo>
                  <a:lnTo>
                    <a:pt x="615" y="991"/>
                  </a:lnTo>
                  <a:lnTo>
                    <a:pt x="598" y="971"/>
                  </a:lnTo>
                  <a:lnTo>
                    <a:pt x="601" y="958"/>
                  </a:lnTo>
                  <a:lnTo>
                    <a:pt x="606" y="946"/>
                  </a:lnTo>
                  <a:lnTo>
                    <a:pt x="611" y="946"/>
                  </a:lnTo>
                  <a:lnTo>
                    <a:pt x="613" y="946"/>
                  </a:lnTo>
                  <a:lnTo>
                    <a:pt x="615" y="945"/>
                  </a:lnTo>
                  <a:lnTo>
                    <a:pt x="616" y="942"/>
                  </a:lnTo>
                  <a:lnTo>
                    <a:pt x="616" y="941"/>
                  </a:lnTo>
                  <a:lnTo>
                    <a:pt x="615" y="939"/>
                  </a:lnTo>
                  <a:lnTo>
                    <a:pt x="606" y="938"/>
                  </a:lnTo>
                  <a:lnTo>
                    <a:pt x="601" y="935"/>
                  </a:lnTo>
                  <a:lnTo>
                    <a:pt x="601" y="929"/>
                  </a:lnTo>
                  <a:lnTo>
                    <a:pt x="599" y="925"/>
                  </a:lnTo>
                  <a:lnTo>
                    <a:pt x="606" y="909"/>
                  </a:lnTo>
                  <a:lnTo>
                    <a:pt x="612" y="892"/>
                  </a:lnTo>
                  <a:lnTo>
                    <a:pt x="619" y="891"/>
                  </a:lnTo>
                  <a:lnTo>
                    <a:pt x="623" y="891"/>
                  </a:lnTo>
                  <a:lnTo>
                    <a:pt x="625" y="888"/>
                  </a:lnTo>
                  <a:lnTo>
                    <a:pt x="626" y="886"/>
                  </a:lnTo>
                  <a:lnTo>
                    <a:pt x="628" y="881"/>
                  </a:lnTo>
                  <a:lnTo>
                    <a:pt x="632" y="874"/>
                  </a:lnTo>
                  <a:lnTo>
                    <a:pt x="638" y="862"/>
                  </a:lnTo>
                  <a:lnTo>
                    <a:pt x="642" y="851"/>
                  </a:lnTo>
                  <a:lnTo>
                    <a:pt x="642" y="841"/>
                  </a:lnTo>
                  <a:lnTo>
                    <a:pt x="642" y="831"/>
                  </a:lnTo>
                  <a:lnTo>
                    <a:pt x="641" y="822"/>
                  </a:lnTo>
                  <a:lnTo>
                    <a:pt x="639" y="814"/>
                  </a:lnTo>
                  <a:lnTo>
                    <a:pt x="639" y="805"/>
                  </a:lnTo>
                  <a:lnTo>
                    <a:pt x="641" y="796"/>
                  </a:lnTo>
                  <a:lnTo>
                    <a:pt x="635" y="795"/>
                  </a:lnTo>
                  <a:lnTo>
                    <a:pt x="631" y="794"/>
                  </a:lnTo>
                  <a:lnTo>
                    <a:pt x="626" y="794"/>
                  </a:lnTo>
                  <a:lnTo>
                    <a:pt x="621" y="795"/>
                  </a:lnTo>
                  <a:lnTo>
                    <a:pt x="618" y="796"/>
                  </a:lnTo>
                  <a:lnTo>
                    <a:pt x="615" y="798"/>
                  </a:lnTo>
                  <a:lnTo>
                    <a:pt x="616" y="804"/>
                  </a:lnTo>
                  <a:lnTo>
                    <a:pt x="618" y="808"/>
                  </a:lnTo>
                  <a:lnTo>
                    <a:pt x="616" y="811"/>
                  </a:lnTo>
                  <a:lnTo>
                    <a:pt x="611" y="812"/>
                  </a:lnTo>
                  <a:lnTo>
                    <a:pt x="605" y="806"/>
                  </a:lnTo>
                  <a:lnTo>
                    <a:pt x="598" y="804"/>
                  </a:lnTo>
                  <a:lnTo>
                    <a:pt x="591" y="801"/>
                  </a:lnTo>
                  <a:lnTo>
                    <a:pt x="582" y="796"/>
                  </a:lnTo>
                  <a:lnTo>
                    <a:pt x="575" y="791"/>
                  </a:lnTo>
                  <a:lnTo>
                    <a:pt x="568" y="785"/>
                  </a:lnTo>
                  <a:lnTo>
                    <a:pt x="564" y="778"/>
                  </a:lnTo>
                  <a:lnTo>
                    <a:pt x="558" y="769"/>
                  </a:lnTo>
                  <a:lnTo>
                    <a:pt x="551" y="752"/>
                  </a:lnTo>
                  <a:lnTo>
                    <a:pt x="542" y="734"/>
                  </a:lnTo>
                  <a:lnTo>
                    <a:pt x="538" y="732"/>
                  </a:lnTo>
                  <a:lnTo>
                    <a:pt x="535" y="732"/>
                  </a:lnTo>
                  <a:lnTo>
                    <a:pt x="532" y="735"/>
                  </a:lnTo>
                  <a:lnTo>
                    <a:pt x="531" y="739"/>
                  </a:lnTo>
                  <a:lnTo>
                    <a:pt x="522" y="738"/>
                  </a:lnTo>
                  <a:lnTo>
                    <a:pt x="518" y="735"/>
                  </a:lnTo>
                  <a:lnTo>
                    <a:pt x="515" y="731"/>
                  </a:lnTo>
                  <a:lnTo>
                    <a:pt x="509" y="727"/>
                  </a:lnTo>
                  <a:lnTo>
                    <a:pt x="504" y="728"/>
                  </a:lnTo>
                  <a:lnTo>
                    <a:pt x="495" y="728"/>
                  </a:lnTo>
                  <a:lnTo>
                    <a:pt x="484" y="712"/>
                  </a:lnTo>
                  <a:lnTo>
                    <a:pt x="474" y="697"/>
                  </a:lnTo>
                  <a:lnTo>
                    <a:pt x="468" y="695"/>
                  </a:lnTo>
                  <a:lnTo>
                    <a:pt x="464" y="697"/>
                  </a:lnTo>
                  <a:lnTo>
                    <a:pt x="461" y="698"/>
                  </a:lnTo>
                  <a:lnTo>
                    <a:pt x="456" y="699"/>
                  </a:lnTo>
                  <a:lnTo>
                    <a:pt x="454" y="702"/>
                  </a:lnTo>
                  <a:lnTo>
                    <a:pt x="449" y="704"/>
                  </a:lnTo>
                  <a:lnTo>
                    <a:pt x="446" y="705"/>
                  </a:lnTo>
                  <a:lnTo>
                    <a:pt x="442" y="705"/>
                  </a:lnTo>
                  <a:lnTo>
                    <a:pt x="429" y="702"/>
                  </a:lnTo>
                  <a:lnTo>
                    <a:pt x="416" y="698"/>
                  </a:lnTo>
                  <a:lnTo>
                    <a:pt x="404" y="692"/>
                  </a:lnTo>
                  <a:lnTo>
                    <a:pt x="391" y="684"/>
                  </a:lnTo>
                  <a:lnTo>
                    <a:pt x="379" y="677"/>
                  </a:lnTo>
                  <a:lnTo>
                    <a:pt x="368" y="667"/>
                  </a:lnTo>
                  <a:lnTo>
                    <a:pt x="359" y="658"/>
                  </a:lnTo>
                  <a:lnTo>
                    <a:pt x="351" y="649"/>
                  </a:lnTo>
                  <a:lnTo>
                    <a:pt x="354" y="642"/>
                  </a:lnTo>
                  <a:lnTo>
                    <a:pt x="354" y="635"/>
                  </a:lnTo>
                  <a:lnTo>
                    <a:pt x="354" y="627"/>
                  </a:lnTo>
                  <a:lnTo>
                    <a:pt x="351" y="618"/>
                  </a:lnTo>
                  <a:lnTo>
                    <a:pt x="345" y="601"/>
                  </a:lnTo>
                  <a:lnTo>
                    <a:pt x="335" y="582"/>
                  </a:lnTo>
                  <a:lnTo>
                    <a:pt x="325" y="562"/>
                  </a:lnTo>
                  <a:lnTo>
                    <a:pt x="314" y="544"/>
                  </a:lnTo>
                  <a:lnTo>
                    <a:pt x="309" y="534"/>
                  </a:lnTo>
                  <a:lnTo>
                    <a:pt x="307" y="525"/>
                  </a:lnTo>
                  <a:lnTo>
                    <a:pt x="304" y="515"/>
                  </a:lnTo>
                  <a:lnTo>
                    <a:pt x="301" y="507"/>
                  </a:lnTo>
                  <a:lnTo>
                    <a:pt x="298" y="504"/>
                  </a:lnTo>
                  <a:lnTo>
                    <a:pt x="294" y="504"/>
                  </a:lnTo>
                  <a:lnTo>
                    <a:pt x="291" y="502"/>
                  </a:lnTo>
                  <a:lnTo>
                    <a:pt x="287" y="504"/>
                  </a:lnTo>
                  <a:lnTo>
                    <a:pt x="288" y="518"/>
                  </a:lnTo>
                  <a:lnTo>
                    <a:pt x="291" y="532"/>
                  </a:lnTo>
                  <a:lnTo>
                    <a:pt x="295" y="547"/>
                  </a:lnTo>
                  <a:lnTo>
                    <a:pt x="299" y="559"/>
                  </a:lnTo>
                  <a:lnTo>
                    <a:pt x="305" y="572"/>
                  </a:lnTo>
                  <a:lnTo>
                    <a:pt x="309" y="584"/>
                  </a:lnTo>
                  <a:lnTo>
                    <a:pt x="315" y="597"/>
                  </a:lnTo>
                  <a:lnTo>
                    <a:pt x="318" y="611"/>
                  </a:lnTo>
                  <a:lnTo>
                    <a:pt x="317" y="611"/>
                  </a:lnTo>
                  <a:lnTo>
                    <a:pt x="315" y="611"/>
                  </a:lnTo>
                  <a:lnTo>
                    <a:pt x="309" y="611"/>
                  </a:lnTo>
                  <a:lnTo>
                    <a:pt x="307" y="609"/>
                  </a:lnTo>
                  <a:lnTo>
                    <a:pt x="299" y="601"/>
                  </a:lnTo>
                  <a:lnTo>
                    <a:pt x="292" y="594"/>
                  </a:lnTo>
                  <a:lnTo>
                    <a:pt x="294" y="588"/>
                  </a:lnTo>
                  <a:lnTo>
                    <a:pt x="294" y="581"/>
                  </a:lnTo>
                  <a:lnTo>
                    <a:pt x="294" y="577"/>
                  </a:lnTo>
                  <a:lnTo>
                    <a:pt x="291" y="574"/>
                  </a:lnTo>
                  <a:lnTo>
                    <a:pt x="289" y="571"/>
                  </a:lnTo>
                  <a:lnTo>
                    <a:pt x="287" y="568"/>
                  </a:lnTo>
                  <a:lnTo>
                    <a:pt x="279" y="564"/>
                  </a:lnTo>
                  <a:lnTo>
                    <a:pt x="274" y="561"/>
                  </a:lnTo>
                  <a:lnTo>
                    <a:pt x="277" y="555"/>
                  </a:lnTo>
                  <a:lnTo>
                    <a:pt x="281" y="549"/>
                  </a:lnTo>
                  <a:lnTo>
                    <a:pt x="265" y="472"/>
                  </a:lnTo>
                  <a:lnTo>
                    <a:pt x="255" y="467"/>
                  </a:lnTo>
                  <a:lnTo>
                    <a:pt x="244" y="462"/>
                  </a:lnTo>
                  <a:lnTo>
                    <a:pt x="244" y="451"/>
                  </a:lnTo>
                  <a:lnTo>
                    <a:pt x="242" y="442"/>
                  </a:lnTo>
                  <a:lnTo>
                    <a:pt x="244" y="435"/>
                  </a:lnTo>
                  <a:lnTo>
                    <a:pt x="247" y="425"/>
                  </a:lnTo>
                  <a:lnTo>
                    <a:pt x="244" y="424"/>
                  </a:lnTo>
                  <a:lnTo>
                    <a:pt x="242" y="422"/>
                  </a:lnTo>
                  <a:lnTo>
                    <a:pt x="241" y="420"/>
                  </a:lnTo>
                  <a:lnTo>
                    <a:pt x="239" y="417"/>
                  </a:lnTo>
                  <a:lnTo>
                    <a:pt x="239" y="411"/>
                  </a:lnTo>
                  <a:lnTo>
                    <a:pt x="239" y="402"/>
                  </a:lnTo>
                  <a:lnTo>
                    <a:pt x="252" y="375"/>
                  </a:lnTo>
                  <a:lnTo>
                    <a:pt x="269" y="344"/>
                  </a:lnTo>
                  <a:lnTo>
                    <a:pt x="279" y="328"/>
                  </a:lnTo>
                  <a:lnTo>
                    <a:pt x="289" y="314"/>
                  </a:lnTo>
                  <a:lnTo>
                    <a:pt x="299" y="302"/>
                  </a:lnTo>
                  <a:lnTo>
                    <a:pt x="308" y="295"/>
                  </a:lnTo>
                  <a:lnTo>
                    <a:pt x="307" y="294"/>
                  </a:lnTo>
                  <a:lnTo>
                    <a:pt x="307" y="292"/>
                  </a:lnTo>
                  <a:lnTo>
                    <a:pt x="298" y="288"/>
                  </a:lnTo>
                  <a:lnTo>
                    <a:pt x="294" y="282"/>
                  </a:lnTo>
                  <a:lnTo>
                    <a:pt x="289" y="275"/>
                  </a:lnTo>
                  <a:lnTo>
                    <a:pt x="285" y="268"/>
                  </a:lnTo>
                  <a:lnTo>
                    <a:pt x="287" y="265"/>
                  </a:lnTo>
                  <a:lnTo>
                    <a:pt x="287" y="261"/>
                  </a:lnTo>
                  <a:lnTo>
                    <a:pt x="292" y="260"/>
                  </a:lnTo>
                  <a:lnTo>
                    <a:pt x="295" y="260"/>
                  </a:lnTo>
                  <a:lnTo>
                    <a:pt x="299" y="261"/>
                  </a:lnTo>
                  <a:lnTo>
                    <a:pt x="302" y="263"/>
                  </a:lnTo>
                  <a:lnTo>
                    <a:pt x="307" y="267"/>
                  </a:lnTo>
                  <a:lnTo>
                    <a:pt x="309" y="272"/>
                  </a:lnTo>
                  <a:lnTo>
                    <a:pt x="312" y="290"/>
                  </a:lnTo>
                  <a:lnTo>
                    <a:pt x="315" y="305"/>
                  </a:lnTo>
                  <a:lnTo>
                    <a:pt x="317" y="305"/>
                  </a:lnTo>
                  <a:lnTo>
                    <a:pt x="324" y="292"/>
                  </a:lnTo>
                  <a:lnTo>
                    <a:pt x="328" y="281"/>
                  </a:lnTo>
                  <a:lnTo>
                    <a:pt x="317" y="267"/>
                  </a:lnTo>
                  <a:lnTo>
                    <a:pt x="304" y="253"/>
                  </a:lnTo>
                  <a:lnTo>
                    <a:pt x="308" y="247"/>
                  </a:lnTo>
                  <a:lnTo>
                    <a:pt x="308" y="240"/>
                  </a:lnTo>
                  <a:lnTo>
                    <a:pt x="307" y="234"/>
                  </a:lnTo>
                  <a:lnTo>
                    <a:pt x="304" y="227"/>
                  </a:lnTo>
                  <a:lnTo>
                    <a:pt x="314" y="214"/>
                  </a:lnTo>
                  <a:lnTo>
                    <a:pt x="325" y="203"/>
                  </a:lnTo>
                  <a:lnTo>
                    <a:pt x="315" y="203"/>
                  </a:lnTo>
                  <a:lnTo>
                    <a:pt x="308" y="204"/>
                  </a:lnTo>
                  <a:lnTo>
                    <a:pt x="301" y="207"/>
                  </a:lnTo>
                  <a:lnTo>
                    <a:pt x="292" y="210"/>
                  </a:lnTo>
                  <a:lnTo>
                    <a:pt x="301" y="203"/>
                  </a:lnTo>
                  <a:lnTo>
                    <a:pt x="307" y="195"/>
                  </a:lnTo>
                  <a:lnTo>
                    <a:pt x="309" y="191"/>
                  </a:lnTo>
                  <a:lnTo>
                    <a:pt x="312" y="187"/>
                  </a:lnTo>
                  <a:lnTo>
                    <a:pt x="315" y="181"/>
                  </a:lnTo>
                  <a:lnTo>
                    <a:pt x="317" y="174"/>
                  </a:lnTo>
                  <a:lnTo>
                    <a:pt x="311" y="174"/>
                  </a:lnTo>
                  <a:lnTo>
                    <a:pt x="307" y="173"/>
                  </a:lnTo>
                  <a:lnTo>
                    <a:pt x="308" y="171"/>
                  </a:lnTo>
                  <a:lnTo>
                    <a:pt x="311" y="168"/>
                  </a:lnTo>
                  <a:lnTo>
                    <a:pt x="312" y="165"/>
                  </a:lnTo>
                  <a:lnTo>
                    <a:pt x="315" y="164"/>
                  </a:lnTo>
                  <a:lnTo>
                    <a:pt x="315" y="163"/>
                  </a:lnTo>
                  <a:lnTo>
                    <a:pt x="315" y="161"/>
                  </a:lnTo>
                  <a:lnTo>
                    <a:pt x="302" y="165"/>
                  </a:lnTo>
                  <a:lnTo>
                    <a:pt x="291" y="168"/>
                  </a:lnTo>
                  <a:lnTo>
                    <a:pt x="288" y="167"/>
                  </a:lnTo>
                  <a:lnTo>
                    <a:pt x="284" y="165"/>
                  </a:lnTo>
                  <a:lnTo>
                    <a:pt x="287" y="160"/>
                  </a:lnTo>
                  <a:lnTo>
                    <a:pt x="289" y="153"/>
                  </a:lnTo>
                  <a:lnTo>
                    <a:pt x="269" y="150"/>
                  </a:lnTo>
                  <a:lnTo>
                    <a:pt x="251" y="145"/>
                  </a:lnTo>
                  <a:lnTo>
                    <a:pt x="235" y="140"/>
                  </a:lnTo>
                  <a:lnTo>
                    <a:pt x="225" y="140"/>
                  </a:lnTo>
                  <a:lnTo>
                    <a:pt x="218" y="145"/>
                  </a:lnTo>
                  <a:lnTo>
                    <a:pt x="211" y="153"/>
                  </a:lnTo>
                  <a:lnTo>
                    <a:pt x="202" y="154"/>
                  </a:lnTo>
                  <a:lnTo>
                    <a:pt x="195" y="155"/>
                  </a:lnTo>
                  <a:lnTo>
                    <a:pt x="189" y="154"/>
                  </a:lnTo>
                  <a:lnTo>
                    <a:pt x="184" y="153"/>
                  </a:lnTo>
                  <a:lnTo>
                    <a:pt x="178" y="153"/>
                  </a:lnTo>
                  <a:lnTo>
                    <a:pt x="172" y="151"/>
                  </a:lnTo>
                  <a:lnTo>
                    <a:pt x="167" y="151"/>
                  </a:lnTo>
                  <a:lnTo>
                    <a:pt x="161" y="153"/>
                  </a:lnTo>
                  <a:lnTo>
                    <a:pt x="155" y="155"/>
                  </a:lnTo>
                  <a:lnTo>
                    <a:pt x="151" y="160"/>
                  </a:lnTo>
                  <a:lnTo>
                    <a:pt x="148" y="164"/>
                  </a:lnTo>
                  <a:lnTo>
                    <a:pt x="144" y="168"/>
                  </a:lnTo>
                  <a:lnTo>
                    <a:pt x="141" y="171"/>
                  </a:lnTo>
                  <a:lnTo>
                    <a:pt x="135" y="174"/>
                  </a:lnTo>
                  <a:lnTo>
                    <a:pt x="129" y="175"/>
                  </a:lnTo>
                  <a:lnTo>
                    <a:pt x="124" y="177"/>
                  </a:lnTo>
                  <a:lnTo>
                    <a:pt x="111" y="178"/>
                  </a:lnTo>
                  <a:lnTo>
                    <a:pt x="101" y="181"/>
                  </a:lnTo>
                  <a:lnTo>
                    <a:pt x="100" y="185"/>
                  </a:lnTo>
                  <a:lnTo>
                    <a:pt x="98" y="190"/>
                  </a:lnTo>
                  <a:lnTo>
                    <a:pt x="87" y="190"/>
                  </a:lnTo>
                  <a:lnTo>
                    <a:pt x="78" y="191"/>
                  </a:lnTo>
                  <a:lnTo>
                    <a:pt x="70" y="193"/>
                  </a:lnTo>
                  <a:lnTo>
                    <a:pt x="62" y="195"/>
                  </a:lnTo>
                  <a:lnTo>
                    <a:pt x="48" y="203"/>
                  </a:lnTo>
                  <a:lnTo>
                    <a:pt x="32" y="208"/>
                  </a:lnTo>
                  <a:lnTo>
                    <a:pt x="31" y="205"/>
                  </a:lnTo>
                  <a:lnTo>
                    <a:pt x="28" y="203"/>
                  </a:lnTo>
                  <a:lnTo>
                    <a:pt x="15" y="207"/>
                  </a:lnTo>
                  <a:lnTo>
                    <a:pt x="0" y="211"/>
                  </a:lnTo>
                  <a:lnTo>
                    <a:pt x="0" y="210"/>
                  </a:lnTo>
                  <a:lnTo>
                    <a:pt x="1" y="207"/>
                  </a:lnTo>
                  <a:lnTo>
                    <a:pt x="31" y="198"/>
                  </a:lnTo>
                  <a:lnTo>
                    <a:pt x="65" y="191"/>
                  </a:lnTo>
                  <a:lnTo>
                    <a:pt x="81" y="185"/>
                  </a:lnTo>
                  <a:lnTo>
                    <a:pt x="97" y="180"/>
                  </a:lnTo>
                  <a:lnTo>
                    <a:pt x="109" y="174"/>
                  </a:lnTo>
                  <a:lnTo>
                    <a:pt x="119" y="165"/>
                  </a:lnTo>
                  <a:lnTo>
                    <a:pt x="118" y="164"/>
                  </a:lnTo>
                  <a:lnTo>
                    <a:pt x="118" y="163"/>
                  </a:lnTo>
                  <a:lnTo>
                    <a:pt x="97" y="164"/>
                  </a:lnTo>
                  <a:lnTo>
                    <a:pt x="77" y="164"/>
                  </a:lnTo>
                  <a:lnTo>
                    <a:pt x="77" y="163"/>
                  </a:lnTo>
                  <a:lnTo>
                    <a:pt x="77" y="160"/>
                  </a:lnTo>
                  <a:lnTo>
                    <a:pt x="84" y="153"/>
                  </a:lnTo>
                  <a:lnTo>
                    <a:pt x="90" y="144"/>
                  </a:lnTo>
                  <a:lnTo>
                    <a:pt x="81" y="144"/>
                  </a:lnTo>
                  <a:lnTo>
                    <a:pt x="71" y="144"/>
                  </a:lnTo>
                  <a:lnTo>
                    <a:pt x="71" y="141"/>
                  </a:lnTo>
                  <a:lnTo>
                    <a:pt x="71" y="140"/>
                  </a:lnTo>
                  <a:lnTo>
                    <a:pt x="71" y="138"/>
                  </a:lnTo>
                  <a:lnTo>
                    <a:pt x="81" y="130"/>
                  </a:lnTo>
                  <a:lnTo>
                    <a:pt x="90" y="121"/>
                  </a:lnTo>
                  <a:lnTo>
                    <a:pt x="109" y="117"/>
                  </a:lnTo>
                  <a:lnTo>
                    <a:pt x="134" y="114"/>
                  </a:lnTo>
                  <a:lnTo>
                    <a:pt x="144" y="113"/>
                  </a:lnTo>
                  <a:lnTo>
                    <a:pt x="155" y="110"/>
                  </a:lnTo>
                  <a:lnTo>
                    <a:pt x="159" y="107"/>
                  </a:lnTo>
                  <a:lnTo>
                    <a:pt x="162" y="105"/>
                  </a:lnTo>
                  <a:lnTo>
                    <a:pt x="165" y="103"/>
                  </a:lnTo>
                  <a:lnTo>
                    <a:pt x="168" y="98"/>
                  </a:lnTo>
                  <a:lnTo>
                    <a:pt x="157" y="100"/>
                  </a:lnTo>
                  <a:lnTo>
                    <a:pt x="144" y="101"/>
                  </a:lnTo>
                  <a:lnTo>
                    <a:pt x="138" y="101"/>
                  </a:lnTo>
                  <a:lnTo>
                    <a:pt x="132" y="101"/>
                  </a:lnTo>
                  <a:lnTo>
                    <a:pt x="128" y="100"/>
                  </a:lnTo>
                  <a:lnTo>
                    <a:pt x="124" y="98"/>
                  </a:lnTo>
                  <a:lnTo>
                    <a:pt x="122" y="97"/>
                  </a:lnTo>
                  <a:lnTo>
                    <a:pt x="121" y="97"/>
                  </a:lnTo>
                  <a:lnTo>
                    <a:pt x="122" y="91"/>
                  </a:lnTo>
                  <a:lnTo>
                    <a:pt x="124" y="87"/>
                  </a:lnTo>
                  <a:lnTo>
                    <a:pt x="135" y="84"/>
                  </a:lnTo>
                  <a:lnTo>
                    <a:pt x="145" y="81"/>
                  </a:lnTo>
                  <a:lnTo>
                    <a:pt x="157" y="78"/>
                  </a:lnTo>
                  <a:lnTo>
                    <a:pt x="168" y="77"/>
                  </a:lnTo>
                  <a:lnTo>
                    <a:pt x="169" y="81"/>
                  </a:lnTo>
                  <a:lnTo>
                    <a:pt x="171" y="83"/>
                  </a:lnTo>
                  <a:lnTo>
                    <a:pt x="172" y="84"/>
                  </a:lnTo>
                  <a:lnTo>
                    <a:pt x="177" y="85"/>
                  </a:lnTo>
                  <a:lnTo>
                    <a:pt x="184" y="83"/>
                  </a:lnTo>
                  <a:lnTo>
                    <a:pt x="189" y="81"/>
                  </a:lnTo>
                  <a:lnTo>
                    <a:pt x="185" y="74"/>
                  </a:lnTo>
                  <a:lnTo>
                    <a:pt x="181" y="68"/>
                  </a:lnTo>
                  <a:lnTo>
                    <a:pt x="178" y="65"/>
                  </a:lnTo>
                  <a:lnTo>
                    <a:pt x="177" y="63"/>
                  </a:lnTo>
                  <a:lnTo>
                    <a:pt x="177" y="60"/>
                  </a:lnTo>
                  <a:lnTo>
                    <a:pt x="177" y="55"/>
                  </a:lnTo>
                  <a:lnTo>
                    <a:pt x="188" y="54"/>
                  </a:lnTo>
                  <a:lnTo>
                    <a:pt x="201" y="53"/>
                  </a:lnTo>
                  <a:lnTo>
                    <a:pt x="212" y="50"/>
                  </a:lnTo>
                  <a:lnTo>
                    <a:pt x="224" y="48"/>
                  </a:lnTo>
                  <a:lnTo>
                    <a:pt x="241" y="43"/>
                  </a:lnTo>
                  <a:lnTo>
                    <a:pt x="262" y="34"/>
                  </a:lnTo>
                  <a:lnTo>
                    <a:pt x="274" y="30"/>
                  </a:lnTo>
                  <a:lnTo>
                    <a:pt x="285" y="27"/>
                  </a:lnTo>
                  <a:lnTo>
                    <a:pt x="297" y="26"/>
                  </a:lnTo>
                  <a:lnTo>
                    <a:pt x="307" y="26"/>
                  </a:lnTo>
                  <a:lnTo>
                    <a:pt x="334" y="30"/>
                  </a:lnTo>
                  <a:lnTo>
                    <a:pt x="361" y="35"/>
                  </a:lnTo>
                  <a:lnTo>
                    <a:pt x="389" y="41"/>
                  </a:lnTo>
                  <a:lnTo>
                    <a:pt x="416" y="45"/>
                  </a:lnTo>
                  <a:lnTo>
                    <a:pt x="429" y="48"/>
                  </a:lnTo>
                  <a:lnTo>
                    <a:pt x="444" y="50"/>
                  </a:lnTo>
                  <a:lnTo>
                    <a:pt x="456" y="50"/>
                  </a:lnTo>
                  <a:lnTo>
                    <a:pt x="469" y="50"/>
                  </a:lnTo>
                  <a:lnTo>
                    <a:pt x="482" y="48"/>
                  </a:lnTo>
                  <a:lnTo>
                    <a:pt x="495" y="45"/>
                  </a:lnTo>
                  <a:lnTo>
                    <a:pt x="508" y="41"/>
                  </a:lnTo>
                  <a:lnTo>
                    <a:pt x="521" y="37"/>
                  </a:lnTo>
                  <a:lnTo>
                    <a:pt x="524" y="41"/>
                  </a:lnTo>
                  <a:lnTo>
                    <a:pt x="528" y="44"/>
                  </a:lnTo>
                  <a:lnTo>
                    <a:pt x="532" y="45"/>
                  </a:lnTo>
                  <a:lnTo>
                    <a:pt x="541" y="45"/>
                  </a:lnTo>
                  <a:lnTo>
                    <a:pt x="545" y="44"/>
                  </a:lnTo>
                  <a:lnTo>
                    <a:pt x="551" y="43"/>
                  </a:lnTo>
                  <a:lnTo>
                    <a:pt x="556" y="43"/>
                  </a:lnTo>
                  <a:lnTo>
                    <a:pt x="562" y="44"/>
                  </a:lnTo>
                  <a:lnTo>
                    <a:pt x="565" y="48"/>
                  </a:lnTo>
                  <a:lnTo>
                    <a:pt x="569" y="51"/>
                  </a:lnTo>
                  <a:lnTo>
                    <a:pt x="574" y="53"/>
                  </a:lnTo>
                  <a:lnTo>
                    <a:pt x="579" y="53"/>
                  </a:lnTo>
                  <a:lnTo>
                    <a:pt x="585" y="53"/>
                  </a:lnTo>
                  <a:lnTo>
                    <a:pt x="591" y="54"/>
                  </a:lnTo>
                  <a:lnTo>
                    <a:pt x="596" y="55"/>
                  </a:lnTo>
                  <a:lnTo>
                    <a:pt x="601" y="58"/>
                  </a:lnTo>
                  <a:lnTo>
                    <a:pt x="599" y="63"/>
                  </a:lnTo>
                  <a:lnTo>
                    <a:pt x="599" y="67"/>
                  </a:lnTo>
                  <a:lnTo>
                    <a:pt x="619" y="67"/>
                  </a:lnTo>
                  <a:lnTo>
                    <a:pt x="639" y="65"/>
                  </a:lnTo>
                  <a:lnTo>
                    <a:pt x="639" y="71"/>
                  </a:lnTo>
                  <a:lnTo>
                    <a:pt x="641" y="78"/>
                  </a:lnTo>
                  <a:lnTo>
                    <a:pt x="643" y="78"/>
                  </a:lnTo>
                  <a:lnTo>
                    <a:pt x="646" y="78"/>
                  </a:lnTo>
                  <a:lnTo>
                    <a:pt x="648" y="77"/>
                  </a:lnTo>
                  <a:lnTo>
                    <a:pt x="649" y="77"/>
                  </a:lnTo>
                  <a:lnTo>
                    <a:pt x="651" y="73"/>
                  </a:lnTo>
                  <a:lnTo>
                    <a:pt x="652" y="68"/>
                  </a:lnTo>
                  <a:lnTo>
                    <a:pt x="653" y="67"/>
                  </a:lnTo>
                  <a:lnTo>
                    <a:pt x="656" y="64"/>
                  </a:lnTo>
                  <a:lnTo>
                    <a:pt x="661" y="61"/>
                  </a:lnTo>
                  <a:lnTo>
                    <a:pt x="666" y="57"/>
                  </a:lnTo>
                  <a:lnTo>
                    <a:pt x="682" y="58"/>
                  </a:lnTo>
                  <a:lnTo>
                    <a:pt x="703" y="61"/>
                  </a:lnTo>
                  <a:lnTo>
                    <a:pt x="725" y="64"/>
                  </a:lnTo>
                  <a:lnTo>
                    <a:pt x="742" y="67"/>
                  </a:lnTo>
                  <a:lnTo>
                    <a:pt x="742" y="68"/>
                  </a:lnTo>
                  <a:lnTo>
                    <a:pt x="739" y="73"/>
                  </a:lnTo>
                  <a:lnTo>
                    <a:pt x="738" y="77"/>
                  </a:lnTo>
                  <a:lnTo>
                    <a:pt x="738" y="78"/>
                  </a:lnTo>
                  <a:lnTo>
                    <a:pt x="739" y="80"/>
                  </a:lnTo>
                  <a:lnTo>
                    <a:pt x="742" y="78"/>
                  </a:lnTo>
                  <a:lnTo>
                    <a:pt x="746" y="78"/>
                  </a:lnTo>
                  <a:lnTo>
                    <a:pt x="751" y="70"/>
                  </a:lnTo>
                  <a:lnTo>
                    <a:pt x="755" y="64"/>
                  </a:lnTo>
                  <a:lnTo>
                    <a:pt x="755" y="63"/>
                  </a:lnTo>
                  <a:lnTo>
                    <a:pt x="755" y="61"/>
                  </a:lnTo>
                  <a:lnTo>
                    <a:pt x="749" y="58"/>
                  </a:lnTo>
                  <a:lnTo>
                    <a:pt x="743" y="55"/>
                  </a:lnTo>
                  <a:lnTo>
                    <a:pt x="746" y="50"/>
                  </a:lnTo>
                  <a:lnTo>
                    <a:pt x="749" y="44"/>
                  </a:lnTo>
                  <a:lnTo>
                    <a:pt x="755" y="47"/>
                  </a:lnTo>
                  <a:lnTo>
                    <a:pt x="761" y="48"/>
                  </a:lnTo>
                  <a:lnTo>
                    <a:pt x="758" y="53"/>
                  </a:lnTo>
                  <a:lnTo>
                    <a:pt x="753" y="55"/>
                  </a:lnTo>
                  <a:lnTo>
                    <a:pt x="753" y="57"/>
                  </a:lnTo>
                  <a:lnTo>
                    <a:pt x="762" y="58"/>
                  </a:lnTo>
                  <a:lnTo>
                    <a:pt x="771" y="58"/>
                  </a:lnTo>
                  <a:lnTo>
                    <a:pt x="776" y="53"/>
                  </a:lnTo>
                  <a:lnTo>
                    <a:pt x="782" y="48"/>
                  </a:lnTo>
                  <a:lnTo>
                    <a:pt x="776" y="45"/>
                  </a:lnTo>
                  <a:lnTo>
                    <a:pt x="771" y="40"/>
                  </a:lnTo>
                  <a:lnTo>
                    <a:pt x="775" y="34"/>
                  </a:lnTo>
                  <a:lnTo>
                    <a:pt x="779" y="28"/>
                  </a:lnTo>
                  <a:lnTo>
                    <a:pt x="788" y="27"/>
                  </a:lnTo>
                  <a:lnTo>
                    <a:pt x="793" y="26"/>
                  </a:lnTo>
                  <a:lnTo>
                    <a:pt x="799" y="24"/>
                  </a:lnTo>
                  <a:lnTo>
                    <a:pt x="806" y="27"/>
                  </a:lnTo>
                  <a:lnTo>
                    <a:pt x="806" y="31"/>
                  </a:lnTo>
                  <a:lnTo>
                    <a:pt x="806" y="37"/>
                  </a:lnTo>
                  <a:lnTo>
                    <a:pt x="801" y="40"/>
                  </a:lnTo>
                  <a:lnTo>
                    <a:pt x="796" y="44"/>
                  </a:lnTo>
                  <a:lnTo>
                    <a:pt x="801" y="50"/>
                  </a:lnTo>
                  <a:lnTo>
                    <a:pt x="805" y="55"/>
                  </a:lnTo>
                  <a:lnTo>
                    <a:pt x="809" y="53"/>
                  </a:lnTo>
                  <a:lnTo>
                    <a:pt x="813" y="50"/>
                  </a:lnTo>
                  <a:lnTo>
                    <a:pt x="819" y="48"/>
                  </a:lnTo>
                  <a:lnTo>
                    <a:pt x="825" y="50"/>
                  </a:lnTo>
                  <a:lnTo>
                    <a:pt x="823" y="54"/>
                  </a:lnTo>
                  <a:lnTo>
                    <a:pt x="822" y="58"/>
                  </a:lnTo>
                  <a:lnTo>
                    <a:pt x="818" y="61"/>
                  </a:lnTo>
                  <a:lnTo>
                    <a:pt x="813" y="63"/>
                  </a:lnTo>
                  <a:lnTo>
                    <a:pt x="813" y="67"/>
                  </a:lnTo>
                  <a:lnTo>
                    <a:pt x="812" y="71"/>
                  </a:lnTo>
                  <a:lnTo>
                    <a:pt x="816" y="71"/>
                  </a:lnTo>
                  <a:lnTo>
                    <a:pt x="819" y="71"/>
                  </a:lnTo>
                  <a:lnTo>
                    <a:pt x="831" y="67"/>
                  </a:lnTo>
                  <a:lnTo>
                    <a:pt x="843" y="60"/>
                  </a:lnTo>
                  <a:lnTo>
                    <a:pt x="849" y="55"/>
                  </a:lnTo>
                  <a:lnTo>
                    <a:pt x="853" y="51"/>
                  </a:lnTo>
                  <a:lnTo>
                    <a:pt x="858" y="45"/>
                  </a:lnTo>
                  <a:lnTo>
                    <a:pt x="860" y="41"/>
                  </a:lnTo>
                  <a:lnTo>
                    <a:pt x="849" y="37"/>
                  </a:lnTo>
                  <a:lnTo>
                    <a:pt x="833" y="35"/>
                  </a:lnTo>
                  <a:lnTo>
                    <a:pt x="835" y="31"/>
                  </a:lnTo>
                  <a:lnTo>
                    <a:pt x="836" y="30"/>
                  </a:lnTo>
                  <a:lnTo>
                    <a:pt x="839" y="30"/>
                  </a:lnTo>
                  <a:lnTo>
                    <a:pt x="843" y="30"/>
                  </a:lnTo>
                  <a:lnTo>
                    <a:pt x="840" y="26"/>
                  </a:lnTo>
                  <a:lnTo>
                    <a:pt x="839" y="21"/>
                  </a:lnTo>
                  <a:lnTo>
                    <a:pt x="849" y="14"/>
                  </a:lnTo>
                  <a:lnTo>
                    <a:pt x="863" y="7"/>
                  </a:lnTo>
                  <a:lnTo>
                    <a:pt x="870" y="4"/>
                  </a:lnTo>
                  <a:lnTo>
                    <a:pt x="876" y="3"/>
                  </a:lnTo>
                  <a:lnTo>
                    <a:pt x="879" y="4"/>
                  </a:lnTo>
                  <a:lnTo>
                    <a:pt x="880" y="6"/>
                  </a:lnTo>
                  <a:lnTo>
                    <a:pt x="883" y="7"/>
                  </a:lnTo>
                  <a:lnTo>
                    <a:pt x="883" y="10"/>
                  </a:lnTo>
                  <a:lnTo>
                    <a:pt x="876" y="13"/>
                  </a:lnTo>
                  <a:lnTo>
                    <a:pt x="869" y="14"/>
                  </a:lnTo>
                  <a:lnTo>
                    <a:pt x="869" y="21"/>
                  </a:lnTo>
                  <a:lnTo>
                    <a:pt x="869" y="27"/>
                  </a:lnTo>
                  <a:lnTo>
                    <a:pt x="876" y="27"/>
                  </a:lnTo>
                  <a:lnTo>
                    <a:pt x="882" y="27"/>
                  </a:lnTo>
                  <a:lnTo>
                    <a:pt x="880" y="23"/>
                  </a:lnTo>
                  <a:lnTo>
                    <a:pt x="879" y="17"/>
                  </a:lnTo>
                  <a:lnTo>
                    <a:pt x="890" y="13"/>
                  </a:lnTo>
                  <a:lnTo>
                    <a:pt x="900" y="8"/>
                  </a:lnTo>
                  <a:lnTo>
                    <a:pt x="905" y="7"/>
                  </a:lnTo>
                  <a:lnTo>
                    <a:pt x="910" y="6"/>
                  </a:lnTo>
                  <a:lnTo>
                    <a:pt x="918" y="6"/>
                  </a:lnTo>
                  <a:lnTo>
                    <a:pt x="925" y="6"/>
                  </a:lnTo>
                  <a:lnTo>
                    <a:pt x="923" y="10"/>
                  </a:lnTo>
                  <a:lnTo>
                    <a:pt x="922" y="13"/>
                  </a:lnTo>
                  <a:lnTo>
                    <a:pt x="920" y="14"/>
                  </a:lnTo>
                  <a:lnTo>
                    <a:pt x="916" y="16"/>
                  </a:lnTo>
                  <a:lnTo>
                    <a:pt x="918" y="18"/>
                  </a:lnTo>
                  <a:lnTo>
                    <a:pt x="918" y="23"/>
                  </a:lnTo>
                  <a:lnTo>
                    <a:pt x="930" y="21"/>
                  </a:lnTo>
                  <a:lnTo>
                    <a:pt x="943" y="18"/>
                  </a:lnTo>
                  <a:lnTo>
                    <a:pt x="943" y="16"/>
                  </a:lnTo>
                  <a:lnTo>
                    <a:pt x="943" y="11"/>
                  </a:lnTo>
                  <a:lnTo>
                    <a:pt x="942" y="11"/>
                  </a:lnTo>
                  <a:lnTo>
                    <a:pt x="940" y="11"/>
                  </a:lnTo>
                  <a:lnTo>
                    <a:pt x="938" y="13"/>
                  </a:lnTo>
                  <a:lnTo>
                    <a:pt x="935" y="13"/>
                  </a:lnTo>
                  <a:lnTo>
                    <a:pt x="932" y="11"/>
                  </a:lnTo>
                  <a:lnTo>
                    <a:pt x="928" y="10"/>
                  </a:lnTo>
                  <a:lnTo>
                    <a:pt x="928" y="6"/>
                  </a:lnTo>
                  <a:lnTo>
                    <a:pt x="928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7" name="Freeform 27"/>
            <p:cNvSpPr>
              <a:spLocks noChangeArrowheads="1"/>
            </p:cNvSpPr>
            <p:nvPr/>
          </p:nvSpPr>
          <p:spPr bwMode="auto">
            <a:xfrm>
              <a:off x="1355" y="99"/>
              <a:ext cx="11" cy="5"/>
            </a:xfrm>
            <a:custGeom>
              <a:avLst/>
              <a:gdLst>
                <a:gd name="T0" fmla="*/ 0 w 11"/>
                <a:gd name="T1" fmla="*/ 0 h 5"/>
                <a:gd name="T2" fmla="*/ 1 w 11"/>
                <a:gd name="T3" fmla="*/ 3 h 5"/>
                <a:gd name="T4" fmla="*/ 3 w 11"/>
                <a:gd name="T5" fmla="*/ 5 h 5"/>
                <a:gd name="T6" fmla="*/ 7 w 11"/>
                <a:gd name="T7" fmla="*/ 5 h 5"/>
                <a:gd name="T8" fmla="*/ 11 w 11"/>
                <a:gd name="T9" fmla="*/ 4 h 5"/>
                <a:gd name="T10" fmla="*/ 10 w 11"/>
                <a:gd name="T11" fmla="*/ 4 h 5"/>
                <a:gd name="T12" fmla="*/ 9 w 11"/>
                <a:gd name="T13" fmla="*/ 4 h 5"/>
                <a:gd name="T14" fmla="*/ 4 w 11"/>
                <a:gd name="T15" fmla="*/ 3 h 5"/>
                <a:gd name="T16" fmla="*/ 0 w 11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"/>
                <a:gd name="T28" fmla="*/ 0 h 5"/>
                <a:gd name="T29" fmla="*/ 11 w 11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" h="5">
                  <a:moveTo>
                    <a:pt x="0" y="0"/>
                  </a:moveTo>
                  <a:lnTo>
                    <a:pt x="1" y="3"/>
                  </a:lnTo>
                  <a:lnTo>
                    <a:pt x="3" y="5"/>
                  </a:lnTo>
                  <a:lnTo>
                    <a:pt x="7" y="5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9" y="4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8" name="Freeform 28"/>
            <p:cNvSpPr>
              <a:spLocks noChangeArrowheads="1"/>
            </p:cNvSpPr>
            <p:nvPr/>
          </p:nvSpPr>
          <p:spPr bwMode="auto">
            <a:xfrm>
              <a:off x="1117" y="121"/>
              <a:ext cx="17" cy="13"/>
            </a:xfrm>
            <a:custGeom>
              <a:avLst/>
              <a:gdLst>
                <a:gd name="T0" fmla="*/ 2 w 17"/>
                <a:gd name="T1" fmla="*/ 0 h 13"/>
                <a:gd name="T2" fmla="*/ 10 w 17"/>
                <a:gd name="T3" fmla="*/ 0 h 13"/>
                <a:gd name="T4" fmla="*/ 17 w 17"/>
                <a:gd name="T5" fmla="*/ 2 h 13"/>
                <a:gd name="T6" fmla="*/ 17 w 17"/>
                <a:gd name="T7" fmla="*/ 5 h 13"/>
                <a:gd name="T8" fmla="*/ 17 w 17"/>
                <a:gd name="T9" fmla="*/ 8 h 13"/>
                <a:gd name="T10" fmla="*/ 14 w 17"/>
                <a:gd name="T11" fmla="*/ 10 h 13"/>
                <a:gd name="T12" fmla="*/ 11 w 17"/>
                <a:gd name="T13" fmla="*/ 13 h 13"/>
                <a:gd name="T14" fmla="*/ 7 w 17"/>
                <a:gd name="T15" fmla="*/ 12 h 13"/>
                <a:gd name="T16" fmla="*/ 2 w 17"/>
                <a:gd name="T17" fmla="*/ 10 h 13"/>
                <a:gd name="T18" fmla="*/ 1 w 17"/>
                <a:gd name="T19" fmla="*/ 10 h 13"/>
                <a:gd name="T20" fmla="*/ 0 w 17"/>
                <a:gd name="T21" fmla="*/ 10 h 13"/>
                <a:gd name="T22" fmla="*/ 1 w 17"/>
                <a:gd name="T23" fmla="*/ 5 h 13"/>
                <a:gd name="T24" fmla="*/ 2 w 17"/>
                <a:gd name="T25" fmla="*/ 0 h 1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"/>
                <a:gd name="T40" fmla="*/ 0 h 13"/>
                <a:gd name="T41" fmla="*/ 17 w 17"/>
                <a:gd name="T42" fmla="*/ 13 h 1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" h="13">
                  <a:moveTo>
                    <a:pt x="2" y="0"/>
                  </a:moveTo>
                  <a:lnTo>
                    <a:pt x="10" y="0"/>
                  </a:lnTo>
                  <a:lnTo>
                    <a:pt x="17" y="2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4" y="10"/>
                  </a:lnTo>
                  <a:lnTo>
                    <a:pt x="11" y="13"/>
                  </a:lnTo>
                  <a:lnTo>
                    <a:pt x="7" y="12"/>
                  </a:lnTo>
                  <a:lnTo>
                    <a:pt x="2" y="10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1" y="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9" name="Freeform 29"/>
            <p:cNvSpPr>
              <a:spLocks noChangeArrowheads="1"/>
            </p:cNvSpPr>
            <p:nvPr/>
          </p:nvSpPr>
          <p:spPr bwMode="auto">
            <a:xfrm>
              <a:off x="915" y="146"/>
              <a:ext cx="20" cy="13"/>
            </a:xfrm>
            <a:custGeom>
              <a:avLst/>
              <a:gdLst>
                <a:gd name="T0" fmla="*/ 5 w 20"/>
                <a:gd name="T1" fmla="*/ 0 h 13"/>
                <a:gd name="T2" fmla="*/ 12 w 20"/>
                <a:gd name="T3" fmla="*/ 1 h 13"/>
                <a:gd name="T4" fmla="*/ 20 w 20"/>
                <a:gd name="T5" fmla="*/ 3 h 13"/>
                <a:gd name="T6" fmla="*/ 20 w 20"/>
                <a:gd name="T7" fmla="*/ 4 h 13"/>
                <a:gd name="T8" fmla="*/ 20 w 20"/>
                <a:gd name="T9" fmla="*/ 4 h 13"/>
                <a:gd name="T10" fmla="*/ 20 w 20"/>
                <a:gd name="T11" fmla="*/ 7 h 13"/>
                <a:gd name="T12" fmla="*/ 19 w 20"/>
                <a:gd name="T13" fmla="*/ 8 h 13"/>
                <a:gd name="T14" fmla="*/ 13 w 20"/>
                <a:gd name="T15" fmla="*/ 11 h 13"/>
                <a:gd name="T16" fmla="*/ 9 w 20"/>
                <a:gd name="T17" fmla="*/ 13 h 13"/>
                <a:gd name="T18" fmla="*/ 5 w 20"/>
                <a:gd name="T19" fmla="*/ 11 h 13"/>
                <a:gd name="T20" fmla="*/ 0 w 20"/>
                <a:gd name="T21" fmla="*/ 7 h 13"/>
                <a:gd name="T22" fmla="*/ 2 w 20"/>
                <a:gd name="T23" fmla="*/ 5 h 13"/>
                <a:gd name="T24" fmla="*/ 3 w 20"/>
                <a:gd name="T25" fmla="*/ 4 h 13"/>
                <a:gd name="T26" fmla="*/ 3 w 20"/>
                <a:gd name="T27" fmla="*/ 3 h 13"/>
                <a:gd name="T28" fmla="*/ 5 w 20"/>
                <a:gd name="T29" fmla="*/ 0 h 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"/>
                <a:gd name="T46" fmla="*/ 0 h 13"/>
                <a:gd name="T47" fmla="*/ 20 w 20"/>
                <a:gd name="T48" fmla="*/ 13 h 1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" h="13">
                  <a:moveTo>
                    <a:pt x="5" y="0"/>
                  </a:moveTo>
                  <a:lnTo>
                    <a:pt x="12" y="1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0" y="7"/>
                  </a:lnTo>
                  <a:lnTo>
                    <a:pt x="19" y="8"/>
                  </a:lnTo>
                  <a:lnTo>
                    <a:pt x="13" y="11"/>
                  </a:lnTo>
                  <a:lnTo>
                    <a:pt x="9" y="13"/>
                  </a:lnTo>
                  <a:lnTo>
                    <a:pt x="5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3" y="4"/>
                  </a:lnTo>
                  <a:lnTo>
                    <a:pt x="3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0" name="Freeform 30"/>
            <p:cNvSpPr>
              <a:spLocks noChangeArrowheads="1"/>
            </p:cNvSpPr>
            <p:nvPr/>
          </p:nvSpPr>
          <p:spPr bwMode="auto">
            <a:xfrm>
              <a:off x="1354" y="166"/>
              <a:ext cx="82" cy="33"/>
            </a:xfrm>
            <a:custGeom>
              <a:avLst/>
              <a:gdLst>
                <a:gd name="T0" fmla="*/ 4 w 82"/>
                <a:gd name="T1" fmla="*/ 0 h 33"/>
                <a:gd name="T2" fmla="*/ 11 w 82"/>
                <a:gd name="T3" fmla="*/ 1 h 33"/>
                <a:gd name="T4" fmla="*/ 15 w 82"/>
                <a:gd name="T5" fmla="*/ 3 h 33"/>
                <a:gd name="T6" fmla="*/ 18 w 82"/>
                <a:gd name="T7" fmla="*/ 7 h 33"/>
                <a:gd name="T8" fmla="*/ 21 w 82"/>
                <a:gd name="T9" fmla="*/ 11 h 33"/>
                <a:gd name="T10" fmla="*/ 28 w 82"/>
                <a:gd name="T11" fmla="*/ 5 h 33"/>
                <a:gd name="T12" fmla="*/ 35 w 82"/>
                <a:gd name="T13" fmla="*/ 1 h 33"/>
                <a:gd name="T14" fmla="*/ 47 w 82"/>
                <a:gd name="T15" fmla="*/ 4 h 33"/>
                <a:gd name="T16" fmla="*/ 58 w 82"/>
                <a:gd name="T17" fmla="*/ 4 h 33"/>
                <a:gd name="T18" fmla="*/ 64 w 82"/>
                <a:gd name="T19" fmla="*/ 4 h 33"/>
                <a:gd name="T20" fmla="*/ 70 w 82"/>
                <a:gd name="T21" fmla="*/ 5 h 33"/>
                <a:gd name="T22" fmla="*/ 74 w 82"/>
                <a:gd name="T23" fmla="*/ 7 h 33"/>
                <a:gd name="T24" fmla="*/ 80 w 82"/>
                <a:gd name="T25" fmla="*/ 10 h 33"/>
                <a:gd name="T26" fmla="*/ 81 w 82"/>
                <a:gd name="T27" fmla="*/ 10 h 33"/>
                <a:gd name="T28" fmla="*/ 82 w 82"/>
                <a:gd name="T29" fmla="*/ 10 h 33"/>
                <a:gd name="T30" fmla="*/ 81 w 82"/>
                <a:gd name="T31" fmla="*/ 13 h 33"/>
                <a:gd name="T32" fmla="*/ 80 w 82"/>
                <a:gd name="T33" fmla="*/ 15 h 33"/>
                <a:gd name="T34" fmla="*/ 74 w 82"/>
                <a:gd name="T35" fmla="*/ 21 h 33"/>
                <a:gd name="T36" fmla="*/ 65 w 82"/>
                <a:gd name="T37" fmla="*/ 25 h 33"/>
                <a:gd name="T38" fmla="*/ 54 w 82"/>
                <a:gd name="T39" fmla="*/ 30 h 33"/>
                <a:gd name="T40" fmla="*/ 41 w 82"/>
                <a:gd name="T41" fmla="*/ 33 h 33"/>
                <a:gd name="T42" fmla="*/ 30 w 82"/>
                <a:gd name="T43" fmla="*/ 33 h 33"/>
                <a:gd name="T44" fmla="*/ 18 w 82"/>
                <a:gd name="T45" fmla="*/ 33 h 33"/>
                <a:gd name="T46" fmla="*/ 15 w 82"/>
                <a:gd name="T47" fmla="*/ 30 h 33"/>
                <a:gd name="T48" fmla="*/ 12 w 82"/>
                <a:gd name="T49" fmla="*/ 28 h 33"/>
                <a:gd name="T50" fmla="*/ 10 w 82"/>
                <a:gd name="T51" fmla="*/ 25 h 33"/>
                <a:gd name="T52" fmla="*/ 10 w 82"/>
                <a:gd name="T53" fmla="*/ 21 h 33"/>
                <a:gd name="T54" fmla="*/ 7 w 82"/>
                <a:gd name="T55" fmla="*/ 20 h 33"/>
                <a:gd name="T56" fmla="*/ 5 w 82"/>
                <a:gd name="T57" fmla="*/ 20 h 33"/>
                <a:gd name="T58" fmla="*/ 5 w 82"/>
                <a:gd name="T59" fmla="*/ 18 h 33"/>
                <a:gd name="T60" fmla="*/ 4 w 82"/>
                <a:gd name="T61" fmla="*/ 15 h 33"/>
                <a:gd name="T62" fmla="*/ 7 w 82"/>
                <a:gd name="T63" fmla="*/ 15 h 33"/>
                <a:gd name="T64" fmla="*/ 8 w 82"/>
                <a:gd name="T65" fmla="*/ 15 h 33"/>
                <a:gd name="T66" fmla="*/ 4 w 82"/>
                <a:gd name="T67" fmla="*/ 13 h 33"/>
                <a:gd name="T68" fmla="*/ 0 w 82"/>
                <a:gd name="T69" fmla="*/ 10 h 33"/>
                <a:gd name="T70" fmla="*/ 0 w 82"/>
                <a:gd name="T71" fmla="*/ 8 h 33"/>
                <a:gd name="T72" fmla="*/ 0 w 82"/>
                <a:gd name="T73" fmla="*/ 8 h 33"/>
                <a:gd name="T74" fmla="*/ 4 w 82"/>
                <a:gd name="T75" fmla="*/ 7 h 33"/>
                <a:gd name="T76" fmla="*/ 7 w 82"/>
                <a:gd name="T77" fmla="*/ 5 h 33"/>
                <a:gd name="T78" fmla="*/ 5 w 82"/>
                <a:gd name="T79" fmla="*/ 3 h 33"/>
                <a:gd name="T80" fmla="*/ 4 w 82"/>
                <a:gd name="T81" fmla="*/ 0 h 3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2"/>
                <a:gd name="T124" fmla="*/ 0 h 33"/>
                <a:gd name="T125" fmla="*/ 82 w 82"/>
                <a:gd name="T126" fmla="*/ 33 h 3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2" h="33">
                  <a:moveTo>
                    <a:pt x="4" y="0"/>
                  </a:moveTo>
                  <a:lnTo>
                    <a:pt x="11" y="1"/>
                  </a:lnTo>
                  <a:lnTo>
                    <a:pt x="15" y="3"/>
                  </a:lnTo>
                  <a:lnTo>
                    <a:pt x="18" y="7"/>
                  </a:lnTo>
                  <a:lnTo>
                    <a:pt x="21" y="11"/>
                  </a:lnTo>
                  <a:lnTo>
                    <a:pt x="28" y="5"/>
                  </a:lnTo>
                  <a:lnTo>
                    <a:pt x="35" y="1"/>
                  </a:lnTo>
                  <a:lnTo>
                    <a:pt x="47" y="4"/>
                  </a:lnTo>
                  <a:lnTo>
                    <a:pt x="58" y="4"/>
                  </a:lnTo>
                  <a:lnTo>
                    <a:pt x="64" y="4"/>
                  </a:lnTo>
                  <a:lnTo>
                    <a:pt x="70" y="5"/>
                  </a:lnTo>
                  <a:lnTo>
                    <a:pt x="74" y="7"/>
                  </a:lnTo>
                  <a:lnTo>
                    <a:pt x="80" y="10"/>
                  </a:lnTo>
                  <a:lnTo>
                    <a:pt x="81" y="10"/>
                  </a:lnTo>
                  <a:lnTo>
                    <a:pt x="82" y="10"/>
                  </a:lnTo>
                  <a:lnTo>
                    <a:pt x="81" y="13"/>
                  </a:lnTo>
                  <a:lnTo>
                    <a:pt x="80" y="15"/>
                  </a:lnTo>
                  <a:lnTo>
                    <a:pt x="74" y="21"/>
                  </a:lnTo>
                  <a:lnTo>
                    <a:pt x="65" y="25"/>
                  </a:lnTo>
                  <a:lnTo>
                    <a:pt x="54" y="30"/>
                  </a:lnTo>
                  <a:lnTo>
                    <a:pt x="41" y="33"/>
                  </a:lnTo>
                  <a:lnTo>
                    <a:pt x="30" y="33"/>
                  </a:lnTo>
                  <a:lnTo>
                    <a:pt x="18" y="33"/>
                  </a:lnTo>
                  <a:lnTo>
                    <a:pt x="15" y="30"/>
                  </a:lnTo>
                  <a:lnTo>
                    <a:pt x="12" y="28"/>
                  </a:lnTo>
                  <a:lnTo>
                    <a:pt x="10" y="25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5" y="18"/>
                  </a:lnTo>
                  <a:lnTo>
                    <a:pt x="4" y="15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7"/>
                  </a:lnTo>
                  <a:lnTo>
                    <a:pt x="7" y="5"/>
                  </a:lnTo>
                  <a:lnTo>
                    <a:pt x="5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1" name="Freeform 31"/>
            <p:cNvSpPr>
              <a:spLocks noChangeArrowheads="1"/>
            </p:cNvSpPr>
            <p:nvPr/>
          </p:nvSpPr>
          <p:spPr bwMode="auto">
            <a:xfrm>
              <a:off x="885" y="174"/>
              <a:ext cx="26" cy="17"/>
            </a:xfrm>
            <a:custGeom>
              <a:avLst/>
              <a:gdLst>
                <a:gd name="T0" fmla="*/ 17 w 26"/>
                <a:gd name="T1" fmla="*/ 0 h 17"/>
                <a:gd name="T2" fmla="*/ 22 w 26"/>
                <a:gd name="T3" fmla="*/ 3 h 17"/>
                <a:gd name="T4" fmla="*/ 26 w 26"/>
                <a:gd name="T5" fmla="*/ 9 h 17"/>
                <a:gd name="T6" fmla="*/ 25 w 26"/>
                <a:gd name="T7" fmla="*/ 12 h 17"/>
                <a:gd name="T8" fmla="*/ 25 w 26"/>
                <a:gd name="T9" fmla="*/ 15 h 17"/>
                <a:gd name="T10" fmla="*/ 13 w 26"/>
                <a:gd name="T11" fmla="*/ 16 h 17"/>
                <a:gd name="T12" fmla="*/ 3 w 26"/>
                <a:gd name="T13" fmla="*/ 17 h 17"/>
                <a:gd name="T14" fmla="*/ 2 w 26"/>
                <a:gd name="T15" fmla="*/ 16 h 17"/>
                <a:gd name="T16" fmla="*/ 0 w 26"/>
                <a:gd name="T17" fmla="*/ 15 h 17"/>
                <a:gd name="T18" fmla="*/ 0 w 26"/>
                <a:gd name="T19" fmla="*/ 13 h 17"/>
                <a:gd name="T20" fmla="*/ 0 w 26"/>
                <a:gd name="T21" fmla="*/ 10 h 17"/>
                <a:gd name="T22" fmla="*/ 9 w 26"/>
                <a:gd name="T23" fmla="*/ 6 h 17"/>
                <a:gd name="T24" fmla="*/ 17 w 26"/>
                <a:gd name="T25" fmla="*/ 0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6"/>
                <a:gd name="T40" fmla="*/ 0 h 17"/>
                <a:gd name="T41" fmla="*/ 26 w 26"/>
                <a:gd name="T42" fmla="*/ 17 h 1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6" h="17">
                  <a:moveTo>
                    <a:pt x="17" y="0"/>
                  </a:moveTo>
                  <a:lnTo>
                    <a:pt x="22" y="3"/>
                  </a:lnTo>
                  <a:lnTo>
                    <a:pt x="26" y="9"/>
                  </a:lnTo>
                  <a:lnTo>
                    <a:pt x="25" y="12"/>
                  </a:lnTo>
                  <a:lnTo>
                    <a:pt x="25" y="15"/>
                  </a:lnTo>
                  <a:lnTo>
                    <a:pt x="13" y="16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9" y="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2" name="Freeform 32"/>
            <p:cNvSpPr>
              <a:spLocks noChangeArrowheads="1"/>
            </p:cNvSpPr>
            <p:nvPr/>
          </p:nvSpPr>
          <p:spPr bwMode="auto">
            <a:xfrm>
              <a:off x="808" y="176"/>
              <a:ext cx="52" cy="23"/>
            </a:xfrm>
            <a:custGeom>
              <a:avLst/>
              <a:gdLst>
                <a:gd name="T0" fmla="*/ 17 w 52"/>
                <a:gd name="T1" fmla="*/ 0 h 23"/>
                <a:gd name="T2" fmla="*/ 26 w 52"/>
                <a:gd name="T3" fmla="*/ 1 h 23"/>
                <a:gd name="T4" fmla="*/ 35 w 52"/>
                <a:gd name="T5" fmla="*/ 4 h 23"/>
                <a:gd name="T6" fmla="*/ 43 w 52"/>
                <a:gd name="T7" fmla="*/ 13 h 23"/>
                <a:gd name="T8" fmla="*/ 52 w 52"/>
                <a:gd name="T9" fmla="*/ 18 h 23"/>
                <a:gd name="T10" fmla="*/ 50 w 52"/>
                <a:gd name="T11" fmla="*/ 20 h 23"/>
                <a:gd name="T12" fmla="*/ 50 w 52"/>
                <a:gd name="T13" fmla="*/ 21 h 23"/>
                <a:gd name="T14" fmla="*/ 49 w 52"/>
                <a:gd name="T15" fmla="*/ 21 h 23"/>
                <a:gd name="T16" fmla="*/ 47 w 52"/>
                <a:gd name="T17" fmla="*/ 21 h 23"/>
                <a:gd name="T18" fmla="*/ 35 w 52"/>
                <a:gd name="T19" fmla="*/ 18 h 23"/>
                <a:gd name="T20" fmla="*/ 19 w 52"/>
                <a:gd name="T21" fmla="*/ 15 h 23"/>
                <a:gd name="T22" fmla="*/ 15 w 52"/>
                <a:gd name="T23" fmla="*/ 18 h 23"/>
                <a:gd name="T24" fmla="*/ 12 w 52"/>
                <a:gd name="T25" fmla="*/ 20 h 23"/>
                <a:gd name="T26" fmla="*/ 7 w 52"/>
                <a:gd name="T27" fmla="*/ 23 h 23"/>
                <a:gd name="T28" fmla="*/ 0 w 52"/>
                <a:gd name="T29" fmla="*/ 23 h 23"/>
                <a:gd name="T30" fmla="*/ 7 w 52"/>
                <a:gd name="T31" fmla="*/ 11 h 23"/>
                <a:gd name="T32" fmla="*/ 17 w 52"/>
                <a:gd name="T33" fmla="*/ 0 h 2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23"/>
                <a:gd name="T53" fmla="*/ 52 w 52"/>
                <a:gd name="T54" fmla="*/ 23 h 2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23">
                  <a:moveTo>
                    <a:pt x="17" y="0"/>
                  </a:moveTo>
                  <a:lnTo>
                    <a:pt x="26" y="1"/>
                  </a:lnTo>
                  <a:lnTo>
                    <a:pt x="35" y="4"/>
                  </a:lnTo>
                  <a:lnTo>
                    <a:pt x="43" y="13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50" y="21"/>
                  </a:lnTo>
                  <a:lnTo>
                    <a:pt x="49" y="21"/>
                  </a:lnTo>
                  <a:lnTo>
                    <a:pt x="47" y="21"/>
                  </a:lnTo>
                  <a:lnTo>
                    <a:pt x="35" y="18"/>
                  </a:lnTo>
                  <a:lnTo>
                    <a:pt x="19" y="15"/>
                  </a:lnTo>
                  <a:lnTo>
                    <a:pt x="15" y="18"/>
                  </a:lnTo>
                  <a:lnTo>
                    <a:pt x="12" y="20"/>
                  </a:lnTo>
                  <a:lnTo>
                    <a:pt x="7" y="23"/>
                  </a:lnTo>
                  <a:lnTo>
                    <a:pt x="0" y="23"/>
                  </a:lnTo>
                  <a:lnTo>
                    <a:pt x="7" y="1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3" name="Freeform 33"/>
            <p:cNvSpPr>
              <a:spLocks noChangeArrowheads="1"/>
            </p:cNvSpPr>
            <p:nvPr/>
          </p:nvSpPr>
          <p:spPr bwMode="auto">
            <a:xfrm>
              <a:off x="1505" y="256"/>
              <a:ext cx="14" cy="10"/>
            </a:xfrm>
            <a:custGeom>
              <a:avLst/>
              <a:gdLst>
                <a:gd name="T0" fmla="*/ 0 w 14"/>
                <a:gd name="T1" fmla="*/ 0 h 10"/>
                <a:gd name="T2" fmla="*/ 7 w 14"/>
                <a:gd name="T3" fmla="*/ 1 h 10"/>
                <a:gd name="T4" fmla="*/ 13 w 14"/>
                <a:gd name="T5" fmla="*/ 3 h 10"/>
                <a:gd name="T6" fmla="*/ 14 w 14"/>
                <a:gd name="T7" fmla="*/ 5 h 10"/>
                <a:gd name="T8" fmla="*/ 14 w 14"/>
                <a:gd name="T9" fmla="*/ 7 h 10"/>
                <a:gd name="T10" fmla="*/ 14 w 14"/>
                <a:gd name="T11" fmla="*/ 8 h 10"/>
                <a:gd name="T12" fmla="*/ 14 w 14"/>
                <a:gd name="T13" fmla="*/ 10 h 10"/>
                <a:gd name="T14" fmla="*/ 14 w 14"/>
                <a:gd name="T15" fmla="*/ 10 h 10"/>
                <a:gd name="T16" fmla="*/ 13 w 14"/>
                <a:gd name="T17" fmla="*/ 10 h 10"/>
                <a:gd name="T18" fmla="*/ 4 w 14"/>
                <a:gd name="T19" fmla="*/ 5 h 10"/>
                <a:gd name="T20" fmla="*/ 0 w 14"/>
                <a:gd name="T21" fmla="*/ 0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10"/>
                <a:gd name="T35" fmla="*/ 14 w 14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10">
                  <a:moveTo>
                    <a:pt x="0" y="0"/>
                  </a:moveTo>
                  <a:lnTo>
                    <a:pt x="7" y="1"/>
                  </a:lnTo>
                  <a:lnTo>
                    <a:pt x="13" y="3"/>
                  </a:lnTo>
                  <a:lnTo>
                    <a:pt x="14" y="5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3" y="10"/>
                  </a:lnTo>
                  <a:lnTo>
                    <a:pt x="4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4" name="Freeform 34"/>
            <p:cNvSpPr>
              <a:spLocks noChangeArrowheads="1"/>
            </p:cNvSpPr>
            <p:nvPr/>
          </p:nvSpPr>
          <p:spPr bwMode="auto">
            <a:xfrm>
              <a:off x="296" y="266"/>
              <a:ext cx="17" cy="18"/>
            </a:xfrm>
            <a:custGeom>
              <a:avLst/>
              <a:gdLst>
                <a:gd name="T0" fmla="*/ 4 w 17"/>
                <a:gd name="T1" fmla="*/ 0 h 18"/>
                <a:gd name="T2" fmla="*/ 5 w 17"/>
                <a:gd name="T3" fmla="*/ 1 h 18"/>
                <a:gd name="T4" fmla="*/ 5 w 17"/>
                <a:gd name="T5" fmla="*/ 4 h 18"/>
                <a:gd name="T6" fmla="*/ 11 w 17"/>
                <a:gd name="T7" fmla="*/ 3 h 18"/>
                <a:gd name="T8" fmla="*/ 17 w 17"/>
                <a:gd name="T9" fmla="*/ 3 h 18"/>
                <a:gd name="T10" fmla="*/ 17 w 17"/>
                <a:gd name="T11" fmla="*/ 5 h 18"/>
                <a:gd name="T12" fmla="*/ 17 w 17"/>
                <a:gd name="T13" fmla="*/ 8 h 18"/>
                <a:gd name="T14" fmla="*/ 15 w 17"/>
                <a:gd name="T15" fmla="*/ 10 h 18"/>
                <a:gd name="T16" fmla="*/ 14 w 17"/>
                <a:gd name="T17" fmla="*/ 13 h 18"/>
                <a:gd name="T18" fmla="*/ 10 w 17"/>
                <a:gd name="T19" fmla="*/ 14 h 18"/>
                <a:gd name="T20" fmla="*/ 5 w 17"/>
                <a:gd name="T21" fmla="*/ 18 h 18"/>
                <a:gd name="T22" fmla="*/ 4 w 17"/>
                <a:gd name="T23" fmla="*/ 17 h 18"/>
                <a:gd name="T24" fmla="*/ 3 w 17"/>
                <a:gd name="T25" fmla="*/ 17 h 18"/>
                <a:gd name="T26" fmla="*/ 1 w 17"/>
                <a:gd name="T27" fmla="*/ 10 h 18"/>
                <a:gd name="T28" fmla="*/ 0 w 17"/>
                <a:gd name="T29" fmla="*/ 4 h 18"/>
                <a:gd name="T30" fmla="*/ 3 w 17"/>
                <a:gd name="T31" fmla="*/ 1 h 18"/>
                <a:gd name="T32" fmla="*/ 4 w 17"/>
                <a:gd name="T33" fmla="*/ 0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"/>
                <a:gd name="T52" fmla="*/ 0 h 18"/>
                <a:gd name="T53" fmla="*/ 17 w 17"/>
                <a:gd name="T54" fmla="*/ 18 h 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" h="18">
                  <a:moveTo>
                    <a:pt x="4" y="0"/>
                  </a:moveTo>
                  <a:lnTo>
                    <a:pt x="5" y="1"/>
                  </a:lnTo>
                  <a:lnTo>
                    <a:pt x="5" y="4"/>
                  </a:lnTo>
                  <a:lnTo>
                    <a:pt x="11" y="3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5" y="10"/>
                  </a:lnTo>
                  <a:lnTo>
                    <a:pt x="14" y="13"/>
                  </a:lnTo>
                  <a:lnTo>
                    <a:pt x="10" y="14"/>
                  </a:lnTo>
                  <a:lnTo>
                    <a:pt x="5" y="18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1" y="10"/>
                  </a:lnTo>
                  <a:lnTo>
                    <a:pt x="0" y="4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5" name="Freeform 35"/>
            <p:cNvSpPr>
              <a:spLocks noChangeArrowheads="1"/>
            </p:cNvSpPr>
            <p:nvPr/>
          </p:nvSpPr>
          <p:spPr bwMode="auto">
            <a:xfrm>
              <a:off x="1486" y="269"/>
              <a:ext cx="70" cy="91"/>
            </a:xfrm>
            <a:custGeom>
              <a:avLst/>
              <a:gdLst>
                <a:gd name="T0" fmla="*/ 70 w 70"/>
                <a:gd name="T1" fmla="*/ 55 h 91"/>
                <a:gd name="T2" fmla="*/ 70 w 70"/>
                <a:gd name="T3" fmla="*/ 60 h 91"/>
                <a:gd name="T4" fmla="*/ 70 w 70"/>
                <a:gd name="T5" fmla="*/ 65 h 91"/>
                <a:gd name="T6" fmla="*/ 66 w 70"/>
                <a:gd name="T7" fmla="*/ 65 h 91"/>
                <a:gd name="T8" fmla="*/ 62 w 70"/>
                <a:gd name="T9" fmla="*/ 67 h 91"/>
                <a:gd name="T10" fmla="*/ 63 w 70"/>
                <a:gd name="T11" fmla="*/ 68 h 91"/>
                <a:gd name="T12" fmla="*/ 65 w 70"/>
                <a:gd name="T13" fmla="*/ 71 h 91"/>
                <a:gd name="T14" fmla="*/ 68 w 70"/>
                <a:gd name="T15" fmla="*/ 72 h 91"/>
                <a:gd name="T16" fmla="*/ 69 w 70"/>
                <a:gd name="T17" fmla="*/ 75 h 91"/>
                <a:gd name="T18" fmla="*/ 69 w 70"/>
                <a:gd name="T19" fmla="*/ 77 h 91"/>
                <a:gd name="T20" fmla="*/ 69 w 70"/>
                <a:gd name="T21" fmla="*/ 77 h 91"/>
                <a:gd name="T22" fmla="*/ 49 w 70"/>
                <a:gd name="T23" fmla="*/ 78 h 91"/>
                <a:gd name="T24" fmla="*/ 32 w 70"/>
                <a:gd name="T25" fmla="*/ 81 h 91"/>
                <a:gd name="T26" fmla="*/ 15 w 70"/>
                <a:gd name="T27" fmla="*/ 87 h 91"/>
                <a:gd name="T28" fmla="*/ 0 w 70"/>
                <a:gd name="T29" fmla="*/ 91 h 91"/>
                <a:gd name="T30" fmla="*/ 0 w 70"/>
                <a:gd name="T31" fmla="*/ 91 h 91"/>
                <a:gd name="T32" fmla="*/ 0 w 70"/>
                <a:gd name="T33" fmla="*/ 89 h 91"/>
                <a:gd name="T34" fmla="*/ 0 w 70"/>
                <a:gd name="T35" fmla="*/ 88 h 91"/>
                <a:gd name="T36" fmla="*/ 2 w 70"/>
                <a:gd name="T37" fmla="*/ 85 h 91"/>
                <a:gd name="T38" fmla="*/ 12 w 70"/>
                <a:gd name="T39" fmla="*/ 80 h 91"/>
                <a:gd name="T40" fmla="*/ 25 w 70"/>
                <a:gd name="T41" fmla="*/ 72 h 91"/>
                <a:gd name="T42" fmla="*/ 16 w 70"/>
                <a:gd name="T43" fmla="*/ 71 h 91"/>
                <a:gd name="T44" fmla="*/ 9 w 70"/>
                <a:gd name="T45" fmla="*/ 67 h 91"/>
                <a:gd name="T46" fmla="*/ 12 w 70"/>
                <a:gd name="T47" fmla="*/ 58 h 91"/>
                <a:gd name="T48" fmla="*/ 13 w 70"/>
                <a:gd name="T49" fmla="*/ 51 h 91"/>
                <a:gd name="T50" fmla="*/ 22 w 70"/>
                <a:gd name="T51" fmla="*/ 51 h 91"/>
                <a:gd name="T52" fmla="*/ 30 w 70"/>
                <a:gd name="T53" fmla="*/ 51 h 91"/>
                <a:gd name="T54" fmla="*/ 26 w 70"/>
                <a:gd name="T55" fmla="*/ 37 h 91"/>
                <a:gd name="T56" fmla="*/ 19 w 70"/>
                <a:gd name="T57" fmla="*/ 25 h 91"/>
                <a:gd name="T58" fmla="*/ 10 w 70"/>
                <a:gd name="T59" fmla="*/ 12 h 91"/>
                <a:gd name="T60" fmla="*/ 5 w 70"/>
                <a:gd name="T61" fmla="*/ 1 h 91"/>
                <a:gd name="T62" fmla="*/ 5 w 70"/>
                <a:gd name="T63" fmla="*/ 0 h 91"/>
                <a:gd name="T64" fmla="*/ 5 w 70"/>
                <a:gd name="T65" fmla="*/ 0 h 91"/>
                <a:gd name="T66" fmla="*/ 9 w 70"/>
                <a:gd name="T67" fmla="*/ 0 h 91"/>
                <a:gd name="T68" fmla="*/ 15 w 70"/>
                <a:gd name="T69" fmla="*/ 0 h 91"/>
                <a:gd name="T70" fmla="*/ 15 w 70"/>
                <a:gd name="T71" fmla="*/ 4 h 91"/>
                <a:gd name="T72" fmla="*/ 15 w 70"/>
                <a:gd name="T73" fmla="*/ 8 h 91"/>
                <a:gd name="T74" fmla="*/ 16 w 70"/>
                <a:gd name="T75" fmla="*/ 8 h 91"/>
                <a:gd name="T76" fmla="*/ 19 w 70"/>
                <a:gd name="T77" fmla="*/ 8 h 91"/>
                <a:gd name="T78" fmla="*/ 23 w 70"/>
                <a:gd name="T79" fmla="*/ 5 h 91"/>
                <a:gd name="T80" fmla="*/ 26 w 70"/>
                <a:gd name="T81" fmla="*/ 2 h 91"/>
                <a:gd name="T82" fmla="*/ 32 w 70"/>
                <a:gd name="T83" fmla="*/ 1 h 91"/>
                <a:gd name="T84" fmla="*/ 38 w 70"/>
                <a:gd name="T85" fmla="*/ 1 h 91"/>
                <a:gd name="T86" fmla="*/ 39 w 70"/>
                <a:gd name="T87" fmla="*/ 8 h 91"/>
                <a:gd name="T88" fmla="*/ 40 w 70"/>
                <a:gd name="T89" fmla="*/ 15 h 91"/>
                <a:gd name="T90" fmla="*/ 42 w 70"/>
                <a:gd name="T91" fmla="*/ 24 h 91"/>
                <a:gd name="T92" fmla="*/ 46 w 70"/>
                <a:gd name="T93" fmla="*/ 31 h 91"/>
                <a:gd name="T94" fmla="*/ 49 w 70"/>
                <a:gd name="T95" fmla="*/ 38 h 91"/>
                <a:gd name="T96" fmla="*/ 53 w 70"/>
                <a:gd name="T97" fmla="*/ 45 h 91"/>
                <a:gd name="T98" fmla="*/ 58 w 70"/>
                <a:gd name="T99" fmla="*/ 51 h 91"/>
                <a:gd name="T100" fmla="*/ 62 w 70"/>
                <a:gd name="T101" fmla="*/ 55 h 91"/>
                <a:gd name="T102" fmla="*/ 66 w 70"/>
                <a:gd name="T103" fmla="*/ 55 h 91"/>
                <a:gd name="T104" fmla="*/ 70 w 70"/>
                <a:gd name="T105" fmla="*/ 55 h 9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0"/>
                <a:gd name="T160" fmla="*/ 0 h 91"/>
                <a:gd name="T161" fmla="*/ 70 w 70"/>
                <a:gd name="T162" fmla="*/ 91 h 9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0" h="91">
                  <a:moveTo>
                    <a:pt x="70" y="55"/>
                  </a:moveTo>
                  <a:lnTo>
                    <a:pt x="70" y="60"/>
                  </a:lnTo>
                  <a:lnTo>
                    <a:pt x="70" y="65"/>
                  </a:lnTo>
                  <a:lnTo>
                    <a:pt x="66" y="65"/>
                  </a:lnTo>
                  <a:lnTo>
                    <a:pt x="62" y="67"/>
                  </a:lnTo>
                  <a:lnTo>
                    <a:pt x="63" y="68"/>
                  </a:lnTo>
                  <a:lnTo>
                    <a:pt x="65" y="71"/>
                  </a:lnTo>
                  <a:lnTo>
                    <a:pt x="68" y="72"/>
                  </a:lnTo>
                  <a:lnTo>
                    <a:pt x="69" y="75"/>
                  </a:lnTo>
                  <a:lnTo>
                    <a:pt x="69" y="77"/>
                  </a:lnTo>
                  <a:lnTo>
                    <a:pt x="49" y="78"/>
                  </a:lnTo>
                  <a:lnTo>
                    <a:pt x="32" y="81"/>
                  </a:lnTo>
                  <a:lnTo>
                    <a:pt x="15" y="87"/>
                  </a:lnTo>
                  <a:lnTo>
                    <a:pt x="0" y="91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2" y="85"/>
                  </a:lnTo>
                  <a:lnTo>
                    <a:pt x="12" y="80"/>
                  </a:lnTo>
                  <a:lnTo>
                    <a:pt x="25" y="72"/>
                  </a:lnTo>
                  <a:lnTo>
                    <a:pt x="16" y="71"/>
                  </a:lnTo>
                  <a:lnTo>
                    <a:pt x="9" y="67"/>
                  </a:lnTo>
                  <a:lnTo>
                    <a:pt x="12" y="58"/>
                  </a:lnTo>
                  <a:lnTo>
                    <a:pt x="13" y="51"/>
                  </a:lnTo>
                  <a:lnTo>
                    <a:pt x="22" y="51"/>
                  </a:lnTo>
                  <a:lnTo>
                    <a:pt x="30" y="51"/>
                  </a:lnTo>
                  <a:lnTo>
                    <a:pt x="26" y="37"/>
                  </a:lnTo>
                  <a:lnTo>
                    <a:pt x="19" y="25"/>
                  </a:lnTo>
                  <a:lnTo>
                    <a:pt x="10" y="12"/>
                  </a:lnTo>
                  <a:lnTo>
                    <a:pt x="5" y="1"/>
                  </a:lnTo>
                  <a:lnTo>
                    <a:pt x="5" y="0"/>
                  </a:lnTo>
                  <a:lnTo>
                    <a:pt x="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6" y="8"/>
                  </a:lnTo>
                  <a:lnTo>
                    <a:pt x="19" y="8"/>
                  </a:lnTo>
                  <a:lnTo>
                    <a:pt x="23" y="5"/>
                  </a:lnTo>
                  <a:lnTo>
                    <a:pt x="26" y="2"/>
                  </a:lnTo>
                  <a:lnTo>
                    <a:pt x="32" y="1"/>
                  </a:lnTo>
                  <a:lnTo>
                    <a:pt x="38" y="1"/>
                  </a:lnTo>
                  <a:lnTo>
                    <a:pt x="39" y="8"/>
                  </a:lnTo>
                  <a:lnTo>
                    <a:pt x="40" y="15"/>
                  </a:lnTo>
                  <a:lnTo>
                    <a:pt x="42" y="24"/>
                  </a:lnTo>
                  <a:lnTo>
                    <a:pt x="46" y="31"/>
                  </a:lnTo>
                  <a:lnTo>
                    <a:pt x="49" y="38"/>
                  </a:lnTo>
                  <a:lnTo>
                    <a:pt x="53" y="45"/>
                  </a:lnTo>
                  <a:lnTo>
                    <a:pt x="58" y="51"/>
                  </a:lnTo>
                  <a:lnTo>
                    <a:pt x="62" y="55"/>
                  </a:lnTo>
                  <a:lnTo>
                    <a:pt x="66" y="55"/>
                  </a:lnTo>
                  <a:lnTo>
                    <a:pt x="70" y="55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6" name="Freeform 36"/>
            <p:cNvSpPr>
              <a:spLocks noChangeArrowheads="1"/>
            </p:cNvSpPr>
            <p:nvPr/>
          </p:nvSpPr>
          <p:spPr bwMode="auto">
            <a:xfrm>
              <a:off x="0" y="299"/>
              <a:ext cx="9" cy="4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0 h 4"/>
                <a:gd name="T4" fmla="*/ 9 w 9"/>
                <a:gd name="T5" fmla="*/ 0 h 4"/>
                <a:gd name="T6" fmla="*/ 7 w 9"/>
                <a:gd name="T7" fmla="*/ 1 h 4"/>
                <a:gd name="T8" fmla="*/ 7 w 9"/>
                <a:gd name="T9" fmla="*/ 2 h 4"/>
                <a:gd name="T10" fmla="*/ 6 w 9"/>
                <a:gd name="T11" fmla="*/ 2 h 4"/>
                <a:gd name="T12" fmla="*/ 4 w 9"/>
                <a:gd name="T13" fmla="*/ 2 h 4"/>
                <a:gd name="T14" fmla="*/ 2 w 9"/>
                <a:gd name="T15" fmla="*/ 4 h 4"/>
                <a:gd name="T16" fmla="*/ 0 w 9"/>
                <a:gd name="T17" fmla="*/ 4 h 4"/>
                <a:gd name="T18" fmla="*/ 0 w 9"/>
                <a:gd name="T19" fmla="*/ 2 h 4"/>
                <a:gd name="T20" fmla="*/ 0 w 9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4"/>
                <a:gd name="T35" fmla="*/ 9 w 9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4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7" name="Freeform 37"/>
            <p:cNvSpPr>
              <a:spLocks noChangeArrowheads="1"/>
            </p:cNvSpPr>
            <p:nvPr/>
          </p:nvSpPr>
          <p:spPr bwMode="auto">
            <a:xfrm>
              <a:off x="1439" y="300"/>
              <a:ext cx="49" cy="40"/>
            </a:xfrm>
            <a:custGeom>
              <a:avLst/>
              <a:gdLst>
                <a:gd name="T0" fmla="*/ 23 w 49"/>
                <a:gd name="T1" fmla="*/ 0 h 40"/>
                <a:gd name="T2" fmla="*/ 36 w 49"/>
                <a:gd name="T3" fmla="*/ 1 h 40"/>
                <a:gd name="T4" fmla="*/ 49 w 49"/>
                <a:gd name="T5" fmla="*/ 1 h 40"/>
                <a:gd name="T6" fmla="*/ 49 w 49"/>
                <a:gd name="T7" fmla="*/ 3 h 40"/>
                <a:gd name="T8" fmla="*/ 49 w 49"/>
                <a:gd name="T9" fmla="*/ 3 h 40"/>
                <a:gd name="T10" fmla="*/ 45 w 49"/>
                <a:gd name="T11" fmla="*/ 14 h 40"/>
                <a:gd name="T12" fmla="*/ 42 w 49"/>
                <a:gd name="T13" fmla="*/ 27 h 40"/>
                <a:gd name="T14" fmla="*/ 35 w 49"/>
                <a:gd name="T15" fmla="*/ 31 h 40"/>
                <a:gd name="T16" fmla="*/ 25 w 49"/>
                <a:gd name="T17" fmla="*/ 36 h 40"/>
                <a:gd name="T18" fmla="*/ 20 w 49"/>
                <a:gd name="T19" fmla="*/ 39 h 40"/>
                <a:gd name="T20" fmla="*/ 15 w 49"/>
                <a:gd name="T21" fmla="*/ 40 h 40"/>
                <a:gd name="T22" fmla="*/ 10 w 49"/>
                <a:gd name="T23" fmla="*/ 40 h 40"/>
                <a:gd name="T24" fmla="*/ 6 w 49"/>
                <a:gd name="T25" fmla="*/ 40 h 40"/>
                <a:gd name="T26" fmla="*/ 3 w 49"/>
                <a:gd name="T27" fmla="*/ 39 h 40"/>
                <a:gd name="T28" fmla="*/ 0 w 49"/>
                <a:gd name="T29" fmla="*/ 37 h 40"/>
                <a:gd name="T30" fmla="*/ 5 w 49"/>
                <a:gd name="T31" fmla="*/ 23 h 40"/>
                <a:gd name="T32" fmla="*/ 10 w 49"/>
                <a:gd name="T33" fmla="*/ 9 h 40"/>
                <a:gd name="T34" fmla="*/ 17 w 49"/>
                <a:gd name="T35" fmla="*/ 6 h 40"/>
                <a:gd name="T36" fmla="*/ 23 w 49"/>
                <a:gd name="T37" fmla="*/ 0 h 4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40"/>
                <a:gd name="T59" fmla="*/ 49 w 49"/>
                <a:gd name="T60" fmla="*/ 40 h 4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40">
                  <a:moveTo>
                    <a:pt x="23" y="0"/>
                  </a:moveTo>
                  <a:lnTo>
                    <a:pt x="36" y="1"/>
                  </a:lnTo>
                  <a:lnTo>
                    <a:pt x="49" y="1"/>
                  </a:lnTo>
                  <a:lnTo>
                    <a:pt x="49" y="3"/>
                  </a:lnTo>
                  <a:lnTo>
                    <a:pt x="45" y="14"/>
                  </a:lnTo>
                  <a:lnTo>
                    <a:pt x="42" y="27"/>
                  </a:lnTo>
                  <a:lnTo>
                    <a:pt x="35" y="31"/>
                  </a:lnTo>
                  <a:lnTo>
                    <a:pt x="25" y="36"/>
                  </a:lnTo>
                  <a:lnTo>
                    <a:pt x="20" y="39"/>
                  </a:lnTo>
                  <a:lnTo>
                    <a:pt x="15" y="40"/>
                  </a:lnTo>
                  <a:lnTo>
                    <a:pt x="10" y="40"/>
                  </a:lnTo>
                  <a:lnTo>
                    <a:pt x="6" y="40"/>
                  </a:lnTo>
                  <a:lnTo>
                    <a:pt x="3" y="39"/>
                  </a:lnTo>
                  <a:lnTo>
                    <a:pt x="0" y="37"/>
                  </a:lnTo>
                  <a:lnTo>
                    <a:pt x="5" y="23"/>
                  </a:lnTo>
                  <a:lnTo>
                    <a:pt x="10" y="9"/>
                  </a:lnTo>
                  <a:lnTo>
                    <a:pt x="17" y="6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8" name="Freeform 38"/>
            <p:cNvSpPr>
              <a:spLocks noChangeArrowheads="1"/>
            </p:cNvSpPr>
            <p:nvPr/>
          </p:nvSpPr>
          <p:spPr bwMode="auto">
            <a:xfrm>
              <a:off x="284" y="309"/>
              <a:ext cx="12" cy="18"/>
            </a:xfrm>
            <a:custGeom>
              <a:avLst/>
              <a:gdLst>
                <a:gd name="T0" fmla="*/ 7 w 12"/>
                <a:gd name="T1" fmla="*/ 0 h 18"/>
                <a:gd name="T2" fmla="*/ 10 w 12"/>
                <a:gd name="T3" fmla="*/ 0 h 18"/>
                <a:gd name="T4" fmla="*/ 12 w 12"/>
                <a:gd name="T5" fmla="*/ 0 h 18"/>
                <a:gd name="T6" fmla="*/ 10 w 12"/>
                <a:gd name="T7" fmla="*/ 5 h 18"/>
                <a:gd name="T8" fmla="*/ 9 w 12"/>
                <a:gd name="T9" fmla="*/ 10 h 18"/>
                <a:gd name="T10" fmla="*/ 6 w 12"/>
                <a:gd name="T11" fmla="*/ 14 h 18"/>
                <a:gd name="T12" fmla="*/ 3 w 12"/>
                <a:gd name="T13" fmla="*/ 18 h 18"/>
                <a:gd name="T14" fmla="*/ 2 w 12"/>
                <a:gd name="T15" fmla="*/ 17 h 18"/>
                <a:gd name="T16" fmla="*/ 0 w 12"/>
                <a:gd name="T17" fmla="*/ 17 h 18"/>
                <a:gd name="T18" fmla="*/ 0 w 12"/>
                <a:gd name="T19" fmla="*/ 12 h 18"/>
                <a:gd name="T20" fmla="*/ 0 w 12"/>
                <a:gd name="T21" fmla="*/ 7 h 18"/>
                <a:gd name="T22" fmla="*/ 3 w 12"/>
                <a:gd name="T23" fmla="*/ 4 h 18"/>
                <a:gd name="T24" fmla="*/ 7 w 12"/>
                <a:gd name="T25" fmla="*/ 0 h 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"/>
                <a:gd name="T40" fmla="*/ 0 h 18"/>
                <a:gd name="T41" fmla="*/ 12 w 12"/>
                <a:gd name="T42" fmla="*/ 18 h 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" h="18">
                  <a:moveTo>
                    <a:pt x="7" y="0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0" y="5"/>
                  </a:lnTo>
                  <a:lnTo>
                    <a:pt x="9" y="10"/>
                  </a:lnTo>
                  <a:lnTo>
                    <a:pt x="6" y="14"/>
                  </a:lnTo>
                  <a:lnTo>
                    <a:pt x="3" y="18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7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9" name="Freeform 39"/>
            <p:cNvSpPr>
              <a:spLocks noChangeArrowheads="1"/>
            </p:cNvSpPr>
            <p:nvPr/>
          </p:nvSpPr>
          <p:spPr bwMode="auto">
            <a:xfrm>
              <a:off x="958" y="343"/>
              <a:ext cx="63" cy="57"/>
            </a:xfrm>
            <a:custGeom>
              <a:avLst/>
              <a:gdLst>
                <a:gd name="T0" fmla="*/ 36 w 63"/>
                <a:gd name="T1" fmla="*/ 0 h 57"/>
                <a:gd name="T2" fmla="*/ 39 w 63"/>
                <a:gd name="T3" fmla="*/ 3 h 57"/>
                <a:gd name="T4" fmla="*/ 39 w 63"/>
                <a:gd name="T5" fmla="*/ 6 h 57"/>
                <a:gd name="T6" fmla="*/ 39 w 63"/>
                <a:gd name="T7" fmla="*/ 7 h 57"/>
                <a:gd name="T8" fmla="*/ 37 w 63"/>
                <a:gd name="T9" fmla="*/ 10 h 57"/>
                <a:gd name="T10" fmla="*/ 34 w 63"/>
                <a:gd name="T11" fmla="*/ 14 h 57"/>
                <a:gd name="T12" fmla="*/ 30 w 63"/>
                <a:gd name="T13" fmla="*/ 17 h 57"/>
                <a:gd name="T14" fmla="*/ 34 w 63"/>
                <a:gd name="T15" fmla="*/ 17 h 57"/>
                <a:gd name="T16" fmla="*/ 37 w 63"/>
                <a:gd name="T17" fmla="*/ 17 h 57"/>
                <a:gd name="T18" fmla="*/ 37 w 63"/>
                <a:gd name="T19" fmla="*/ 21 h 57"/>
                <a:gd name="T20" fmla="*/ 37 w 63"/>
                <a:gd name="T21" fmla="*/ 25 h 57"/>
                <a:gd name="T22" fmla="*/ 40 w 63"/>
                <a:gd name="T23" fmla="*/ 24 h 57"/>
                <a:gd name="T24" fmla="*/ 43 w 63"/>
                <a:gd name="T25" fmla="*/ 21 h 57"/>
                <a:gd name="T26" fmla="*/ 47 w 63"/>
                <a:gd name="T27" fmla="*/ 20 h 57"/>
                <a:gd name="T28" fmla="*/ 53 w 63"/>
                <a:gd name="T29" fmla="*/ 18 h 57"/>
                <a:gd name="T30" fmla="*/ 57 w 63"/>
                <a:gd name="T31" fmla="*/ 20 h 57"/>
                <a:gd name="T32" fmla="*/ 63 w 63"/>
                <a:gd name="T33" fmla="*/ 21 h 57"/>
                <a:gd name="T34" fmla="*/ 59 w 63"/>
                <a:gd name="T35" fmla="*/ 38 h 57"/>
                <a:gd name="T36" fmla="*/ 56 w 63"/>
                <a:gd name="T37" fmla="*/ 57 h 57"/>
                <a:gd name="T38" fmla="*/ 50 w 63"/>
                <a:gd name="T39" fmla="*/ 57 h 57"/>
                <a:gd name="T40" fmla="*/ 44 w 63"/>
                <a:gd name="T41" fmla="*/ 57 h 57"/>
                <a:gd name="T42" fmla="*/ 43 w 63"/>
                <a:gd name="T43" fmla="*/ 57 h 57"/>
                <a:gd name="T44" fmla="*/ 40 w 63"/>
                <a:gd name="T45" fmla="*/ 55 h 57"/>
                <a:gd name="T46" fmla="*/ 40 w 63"/>
                <a:gd name="T47" fmla="*/ 51 h 57"/>
                <a:gd name="T48" fmla="*/ 39 w 63"/>
                <a:gd name="T49" fmla="*/ 48 h 57"/>
                <a:gd name="T50" fmla="*/ 37 w 63"/>
                <a:gd name="T51" fmla="*/ 50 h 57"/>
                <a:gd name="T52" fmla="*/ 34 w 63"/>
                <a:gd name="T53" fmla="*/ 51 h 57"/>
                <a:gd name="T54" fmla="*/ 32 w 63"/>
                <a:gd name="T55" fmla="*/ 55 h 57"/>
                <a:gd name="T56" fmla="*/ 27 w 63"/>
                <a:gd name="T57" fmla="*/ 57 h 57"/>
                <a:gd name="T58" fmla="*/ 24 w 63"/>
                <a:gd name="T59" fmla="*/ 51 h 57"/>
                <a:gd name="T60" fmla="*/ 22 w 63"/>
                <a:gd name="T61" fmla="*/ 45 h 57"/>
                <a:gd name="T62" fmla="*/ 12 w 63"/>
                <a:gd name="T63" fmla="*/ 45 h 57"/>
                <a:gd name="T64" fmla="*/ 2 w 63"/>
                <a:gd name="T65" fmla="*/ 47 h 57"/>
                <a:gd name="T66" fmla="*/ 0 w 63"/>
                <a:gd name="T67" fmla="*/ 41 h 57"/>
                <a:gd name="T68" fmla="*/ 0 w 63"/>
                <a:gd name="T69" fmla="*/ 37 h 57"/>
                <a:gd name="T70" fmla="*/ 9 w 63"/>
                <a:gd name="T71" fmla="*/ 30 h 57"/>
                <a:gd name="T72" fmla="*/ 20 w 63"/>
                <a:gd name="T73" fmla="*/ 20 h 57"/>
                <a:gd name="T74" fmla="*/ 30 w 63"/>
                <a:gd name="T75" fmla="*/ 10 h 57"/>
                <a:gd name="T76" fmla="*/ 36 w 63"/>
                <a:gd name="T77" fmla="*/ 0 h 5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3"/>
                <a:gd name="T118" fmla="*/ 0 h 57"/>
                <a:gd name="T119" fmla="*/ 63 w 63"/>
                <a:gd name="T120" fmla="*/ 57 h 5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3" h="57">
                  <a:moveTo>
                    <a:pt x="36" y="0"/>
                  </a:moveTo>
                  <a:lnTo>
                    <a:pt x="39" y="3"/>
                  </a:lnTo>
                  <a:lnTo>
                    <a:pt x="39" y="6"/>
                  </a:lnTo>
                  <a:lnTo>
                    <a:pt x="39" y="7"/>
                  </a:lnTo>
                  <a:lnTo>
                    <a:pt x="37" y="10"/>
                  </a:lnTo>
                  <a:lnTo>
                    <a:pt x="34" y="14"/>
                  </a:lnTo>
                  <a:lnTo>
                    <a:pt x="30" y="17"/>
                  </a:lnTo>
                  <a:lnTo>
                    <a:pt x="34" y="17"/>
                  </a:lnTo>
                  <a:lnTo>
                    <a:pt x="37" y="17"/>
                  </a:lnTo>
                  <a:lnTo>
                    <a:pt x="37" y="21"/>
                  </a:lnTo>
                  <a:lnTo>
                    <a:pt x="37" y="25"/>
                  </a:lnTo>
                  <a:lnTo>
                    <a:pt x="40" y="24"/>
                  </a:lnTo>
                  <a:lnTo>
                    <a:pt x="43" y="21"/>
                  </a:lnTo>
                  <a:lnTo>
                    <a:pt x="47" y="20"/>
                  </a:lnTo>
                  <a:lnTo>
                    <a:pt x="53" y="18"/>
                  </a:lnTo>
                  <a:lnTo>
                    <a:pt x="57" y="20"/>
                  </a:lnTo>
                  <a:lnTo>
                    <a:pt x="63" y="21"/>
                  </a:lnTo>
                  <a:lnTo>
                    <a:pt x="59" y="38"/>
                  </a:lnTo>
                  <a:lnTo>
                    <a:pt x="56" y="57"/>
                  </a:lnTo>
                  <a:lnTo>
                    <a:pt x="50" y="57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0" y="55"/>
                  </a:lnTo>
                  <a:lnTo>
                    <a:pt x="40" y="51"/>
                  </a:lnTo>
                  <a:lnTo>
                    <a:pt x="39" y="48"/>
                  </a:lnTo>
                  <a:lnTo>
                    <a:pt x="37" y="50"/>
                  </a:lnTo>
                  <a:lnTo>
                    <a:pt x="34" y="51"/>
                  </a:lnTo>
                  <a:lnTo>
                    <a:pt x="32" y="55"/>
                  </a:lnTo>
                  <a:lnTo>
                    <a:pt x="27" y="57"/>
                  </a:lnTo>
                  <a:lnTo>
                    <a:pt x="24" y="51"/>
                  </a:lnTo>
                  <a:lnTo>
                    <a:pt x="22" y="45"/>
                  </a:lnTo>
                  <a:lnTo>
                    <a:pt x="12" y="45"/>
                  </a:lnTo>
                  <a:lnTo>
                    <a:pt x="2" y="47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9" y="30"/>
                  </a:lnTo>
                  <a:lnTo>
                    <a:pt x="20" y="20"/>
                  </a:lnTo>
                  <a:lnTo>
                    <a:pt x="30" y="1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0" name="Freeform 44"/>
            <p:cNvSpPr>
              <a:spLocks noChangeArrowheads="1"/>
            </p:cNvSpPr>
            <p:nvPr/>
          </p:nvSpPr>
          <p:spPr bwMode="auto">
            <a:xfrm>
              <a:off x="2950" y="416"/>
              <a:ext cx="3" cy="2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1 h 2"/>
                <a:gd name="T4" fmla="*/ 3 w 3"/>
                <a:gd name="T5" fmla="*/ 2 h 2"/>
                <a:gd name="T6" fmla="*/ 1 w 3"/>
                <a:gd name="T7" fmla="*/ 2 h 2"/>
                <a:gd name="T8" fmla="*/ 0 w 3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2"/>
                <a:gd name="T17" fmla="*/ 3 w 3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2">
                  <a:moveTo>
                    <a:pt x="0" y="0"/>
                  </a:moveTo>
                  <a:lnTo>
                    <a:pt x="1" y="1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1" name="Freeform 45"/>
            <p:cNvSpPr>
              <a:spLocks noChangeArrowheads="1"/>
            </p:cNvSpPr>
            <p:nvPr/>
          </p:nvSpPr>
          <p:spPr bwMode="auto">
            <a:xfrm>
              <a:off x="2954" y="418"/>
              <a:ext cx="56" cy="43"/>
            </a:xfrm>
            <a:custGeom>
              <a:avLst/>
              <a:gdLst>
                <a:gd name="T0" fmla="*/ 56 w 56"/>
                <a:gd name="T1" fmla="*/ 19 h 43"/>
                <a:gd name="T2" fmla="*/ 56 w 56"/>
                <a:gd name="T3" fmla="*/ 23 h 43"/>
                <a:gd name="T4" fmla="*/ 56 w 56"/>
                <a:gd name="T5" fmla="*/ 28 h 43"/>
                <a:gd name="T6" fmla="*/ 50 w 56"/>
                <a:gd name="T7" fmla="*/ 30 h 43"/>
                <a:gd name="T8" fmla="*/ 44 w 56"/>
                <a:gd name="T9" fmla="*/ 33 h 43"/>
                <a:gd name="T10" fmla="*/ 46 w 56"/>
                <a:gd name="T11" fmla="*/ 38 h 43"/>
                <a:gd name="T12" fmla="*/ 46 w 56"/>
                <a:gd name="T13" fmla="*/ 42 h 43"/>
                <a:gd name="T14" fmla="*/ 37 w 56"/>
                <a:gd name="T15" fmla="*/ 39 h 43"/>
                <a:gd name="T16" fmla="*/ 30 w 56"/>
                <a:gd name="T17" fmla="*/ 38 h 43"/>
                <a:gd name="T18" fmla="*/ 26 w 56"/>
                <a:gd name="T19" fmla="*/ 36 h 43"/>
                <a:gd name="T20" fmla="*/ 23 w 56"/>
                <a:gd name="T21" fmla="*/ 38 h 43"/>
                <a:gd name="T22" fmla="*/ 20 w 56"/>
                <a:gd name="T23" fmla="*/ 39 h 43"/>
                <a:gd name="T24" fmla="*/ 19 w 56"/>
                <a:gd name="T25" fmla="*/ 43 h 43"/>
                <a:gd name="T26" fmla="*/ 13 w 56"/>
                <a:gd name="T27" fmla="*/ 42 h 43"/>
                <a:gd name="T28" fmla="*/ 9 w 56"/>
                <a:gd name="T29" fmla="*/ 40 h 43"/>
                <a:gd name="T30" fmla="*/ 6 w 56"/>
                <a:gd name="T31" fmla="*/ 38 h 43"/>
                <a:gd name="T32" fmla="*/ 4 w 56"/>
                <a:gd name="T33" fmla="*/ 32 h 43"/>
                <a:gd name="T34" fmla="*/ 12 w 56"/>
                <a:gd name="T35" fmla="*/ 30 h 43"/>
                <a:gd name="T36" fmla="*/ 19 w 56"/>
                <a:gd name="T37" fmla="*/ 29 h 43"/>
                <a:gd name="T38" fmla="*/ 16 w 56"/>
                <a:gd name="T39" fmla="*/ 18 h 43"/>
                <a:gd name="T40" fmla="*/ 13 w 56"/>
                <a:gd name="T41" fmla="*/ 8 h 43"/>
                <a:gd name="T42" fmla="*/ 9 w 56"/>
                <a:gd name="T43" fmla="*/ 6 h 43"/>
                <a:gd name="T44" fmla="*/ 6 w 56"/>
                <a:gd name="T45" fmla="*/ 6 h 43"/>
                <a:gd name="T46" fmla="*/ 3 w 56"/>
                <a:gd name="T47" fmla="*/ 5 h 43"/>
                <a:gd name="T48" fmla="*/ 0 w 56"/>
                <a:gd name="T49" fmla="*/ 2 h 43"/>
                <a:gd name="T50" fmla="*/ 0 w 56"/>
                <a:gd name="T51" fmla="*/ 2 h 43"/>
                <a:gd name="T52" fmla="*/ 0 w 56"/>
                <a:gd name="T53" fmla="*/ 0 h 43"/>
                <a:gd name="T54" fmla="*/ 6 w 56"/>
                <a:gd name="T55" fmla="*/ 0 h 43"/>
                <a:gd name="T56" fmla="*/ 12 w 56"/>
                <a:gd name="T57" fmla="*/ 0 h 43"/>
                <a:gd name="T58" fmla="*/ 22 w 56"/>
                <a:gd name="T59" fmla="*/ 9 h 43"/>
                <a:gd name="T60" fmla="*/ 32 w 56"/>
                <a:gd name="T61" fmla="*/ 15 h 43"/>
                <a:gd name="T62" fmla="*/ 36 w 56"/>
                <a:gd name="T63" fmla="*/ 16 h 43"/>
                <a:gd name="T64" fmla="*/ 42 w 56"/>
                <a:gd name="T65" fmla="*/ 18 h 43"/>
                <a:gd name="T66" fmla="*/ 49 w 56"/>
                <a:gd name="T67" fmla="*/ 19 h 43"/>
                <a:gd name="T68" fmla="*/ 56 w 56"/>
                <a:gd name="T69" fmla="*/ 19 h 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6"/>
                <a:gd name="T106" fmla="*/ 0 h 43"/>
                <a:gd name="T107" fmla="*/ 56 w 56"/>
                <a:gd name="T108" fmla="*/ 43 h 4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6" h="43">
                  <a:moveTo>
                    <a:pt x="56" y="19"/>
                  </a:moveTo>
                  <a:lnTo>
                    <a:pt x="56" y="23"/>
                  </a:lnTo>
                  <a:lnTo>
                    <a:pt x="56" y="28"/>
                  </a:lnTo>
                  <a:lnTo>
                    <a:pt x="50" y="30"/>
                  </a:lnTo>
                  <a:lnTo>
                    <a:pt x="44" y="33"/>
                  </a:lnTo>
                  <a:lnTo>
                    <a:pt x="46" y="38"/>
                  </a:lnTo>
                  <a:lnTo>
                    <a:pt x="46" y="42"/>
                  </a:lnTo>
                  <a:lnTo>
                    <a:pt x="37" y="39"/>
                  </a:lnTo>
                  <a:lnTo>
                    <a:pt x="30" y="38"/>
                  </a:lnTo>
                  <a:lnTo>
                    <a:pt x="26" y="36"/>
                  </a:lnTo>
                  <a:lnTo>
                    <a:pt x="23" y="38"/>
                  </a:lnTo>
                  <a:lnTo>
                    <a:pt x="20" y="39"/>
                  </a:lnTo>
                  <a:lnTo>
                    <a:pt x="19" y="43"/>
                  </a:lnTo>
                  <a:lnTo>
                    <a:pt x="13" y="42"/>
                  </a:lnTo>
                  <a:lnTo>
                    <a:pt x="9" y="40"/>
                  </a:lnTo>
                  <a:lnTo>
                    <a:pt x="6" y="38"/>
                  </a:lnTo>
                  <a:lnTo>
                    <a:pt x="4" y="32"/>
                  </a:lnTo>
                  <a:lnTo>
                    <a:pt x="12" y="30"/>
                  </a:lnTo>
                  <a:lnTo>
                    <a:pt x="19" y="29"/>
                  </a:lnTo>
                  <a:lnTo>
                    <a:pt x="16" y="18"/>
                  </a:lnTo>
                  <a:lnTo>
                    <a:pt x="13" y="8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22" y="9"/>
                  </a:lnTo>
                  <a:lnTo>
                    <a:pt x="32" y="15"/>
                  </a:lnTo>
                  <a:lnTo>
                    <a:pt x="36" y="16"/>
                  </a:lnTo>
                  <a:lnTo>
                    <a:pt x="42" y="18"/>
                  </a:lnTo>
                  <a:lnTo>
                    <a:pt x="49" y="19"/>
                  </a:lnTo>
                  <a:lnTo>
                    <a:pt x="56" y="19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2" name="Freeform 47"/>
            <p:cNvSpPr>
              <a:spLocks noChangeArrowheads="1"/>
            </p:cNvSpPr>
            <p:nvPr/>
          </p:nvSpPr>
          <p:spPr bwMode="auto">
            <a:xfrm>
              <a:off x="2921" y="470"/>
              <a:ext cx="90" cy="108"/>
            </a:xfrm>
            <a:custGeom>
              <a:avLst/>
              <a:gdLst>
                <a:gd name="T0" fmla="*/ 90 w 90"/>
                <a:gd name="T1" fmla="*/ 74 h 108"/>
                <a:gd name="T2" fmla="*/ 56 w 90"/>
                <a:gd name="T3" fmla="*/ 84 h 108"/>
                <a:gd name="T4" fmla="*/ 55 w 90"/>
                <a:gd name="T5" fmla="*/ 91 h 108"/>
                <a:gd name="T6" fmla="*/ 55 w 90"/>
                <a:gd name="T7" fmla="*/ 98 h 108"/>
                <a:gd name="T8" fmla="*/ 50 w 90"/>
                <a:gd name="T9" fmla="*/ 98 h 108"/>
                <a:gd name="T10" fmla="*/ 45 w 90"/>
                <a:gd name="T11" fmla="*/ 98 h 108"/>
                <a:gd name="T12" fmla="*/ 45 w 90"/>
                <a:gd name="T13" fmla="*/ 94 h 108"/>
                <a:gd name="T14" fmla="*/ 45 w 90"/>
                <a:gd name="T15" fmla="*/ 90 h 108"/>
                <a:gd name="T16" fmla="*/ 45 w 90"/>
                <a:gd name="T17" fmla="*/ 90 h 108"/>
                <a:gd name="T18" fmla="*/ 43 w 90"/>
                <a:gd name="T19" fmla="*/ 90 h 108"/>
                <a:gd name="T20" fmla="*/ 40 w 90"/>
                <a:gd name="T21" fmla="*/ 91 h 108"/>
                <a:gd name="T22" fmla="*/ 37 w 90"/>
                <a:gd name="T23" fmla="*/ 91 h 108"/>
                <a:gd name="T24" fmla="*/ 35 w 90"/>
                <a:gd name="T25" fmla="*/ 97 h 108"/>
                <a:gd name="T26" fmla="*/ 32 w 90"/>
                <a:gd name="T27" fmla="*/ 103 h 108"/>
                <a:gd name="T28" fmla="*/ 27 w 90"/>
                <a:gd name="T29" fmla="*/ 106 h 108"/>
                <a:gd name="T30" fmla="*/ 22 w 90"/>
                <a:gd name="T31" fmla="*/ 108 h 108"/>
                <a:gd name="T32" fmla="*/ 20 w 90"/>
                <a:gd name="T33" fmla="*/ 98 h 108"/>
                <a:gd name="T34" fmla="*/ 16 w 90"/>
                <a:gd name="T35" fmla="*/ 91 h 108"/>
                <a:gd name="T36" fmla="*/ 10 w 90"/>
                <a:gd name="T37" fmla="*/ 94 h 108"/>
                <a:gd name="T38" fmla="*/ 6 w 90"/>
                <a:gd name="T39" fmla="*/ 97 h 108"/>
                <a:gd name="T40" fmla="*/ 2 w 90"/>
                <a:gd name="T41" fmla="*/ 94 h 108"/>
                <a:gd name="T42" fmla="*/ 0 w 90"/>
                <a:gd name="T43" fmla="*/ 91 h 108"/>
                <a:gd name="T44" fmla="*/ 6 w 90"/>
                <a:gd name="T45" fmla="*/ 80 h 108"/>
                <a:gd name="T46" fmla="*/ 13 w 90"/>
                <a:gd name="T47" fmla="*/ 68 h 108"/>
                <a:gd name="T48" fmla="*/ 29 w 90"/>
                <a:gd name="T49" fmla="*/ 70 h 108"/>
                <a:gd name="T50" fmla="*/ 45 w 90"/>
                <a:gd name="T51" fmla="*/ 71 h 108"/>
                <a:gd name="T52" fmla="*/ 46 w 90"/>
                <a:gd name="T53" fmla="*/ 64 h 108"/>
                <a:gd name="T54" fmla="*/ 49 w 90"/>
                <a:gd name="T55" fmla="*/ 58 h 108"/>
                <a:gd name="T56" fmla="*/ 52 w 90"/>
                <a:gd name="T57" fmla="*/ 56 h 108"/>
                <a:gd name="T58" fmla="*/ 56 w 90"/>
                <a:gd name="T59" fmla="*/ 53 h 108"/>
                <a:gd name="T60" fmla="*/ 60 w 90"/>
                <a:gd name="T61" fmla="*/ 50 h 108"/>
                <a:gd name="T62" fmla="*/ 63 w 90"/>
                <a:gd name="T63" fmla="*/ 46 h 108"/>
                <a:gd name="T64" fmla="*/ 66 w 90"/>
                <a:gd name="T65" fmla="*/ 41 h 108"/>
                <a:gd name="T66" fmla="*/ 69 w 90"/>
                <a:gd name="T67" fmla="*/ 36 h 108"/>
                <a:gd name="T68" fmla="*/ 63 w 90"/>
                <a:gd name="T69" fmla="*/ 21 h 108"/>
                <a:gd name="T70" fmla="*/ 57 w 90"/>
                <a:gd name="T71" fmla="*/ 8 h 108"/>
                <a:gd name="T72" fmla="*/ 59 w 90"/>
                <a:gd name="T73" fmla="*/ 6 h 108"/>
                <a:gd name="T74" fmla="*/ 60 w 90"/>
                <a:gd name="T75" fmla="*/ 4 h 108"/>
                <a:gd name="T76" fmla="*/ 60 w 90"/>
                <a:gd name="T77" fmla="*/ 4 h 108"/>
                <a:gd name="T78" fmla="*/ 60 w 90"/>
                <a:gd name="T79" fmla="*/ 0 h 108"/>
                <a:gd name="T80" fmla="*/ 65 w 90"/>
                <a:gd name="T81" fmla="*/ 1 h 108"/>
                <a:gd name="T82" fmla="*/ 69 w 90"/>
                <a:gd name="T83" fmla="*/ 1 h 108"/>
                <a:gd name="T84" fmla="*/ 75 w 90"/>
                <a:gd name="T85" fmla="*/ 11 h 108"/>
                <a:gd name="T86" fmla="*/ 82 w 90"/>
                <a:gd name="T87" fmla="*/ 18 h 108"/>
                <a:gd name="T88" fmla="*/ 85 w 90"/>
                <a:gd name="T89" fmla="*/ 31 h 108"/>
                <a:gd name="T90" fmla="*/ 86 w 90"/>
                <a:gd name="T91" fmla="*/ 46 h 108"/>
                <a:gd name="T92" fmla="*/ 89 w 90"/>
                <a:gd name="T93" fmla="*/ 60 h 108"/>
                <a:gd name="T94" fmla="*/ 90 w 90"/>
                <a:gd name="T95" fmla="*/ 74 h 10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90"/>
                <a:gd name="T145" fmla="*/ 0 h 108"/>
                <a:gd name="T146" fmla="*/ 90 w 90"/>
                <a:gd name="T147" fmla="*/ 108 h 10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90" h="108">
                  <a:moveTo>
                    <a:pt x="90" y="74"/>
                  </a:moveTo>
                  <a:lnTo>
                    <a:pt x="56" y="84"/>
                  </a:lnTo>
                  <a:lnTo>
                    <a:pt x="55" y="91"/>
                  </a:lnTo>
                  <a:lnTo>
                    <a:pt x="55" y="98"/>
                  </a:lnTo>
                  <a:lnTo>
                    <a:pt x="50" y="98"/>
                  </a:lnTo>
                  <a:lnTo>
                    <a:pt x="45" y="98"/>
                  </a:lnTo>
                  <a:lnTo>
                    <a:pt x="45" y="94"/>
                  </a:lnTo>
                  <a:lnTo>
                    <a:pt x="45" y="90"/>
                  </a:lnTo>
                  <a:lnTo>
                    <a:pt x="43" y="90"/>
                  </a:lnTo>
                  <a:lnTo>
                    <a:pt x="40" y="91"/>
                  </a:lnTo>
                  <a:lnTo>
                    <a:pt x="37" y="91"/>
                  </a:lnTo>
                  <a:lnTo>
                    <a:pt x="35" y="97"/>
                  </a:lnTo>
                  <a:lnTo>
                    <a:pt x="32" y="103"/>
                  </a:lnTo>
                  <a:lnTo>
                    <a:pt x="27" y="106"/>
                  </a:lnTo>
                  <a:lnTo>
                    <a:pt x="22" y="108"/>
                  </a:lnTo>
                  <a:lnTo>
                    <a:pt x="20" y="98"/>
                  </a:lnTo>
                  <a:lnTo>
                    <a:pt x="16" y="91"/>
                  </a:lnTo>
                  <a:lnTo>
                    <a:pt x="10" y="94"/>
                  </a:lnTo>
                  <a:lnTo>
                    <a:pt x="6" y="97"/>
                  </a:lnTo>
                  <a:lnTo>
                    <a:pt x="2" y="94"/>
                  </a:lnTo>
                  <a:lnTo>
                    <a:pt x="0" y="91"/>
                  </a:lnTo>
                  <a:lnTo>
                    <a:pt x="6" y="80"/>
                  </a:lnTo>
                  <a:lnTo>
                    <a:pt x="13" y="68"/>
                  </a:lnTo>
                  <a:lnTo>
                    <a:pt x="29" y="70"/>
                  </a:lnTo>
                  <a:lnTo>
                    <a:pt x="45" y="71"/>
                  </a:lnTo>
                  <a:lnTo>
                    <a:pt x="46" y="64"/>
                  </a:lnTo>
                  <a:lnTo>
                    <a:pt x="49" y="58"/>
                  </a:lnTo>
                  <a:lnTo>
                    <a:pt x="52" y="56"/>
                  </a:lnTo>
                  <a:lnTo>
                    <a:pt x="56" y="53"/>
                  </a:lnTo>
                  <a:lnTo>
                    <a:pt x="60" y="50"/>
                  </a:lnTo>
                  <a:lnTo>
                    <a:pt x="63" y="46"/>
                  </a:lnTo>
                  <a:lnTo>
                    <a:pt x="66" y="41"/>
                  </a:lnTo>
                  <a:lnTo>
                    <a:pt x="69" y="36"/>
                  </a:lnTo>
                  <a:lnTo>
                    <a:pt x="63" y="21"/>
                  </a:lnTo>
                  <a:lnTo>
                    <a:pt x="57" y="8"/>
                  </a:lnTo>
                  <a:lnTo>
                    <a:pt x="59" y="6"/>
                  </a:lnTo>
                  <a:lnTo>
                    <a:pt x="60" y="4"/>
                  </a:lnTo>
                  <a:lnTo>
                    <a:pt x="60" y="0"/>
                  </a:lnTo>
                  <a:lnTo>
                    <a:pt x="65" y="1"/>
                  </a:lnTo>
                  <a:lnTo>
                    <a:pt x="69" y="1"/>
                  </a:lnTo>
                  <a:lnTo>
                    <a:pt x="75" y="11"/>
                  </a:lnTo>
                  <a:lnTo>
                    <a:pt x="82" y="18"/>
                  </a:lnTo>
                  <a:lnTo>
                    <a:pt x="85" y="31"/>
                  </a:lnTo>
                  <a:lnTo>
                    <a:pt x="86" y="46"/>
                  </a:lnTo>
                  <a:lnTo>
                    <a:pt x="89" y="60"/>
                  </a:lnTo>
                  <a:lnTo>
                    <a:pt x="90" y="74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3" name="Freeform 48"/>
            <p:cNvSpPr>
              <a:spLocks noChangeArrowheads="1"/>
            </p:cNvSpPr>
            <p:nvPr/>
          </p:nvSpPr>
          <p:spPr bwMode="auto">
            <a:xfrm>
              <a:off x="2911" y="564"/>
              <a:ext cx="27" cy="32"/>
            </a:xfrm>
            <a:custGeom>
              <a:avLst/>
              <a:gdLst>
                <a:gd name="T0" fmla="*/ 27 w 27"/>
                <a:gd name="T1" fmla="*/ 10 h 32"/>
                <a:gd name="T2" fmla="*/ 25 w 27"/>
                <a:gd name="T3" fmla="*/ 22 h 32"/>
                <a:gd name="T4" fmla="*/ 23 w 27"/>
                <a:gd name="T5" fmla="*/ 32 h 32"/>
                <a:gd name="T6" fmla="*/ 19 w 27"/>
                <a:gd name="T7" fmla="*/ 32 h 32"/>
                <a:gd name="T8" fmla="*/ 15 w 27"/>
                <a:gd name="T9" fmla="*/ 32 h 32"/>
                <a:gd name="T10" fmla="*/ 13 w 27"/>
                <a:gd name="T11" fmla="*/ 23 h 32"/>
                <a:gd name="T12" fmla="*/ 13 w 27"/>
                <a:gd name="T13" fmla="*/ 13 h 32"/>
                <a:gd name="T14" fmla="*/ 7 w 27"/>
                <a:gd name="T15" fmla="*/ 13 h 32"/>
                <a:gd name="T16" fmla="*/ 6 w 27"/>
                <a:gd name="T17" fmla="*/ 12 h 32"/>
                <a:gd name="T18" fmla="*/ 3 w 27"/>
                <a:gd name="T19" fmla="*/ 10 h 32"/>
                <a:gd name="T20" fmla="*/ 0 w 27"/>
                <a:gd name="T21" fmla="*/ 7 h 32"/>
                <a:gd name="T22" fmla="*/ 2 w 27"/>
                <a:gd name="T23" fmla="*/ 6 h 32"/>
                <a:gd name="T24" fmla="*/ 2 w 27"/>
                <a:gd name="T25" fmla="*/ 3 h 32"/>
                <a:gd name="T26" fmla="*/ 5 w 27"/>
                <a:gd name="T27" fmla="*/ 2 h 32"/>
                <a:gd name="T28" fmla="*/ 9 w 27"/>
                <a:gd name="T29" fmla="*/ 0 h 32"/>
                <a:gd name="T30" fmla="*/ 12 w 27"/>
                <a:gd name="T31" fmla="*/ 4 h 32"/>
                <a:gd name="T32" fmla="*/ 16 w 27"/>
                <a:gd name="T33" fmla="*/ 7 h 32"/>
                <a:gd name="T34" fmla="*/ 20 w 27"/>
                <a:gd name="T35" fmla="*/ 9 h 32"/>
                <a:gd name="T36" fmla="*/ 27 w 27"/>
                <a:gd name="T37" fmla="*/ 10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"/>
                <a:gd name="T58" fmla="*/ 0 h 32"/>
                <a:gd name="T59" fmla="*/ 27 w 27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" h="32">
                  <a:moveTo>
                    <a:pt x="27" y="10"/>
                  </a:moveTo>
                  <a:lnTo>
                    <a:pt x="25" y="22"/>
                  </a:lnTo>
                  <a:lnTo>
                    <a:pt x="23" y="32"/>
                  </a:lnTo>
                  <a:lnTo>
                    <a:pt x="19" y="32"/>
                  </a:lnTo>
                  <a:lnTo>
                    <a:pt x="15" y="32"/>
                  </a:lnTo>
                  <a:lnTo>
                    <a:pt x="13" y="23"/>
                  </a:lnTo>
                  <a:lnTo>
                    <a:pt x="13" y="13"/>
                  </a:lnTo>
                  <a:lnTo>
                    <a:pt x="7" y="13"/>
                  </a:lnTo>
                  <a:lnTo>
                    <a:pt x="6" y="12"/>
                  </a:lnTo>
                  <a:lnTo>
                    <a:pt x="3" y="10"/>
                  </a:lnTo>
                  <a:lnTo>
                    <a:pt x="0" y="7"/>
                  </a:lnTo>
                  <a:lnTo>
                    <a:pt x="2" y="6"/>
                  </a:lnTo>
                  <a:lnTo>
                    <a:pt x="2" y="3"/>
                  </a:lnTo>
                  <a:lnTo>
                    <a:pt x="5" y="2"/>
                  </a:lnTo>
                  <a:lnTo>
                    <a:pt x="9" y="0"/>
                  </a:lnTo>
                  <a:lnTo>
                    <a:pt x="12" y="4"/>
                  </a:lnTo>
                  <a:lnTo>
                    <a:pt x="16" y="7"/>
                  </a:lnTo>
                  <a:lnTo>
                    <a:pt x="20" y="9"/>
                  </a:lnTo>
                  <a:lnTo>
                    <a:pt x="27" y="1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4" name="Freeform 49"/>
            <p:cNvSpPr>
              <a:spLocks noChangeArrowheads="1"/>
            </p:cNvSpPr>
            <p:nvPr/>
          </p:nvSpPr>
          <p:spPr bwMode="auto">
            <a:xfrm>
              <a:off x="2843" y="671"/>
              <a:ext cx="15" cy="40"/>
            </a:xfrm>
            <a:custGeom>
              <a:avLst/>
              <a:gdLst>
                <a:gd name="T0" fmla="*/ 8 w 15"/>
                <a:gd name="T1" fmla="*/ 0 h 40"/>
                <a:gd name="T2" fmla="*/ 13 w 15"/>
                <a:gd name="T3" fmla="*/ 2 h 40"/>
                <a:gd name="T4" fmla="*/ 15 w 15"/>
                <a:gd name="T5" fmla="*/ 2 h 40"/>
                <a:gd name="T6" fmla="*/ 15 w 15"/>
                <a:gd name="T7" fmla="*/ 22 h 40"/>
                <a:gd name="T8" fmla="*/ 13 w 15"/>
                <a:gd name="T9" fmla="*/ 39 h 40"/>
                <a:gd name="T10" fmla="*/ 11 w 15"/>
                <a:gd name="T11" fmla="*/ 39 h 40"/>
                <a:gd name="T12" fmla="*/ 10 w 15"/>
                <a:gd name="T13" fmla="*/ 40 h 40"/>
                <a:gd name="T14" fmla="*/ 5 w 15"/>
                <a:gd name="T15" fmla="*/ 36 h 40"/>
                <a:gd name="T16" fmla="*/ 1 w 15"/>
                <a:gd name="T17" fmla="*/ 33 h 40"/>
                <a:gd name="T18" fmla="*/ 0 w 15"/>
                <a:gd name="T19" fmla="*/ 23 h 40"/>
                <a:gd name="T20" fmla="*/ 1 w 15"/>
                <a:gd name="T21" fmla="*/ 14 h 40"/>
                <a:gd name="T22" fmla="*/ 4 w 15"/>
                <a:gd name="T23" fmla="*/ 7 h 40"/>
                <a:gd name="T24" fmla="*/ 8 w 15"/>
                <a:gd name="T25" fmla="*/ 0 h 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"/>
                <a:gd name="T40" fmla="*/ 0 h 40"/>
                <a:gd name="T41" fmla="*/ 15 w 15"/>
                <a:gd name="T42" fmla="*/ 40 h 4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" h="40">
                  <a:moveTo>
                    <a:pt x="8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5" y="22"/>
                  </a:lnTo>
                  <a:lnTo>
                    <a:pt x="13" y="39"/>
                  </a:lnTo>
                  <a:lnTo>
                    <a:pt x="11" y="39"/>
                  </a:lnTo>
                  <a:lnTo>
                    <a:pt x="10" y="40"/>
                  </a:lnTo>
                  <a:lnTo>
                    <a:pt x="5" y="36"/>
                  </a:lnTo>
                  <a:lnTo>
                    <a:pt x="1" y="33"/>
                  </a:lnTo>
                  <a:lnTo>
                    <a:pt x="0" y="23"/>
                  </a:lnTo>
                  <a:lnTo>
                    <a:pt x="1" y="14"/>
                  </a:lnTo>
                  <a:lnTo>
                    <a:pt x="4" y="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5" name="Freeform 50"/>
            <p:cNvSpPr>
              <a:spLocks noChangeArrowheads="1"/>
            </p:cNvSpPr>
            <p:nvPr/>
          </p:nvSpPr>
          <p:spPr bwMode="auto">
            <a:xfrm>
              <a:off x="596" y="694"/>
              <a:ext cx="111" cy="41"/>
            </a:xfrm>
            <a:custGeom>
              <a:avLst/>
              <a:gdLst>
                <a:gd name="T0" fmla="*/ 68 w 111"/>
                <a:gd name="T1" fmla="*/ 36 h 41"/>
                <a:gd name="T2" fmla="*/ 67 w 111"/>
                <a:gd name="T3" fmla="*/ 31 h 41"/>
                <a:gd name="T4" fmla="*/ 65 w 111"/>
                <a:gd name="T5" fmla="*/ 26 h 41"/>
                <a:gd name="T6" fmla="*/ 45 w 111"/>
                <a:gd name="T7" fmla="*/ 19 h 41"/>
                <a:gd name="T8" fmla="*/ 27 w 111"/>
                <a:gd name="T9" fmla="*/ 10 h 41"/>
                <a:gd name="T10" fmla="*/ 12 w 111"/>
                <a:gd name="T11" fmla="*/ 14 h 41"/>
                <a:gd name="T12" fmla="*/ 0 w 111"/>
                <a:gd name="T13" fmla="*/ 19 h 41"/>
                <a:gd name="T14" fmla="*/ 1 w 111"/>
                <a:gd name="T15" fmla="*/ 17 h 41"/>
                <a:gd name="T16" fmla="*/ 2 w 111"/>
                <a:gd name="T17" fmla="*/ 16 h 41"/>
                <a:gd name="T18" fmla="*/ 7 w 111"/>
                <a:gd name="T19" fmla="*/ 9 h 41"/>
                <a:gd name="T20" fmla="*/ 12 w 111"/>
                <a:gd name="T21" fmla="*/ 4 h 41"/>
                <a:gd name="T22" fmla="*/ 18 w 111"/>
                <a:gd name="T23" fmla="*/ 1 h 41"/>
                <a:gd name="T24" fmla="*/ 25 w 111"/>
                <a:gd name="T25" fmla="*/ 0 h 41"/>
                <a:gd name="T26" fmla="*/ 32 w 111"/>
                <a:gd name="T27" fmla="*/ 1 h 41"/>
                <a:gd name="T28" fmla="*/ 41 w 111"/>
                <a:gd name="T29" fmla="*/ 3 h 41"/>
                <a:gd name="T30" fmla="*/ 49 w 111"/>
                <a:gd name="T31" fmla="*/ 6 h 41"/>
                <a:gd name="T32" fmla="*/ 57 w 111"/>
                <a:gd name="T33" fmla="*/ 9 h 41"/>
                <a:gd name="T34" fmla="*/ 89 w 111"/>
                <a:gd name="T35" fmla="*/ 27 h 41"/>
                <a:gd name="T36" fmla="*/ 111 w 111"/>
                <a:gd name="T37" fmla="*/ 39 h 41"/>
                <a:gd name="T38" fmla="*/ 111 w 111"/>
                <a:gd name="T39" fmla="*/ 40 h 41"/>
                <a:gd name="T40" fmla="*/ 111 w 111"/>
                <a:gd name="T41" fmla="*/ 41 h 41"/>
                <a:gd name="T42" fmla="*/ 94 w 111"/>
                <a:gd name="T43" fmla="*/ 41 h 41"/>
                <a:gd name="T44" fmla="*/ 75 w 111"/>
                <a:gd name="T45" fmla="*/ 41 h 41"/>
                <a:gd name="T46" fmla="*/ 77 w 111"/>
                <a:gd name="T47" fmla="*/ 39 h 41"/>
                <a:gd name="T48" fmla="*/ 77 w 111"/>
                <a:gd name="T49" fmla="*/ 36 h 41"/>
                <a:gd name="T50" fmla="*/ 72 w 111"/>
                <a:gd name="T51" fmla="*/ 36 h 41"/>
                <a:gd name="T52" fmla="*/ 68 w 111"/>
                <a:gd name="T53" fmla="*/ 36 h 4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11"/>
                <a:gd name="T82" fmla="*/ 0 h 41"/>
                <a:gd name="T83" fmla="*/ 111 w 111"/>
                <a:gd name="T84" fmla="*/ 41 h 4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11" h="41">
                  <a:moveTo>
                    <a:pt x="68" y="36"/>
                  </a:moveTo>
                  <a:lnTo>
                    <a:pt x="67" y="31"/>
                  </a:lnTo>
                  <a:lnTo>
                    <a:pt x="65" y="26"/>
                  </a:lnTo>
                  <a:lnTo>
                    <a:pt x="45" y="19"/>
                  </a:lnTo>
                  <a:lnTo>
                    <a:pt x="27" y="10"/>
                  </a:lnTo>
                  <a:lnTo>
                    <a:pt x="12" y="14"/>
                  </a:lnTo>
                  <a:lnTo>
                    <a:pt x="0" y="19"/>
                  </a:lnTo>
                  <a:lnTo>
                    <a:pt x="1" y="17"/>
                  </a:lnTo>
                  <a:lnTo>
                    <a:pt x="2" y="16"/>
                  </a:lnTo>
                  <a:lnTo>
                    <a:pt x="7" y="9"/>
                  </a:lnTo>
                  <a:lnTo>
                    <a:pt x="12" y="4"/>
                  </a:lnTo>
                  <a:lnTo>
                    <a:pt x="18" y="1"/>
                  </a:lnTo>
                  <a:lnTo>
                    <a:pt x="25" y="0"/>
                  </a:lnTo>
                  <a:lnTo>
                    <a:pt x="32" y="1"/>
                  </a:lnTo>
                  <a:lnTo>
                    <a:pt x="41" y="3"/>
                  </a:lnTo>
                  <a:lnTo>
                    <a:pt x="49" y="6"/>
                  </a:lnTo>
                  <a:lnTo>
                    <a:pt x="57" y="9"/>
                  </a:lnTo>
                  <a:lnTo>
                    <a:pt x="89" y="27"/>
                  </a:lnTo>
                  <a:lnTo>
                    <a:pt x="111" y="39"/>
                  </a:lnTo>
                  <a:lnTo>
                    <a:pt x="111" y="40"/>
                  </a:lnTo>
                  <a:lnTo>
                    <a:pt x="111" y="41"/>
                  </a:lnTo>
                  <a:lnTo>
                    <a:pt x="94" y="41"/>
                  </a:lnTo>
                  <a:lnTo>
                    <a:pt x="75" y="41"/>
                  </a:lnTo>
                  <a:lnTo>
                    <a:pt x="77" y="39"/>
                  </a:lnTo>
                  <a:lnTo>
                    <a:pt x="77" y="36"/>
                  </a:lnTo>
                  <a:lnTo>
                    <a:pt x="72" y="36"/>
                  </a:lnTo>
                  <a:lnTo>
                    <a:pt x="68" y="36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6" name="Freeform 51"/>
            <p:cNvSpPr>
              <a:spLocks noChangeArrowheads="1"/>
            </p:cNvSpPr>
            <p:nvPr/>
          </p:nvSpPr>
          <p:spPr bwMode="auto">
            <a:xfrm>
              <a:off x="695" y="737"/>
              <a:ext cx="72" cy="23"/>
            </a:xfrm>
            <a:custGeom>
              <a:avLst/>
              <a:gdLst>
                <a:gd name="T0" fmla="*/ 29 w 72"/>
                <a:gd name="T1" fmla="*/ 0 h 23"/>
                <a:gd name="T2" fmla="*/ 43 w 72"/>
                <a:gd name="T3" fmla="*/ 1 h 23"/>
                <a:gd name="T4" fmla="*/ 55 w 72"/>
                <a:gd name="T5" fmla="*/ 4 h 23"/>
                <a:gd name="T6" fmla="*/ 63 w 72"/>
                <a:gd name="T7" fmla="*/ 8 h 23"/>
                <a:gd name="T8" fmla="*/ 72 w 72"/>
                <a:gd name="T9" fmla="*/ 16 h 23"/>
                <a:gd name="T10" fmla="*/ 70 w 72"/>
                <a:gd name="T11" fmla="*/ 18 h 23"/>
                <a:gd name="T12" fmla="*/ 69 w 72"/>
                <a:gd name="T13" fmla="*/ 21 h 23"/>
                <a:gd name="T14" fmla="*/ 50 w 72"/>
                <a:gd name="T15" fmla="*/ 23 h 23"/>
                <a:gd name="T16" fmla="*/ 32 w 72"/>
                <a:gd name="T17" fmla="*/ 21 h 23"/>
                <a:gd name="T18" fmla="*/ 23 w 72"/>
                <a:gd name="T19" fmla="*/ 21 h 23"/>
                <a:gd name="T20" fmla="*/ 16 w 72"/>
                <a:gd name="T21" fmla="*/ 20 h 23"/>
                <a:gd name="T22" fmla="*/ 8 w 72"/>
                <a:gd name="T23" fmla="*/ 17 h 23"/>
                <a:gd name="T24" fmla="*/ 0 w 72"/>
                <a:gd name="T25" fmla="*/ 14 h 23"/>
                <a:gd name="T26" fmla="*/ 0 w 72"/>
                <a:gd name="T27" fmla="*/ 13 h 23"/>
                <a:gd name="T28" fmla="*/ 0 w 72"/>
                <a:gd name="T29" fmla="*/ 13 h 23"/>
                <a:gd name="T30" fmla="*/ 8 w 72"/>
                <a:gd name="T31" fmla="*/ 10 h 23"/>
                <a:gd name="T32" fmla="*/ 16 w 72"/>
                <a:gd name="T33" fmla="*/ 7 h 23"/>
                <a:gd name="T34" fmla="*/ 23 w 72"/>
                <a:gd name="T35" fmla="*/ 4 h 23"/>
                <a:gd name="T36" fmla="*/ 29 w 72"/>
                <a:gd name="T37" fmla="*/ 0 h 2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23"/>
                <a:gd name="T59" fmla="*/ 72 w 72"/>
                <a:gd name="T60" fmla="*/ 23 h 2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23">
                  <a:moveTo>
                    <a:pt x="29" y="0"/>
                  </a:moveTo>
                  <a:lnTo>
                    <a:pt x="43" y="1"/>
                  </a:lnTo>
                  <a:lnTo>
                    <a:pt x="55" y="4"/>
                  </a:lnTo>
                  <a:lnTo>
                    <a:pt x="63" y="8"/>
                  </a:lnTo>
                  <a:lnTo>
                    <a:pt x="72" y="16"/>
                  </a:lnTo>
                  <a:lnTo>
                    <a:pt x="70" y="18"/>
                  </a:lnTo>
                  <a:lnTo>
                    <a:pt x="69" y="21"/>
                  </a:lnTo>
                  <a:lnTo>
                    <a:pt x="50" y="23"/>
                  </a:lnTo>
                  <a:lnTo>
                    <a:pt x="32" y="21"/>
                  </a:lnTo>
                  <a:lnTo>
                    <a:pt x="23" y="21"/>
                  </a:lnTo>
                  <a:lnTo>
                    <a:pt x="16" y="20"/>
                  </a:lnTo>
                  <a:lnTo>
                    <a:pt x="8" y="17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6" y="7"/>
                  </a:lnTo>
                  <a:lnTo>
                    <a:pt x="23" y="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7" name="Freeform 52"/>
            <p:cNvSpPr>
              <a:spLocks noChangeArrowheads="1"/>
            </p:cNvSpPr>
            <p:nvPr/>
          </p:nvSpPr>
          <p:spPr bwMode="auto">
            <a:xfrm>
              <a:off x="2721" y="737"/>
              <a:ext cx="28" cy="24"/>
            </a:xfrm>
            <a:custGeom>
              <a:avLst/>
              <a:gdLst>
                <a:gd name="T0" fmla="*/ 18 w 28"/>
                <a:gd name="T1" fmla="*/ 0 h 24"/>
                <a:gd name="T2" fmla="*/ 23 w 28"/>
                <a:gd name="T3" fmla="*/ 3 h 24"/>
                <a:gd name="T4" fmla="*/ 25 w 28"/>
                <a:gd name="T5" fmla="*/ 6 h 24"/>
                <a:gd name="T6" fmla="*/ 26 w 28"/>
                <a:gd name="T7" fmla="*/ 7 h 24"/>
                <a:gd name="T8" fmla="*/ 28 w 28"/>
                <a:gd name="T9" fmla="*/ 13 h 24"/>
                <a:gd name="T10" fmla="*/ 28 w 28"/>
                <a:gd name="T11" fmla="*/ 13 h 24"/>
                <a:gd name="T12" fmla="*/ 28 w 28"/>
                <a:gd name="T13" fmla="*/ 14 h 24"/>
                <a:gd name="T14" fmla="*/ 23 w 28"/>
                <a:gd name="T15" fmla="*/ 17 h 24"/>
                <a:gd name="T16" fmla="*/ 19 w 28"/>
                <a:gd name="T17" fmla="*/ 20 h 24"/>
                <a:gd name="T18" fmla="*/ 15 w 28"/>
                <a:gd name="T19" fmla="*/ 23 h 24"/>
                <a:gd name="T20" fmla="*/ 8 w 28"/>
                <a:gd name="T21" fmla="*/ 24 h 24"/>
                <a:gd name="T22" fmla="*/ 5 w 28"/>
                <a:gd name="T23" fmla="*/ 23 h 24"/>
                <a:gd name="T24" fmla="*/ 3 w 28"/>
                <a:gd name="T25" fmla="*/ 21 h 24"/>
                <a:gd name="T26" fmla="*/ 2 w 28"/>
                <a:gd name="T27" fmla="*/ 18 h 24"/>
                <a:gd name="T28" fmla="*/ 0 w 28"/>
                <a:gd name="T29" fmla="*/ 17 h 24"/>
                <a:gd name="T30" fmla="*/ 3 w 28"/>
                <a:gd name="T31" fmla="*/ 11 h 24"/>
                <a:gd name="T32" fmla="*/ 8 w 28"/>
                <a:gd name="T33" fmla="*/ 7 h 24"/>
                <a:gd name="T34" fmla="*/ 12 w 28"/>
                <a:gd name="T35" fmla="*/ 4 h 24"/>
                <a:gd name="T36" fmla="*/ 18 w 28"/>
                <a:gd name="T37" fmla="*/ 0 h 2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8"/>
                <a:gd name="T58" fmla="*/ 0 h 24"/>
                <a:gd name="T59" fmla="*/ 28 w 28"/>
                <a:gd name="T60" fmla="*/ 24 h 2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8" h="24">
                  <a:moveTo>
                    <a:pt x="18" y="0"/>
                  </a:moveTo>
                  <a:lnTo>
                    <a:pt x="23" y="3"/>
                  </a:lnTo>
                  <a:lnTo>
                    <a:pt x="25" y="6"/>
                  </a:lnTo>
                  <a:lnTo>
                    <a:pt x="26" y="7"/>
                  </a:lnTo>
                  <a:lnTo>
                    <a:pt x="28" y="13"/>
                  </a:lnTo>
                  <a:lnTo>
                    <a:pt x="28" y="14"/>
                  </a:lnTo>
                  <a:lnTo>
                    <a:pt x="23" y="17"/>
                  </a:lnTo>
                  <a:lnTo>
                    <a:pt x="19" y="20"/>
                  </a:lnTo>
                  <a:lnTo>
                    <a:pt x="15" y="23"/>
                  </a:lnTo>
                  <a:lnTo>
                    <a:pt x="8" y="24"/>
                  </a:lnTo>
                  <a:lnTo>
                    <a:pt x="5" y="23"/>
                  </a:lnTo>
                  <a:lnTo>
                    <a:pt x="3" y="21"/>
                  </a:lnTo>
                  <a:lnTo>
                    <a:pt x="2" y="18"/>
                  </a:lnTo>
                  <a:lnTo>
                    <a:pt x="0" y="17"/>
                  </a:lnTo>
                  <a:lnTo>
                    <a:pt x="3" y="11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8" name="Freeform 53"/>
            <p:cNvSpPr>
              <a:spLocks noChangeArrowheads="1"/>
            </p:cNvSpPr>
            <p:nvPr/>
          </p:nvSpPr>
          <p:spPr bwMode="auto">
            <a:xfrm>
              <a:off x="2857" y="758"/>
              <a:ext cx="26" cy="56"/>
            </a:xfrm>
            <a:custGeom>
              <a:avLst/>
              <a:gdLst>
                <a:gd name="T0" fmla="*/ 4 w 26"/>
                <a:gd name="T1" fmla="*/ 0 h 56"/>
                <a:gd name="T2" fmla="*/ 7 w 26"/>
                <a:gd name="T3" fmla="*/ 0 h 56"/>
                <a:gd name="T4" fmla="*/ 10 w 26"/>
                <a:gd name="T5" fmla="*/ 0 h 56"/>
                <a:gd name="T6" fmla="*/ 16 w 26"/>
                <a:gd name="T7" fmla="*/ 5 h 56"/>
                <a:gd name="T8" fmla="*/ 20 w 26"/>
                <a:gd name="T9" fmla="*/ 10 h 56"/>
                <a:gd name="T10" fmla="*/ 24 w 26"/>
                <a:gd name="T11" fmla="*/ 17 h 56"/>
                <a:gd name="T12" fmla="*/ 26 w 26"/>
                <a:gd name="T13" fmla="*/ 26 h 56"/>
                <a:gd name="T14" fmla="*/ 21 w 26"/>
                <a:gd name="T15" fmla="*/ 29 h 56"/>
                <a:gd name="T16" fmla="*/ 17 w 26"/>
                <a:gd name="T17" fmla="*/ 32 h 56"/>
                <a:gd name="T18" fmla="*/ 19 w 26"/>
                <a:gd name="T19" fmla="*/ 45 h 56"/>
                <a:gd name="T20" fmla="*/ 19 w 26"/>
                <a:gd name="T21" fmla="*/ 56 h 56"/>
                <a:gd name="T22" fmla="*/ 17 w 26"/>
                <a:gd name="T23" fmla="*/ 56 h 56"/>
                <a:gd name="T24" fmla="*/ 17 w 26"/>
                <a:gd name="T25" fmla="*/ 56 h 56"/>
                <a:gd name="T26" fmla="*/ 9 w 26"/>
                <a:gd name="T27" fmla="*/ 50 h 56"/>
                <a:gd name="T28" fmla="*/ 0 w 26"/>
                <a:gd name="T29" fmla="*/ 45 h 56"/>
                <a:gd name="T30" fmla="*/ 0 w 26"/>
                <a:gd name="T31" fmla="*/ 25 h 56"/>
                <a:gd name="T32" fmla="*/ 0 w 26"/>
                <a:gd name="T33" fmla="*/ 5 h 56"/>
                <a:gd name="T34" fmla="*/ 3 w 26"/>
                <a:gd name="T35" fmla="*/ 2 h 56"/>
                <a:gd name="T36" fmla="*/ 4 w 26"/>
                <a:gd name="T37" fmla="*/ 0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6"/>
                <a:gd name="T58" fmla="*/ 0 h 56"/>
                <a:gd name="T59" fmla="*/ 26 w 26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6" h="56">
                  <a:moveTo>
                    <a:pt x="4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5"/>
                  </a:lnTo>
                  <a:lnTo>
                    <a:pt x="20" y="10"/>
                  </a:lnTo>
                  <a:lnTo>
                    <a:pt x="24" y="17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7" y="32"/>
                  </a:lnTo>
                  <a:lnTo>
                    <a:pt x="19" y="45"/>
                  </a:lnTo>
                  <a:lnTo>
                    <a:pt x="19" y="56"/>
                  </a:lnTo>
                  <a:lnTo>
                    <a:pt x="17" y="56"/>
                  </a:lnTo>
                  <a:lnTo>
                    <a:pt x="9" y="50"/>
                  </a:lnTo>
                  <a:lnTo>
                    <a:pt x="0" y="45"/>
                  </a:lnTo>
                  <a:lnTo>
                    <a:pt x="0" y="25"/>
                  </a:lnTo>
                  <a:lnTo>
                    <a:pt x="0" y="5"/>
                  </a:lnTo>
                  <a:lnTo>
                    <a:pt x="3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9" name="Freeform 54"/>
            <p:cNvSpPr>
              <a:spLocks noChangeArrowheads="1"/>
            </p:cNvSpPr>
            <p:nvPr/>
          </p:nvSpPr>
          <p:spPr bwMode="auto">
            <a:xfrm>
              <a:off x="2756" y="770"/>
              <a:ext cx="21" cy="27"/>
            </a:xfrm>
            <a:custGeom>
              <a:avLst/>
              <a:gdLst>
                <a:gd name="T0" fmla="*/ 14 w 21"/>
                <a:gd name="T1" fmla="*/ 0 h 27"/>
                <a:gd name="T2" fmla="*/ 17 w 21"/>
                <a:gd name="T3" fmla="*/ 4 h 27"/>
                <a:gd name="T4" fmla="*/ 21 w 21"/>
                <a:gd name="T5" fmla="*/ 8 h 27"/>
                <a:gd name="T6" fmla="*/ 18 w 21"/>
                <a:gd name="T7" fmla="*/ 10 h 27"/>
                <a:gd name="T8" fmla="*/ 15 w 21"/>
                <a:gd name="T9" fmla="*/ 11 h 27"/>
                <a:gd name="T10" fmla="*/ 13 w 21"/>
                <a:gd name="T11" fmla="*/ 8 h 27"/>
                <a:gd name="T12" fmla="*/ 11 w 21"/>
                <a:gd name="T13" fmla="*/ 8 h 27"/>
                <a:gd name="T14" fmla="*/ 8 w 21"/>
                <a:gd name="T15" fmla="*/ 11 h 27"/>
                <a:gd name="T16" fmla="*/ 7 w 21"/>
                <a:gd name="T17" fmla="*/ 14 h 27"/>
                <a:gd name="T18" fmla="*/ 8 w 21"/>
                <a:gd name="T19" fmla="*/ 18 h 27"/>
                <a:gd name="T20" fmla="*/ 8 w 21"/>
                <a:gd name="T21" fmla="*/ 21 h 27"/>
                <a:gd name="T22" fmla="*/ 8 w 21"/>
                <a:gd name="T23" fmla="*/ 23 h 27"/>
                <a:gd name="T24" fmla="*/ 7 w 21"/>
                <a:gd name="T25" fmla="*/ 27 h 27"/>
                <a:gd name="T26" fmla="*/ 4 w 21"/>
                <a:gd name="T27" fmla="*/ 23 h 27"/>
                <a:gd name="T28" fmla="*/ 0 w 21"/>
                <a:gd name="T29" fmla="*/ 20 h 27"/>
                <a:gd name="T30" fmla="*/ 5 w 21"/>
                <a:gd name="T31" fmla="*/ 13 h 27"/>
                <a:gd name="T32" fmla="*/ 11 w 21"/>
                <a:gd name="T33" fmla="*/ 1 h 27"/>
                <a:gd name="T34" fmla="*/ 13 w 21"/>
                <a:gd name="T35" fmla="*/ 1 h 27"/>
                <a:gd name="T36" fmla="*/ 14 w 21"/>
                <a:gd name="T37" fmla="*/ 0 h 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"/>
                <a:gd name="T58" fmla="*/ 0 h 27"/>
                <a:gd name="T59" fmla="*/ 21 w 21"/>
                <a:gd name="T60" fmla="*/ 27 h 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" h="27">
                  <a:moveTo>
                    <a:pt x="14" y="0"/>
                  </a:moveTo>
                  <a:lnTo>
                    <a:pt x="17" y="4"/>
                  </a:lnTo>
                  <a:lnTo>
                    <a:pt x="21" y="8"/>
                  </a:lnTo>
                  <a:lnTo>
                    <a:pt x="18" y="10"/>
                  </a:lnTo>
                  <a:lnTo>
                    <a:pt x="15" y="11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7" y="14"/>
                  </a:lnTo>
                  <a:lnTo>
                    <a:pt x="8" y="18"/>
                  </a:lnTo>
                  <a:lnTo>
                    <a:pt x="8" y="21"/>
                  </a:lnTo>
                  <a:lnTo>
                    <a:pt x="8" y="23"/>
                  </a:lnTo>
                  <a:lnTo>
                    <a:pt x="7" y="27"/>
                  </a:lnTo>
                  <a:lnTo>
                    <a:pt x="4" y="23"/>
                  </a:lnTo>
                  <a:lnTo>
                    <a:pt x="0" y="20"/>
                  </a:lnTo>
                  <a:lnTo>
                    <a:pt x="5" y="13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0" name="Freeform 55"/>
            <p:cNvSpPr>
              <a:spLocks noChangeArrowheads="1"/>
            </p:cNvSpPr>
            <p:nvPr/>
          </p:nvSpPr>
          <p:spPr bwMode="auto">
            <a:xfrm>
              <a:off x="2866" y="811"/>
              <a:ext cx="7" cy="7"/>
            </a:xfrm>
            <a:custGeom>
              <a:avLst/>
              <a:gdLst>
                <a:gd name="T0" fmla="*/ 0 w 7"/>
                <a:gd name="T1" fmla="*/ 7 h 7"/>
                <a:gd name="T2" fmla="*/ 0 w 7"/>
                <a:gd name="T3" fmla="*/ 3 h 7"/>
                <a:gd name="T4" fmla="*/ 1 w 7"/>
                <a:gd name="T5" fmla="*/ 0 h 7"/>
                <a:gd name="T6" fmla="*/ 1 w 7"/>
                <a:gd name="T7" fmla="*/ 0 h 7"/>
                <a:gd name="T8" fmla="*/ 2 w 7"/>
                <a:gd name="T9" fmla="*/ 0 h 7"/>
                <a:gd name="T10" fmla="*/ 4 w 7"/>
                <a:gd name="T11" fmla="*/ 4 h 7"/>
                <a:gd name="T12" fmla="*/ 7 w 7"/>
                <a:gd name="T13" fmla="*/ 7 h 7"/>
                <a:gd name="T14" fmla="*/ 2 w 7"/>
                <a:gd name="T15" fmla="*/ 7 h 7"/>
                <a:gd name="T16" fmla="*/ 0 w 7"/>
                <a:gd name="T17" fmla="*/ 7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7"/>
                <a:gd name="T29" fmla="*/ 7 w 7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7">
                  <a:moveTo>
                    <a:pt x="0" y="7"/>
                  </a:moveTo>
                  <a:lnTo>
                    <a:pt x="0" y="3"/>
                  </a:lnTo>
                  <a:lnTo>
                    <a:pt x="1" y="0"/>
                  </a:lnTo>
                  <a:lnTo>
                    <a:pt x="2" y="0"/>
                  </a:lnTo>
                  <a:lnTo>
                    <a:pt x="4" y="4"/>
                  </a:lnTo>
                  <a:lnTo>
                    <a:pt x="7" y="7"/>
                  </a:lnTo>
                  <a:lnTo>
                    <a:pt x="2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1" name="Freeform 56"/>
            <p:cNvSpPr>
              <a:spLocks noChangeArrowheads="1"/>
            </p:cNvSpPr>
            <p:nvPr/>
          </p:nvSpPr>
          <p:spPr bwMode="auto">
            <a:xfrm>
              <a:off x="2883" y="815"/>
              <a:ext cx="10" cy="9"/>
            </a:xfrm>
            <a:custGeom>
              <a:avLst/>
              <a:gdLst>
                <a:gd name="T0" fmla="*/ 0 w 10"/>
                <a:gd name="T1" fmla="*/ 0 h 9"/>
                <a:gd name="T2" fmla="*/ 4 w 10"/>
                <a:gd name="T3" fmla="*/ 0 h 9"/>
                <a:gd name="T4" fmla="*/ 8 w 10"/>
                <a:gd name="T5" fmla="*/ 0 h 9"/>
                <a:gd name="T6" fmla="*/ 8 w 10"/>
                <a:gd name="T7" fmla="*/ 2 h 9"/>
                <a:gd name="T8" fmla="*/ 8 w 10"/>
                <a:gd name="T9" fmla="*/ 3 h 9"/>
                <a:gd name="T10" fmla="*/ 10 w 10"/>
                <a:gd name="T11" fmla="*/ 6 h 9"/>
                <a:gd name="T12" fmla="*/ 10 w 10"/>
                <a:gd name="T13" fmla="*/ 9 h 9"/>
                <a:gd name="T14" fmla="*/ 7 w 10"/>
                <a:gd name="T15" fmla="*/ 8 h 9"/>
                <a:gd name="T16" fmla="*/ 4 w 10"/>
                <a:gd name="T17" fmla="*/ 6 h 9"/>
                <a:gd name="T18" fmla="*/ 1 w 10"/>
                <a:gd name="T19" fmla="*/ 5 h 9"/>
                <a:gd name="T20" fmla="*/ 0 w 10"/>
                <a:gd name="T21" fmla="*/ 0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"/>
                <a:gd name="T34" fmla="*/ 0 h 9"/>
                <a:gd name="T35" fmla="*/ 10 w 10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" h="9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8" y="3"/>
                  </a:lnTo>
                  <a:lnTo>
                    <a:pt x="10" y="6"/>
                  </a:lnTo>
                  <a:lnTo>
                    <a:pt x="10" y="9"/>
                  </a:lnTo>
                  <a:lnTo>
                    <a:pt x="7" y="8"/>
                  </a:lnTo>
                  <a:lnTo>
                    <a:pt x="4" y="6"/>
                  </a:lnTo>
                  <a:lnTo>
                    <a:pt x="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2" name="Freeform 57"/>
            <p:cNvSpPr>
              <a:spLocks noChangeArrowheads="1"/>
            </p:cNvSpPr>
            <p:nvPr/>
          </p:nvSpPr>
          <p:spPr bwMode="auto">
            <a:xfrm>
              <a:off x="2870" y="823"/>
              <a:ext cx="6" cy="14"/>
            </a:xfrm>
            <a:custGeom>
              <a:avLst/>
              <a:gdLst>
                <a:gd name="T0" fmla="*/ 0 w 6"/>
                <a:gd name="T1" fmla="*/ 0 h 14"/>
                <a:gd name="T2" fmla="*/ 3 w 6"/>
                <a:gd name="T3" fmla="*/ 2 h 14"/>
                <a:gd name="T4" fmla="*/ 4 w 6"/>
                <a:gd name="T5" fmla="*/ 5 h 14"/>
                <a:gd name="T6" fmla="*/ 6 w 6"/>
                <a:gd name="T7" fmla="*/ 8 h 14"/>
                <a:gd name="T8" fmla="*/ 6 w 6"/>
                <a:gd name="T9" fmla="*/ 14 h 14"/>
                <a:gd name="T10" fmla="*/ 4 w 6"/>
                <a:gd name="T11" fmla="*/ 14 h 14"/>
                <a:gd name="T12" fmla="*/ 3 w 6"/>
                <a:gd name="T13" fmla="*/ 12 h 14"/>
                <a:gd name="T14" fmla="*/ 1 w 6"/>
                <a:gd name="T15" fmla="*/ 7 h 14"/>
                <a:gd name="T16" fmla="*/ 0 w 6"/>
                <a:gd name="T17" fmla="*/ 0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14"/>
                <a:gd name="T29" fmla="*/ 6 w 6"/>
                <a:gd name="T30" fmla="*/ 14 h 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14">
                  <a:moveTo>
                    <a:pt x="0" y="0"/>
                  </a:moveTo>
                  <a:lnTo>
                    <a:pt x="3" y="2"/>
                  </a:lnTo>
                  <a:lnTo>
                    <a:pt x="4" y="5"/>
                  </a:lnTo>
                  <a:lnTo>
                    <a:pt x="6" y="8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3" y="12"/>
                  </a:lnTo>
                  <a:lnTo>
                    <a:pt x="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3" name="Freeform 58"/>
            <p:cNvSpPr>
              <a:spLocks noChangeArrowheads="1"/>
            </p:cNvSpPr>
            <p:nvPr/>
          </p:nvSpPr>
          <p:spPr bwMode="auto">
            <a:xfrm>
              <a:off x="2898" y="823"/>
              <a:ext cx="8" cy="7"/>
            </a:xfrm>
            <a:custGeom>
              <a:avLst/>
              <a:gdLst>
                <a:gd name="T0" fmla="*/ 3 w 8"/>
                <a:gd name="T1" fmla="*/ 0 h 7"/>
                <a:gd name="T2" fmla="*/ 6 w 8"/>
                <a:gd name="T3" fmla="*/ 1 h 7"/>
                <a:gd name="T4" fmla="*/ 8 w 8"/>
                <a:gd name="T5" fmla="*/ 4 h 7"/>
                <a:gd name="T6" fmla="*/ 8 w 8"/>
                <a:gd name="T7" fmla="*/ 5 h 7"/>
                <a:gd name="T8" fmla="*/ 6 w 8"/>
                <a:gd name="T9" fmla="*/ 7 h 7"/>
                <a:gd name="T10" fmla="*/ 3 w 8"/>
                <a:gd name="T11" fmla="*/ 7 h 7"/>
                <a:gd name="T12" fmla="*/ 0 w 8"/>
                <a:gd name="T13" fmla="*/ 7 h 7"/>
                <a:gd name="T14" fmla="*/ 0 w 8"/>
                <a:gd name="T15" fmla="*/ 5 h 7"/>
                <a:gd name="T16" fmla="*/ 0 w 8"/>
                <a:gd name="T17" fmla="*/ 2 h 7"/>
                <a:gd name="T18" fmla="*/ 2 w 8"/>
                <a:gd name="T19" fmla="*/ 2 h 7"/>
                <a:gd name="T20" fmla="*/ 3 w 8"/>
                <a:gd name="T21" fmla="*/ 2 h 7"/>
                <a:gd name="T22" fmla="*/ 3 w 8"/>
                <a:gd name="T23" fmla="*/ 1 h 7"/>
                <a:gd name="T24" fmla="*/ 3 w 8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7"/>
                <a:gd name="T41" fmla="*/ 8 w 8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7">
                  <a:moveTo>
                    <a:pt x="3" y="0"/>
                  </a:moveTo>
                  <a:lnTo>
                    <a:pt x="6" y="1"/>
                  </a:lnTo>
                  <a:lnTo>
                    <a:pt x="8" y="4"/>
                  </a:lnTo>
                  <a:lnTo>
                    <a:pt x="8" y="5"/>
                  </a:lnTo>
                  <a:lnTo>
                    <a:pt x="6" y="7"/>
                  </a:lnTo>
                  <a:lnTo>
                    <a:pt x="3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4" name="Freeform 59"/>
            <p:cNvSpPr>
              <a:spLocks noChangeArrowheads="1"/>
            </p:cNvSpPr>
            <p:nvPr/>
          </p:nvSpPr>
          <p:spPr bwMode="auto">
            <a:xfrm>
              <a:off x="2897" y="834"/>
              <a:ext cx="9" cy="6"/>
            </a:xfrm>
            <a:custGeom>
              <a:avLst/>
              <a:gdLst>
                <a:gd name="T0" fmla="*/ 4 w 9"/>
                <a:gd name="T1" fmla="*/ 0 h 6"/>
                <a:gd name="T2" fmla="*/ 7 w 9"/>
                <a:gd name="T3" fmla="*/ 3 h 6"/>
                <a:gd name="T4" fmla="*/ 9 w 9"/>
                <a:gd name="T5" fmla="*/ 6 h 6"/>
                <a:gd name="T6" fmla="*/ 6 w 9"/>
                <a:gd name="T7" fmla="*/ 6 h 6"/>
                <a:gd name="T8" fmla="*/ 3 w 9"/>
                <a:gd name="T9" fmla="*/ 6 h 6"/>
                <a:gd name="T10" fmla="*/ 1 w 9"/>
                <a:gd name="T11" fmla="*/ 4 h 6"/>
                <a:gd name="T12" fmla="*/ 0 w 9"/>
                <a:gd name="T13" fmla="*/ 3 h 6"/>
                <a:gd name="T14" fmla="*/ 1 w 9"/>
                <a:gd name="T15" fmla="*/ 3 h 6"/>
                <a:gd name="T16" fmla="*/ 3 w 9"/>
                <a:gd name="T17" fmla="*/ 3 h 6"/>
                <a:gd name="T18" fmla="*/ 4 w 9"/>
                <a:gd name="T19" fmla="*/ 1 h 6"/>
                <a:gd name="T20" fmla="*/ 4 w 9"/>
                <a:gd name="T21" fmla="*/ 0 h 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6"/>
                <a:gd name="T35" fmla="*/ 9 w 9"/>
                <a:gd name="T36" fmla="*/ 6 h 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6">
                  <a:moveTo>
                    <a:pt x="4" y="0"/>
                  </a:moveTo>
                  <a:lnTo>
                    <a:pt x="7" y="3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5" name="Freeform 60"/>
            <p:cNvSpPr>
              <a:spLocks noChangeArrowheads="1"/>
            </p:cNvSpPr>
            <p:nvPr/>
          </p:nvSpPr>
          <p:spPr bwMode="auto">
            <a:xfrm>
              <a:off x="2914" y="837"/>
              <a:ext cx="9" cy="4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1 h 4"/>
                <a:gd name="T4" fmla="*/ 9 w 9"/>
                <a:gd name="T5" fmla="*/ 3 h 4"/>
                <a:gd name="T6" fmla="*/ 9 w 9"/>
                <a:gd name="T7" fmla="*/ 4 h 4"/>
                <a:gd name="T8" fmla="*/ 9 w 9"/>
                <a:gd name="T9" fmla="*/ 4 h 4"/>
                <a:gd name="T10" fmla="*/ 6 w 9"/>
                <a:gd name="T11" fmla="*/ 4 h 4"/>
                <a:gd name="T12" fmla="*/ 4 w 9"/>
                <a:gd name="T13" fmla="*/ 4 h 4"/>
                <a:gd name="T14" fmla="*/ 2 w 9"/>
                <a:gd name="T15" fmla="*/ 3 h 4"/>
                <a:gd name="T16" fmla="*/ 0 w 9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4"/>
                <a:gd name="T29" fmla="*/ 9 w 9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4">
                  <a:moveTo>
                    <a:pt x="0" y="0"/>
                  </a:moveTo>
                  <a:lnTo>
                    <a:pt x="4" y="1"/>
                  </a:lnTo>
                  <a:lnTo>
                    <a:pt x="9" y="3"/>
                  </a:lnTo>
                  <a:lnTo>
                    <a:pt x="9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6" name="Freeform 61"/>
            <p:cNvSpPr>
              <a:spLocks noChangeArrowheads="1"/>
            </p:cNvSpPr>
            <p:nvPr/>
          </p:nvSpPr>
          <p:spPr bwMode="auto">
            <a:xfrm>
              <a:off x="2886" y="844"/>
              <a:ext cx="8" cy="14"/>
            </a:xfrm>
            <a:custGeom>
              <a:avLst/>
              <a:gdLst>
                <a:gd name="T0" fmla="*/ 1 w 8"/>
                <a:gd name="T1" fmla="*/ 0 h 14"/>
                <a:gd name="T2" fmla="*/ 4 w 8"/>
                <a:gd name="T3" fmla="*/ 4 h 14"/>
                <a:gd name="T4" fmla="*/ 7 w 8"/>
                <a:gd name="T5" fmla="*/ 7 h 14"/>
                <a:gd name="T6" fmla="*/ 8 w 8"/>
                <a:gd name="T7" fmla="*/ 10 h 14"/>
                <a:gd name="T8" fmla="*/ 8 w 8"/>
                <a:gd name="T9" fmla="*/ 14 h 14"/>
                <a:gd name="T10" fmla="*/ 8 w 8"/>
                <a:gd name="T11" fmla="*/ 14 h 14"/>
                <a:gd name="T12" fmla="*/ 7 w 8"/>
                <a:gd name="T13" fmla="*/ 14 h 14"/>
                <a:gd name="T14" fmla="*/ 2 w 8"/>
                <a:gd name="T15" fmla="*/ 13 h 14"/>
                <a:gd name="T16" fmla="*/ 0 w 8"/>
                <a:gd name="T17" fmla="*/ 13 h 14"/>
                <a:gd name="T18" fmla="*/ 0 w 8"/>
                <a:gd name="T19" fmla="*/ 7 h 14"/>
                <a:gd name="T20" fmla="*/ 1 w 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14"/>
                <a:gd name="T35" fmla="*/ 8 w 8"/>
                <a:gd name="T36" fmla="*/ 14 h 1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14">
                  <a:moveTo>
                    <a:pt x="1" y="0"/>
                  </a:moveTo>
                  <a:lnTo>
                    <a:pt x="4" y="4"/>
                  </a:lnTo>
                  <a:lnTo>
                    <a:pt x="7" y="7"/>
                  </a:lnTo>
                  <a:lnTo>
                    <a:pt x="8" y="10"/>
                  </a:lnTo>
                  <a:lnTo>
                    <a:pt x="8" y="14"/>
                  </a:lnTo>
                  <a:lnTo>
                    <a:pt x="7" y="14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7" name="Freeform 62"/>
            <p:cNvSpPr>
              <a:spLocks noChangeArrowheads="1"/>
            </p:cNvSpPr>
            <p:nvPr/>
          </p:nvSpPr>
          <p:spPr bwMode="auto">
            <a:xfrm>
              <a:off x="2910" y="847"/>
              <a:ext cx="14" cy="7"/>
            </a:xfrm>
            <a:custGeom>
              <a:avLst/>
              <a:gdLst>
                <a:gd name="T0" fmla="*/ 8 w 14"/>
                <a:gd name="T1" fmla="*/ 0 h 7"/>
                <a:gd name="T2" fmla="*/ 11 w 14"/>
                <a:gd name="T3" fmla="*/ 1 h 7"/>
                <a:gd name="T4" fmla="*/ 13 w 14"/>
                <a:gd name="T5" fmla="*/ 3 h 7"/>
                <a:gd name="T6" fmla="*/ 13 w 14"/>
                <a:gd name="T7" fmla="*/ 3 h 7"/>
                <a:gd name="T8" fmla="*/ 14 w 14"/>
                <a:gd name="T9" fmla="*/ 7 h 7"/>
                <a:gd name="T10" fmla="*/ 10 w 14"/>
                <a:gd name="T11" fmla="*/ 7 h 7"/>
                <a:gd name="T12" fmla="*/ 4 w 14"/>
                <a:gd name="T13" fmla="*/ 7 h 7"/>
                <a:gd name="T14" fmla="*/ 3 w 14"/>
                <a:gd name="T15" fmla="*/ 4 h 7"/>
                <a:gd name="T16" fmla="*/ 0 w 14"/>
                <a:gd name="T17" fmla="*/ 3 h 7"/>
                <a:gd name="T18" fmla="*/ 4 w 14"/>
                <a:gd name="T19" fmla="*/ 1 h 7"/>
                <a:gd name="T20" fmla="*/ 8 w 14"/>
                <a:gd name="T21" fmla="*/ 0 h 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7"/>
                <a:gd name="T35" fmla="*/ 14 w 14"/>
                <a:gd name="T36" fmla="*/ 7 h 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7">
                  <a:moveTo>
                    <a:pt x="8" y="0"/>
                  </a:moveTo>
                  <a:lnTo>
                    <a:pt x="11" y="1"/>
                  </a:lnTo>
                  <a:lnTo>
                    <a:pt x="13" y="3"/>
                  </a:lnTo>
                  <a:lnTo>
                    <a:pt x="14" y="7"/>
                  </a:lnTo>
                  <a:lnTo>
                    <a:pt x="10" y="7"/>
                  </a:lnTo>
                  <a:lnTo>
                    <a:pt x="4" y="7"/>
                  </a:lnTo>
                  <a:lnTo>
                    <a:pt x="3" y="4"/>
                  </a:lnTo>
                  <a:lnTo>
                    <a:pt x="0" y="3"/>
                  </a:lnTo>
                  <a:lnTo>
                    <a:pt x="4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8" name="Freeform 63"/>
            <p:cNvSpPr>
              <a:spLocks noChangeArrowheads="1"/>
            </p:cNvSpPr>
            <p:nvPr/>
          </p:nvSpPr>
          <p:spPr bwMode="auto">
            <a:xfrm>
              <a:off x="2894" y="861"/>
              <a:ext cx="9" cy="16"/>
            </a:xfrm>
            <a:custGeom>
              <a:avLst/>
              <a:gdLst>
                <a:gd name="T0" fmla="*/ 6 w 9"/>
                <a:gd name="T1" fmla="*/ 0 h 16"/>
                <a:gd name="T2" fmla="*/ 9 w 9"/>
                <a:gd name="T3" fmla="*/ 1 h 16"/>
                <a:gd name="T4" fmla="*/ 9 w 9"/>
                <a:gd name="T5" fmla="*/ 6 h 16"/>
                <a:gd name="T6" fmla="*/ 6 w 9"/>
                <a:gd name="T7" fmla="*/ 10 h 16"/>
                <a:gd name="T8" fmla="*/ 3 w 9"/>
                <a:gd name="T9" fmla="*/ 16 h 16"/>
                <a:gd name="T10" fmla="*/ 3 w 9"/>
                <a:gd name="T11" fmla="*/ 14 h 16"/>
                <a:gd name="T12" fmla="*/ 3 w 9"/>
                <a:gd name="T13" fmla="*/ 13 h 16"/>
                <a:gd name="T14" fmla="*/ 2 w 9"/>
                <a:gd name="T15" fmla="*/ 7 h 16"/>
                <a:gd name="T16" fmla="*/ 0 w 9"/>
                <a:gd name="T17" fmla="*/ 3 h 16"/>
                <a:gd name="T18" fmla="*/ 3 w 9"/>
                <a:gd name="T19" fmla="*/ 1 h 16"/>
                <a:gd name="T20" fmla="*/ 6 w 9"/>
                <a:gd name="T21" fmla="*/ 0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16"/>
                <a:gd name="T35" fmla="*/ 9 w 9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16">
                  <a:moveTo>
                    <a:pt x="6" y="0"/>
                  </a:moveTo>
                  <a:lnTo>
                    <a:pt x="9" y="1"/>
                  </a:lnTo>
                  <a:lnTo>
                    <a:pt x="9" y="6"/>
                  </a:lnTo>
                  <a:lnTo>
                    <a:pt x="6" y="10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2" y="7"/>
                  </a:lnTo>
                  <a:lnTo>
                    <a:pt x="0" y="3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9" name="Freeform 64"/>
            <p:cNvSpPr>
              <a:spLocks noChangeArrowheads="1"/>
            </p:cNvSpPr>
            <p:nvPr/>
          </p:nvSpPr>
          <p:spPr bwMode="auto">
            <a:xfrm>
              <a:off x="2419" y="870"/>
              <a:ext cx="24" cy="48"/>
            </a:xfrm>
            <a:custGeom>
              <a:avLst/>
              <a:gdLst>
                <a:gd name="T0" fmla="*/ 3 w 24"/>
                <a:gd name="T1" fmla="*/ 0 h 48"/>
                <a:gd name="T2" fmla="*/ 10 w 24"/>
                <a:gd name="T3" fmla="*/ 4 h 48"/>
                <a:gd name="T4" fmla="*/ 14 w 24"/>
                <a:gd name="T5" fmla="*/ 12 h 48"/>
                <a:gd name="T6" fmla="*/ 18 w 24"/>
                <a:gd name="T7" fmla="*/ 20 h 48"/>
                <a:gd name="T8" fmla="*/ 24 w 24"/>
                <a:gd name="T9" fmla="*/ 28 h 48"/>
                <a:gd name="T10" fmla="*/ 20 w 24"/>
                <a:gd name="T11" fmla="*/ 40 h 48"/>
                <a:gd name="T12" fmla="*/ 14 w 24"/>
                <a:gd name="T13" fmla="*/ 48 h 48"/>
                <a:gd name="T14" fmla="*/ 14 w 24"/>
                <a:gd name="T15" fmla="*/ 48 h 48"/>
                <a:gd name="T16" fmla="*/ 13 w 24"/>
                <a:gd name="T17" fmla="*/ 48 h 48"/>
                <a:gd name="T18" fmla="*/ 7 w 24"/>
                <a:gd name="T19" fmla="*/ 47 h 48"/>
                <a:gd name="T20" fmla="*/ 1 w 24"/>
                <a:gd name="T21" fmla="*/ 47 h 48"/>
                <a:gd name="T22" fmla="*/ 0 w 24"/>
                <a:gd name="T23" fmla="*/ 34 h 48"/>
                <a:gd name="T24" fmla="*/ 0 w 24"/>
                <a:gd name="T25" fmla="*/ 22 h 48"/>
                <a:gd name="T26" fmla="*/ 0 w 24"/>
                <a:gd name="T27" fmla="*/ 11 h 48"/>
                <a:gd name="T28" fmla="*/ 3 w 24"/>
                <a:gd name="T29" fmla="*/ 0 h 4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"/>
                <a:gd name="T46" fmla="*/ 0 h 48"/>
                <a:gd name="T47" fmla="*/ 24 w 24"/>
                <a:gd name="T48" fmla="*/ 48 h 4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" h="48">
                  <a:moveTo>
                    <a:pt x="3" y="0"/>
                  </a:moveTo>
                  <a:lnTo>
                    <a:pt x="10" y="4"/>
                  </a:lnTo>
                  <a:lnTo>
                    <a:pt x="14" y="12"/>
                  </a:lnTo>
                  <a:lnTo>
                    <a:pt x="18" y="20"/>
                  </a:lnTo>
                  <a:lnTo>
                    <a:pt x="24" y="28"/>
                  </a:lnTo>
                  <a:lnTo>
                    <a:pt x="20" y="40"/>
                  </a:lnTo>
                  <a:lnTo>
                    <a:pt x="14" y="48"/>
                  </a:lnTo>
                  <a:lnTo>
                    <a:pt x="13" y="48"/>
                  </a:lnTo>
                  <a:lnTo>
                    <a:pt x="7" y="47"/>
                  </a:lnTo>
                  <a:lnTo>
                    <a:pt x="1" y="47"/>
                  </a:lnTo>
                  <a:lnTo>
                    <a:pt x="0" y="34"/>
                  </a:lnTo>
                  <a:lnTo>
                    <a:pt x="0" y="22"/>
                  </a:lnTo>
                  <a:lnTo>
                    <a:pt x="0" y="1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0" name="Freeform 65"/>
            <p:cNvSpPr>
              <a:spLocks noChangeArrowheads="1"/>
            </p:cNvSpPr>
            <p:nvPr/>
          </p:nvSpPr>
          <p:spPr bwMode="auto">
            <a:xfrm>
              <a:off x="2910" y="871"/>
              <a:ext cx="27" cy="47"/>
            </a:xfrm>
            <a:custGeom>
              <a:avLst/>
              <a:gdLst>
                <a:gd name="T0" fmla="*/ 21 w 27"/>
                <a:gd name="T1" fmla="*/ 47 h 47"/>
                <a:gd name="T2" fmla="*/ 16 w 27"/>
                <a:gd name="T3" fmla="*/ 47 h 47"/>
                <a:gd name="T4" fmla="*/ 10 w 27"/>
                <a:gd name="T5" fmla="*/ 46 h 47"/>
                <a:gd name="T6" fmla="*/ 7 w 27"/>
                <a:gd name="T7" fmla="*/ 43 h 47"/>
                <a:gd name="T8" fmla="*/ 4 w 27"/>
                <a:gd name="T9" fmla="*/ 40 h 47"/>
                <a:gd name="T10" fmla="*/ 1 w 27"/>
                <a:gd name="T11" fmla="*/ 31 h 47"/>
                <a:gd name="T12" fmla="*/ 0 w 27"/>
                <a:gd name="T13" fmla="*/ 20 h 47"/>
                <a:gd name="T14" fmla="*/ 10 w 27"/>
                <a:gd name="T15" fmla="*/ 10 h 47"/>
                <a:gd name="T16" fmla="*/ 18 w 27"/>
                <a:gd name="T17" fmla="*/ 0 h 47"/>
                <a:gd name="T18" fmla="*/ 18 w 27"/>
                <a:gd name="T19" fmla="*/ 1 h 47"/>
                <a:gd name="T20" fmla="*/ 18 w 27"/>
                <a:gd name="T21" fmla="*/ 3 h 47"/>
                <a:gd name="T22" fmla="*/ 23 w 27"/>
                <a:gd name="T23" fmla="*/ 16 h 47"/>
                <a:gd name="T24" fmla="*/ 27 w 27"/>
                <a:gd name="T25" fmla="*/ 27 h 47"/>
                <a:gd name="T26" fmla="*/ 23 w 27"/>
                <a:gd name="T27" fmla="*/ 31 h 47"/>
                <a:gd name="T28" fmla="*/ 18 w 27"/>
                <a:gd name="T29" fmla="*/ 36 h 47"/>
                <a:gd name="T30" fmla="*/ 20 w 27"/>
                <a:gd name="T31" fmla="*/ 41 h 47"/>
                <a:gd name="T32" fmla="*/ 21 w 27"/>
                <a:gd name="T33" fmla="*/ 47 h 4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7"/>
                <a:gd name="T52" fmla="*/ 0 h 47"/>
                <a:gd name="T53" fmla="*/ 27 w 27"/>
                <a:gd name="T54" fmla="*/ 47 h 4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7" h="47">
                  <a:moveTo>
                    <a:pt x="21" y="47"/>
                  </a:moveTo>
                  <a:lnTo>
                    <a:pt x="16" y="47"/>
                  </a:lnTo>
                  <a:lnTo>
                    <a:pt x="10" y="46"/>
                  </a:lnTo>
                  <a:lnTo>
                    <a:pt x="7" y="43"/>
                  </a:lnTo>
                  <a:lnTo>
                    <a:pt x="4" y="40"/>
                  </a:lnTo>
                  <a:lnTo>
                    <a:pt x="1" y="31"/>
                  </a:lnTo>
                  <a:lnTo>
                    <a:pt x="0" y="20"/>
                  </a:lnTo>
                  <a:lnTo>
                    <a:pt x="10" y="10"/>
                  </a:lnTo>
                  <a:lnTo>
                    <a:pt x="18" y="0"/>
                  </a:lnTo>
                  <a:lnTo>
                    <a:pt x="18" y="1"/>
                  </a:lnTo>
                  <a:lnTo>
                    <a:pt x="18" y="3"/>
                  </a:lnTo>
                  <a:lnTo>
                    <a:pt x="23" y="16"/>
                  </a:lnTo>
                  <a:lnTo>
                    <a:pt x="27" y="27"/>
                  </a:lnTo>
                  <a:lnTo>
                    <a:pt x="23" y="31"/>
                  </a:lnTo>
                  <a:lnTo>
                    <a:pt x="18" y="36"/>
                  </a:lnTo>
                  <a:lnTo>
                    <a:pt x="20" y="41"/>
                  </a:lnTo>
                  <a:lnTo>
                    <a:pt x="21" y="47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1" name="Freeform 66"/>
            <p:cNvSpPr>
              <a:spLocks noChangeArrowheads="1"/>
            </p:cNvSpPr>
            <p:nvPr/>
          </p:nvSpPr>
          <p:spPr bwMode="auto">
            <a:xfrm>
              <a:off x="2893" y="884"/>
              <a:ext cx="14" cy="13"/>
            </a:xfrm>
            <a:custGeom>
              <a:avLst/>
              <a:gdLst>
                <a:gd name="T0" fmla="*/ 11 w 14"/>
                <a:gd name="T1" fmla="*/ 0 h 13"/>
                <a:gd name="T2" fmla="*/ 14 w 14"/>
                <a:gd name="T3" fmla="*/ 3 h 13"/>
                <a:gd name="T4" fmla="*/ 14 w 14"/>
                <a:gd name="T5" fmla="*/ 6 h 13"/>
                <a:gd name="T6" fmla="*/ 14 w 14"/>
                <a:gd name="T7" fmla="*/ 10 h 13"/>
                <a:gd name="T8" fmla="*/ 13 w 14"/>
                <a:gd name="T9" fmla="*/ 13 h 13"/>
                <a:gd name="T10" fmla="*/ 13 w 14"/>
                <a:gd name="T11" fmla="*/ 13 h 13"/>
                <a:gd name="T12" fmla="*/ 11 w 14"/>
                <a:gd name="T13" fmla="*/ 13 h 13"/>
                <a:gd name="T14" fmla="*/ 5 w 14"/>
                <a:gd name="T15" fmla="*/ 13 h 13"/>
                <a:gd name="T16" fmla="*/ 0 w 14"/>
                <a:gd name="T17" fmla="*/ 11 h 13"/>
                <a:gd name="T18" fmla="*/ 5 w 14"/>
                <a:gd name="T19" fmla="*/ 6 h 13"/>
                <a:gd name="T20" fmla="*/ 11 w 14"/>
                <a:gd name="T21" fmla="*/ 0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13"/>
                <a:gd name="T35" fmla="*/ 14 w 14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13">
                  <a:moveTo>
                    <a:pt x="11" y="0"/>
                  </a:moveTo>
                  <a:lnTo>
                    <a:pt x="14" y="3"/>
                  </a:lnTo>
                  <a:lnTo>
                    <a:pt x="14" y="6"/>
                  </a:lnTo>
                  <a:lnTo>
                    <a:pt x="14" y="10"/>
                  </a:lnTo>
                  <a:lnTo>
                    <a:pt x="13" y="13"/>
                  </a:lnTo>
                  <a:lnTo>
                    <a:pt x="11" y="13"/>
                  </a:lnTo>
                  <a:lnTo>
                    <a:pt x="5" y="13"/>
                  </a:lnTo>
                  <a:lnTo>
                    <a:pt x="0" y="11"/>
                  </a:lnTo>
                  <a:lnTo>
                    <a:pt x="5" y="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2" name="Freeform 67"/>
            <p:cNvSpPr>
              <a:spLocks noChangeArrowheads="1"/>
            </p:cNvSpPr>
            <p:nvPr/>
          </p:nvSpPr>
          <p:spPr bwMode="auto">
            <a:xfrm>
              <a:off x="2743" y="907"/>
              <a:ext cx="114" cy="137"/>
            </a:xfrm>
            <a:custGeom>
              <a:avLst/>
              <a:gdLst>
                <a:gd name="T0" fmla="*/ 88 w 114"/>
                <a:gd name="T1" fmla="*/ 0 h 137"/>
                <a:gd name="T2" fmla="*/ 101 w 114"/>
                <a:gd name="T3" fmla="*/ 8 h 137"/>
                <a:gd name="T4" fmla="*/ 114 w 114"/>
                <a:gd name="T5" fmla="*/ 18 h 137"/>
                <a:gd name="T6" fmla="*/ 114 w 114"/>
                <a:gd name="T7" fmla="*/ 20 h 137"/>
                <a:gd name="T8" fmla="*/ 114 w 114"/>
                <a:gd name="T9" fmla="*/ 23 h 137"/>
                <a:gd name="T10" fmla="*/ 111 w 114"/>
                <a:gd name="T11" fmla="*/ 30 h 137"/>
                <a:gd name="T12" fmla="*/ 107 w 114"/>
                <a:gd name="T13" fmla="*/ 34 h 137"/>
                <a:gd name="T14" fmla="*/ 103 w 114"/>
                <a:gd name="T15" fmla="*/ 38 h 137"/>
                <a:gd name="T16" fmla="*/ 97 w 114"/>
                <a:gd name="T17" fmla="*/ 43 h 137"/>
                <a:gd name="T18" fmla="*/ 104 w 114"/>
                <a:gd name="T19" fmla="*/ 58 h 137"/>
                <a:gd name="T20" fmla="*/ 110 w 114"/>
                <a:gd name="T21" fmla="*/ 75 h 137"/>
                <a:gd name="T22" fmla="*/ 104 w 114"/>
                <a:gd name="T23" fmla="*/ 81 h 137"/>
                <a:gd name="T24" fmla="*/ 100 w 114"/>
                <a:gd name="T25" fmla="*/ 88 h 137"/>
                <a:gd name="T26" fmla="*/ 95 w 114"/>
                <a:gd name="T27" fmla="*/ 97 h 137"/>
                <a:gd name="T28" fmla="*/ 94 w 114"/>
                <a:gd name="T29" fmla="*/ 105 h 137"/>
                <a:gd name="T30" fmla="*/ 91 w 114"/>
                <a:gd name="T31" fmla="*/ 114 h 137"/>
                <a:gd name="T32" fmla="*/ 88 w 114"/>
                <a:gd name="T33" fmla="*/ 123 h 137"/>
                <a:gd name="T34" fmla="*/ 84 w 114"/>
                <a:gd name="T35" fmla="*/ 130 h 137"/>
                <a:gd name="T36" fmla="*/ 80 w 114"/>
                <a:gd name="T37" fmla="*/ 137 h 137"/>
                <a:gd name="T38" fmla="*/ 68 w 114"/>
                <a:gd name="T39" fmla="*/ 133 h 137"/>
                <a:gd name="T40" fmla="*/ 58 w 114"/>
                <a:gd name="T41" fmla="*/ 127 h 137"/>
                <a:gd name="T42" fmla="*/ 37 w 114"/>
                <a:gd name="T43" fmla="*/ 125 h 137"/>
                <a:gd name="T44" fmla="*/ 17 w 114"/>
                <a:gd name="T45" fmla="*/ 124 h 137"/>
                <a:gd name="T46" fmla="*/ 16 w 114"/>
                <a:gd name="T47" fmla="*/ 113 h 137"/>
                <a:gd name="T48" fmla="*/ 11 w 114"/>
                <a:gd name="T49" fmla="*/ 104 h 137"/>
                <a:gd name="T50" fmla="*/ 7 w 114"/>
                <a:gd name="T51" fmla="*/ 97 h 137"/>
                <a:gd name="T52" fmla="*/ 0 w 114"/>
                <a:gd name="T53" fmla="*/ 90 h 137"/>
                <a:gd name="T54" fmla="*/ 0 w 114"/>
                <a:gd name="T55" fmla="*/ 83 h 137"/>
                <a:gd name="T56" fmla="*/ 1 w 114"/>
                <a:gd name="T57" fmla="*/ 77 h 137"/>
                <a:gd name="T58" fmla="*/ 4 w 114"/>
                <a:gd name="T59" fmla="*/ 71 h 137"/>
                <a:gd name="T60" fmla="*/ 6 w 114"/>
                <a:gd name="T61" fmla="*/ 67 h 137"/>
                <a:gd name="T62" fmla="*/ 13 w 114"/>
                <a:gd name="T63" fmla="*/ 68 h 137"/>
                <a:gd name="T64" fmla="*/ 21 w 114"/>
                <a:gd name="T65" fmla="*/ 70 h 137"/>
                <a:gd name="T66" fmla="*/ 27 w 114"/>
                <a:gd name="T67" fmla="*/ 61 h 137"/>
                <a:gd name="T68" fmla="*/ 33 w 114"/>
                <a:gd name="T69" fmla="*/ 54 h 137"/>
                <a:gd name="T70" fmla="*/ 44 w 114"/>
                <a:gd name="T71" fmla="*/ 47 h 137"/>
                <a:gd name="T72" fmla="*/ 55 w 114"/>
                <a:gd name="T73" fmla="*/ 41 h 137"/>
                <a:gd name="T74" fmla="*/ 73 w 114"/>
                <a:gd name="T75" fmla="*/ 20 h 137"/>
                <a:gd name="T76" fmla="*/ 88 w 114"/>
                <a:gd name="T77" fmla="*/ 0 h 13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14"/>
                <a:gd name="T118" fmla="*/ 0 h 137"/>
                <a:gd name="T119" fmla="*/ 114 w 114"/>
                <a:gd name="T120" fmla="*/ 137 h 13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14" h="137">
                  <a:moveTo>
                    <a:pt x="88" y="0"/>
                  </a:moveTo>
                  <a:lnTo>
                    <a:pt x="101" y="8"/>
                  </a:lnTo>
                  <a:lnTo>
                    <a:pt x="114" y="18"/>
                  </a:lnTo>
                  <a:lnTo>
                    <a:pt x="114" y="20"/>
                  </a:lnTo>
                  <a:lnTo>
                    <a:pt x="114" y="23"/>
                  </a:lnTo>
                  <a:lnTo>
                    <a:pt x="111" y="30"/>
                  </a:lnTo>
                  <a:lnTo>
                    <a:pt x="107" y="34"/>
                  </a:lnTo>
                  <a:lnTo>
                    <a:pt x="103" y="38"/>
                  </a:lnTo>
                  <a:lnTo>
                    <a:pt x="97" y="43"/>
                  </a:lnTo>
                  <a:lnTo>
                    <a:pt x="104" y="58"/>
                  </a:lnTo>
                  <a:lnTo>
                    <a:pt x="110" y="75"/>
                  </a:lnTo>
                  <a:lnTo>
                    <a:pt x="104" y="81"/>
                  </a:lnTo>
                  <a:lnTo>
                    <a:pt x="100" y="88"/>
                  </a:lnTo>
                  <a:lnTo>
                    <a:pt x="95" y="97"/>
                  </a:lnTo>
                  <a:lnTo>
                    <a:pt x="94" y="105"/>
                  </a:lnTo>
                  <a:lnTo>
                    <a:pt x="91" y="114"/>
                  </a:lnTo>
                  <a:lnTo>
                    <a:pt x="88" y="123"/>
                  </a:lnTo>
                  <a:lnTo>
                    <a:pt x="84" y="130"/>
                  </a:lnTo>
                  <a:lnTo>
                    <a:pt x="80" y="137"/>
                  </a:lnTo>
                  <a:lnTo>
                    <a:pt x="68" y="133"/>
                  </a:lnTo>
                  <a:lnTo>
                    <a:pt x="58" y="127"/>
                  </a:lnTo>
                  <a:lnTo>
                    <a:pt x="37" y="125"/>
                  </a:lnTo>
                  <a:lnTo>
                    <a:pt x="17" y="124"/>
                  </a:lnTo>
                  <a:lnTo>
                    <a:pt x="16" y="113"/>
                  </a:lnTo>
                  <a:lnTo>
                    <a:pt x="11" y="104"/>
                  </a:lnTo>
                  <a:lnTo>
                    <a:pt x="7" y="97"/>
                  </a:lnTo>
                  <a:lnTo>
                    <a:pt x="0" y="90"/>
                  </a:lnTo>
                  <a:lnTo>
                    <a:pt x="0" y="83"/>
                  </a:lnTo>
                  <a:lnTo>
                    <a:pt x="1" y="77"/>
                  </a:lnTo>
                  <a:lnTo>
                    <a:pt x="4" y="71"/>
                  </a:lnTo>
                  <a:lnTo>
                    <a:pt x="6" y="67"/>
                  </a:lnTo>
                  <a:lnTo>
                    <a:pt x="13" y="68"/>
                  </a:lnTo>
                  <a:lnTo>
                    <a:pt x="21" y="70"/>
                  </a:lnTo>
                  <a:lnTo>
                    <a:pt x="27" y="61"/>
                  </a:lnTo>
                  <a:lnTo>
                    <a:pt x="33" y="54"/>
                  </a:lnTo>
                  <a:lnTo>
                    <a:pt x="44" y="47"/>
                  </a:lnTo>
                  <a:lnTo>
                    <a:pt x="55" y="41"/>
                  </a:lnTo>
                  <a:lnTo>
                    <a:pt x="73" y="20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3" name="Freeform 68"/>
            <p:cNvSpPr>
              <a:spLocks noChangeArrowheads="1"/>
            </p:cNvSpPr>
            <p:nvPr/>
          </p:nvSpPr>
          <p:spPr bwMode="auto">
            <a:xfrm>
              <a:off x="2586" y="918"/>
              <a:ext cx="127" cy="150"/>
            </a:xfrm>
            <a:custGeom>
              <a:avLst/>
              <a:gdLst>
                <a:gd name="T0" fmla="*/ 3 w 127"/>
                <a:gd name="T1" fmla="*/ 0 h 150"/>
                <a:gd name="T2" fmla="*/ 17 w 127"/>
                <a:gd name="T3" fmla="*/ 4 h 150"/>
                <a:gd name="T4" fmla="*/ 33 w 127"/>
                <a:gd name="T5" fmla="*/ 9 h 150"/>
                <a:gd name="T6" fmla="*/ 37 w 127"/>
                <a:gd name="T7" fmla="*/ 17 h 150"/>
                <a:gd name="T8" fmla="*/ 43 w 127"/>
                <a:gd name="T9" fmla="*/ 26 h 150"/>
                <a:gd name="T10" fmla="*/ 50 w 127"/>
                <a:gd name="T11" fmla="*/ 32 h 150"/>
                <a:gd name="T12" fmla="*/ 57 w 127"/>
                <a:gd name="T13" fmla="*/ 37 h 150"/>
                <a:gd name="T14" fmla="*/ 65 w 127"/>
                <a:gd name="T15" fmla="*/ 43 h 150"/>
                <a:gd name="T16" fmla="*/ 74 w 127"/>
                <a:gd name="T17" fmla="*/ 47 h 150"/>
                <a:gd name="T18" fmla="*/ 81 w 127"/>
                <a:gd name="T19" fmla="*/ 53 h 150"/>
                <a:gd name="T20" fmla="*/ 88 w 127"/>
                <a:gd name="T21" fmla="*/ 60 h 150"/>
                <a:gd name="T22" fmla="*/ 100 w 127"/>
                <a:gd name="T23" fmla="*/ 80 h 150"/>
                <a:gd name="T24" fmla="*/ 108 w 127"/>
                <a:gd name="T25" fmla="*/ 103 h 150"/>
                <a:gd name="T26" fmla="*/ 115 w 127"/>
                <a:gd name="T27" fmla="*/ 107 h 150"/>
                <a:gd name="T28" fmla="*/ 124 w 127"/>
                <a:gd name="T29" fmla="*/ 112 h 150"/>
                <a:gd name="T30" fmla="*/ 125 w 127"/>
                <a:gd name="T31" fmla="*/ 120 h 150"/>
                <a:gd name="T32" fmla="*/ 127 w 127"/>
                <a:gd name="T33" fmla="*/ 130 h 150"/>
                <a:gd name="T34" fmla="*/ 125 w 127"/>
                <a:gd name="T35" fmla="*/ 142 h 150"/>
                <a:gd name="T36" fmla="*/ 124 w 127"/>
                <a:gd name="T37" fmla="*/ 150 h 150"/>
                <a:gd name="T38" fmla="*/ 114 w 127"/>
                <a:gd name="T39" fmla="*/ 150 h 150"/>
                <a:gd name="T40" fmla="*/ 105 w 127"/>
                <a:gd name="T41" fmla="*/ 150 h 150"/>
                <a:gd name="T42" fmla="*/ 97 w 127"/>
                <a:gd name="T43" fmla="*/ 139 h 150"/>
                <a:gd name="T44" fmla="*/ 87 w 127"/>
                <a:gd name="T45" fmla="*/ 127 h 150"/>
                <a:gd name="T46" fmla="*/ 78 w 127"/>
                <a:gd name="T47" fmla="*/ 117 h 150"/>
                <a:gd name="T48" fmla="*/ 70 w 127"/>
                <a:gd name="T49" fmla="*/ 106 h 150"/>
                <a:gd name="T50" fmla="*/ 63 w 127"/>
                <a:gd name="T51" fmla="*/ 93 h 150"/>
                <a:gd name="T52" fmla="*/ 58 w 127"/>
                <a:gd name="T53" fmla="*/ 80 h 150"/>
                <a:gd name="T54" fmla="*/ 54 w 127"/>
                <a:gd name="T55" fmla="*/ 66 h 150"/>
                <a:gd name="T56" fmla="*/ 47 w 127"/>
                <a:gd name="T57" fmla="*/ 53 h 150"/>
                <a:gd name="T58" fmla="*/ 43 w 127"/>
                <a:gd name="T59" fmla="*/ 46 h 150"/>
                <a:gd name="T60" fmla="*/ 37 w 127"/>
                <a:gd name="T61" fmla="*/ 40 h 150"/>
                <a:gd name="T62" fmla="*/ 30 w 127"/>
                <a:gd name="T63" fmla="*/ 36 h 150"/>
                <a:gd name="T64" fmla="*/ 24 w 127"/>
                <a:gd name="T65" fmla="*/ 30 h 150"/>
                <a:gd name="T66" fmla="*/ 17 w 127"/>
                <a:gd name="T67" fmla="*/ 26 h 150"/>
                <a:gd name="T68" fmla="*/ 10 w 127"/>
                <a:gd name="T69" fmla="*/ 20 h 150"/>
                <a:gd name="T70" fmla="*/ 4 w 127"/>
                <a:gd name="T71" fmla="*/ 14 h 150"/>
                <a:gd name="T72" fmla="*/ 0 w 127"/>
                <a:gd name="T73" fmla="*/ 7 h 150"/>
                <a:gd name="T74" fmla="*/ 1 w 127"/>
                <a:gd name="T75" fmla="*/ 3 h 150"/>
                <a:gd name="T76" fmla="*/ 3 w 127"/>
                <a:gd name="T77" fmla="*/ 0 h 15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7"/>
                <a:gd name="T118" fmla="*/ 0 h 150"/>
                <a:gd name="T119" fmla="*/ 127 w 127"/>
                <a:gd name="T120" fmla="*/ 150 h 15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7" h="150">
                  <a:moveTo>
                    <a:pt x="3" y="0"/>
                  </a:moveTo>
                  <a:lnTo>
                    <a:pt x="17" y="4"/>
                  </a:lnTo>
                  <a:lnTo>
                    <a:pt x="33" y="9"/>
                  </a:lnTo>
                  <a:lnTo>
                    <a:pt x="37" y="17"/>
                  </a:lnTo>
                  <a:lnTo>
                    <a:pt x="43" y="26"/>
                  </a:lnTo>
                  <a:lnTo>
                    <a:pt x="50" y="32"/>
                  </a:lnTo>
                  <a:lnTo>
                    <a:pt x="57" y="37"/>
                  </a:lnTo>
                  <a:lnTo>
                    <a:pt x="65" y="43"/>
                  </a:lnTo>
                  <a:lnTo>
                    <a:pt x="74" y="47"/>
                  </a:lnTo>
                  <a:lnTo>
                    <a:pt x="81" y="53"/>
                  </a:lnTo>
                  <a:lnTo>
                    <a:pt x="88" y="60"/>
                  </a:lnTo>
                  <a:lnTo>
                    <a:pt x="100" y="80"/>
                  </a:lnTo>
                  <a:lnTo>
                    <a:pt x="108" y="103"/>
                  </a:lnTo>
                  <a:lnTo>
                    <a:pt x="115" y="107"/>
                  </a:lnTo>
                  <a:lnTo>
                    <a:pt x="124" y="112"/>
                  </a:lnTo>
                  <a:lnTo>
                    <a:pt x="125" y="120"/>
                  </a:lnTo>
                  <a:lnTo>
                    <a:pt x="127" y="130"/>
                  </a:lnTo>
                  <a:lnTo>
                    <a:pt x="125" y="142"/>
                  </a:lnTo>
                  <a:lnTo>
                    <a:pt x="124" y="150"/>
                  </a:lnTo>
                  <a:lnTo>
                    <a:pt x="114" y="150"/>
                  </a:lnTo>
                  <a:lnTo>
                    <a:pt x="105" y="150"/>
                  </a:lnTo>
                  <a:lnTo>
                    <a:pt x="97" y="139"/>
                  </a:lnTo>
                  <a:lnTo>
                    <a:pt x="87" y="127"/>
                  </a:lnTo>
                  <a:lnTo>
                    <a:pt x="78" y="117"/>
                  </a:lnTo>
                  <a:lnTo>
                    <a:pt x="70" y="106"/>
                  </a:lnTo>
                  <a:lnTo>
                    <a:pt x="63" y="93"/>
                  </a:lnTo>
                  <a:lnTo>
                    <a:pt x="58" y="80"/>
                  </a:lnTo>
                  <a:lnTo>
                    <a:pt x="54" y="66"/>
                  </a:lnTo>
                  <a:lnTo>
                    <a:pt x="47" y="53"/>
                  </a:lnTo>
                  <a:lnTo>
                    <a:pt x="43" y="46"/>
                  </a:lnTo>
                  <a:lnTo>
                    <a:pt x="37" y="40"/>
                  </a:lnTo>
                  <a:lnTo>
                    <a:pt x="30" y="36"/>
                  </a:lnTo>
                  <a:lnTo>
                    <a:pt x="24" y="30"/>
                  </a:lnTo>
                  <a:lnTo>
                    <a:pt x="17" y="26"/>
                  </a:lnTo>
                  <a:lnTo>
                    <a:pt x="10" y="20"/>
                  </a:lnTo>
                  <a:lnTo>
                    <a:pt x="4" y="14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4" name="Freeform 69"/>
            <p:cNvSpPr>
              <a:spLocks noChangeArrowheads="1"/>
            </p:cNvSpPr>
            <p:nvPr/>
          </p:nvSpPr>
          <p:spPr bwMode="auto">
            <a:xfrm>
              <a:off x="2958" y="962"/>
              <a:ext cx="6" cy="6"/>
            </a:xfrm>
            <a:custGeom>
              <a:avLst/>
              <a:gdLst>
                <a:gd name="T0" fmla="*/ 3 w 6"/>
                <a:gd name="T1" fmla="*/ 0 h 6"/>
                <a:gd name="T2" fmla="*/ 5 w 6"/>
                <a:gd name="T3" fmla="*/ 0 h 6"/>
                <a:gd name="T4" fmla="*/ 6 w 6"/>
                <a:gd name="T5" fmla="*/ 0 h 6"/>
                <a:gd name="T6" fmla="*/ 6 w 6"/>
                <a:gd name="T7" fmla="*/ 3 h 6"/>
                <a:gd name="T8" fmla="*/ 5 w 6"/>
                <a:gd name="T9" fmla="*/ 5 h 6"/>
                <a:gd name="T10" fmla="*/ 5 w 6"/>
                <a:gd name="T11" fmla="*/ 5 h 6"/>
                <a:gd name="T12" fmla="*/ 0 w 6"/>
                <a:gd name="T13" fmla="*/ 6 h 6"/>
                <a:gd name="T14" fmla="*/ 2 w 6"/>
                <a:gd name="T15" fmla="*/ 3 h 6"/>
                <a:gd name="T16" fmla="*/ 3 w 6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6"/>
                <a:gd name="T29" fmla="*/ 6 w 6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6">
                  <a:moveTo>
                    <a:pt x="3" y="0"/>
                  </a:moveTo>
                  <a:lnTo>
                    <a:pt x="5" y="0"/>
                  </a:lnTo>
                  <a:lnTo>
                    <a:pt x="6" y="0"/>
                  </a:lnTo>
                  <a:lnTo>
                    <a:pt x="6" y="3"/>
                  </a:lnTo>
                  <a:lnTo>
                    <a:pt x="5" y="5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5" name="Freeform 70"/>
            <p:cNvSpPr>
              <a:spLocks noChangeArrowheads="1"/>
            </p:cNvSpPr>
            <p:nvPr/>
          </p:nvSpPr>
          <p:spPr bwMode="auto">
            <a:xfrm>
              <a:off x="2953" y="972"/>
              <a:ext cx="5" cy="29"/>
            </a:xfrm>
            <a:custGeom>
              <a:avLst/>
              <a:gdLst>
                <a:gd name="T0" fmla="*/ 0 w 5"/>
                <a:gd name="T1" fmla="*/ 0 h 29"/>
                <a:gd name="T2" fmla="*/ 3 w 5"/>
                <a:gd name="T3" fmla="*/ 0 h 29"/>
                <a:gd name="T4" fmla="*/ 4 w 5"/>
                <a:gd name="T5" fmla="*/ 0 h 29"/>
                <a:gd name="T6" fmla="*/ 5 w 5"/>
                <a:gd name="T7" fmla="*/ 15 h 29"/>
                <a:gd name="T8" fmla="*/ 5 w 5"/>
                <a:gd name="T9" fmla="*/ 29 h 29"/>
                <a:gd name="T10" fmla="*/ 4 w 5"/>
                <a:gd name="T11" fmla="*/ 29 h 29"/>
                <a:gd name="T12" fmla="*/ 3 w 5"/>
                <a:gd name="T13" fmla="*/ 29 h 29"/>
                <a:gd name="T14" fmla="*/ 0 w 5"/>
                <a:gd name="T15" fmla="*/ 15 h 29"/>
                <a:gd name="T16" fmla="*/ 0 w 5"/>
                <a:gd name="T17" fmla="*/ 0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29"/>
                <a:gd name="T29" fmla="*/ 5 w 5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29">
                  <a:moveTo>
                    <a:pt x="0" y="0"/>
                  </a:moveTo>
                  <a:lnTo>
                    <a:pt x="3" y="0"/>
                  </a:lnTo>
                  <a:lnTo>
                    <a:pt x="4" y="0"/>
                  </a:lnTo>
                  <a:lnTo>
                    <a:pt x="5" y="15"/>
                  </a:lnTo>
                  <a:lnTo>
                    <a:pt x="5" y="29"/>
                  </a:lnTo>
                  <a:lnTo>
                    <a:pt x="4" y="29"/>
                  </a:lnTo>
                  <a:lnTo>
                    <a:pt x="3" y="29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6" name="Freeform 71"/>
            <p:cNvSpPr>
              <a:spLocks noChangeArrowheads="1"/>
            </p:cNvSpPr>
            <p:nvPr/>
          </p:nvSpPr>
          <p:spPr bwMode="auto">
            <a:xfrm>
              <a:off x="2903" y="975"/>
              <a:ext cx="21" cy="15"/>
            </a:xfrm>
            <a:custGeom>
              <a:avLst/>
              <a:gdLst>
                <a:gd name="T0" fmla="*/ 20 w 21"/>
                <a:gd name="T1" fmla="*/ 0 h 15"/>
                <a:gd name="T2" fmla="*/ 21 w 21"/>
                <a:gd name="T3" fmla="*/ 3 h 15"/>
                <a:gd name="T4" fmla="*/ 21 w 21"/>
                <a:gd name="T5" fmla="*/ 5 h 15"/>
                <a:gd name="T6" fmla="*/ 21 w 21"/>
                <a:gd name="T7" fmla="*/ 7 h 15"/>
                <a:gd name="T8" fmla="*/ 20 w 21"/>
                <a:gd name="T9" fmla="*/ 9 h 15"/>
                <a:gd name="T10" fmla="*/ 15 w 21"/>
                <a:gd name="T11" fmla="*/ 12 h 15"/>
                <a:gd name="T12" fmla="*/ 10 w 21"/>
                <a:gd name="T13" fmla="*/ 15 h 15"/>
                <a:gd name="T14" fmla="*/ 5 w 21"/>
                <a:gd name="T15" fmla="*/ 12 h 15"/>
                <a:gd name="T16" fmla="*/ 0 w 21"/>
                <a:gd name="T17" fmla="*/ 9 h 15"/>
                <a:gd name="T18" fmla="*/ 0 w 21"/>
                <a:gd name="T19" fmla="*/ 9 h 15"/>
                <a:gd name="T20" fmla="*/ 0 w 21"/>
                <a:gd name="T21" fmla="*/ 7 h 15"/>
                <a:gd name="T22" fmla="*/ 8 w 21"/>
                <a:gd name="T23" fmla="*/ 7 h 15"/>
                <a:gd name="T24" fmla="*/ 18 w 21"/>
                <a:gd name="T25" fmla="*/ 6 h 15"/>
                <a:gd name="T26" fmla="*/ 18 w 21"/>
                <a:gd name="T27" fmla="*/ 3 h 15"/>
                <a:gd name="T28" fmla="*/ 20 w 21"/>
                <a:gd name="T29" fmla="*/ 0 h 1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"/>
                <a:gd name="T46" fmla="*/ 0 h 15"/>
                <a:gd name="T47" fmla="*/ 21 w 21"/>
                <a:gd name="T48" fmla="*/ 15 h 1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" h="15">
                  <a:moveTo>
                    <a:pt x="20" y="0"/>
                  </a:moveTo>
                  <a:lnTo>
                    <a:pt x="21" y="3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0" y="9"/>
                  </a:lnTo>
                  <a:lnTo>
                    <a:pt x="15" y="12"/>
                  </a:lnTo>
                  <a:lnTo>
                    <a:pt x="10" y="15"/>
                  </a:lnTo>
                  <a:lnTo>
                    <a:pt x="5" y="12"/>
                  </a:lnTo>
                  <a:lnTo>
                    <a:pt x="0" y="9"/>
                  </a:lnTo>
                  <a:lnTo>
                    <a:pt x="0" y="7"/>
                  </a:lnTo>
                  <a:lnTo>
                    <a:pt x="8" y="7"/>
                  </a:lnTo>
                  <a:lnTo>
                    <a:pt x="18" y="6"/>
                  </a:lnTo>
                  <a:lnTo>
                    <a:pt x="18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7" name="Freeform 72"/>
            <p:cNvSpPr>
              <a:spLocks noChangeArrowheads="1"/>
            </p:cNvSpPr>
            <p:nvPr/>
          </p:nvSpPr>
          <p:spPr bwMode="auto">
            <a:xfrm>
              <a:off x="2873" y="981"/>
              <a:ext cx="27" cy="9"/>
            </a:xfrm>
            <a:custGeom>
              <a:avLst/>
              <a:gdLst>
                <a:gd name="T0" fmla="*/ 15 w 27"/>
                <a:gd name="T1" fmla="*/ 0 h 9"/>
                <a:gd name="T2" fmla="*/ 21 w 27"/>
                <a:gd name="T3" fmla="*/ 1 h 9"/>
                <a:gd name="T4" fmla="*/ 27 w 27"/>
                <a:gd name="T5" fmla="*/ 1 h 9"/>
                <a:gd name="T6" fmla="*/ 27 w 27"/>
                <a:gd name="T7" fmla="*/ 3 h 9"/>
                <a:gd name="T8" fmla="*/ 27 w 27"/>
                <a:gd name="T9" fmla="*/ 3 h 9"/>
                <a:gd name="T10" fmla="*/ 18 w 27"/>
                <a:gd name="T11" fmla="*/ 4 h 9"/>
                <a:gd name="T12" fmla="*/ 11 w 27"/>
                <a:gd name="T13" fmla="*/ 7 h 9"/>
                <a:gd name="T14" fmla="*/ 8 w 27"/>
                <a:gd name="T15" fmla="*/ 9 h 9"/>
                <a:gd name="T16" fmla="*/ 5 w 27"/>
                <a:gd name="T17" fmla="*/ 9 h 9"/>
                <a:gd name="T18" fmla="*/ 3 w 27"/>
                <a:gd name="T19" fmla="*/ 7 h 9"/>
                <a:gd name="T20" fmla="*/ 0 w 27"/>
                <a:gd name="T21" fmla="*/ 6 h 9"/>
                <a:gd name="T22" fmla="*/ 0 w 27"/>
                <a:gd name="T23" fmla="*/ 4 h 9"/>
                <a:gd name="T24" fmla="*/ 1 w 27"/>
                <a:gd name="T25" fmla="*/ 1 h 9"/>
                <a:gd name="T26" fmla="*/ 8 w 27"/>
                <a:gd name="T27" fmla="*/ 1 h 9"/>
                <a:gd name="T28" fmla="*/ 15 w 27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"/>
                <a:gd name="T46" fmla="*/ 0 h 9"/>
                <a:gd name="T47" fmla="*/ 27 w 27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" h="9">
                  <a:moveTo>
                    <a:pt x="15" y="0"/>
                  </a:moveTo>
                  <a:lnTo>
                    <a:pt x="21" y="1"/>
                  </a:lnTo>
                  <a:lnTo>
                    <a:pt x="27" y="1"/>
                  </a:lnTo>
                  <a:lnTo>
                    <a:pt x="27" y="3"/>
                  </a:lnTo>
                  <a:lnTo>
                    <a:pt x="18" y="4"/>
                  </a:lnTo>
                  <a:lnTo>
                    <a:pt x="11" y="7"/>
                  </a:lnTo>
                  <a:lnTo>
                    <a:pt x="8" y="9"/>
                  </a:lnTo>
                  <a:lnTo>
                    <a:pt x="5" y="9"/>
                  </a:lnTo>
                  <a:lnTo>
                    <a:pt x="3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8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8" name="Freeform 73"/>
            <p:cNvSpPr>
              <a:spLocks noChangeArrowheads="1"/>
            </p:cNvSpPr>
            <p:nvPr/>
          </p:nvSpPr>
          <p:spPr bwMode="auto">
            <a:xfrm>
              <a:off x="2996" y="997"/>
              <a:ext cx="211" cy="128"/>
            </a:xfrm>
            <a:custGeom>
              <a:avLst/>
              <a:gdLst>
                <a:gd name="T0" fmla="*/ 71 w 211"/>
                <a:gd name="T1" fmla="*/ 97 h 128"/>
                <a:gd name="T2" fmla="*/ 77 w 211"/>
                <a:gd name="T3" fmla="*/ 91 h 128"/>
                <a:gd name="T4" fmla="*/ 82 w 211"/>
                <a:gd name="T5" fmla="*/ 85 h 128"/>
                <a:gd name="T6" fmla="*/ 69 w 211"/>
                <a:gd name="T7" fmla="*/ 70 h 128"/>
                <a:gd name="T8" fmla="*/ 57 w 211"/>
                <a:gd name="T9" fmla="*/ 55 h 128"/>
                <a:gd name="T10" fmla="*/ 44 w 211"/>
                <a:gd name="T11" fmla="*/ 55 h 128"/>
                <a:gd name="T12" fmla="*/ 34 w 211"/>
                <a:gd name="T13" fmla="*/ 58 h 128"/>
                <a:gd name="T14" fmla="*/ 31 w 211"/>
                <a:gd name="T15" fmla="*/ 48 h 128"/>
                <a:gd name="T16" fmla="*/ 28 w 211"/>
                <a:gd name="T17" fmla="*/ 40 h 128"/>
                <a:gd name="T18" fmla="*/ 18 w 211"/>
                <a:gd name="T19" fmla="*/ 37 h 128"/>
                <a:gd name="T20" fmla="*/ 10 w 211"/>
                <a:gd name="T21" fmla="*/ 35 h 128"/>
                <a:gd name="T22" fmla="*/ 11 w 211"/>
                <a:gd name="T23" fmla="*/ 33 h 128"/>
                <a:gd name="T24" fmla="*/ 20 w 211"/>
                <a:gd name="T25" fmla="*/ 30 h 128"/>
                <a:gd name="T26" fmla="*/ 25 w 211"/>
                <a:gd name="T27" fmla="*/ 25 h 128"/>
                <a:gd name="T28" fmla="*/ 17 w 211"/>
                <a:gd name="T29" fmla="*/ 24 h 128"/>
                <a:gd name="T30" fmla="*/ 7 w 211"/>
                <a:gd name="T31" fmla="*/ 20 h 128"/>
                <a:gd name="T32" fmla="*/ 1 w 211"/>
                <a:gd name="T33" fmla="*/ 14 h 128"/>
                <a:gd name="T34" fmla="*/ 8 w 211"/>
                <a:gd name="T35" fmla="*/ 5 h 128"/>
                <a:gd name="T36" fmla="*/ 21 w 211"/>
                <a:gd name="T37" fmla="*/ 3 h 128"/>
                <a:gd name="T38" fmla="*/ 31 w 211"/>
                <a:gd name="T39" fmla="*/ 10 h 128"/>
                <a:gd name="T40" fmla="*/ 32 w 211"/>
                <a:gd name="T41" fmla="*/ 20 h 128"/>
                <a:gd name="T42" fmla="*/ 30 w 211"/>
                <a:gd name="T43" fmla="*/ 27 h 128"/>
                <a:gd name="T44" fmla="*/ 32 w 211"/>
                <a:gd name="T45" fmla="*/ 34 h 128"/>
                <a:gd name="T46" fmla="*/ 42 w 211"/>
                <a:gd name="T47" fmla="*/ 37 h 128"/>
                <a:gd name="T48" fmla="*/ 54 w 211"/>
                <a:gd name="T49" fmla="*/ 33 h 128"/>
                <a:gd name="T50" fmla="*/ 62 w 211"/>
                <a:gd name="T51" fmla="*/ 25 h 128"/>
                <a:gd name="T52" fmla="*/ 71 w 211"/>
                <a:gd name="T53" fmla="*/ 18 h 128"/>
                <a:gd name="T54" fmla="*/ 94 w 211"/>
                <a:gd name="T55" fmla="*/ 23 h 128"/>
                <a:gd name="T56" fmla="*/ 132 w 211"/>
                <a:gd name="T57" fmla="*/ 40 h 128"/>
                <a:gd name="T58" fmla="*/ 154 w 211"/>
                <a:gd name="T59" fmla="*/ 54 h 128"/>
                <a:gd name="T60" fmla="*/ 165 w 211"/>
                <a:gd name="T61" fmla="*/ 68 h 128"/>
                <a:gd name="T62" fmla="*/ 178 w 211"/>
                <a:gd name="T63" fmla="*/ 94 h 128"/>
                <a:gd name="T64" fmla="*/ 199 w 211"/>
                <a:gd name="T65" fmla="*/ 118 h 128"/>
                <a:gd name="T66" fmla="*/ 209 w 211"/>
                <a:gd name="T67" fmla="*/ 128 h 128"/>
                <a:gd name="T68" fmla="*/ 195 w 211"/>
                <a:gd name="T69" fmla="*/ 127 h 128"/>
                <a:gd name="T70" fmla="*/ 167 w 211"/>
                <a:gd name="T71" fmla="*/ 110 h 128"/>
                <a:gd name="T72" fmla="*/ 144 w 211"/>
                <a:gd name="T73" fmla="*/ 92 h 128"/>
                <a:gd name="T74" fmla="*/ 135 w 211"/>
                <a:gd name="T75" fmla="*/ 97 h 128"/>
                <a:gd name="T76" fmla="*/ 129 w 211"/>
                <a:gd name="T77" fmla="*/ 108 h 128"/>
                <a:gd name="T78" fmla="*/ 111 w 211"/>
                <a:gd name="T79" fmla="*/ 111 h 128"/>
                <a:gd name="T80" fmla="*/ 92 w 211"/>
                <a:gd name="T81" fmla="*/ 104 h 128"/>
                <a:gd name="T82" fmla="*/ 79 w 211"/>
                <a:gd name="T83" fmla="*/ 101 h 12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11"/>
                <a:gd name="T127" fmla="*/ 0 h 128"/>
                <a:gd name="T128" fmla="*/ 211 w 211"/>
                <a:gd name="T129" fmla="*/ 128 h 12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11" h="128">
                  <a:moveTo>
                    <a:pt x="69" y="101"/>
                  </a:moveTo>
                  <a:lnTo>
                    <a:pt x="71" y="97"/>
                  </a:lnTo>
                  <a:lnTo>
                    <a:pt x="71" y="91"/>
                  </a:lnTo>
                  <a:lnTo>
                    <a:pt x="77" y="91"/>
                  </a:lnTo>
                  <a:lnTo>
                    <a:pt x="82" y="91"/>
                  </a:lnTo>
                  <a:lnTo>
                    <a:pt x="82" y="85"/>
                  </a:lnTo>
                  <a:lnTo>
                    <a:pt x="82" y="80"/>
                  </a:lnTo>
                  <a:lnTo>
                    <a:pt x="69" y="70"/>
                  </a:lnTo>
                  <a:lnTo>
                    <a:pt x="61" y="58"/>
                  </a:lnTo>
                  <a:lnTo>
                    <a:pt x="57" y="55"/>
                  </a:lnTo>
                  <a:lnTo>
                    <a:pt x="51" y="54"/>
                  </a:lnTo>
                  <a:lnTo>
                    <a:pt x="44" y="55"/>
                  </a:lnTo>
                  <a:lnTo>
                    <a:pt x="37" y="60"/>
                  </a:lnTo>
                  <a:lnTo>
                    <a:pt x="34" y="58"/>
                  </a:lnTo>
                  <a:lnTo>
                    <a:pt x="31" y="55"/>
                  </a:lnTo>
                  <a:lnTo>
                    <a:pt x="31" y="48"/>
                  </a:lnTo>
                  <a:lnTo>
                    <a:pt x="30" y="44"/>
                  </a:lnTo>
                  <a:lnTo>
                    <a:pt x="28" y="40"/>
                  </a:lnTo>
                  <a:lnTo>
                    <a:pt x="22" y="35"/>
                  </a:lnTo>
                  <a:lnTo>
                    <a:pt x="18" y="37"/>
                  </a:lnTo>
                  <a:lnTo>
                    <a:pt x="14" y="37"/>
                  </a:lnTo>
                  <a:lnTo>
                    <a:pt x="10" y="35"/>
                  </a:lnTo>
                  <a:lnTo>
                    <a:pt x="7" y="31"/>
                  </a:lnTo>
                  <a:lnTo>
                    <a:pt x="11" y="33"/>
                  </a:lnTo>
                  <a:lnTo>
                    <a:pt x="14" y="35"/>
                  </a:lnTo>
                  <a:lnTo>
                    <a:pt x="20" y="30"/>
                  </a:lnTo>
                  <a:lnTo>
                    <a:pt x="25" y="27"/>
                  </a:lnTo>
                  <a:lnTo>
                    <a:pt x="25" y="25"/>
                  </a:lnTo>
                  <a:lnTo>
                    <a:pt x="17" y="24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4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8" y="5"/>
                  </a:lnTo>
                  <a:lnTo>
                    <a:pt x="15" y="0"/>
                  </a:lnTo>
                  <a:lnTo>
                    <a:pt x="21" y="3"/>
                  </a:lnTo>
                  <a:lnTo>
                    <a:pt x="27" y="5"/>
                  </a:lnTo>
                  <a:lnTo>
                    <a:pt x="31" y="10"/>
                  </a:lnTo>
                  <a:lnTo>
                    <a:pt x="35" y="15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31" y="31"/>
                  </a:lnTo>
                  <a:lnTo>
                    <a:pt x="32" y="34"/>
                  </a:lnTo>
                  <a:lnTo>
                    <a:pt x="35" y="35"/>
                  </a:lnTo>
                  <a:lnTo>
                    <a:pt x="42" y="37"/>
                  </a:lnTo>
                  <a:lnTo>
                    <a:pt x="48" y="35"/>
                  </a:lnTo>
                  <a:lnTo>
                    <a:pt x="54" y="33"/>
                  </a:lnTo>
                  <a:lnTo>
                    <a:pt x="58" y="30"/>
                  </a:lnTo>
                  <a:lnTo>
                    <a:pt x="62" y="25"/>
                  </a:lnTo>
                  <a:lnTo>
                    <a:pt x="67" y="21"/>
                  </a:lnTo>
                  <a:lnTo>
                    <a:pt x="71" y="18"/>
                  </a:lnTo>
                  <a:lnTo>
                    <a:pt x="77" y="17"/>
                  </a:lnTo>
                  <a:lnTo>
                    <a:pt x="94" y="23"/>
                  </a:lnTo>
                  <a:lnTo>
                    <a:pt x="114" y="31"/>
                  </a:lnTo>
                  <a:lnTo>
                    <a:pt x="132" y="40"/>
                  </a:lnTo>
                  <a:lnTo>
                    <a:pt x="148" y="48"/>
                  </a:lnTo>
                  <a:lnTo>
                    <a:pt x="154" y="54"/>
                  </a:lnTo>
                  <a:lnTo>
                    <a:pt x="159" y="61"/>
                  </a:lnTo>
                  <a:lnTo>
                    <a:pt x="165" y="68"/>
                  </a:lnTo>
                  <a:lnTo>
                    <a:pt x="169" y="77"/>
                  </a:lnTo>
                  <a:lnTo>
                    <a:pt x="178" y="94"/>
                  </a:lnTo>
                  <a:lnTo>
                    <a:pt x="188" y="108"/>
                  </a:lnTo>
                  <a:lnTo>
                    <a:pt x="199" y="118"/>
                  </a:lnTo>
                  <a:lnTo>
                    <a:pt x="211" y="128"/>
                  </a:lnTo>
                  <a:lnTo>
                    <a:pt x="209" y="128"/>
                  </a:lnTo>
                  <a:lnTo>
                    <a:pt x="195" y="127"/>
                  </a:lnTo>
                  <a:lnTo>
                    <a:pt x="181" y="127"/>
                  </a:lnTo>
                  <a:lnTo>
                    <a:pt x="167" y="110"/>
                  </a:lnTo>
                  <a:lnTo>
                    <a:pt x="151" y="92"/>
                  </a:lnTo>
                  <a:lnTo>
                    <a:pt x="144" y="92"/>
                  </a:lnTo>
                  <a:lnTo>
                    <a:pt x="138" y="94"/>
                  </a:lnTo>
                  <a:lnTo>
                    <a:pt x="135" y="97"/>
                  </a:lnTo>
                  <a:lnTo>
                    <a:pt x="129" y="98"/>
                  </a:lnTo>
                  <a:lnTo>
                    <a:pt x="129" y="108"/>
                  </a:lnTo>
                  <a:lnTo>
                    <a:pt x="127" y="114"/>
                  </a:lnTo>
                  <a:lnTo>
                    <a:pt x="111" y="111"/>
                  </a:lnTo>
                  <a:lnTo>
                    <a:pt x="98" y="107"/>
                  </a:lnTo>
                  <a:lnTo>
                    <a:pt x="92" y="104"/>
                  </a:lnTo>
                  <a:lnTo>
                    <a:pt x="87" y="102"/>
                  </a:lnTo>
                  <a:lnTo>
                    <a:pt x="79" y="101"/>
                  </a:lnTo>
                  <a:lnTo>
                    <a:pt x="69" y="101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9" name="Freeform 74"/>
            <p:cNvSpPr>
              <a:spLocks noChangeArrowheads="1"/>
            </p:cNvSpPr>
            <p:nvPr/>
          </p:nvSpPr>
          <p:spPr bwMode="auto">
            <a:xfrm>
              <a:off x="958" y="1001"/>
              <a:ext cx="14" cy="10"/>
            </a:xfrm>
            <a:custGeom>
              <a:avLst/>
              <a:gdLst>
                <a:gd name="T0" fmla="*/ 4 w 14"/>
                <a:gd name="T1" fmla="*/ 0 h 10"/>
                <a:gd name="T2" fmla="*/ 9 w 14"/>
                <a:gd name="T3" fmla="*/ 0 h 10"/>
                <a:gd name="T4" fmla="*/ 14 w 14"/>
                <a:gd name="T5" fmla="*/ 0 h 10"/>
                <a:gd name="T6" fmla="*/ 14 w 14"/>
                <a:gd name="T7" fmla="*/ 3 h 10"/>
                <a:gd name="T8" fmla="*/ 14 w 14"/>
                <a:gd name="T9" fmla="*/ 6 h 10"/>
                <a:gd name="T10" fmla="*/ 13 w 14"/>
                <a:gd name="T11" fmla="*/ 9 h 10"/>
                <a:gd name="T12" fmla="*/ 12 w 14"/>
                <a:gd name="T13" fmla="*/ 10 h 10"/>
                <a:gd name="T14" fmla="*/ 10 w 14"/>
                <a:gd name="T15" fmla="*/ 10 h 10"/>
                <a:gd name="T16" fmla="*/ 10 w 14"/>
                <a:gd name="T17" fmla="*/ 10 h 10"/>
                <a:gd name="T18" fmla="*/ 4 w 14"/>
                <a:gd name="T19" fmla="*/ 9 h 10"/>
                <a:gd name="T20" fmla="*/ 0 w 14"/>
                <a:gd name="T21" fmla="*/ 6 h 10"/>
                <a:gd name="T22" fmla="*/ 2 w 14"/>
                <a:gd name="T23" fmla="*/ 3 h 10"/>
                <a:gd name="T24" fmla="*/ 4 w 14"/>
                <a:gd name="T25" fmla="*/ 0 h 1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"/>
                <a:gd name="T40" fmla="*/ 0 h 10"/>
                <a:gd name="T41" fmla="*/ 14 w 14"/>
                <a:gd name="T42" fmla="*/ 10 h 1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" h="10">
                  <a:moveTo>
                    <a:pt x="4" y="0"/>
                  </a:moveTo>
                  <a:lnTo>
                    <a:pt x="9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6"/>
                  </a:lnTo>
                  <a:lnTo>
                    <a:pt x="13" y="9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4" y="9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0" name="Freeform 75"/>
            <p:cNvSpPr>
              <a:spLocks noChangeArrowheads="1"/>
            </p:cNvSpPr>
            <p:nvPr/>
          </p:nvSpPr>
          <p:spPr bwMode="auto">
            <a:xfrm>
              <a:off x="2856" y="1002"/>
              <a:ext cx="48" cy="55"/>
            </a:xfrm>
            <a:custGeom>
              <a:avLst/>
              <a:gdLst>
                <a:gd name="T0" fmla="*/ 48 w 48"/>
                <a:gd name="T1" fmla="*/ 12 h 55"/>
                <a:gd name="T2" fmla="*/ 42 w 48"/>
                <a:gd name="T3" fmla="*/ 12 h 55"/>
                <a:gd name="T4" fmla="*/ 35 w 48"/>
                <a:gd name="T5" fmla="*/ 13 h 55"/>
                <a:gd name="T6" fmla="*/ 35 w 48"/>
                <a:gd name="T7" fmla="*/ 22 h 55"/>
                <a:gd name="T8" fmla="*/ 37 w 48"/>
                <a:gd name="T9" fmla="*/ 30 h 55"/>
                <a:gd name="T10" fmla="*/ 40 w 48"/>
                <a:gd name="T11" fmla="*/ 40 h 55"/>
                <a:gd name="T12" fmla="*/ 42 w 48"/>
                <a:gd name="T13" fmla="*/ 50 h 55"/>
                <a:gd name="T14" fmla="*/ 40 w 48"/>
                <a:gd name="T15" fmla="*/ 50 h 55"/>
                <a:gd name="T16" fmla="*/ 37 w 48"/>
                <a:gd name="T17" fmla="*/ 49 h 55"/>
                <a:gd name="T18" fmla="*/ 28 w 48"/>
                <a:gd name="T19" fmla="*/ 38 h 55"/>
                <a:gd name="T20" fmla="*/ 20 w 48"/>
                <a:gd name="T21" fmla="*/ 26 h 55"/>
                <a:gd name="T22" fmla="*/ 17 w 48"/>
                <a:gd name="T23" fmla="*/ 28 h 55"/>
                <a:gd name="T24" fmla="*/ 15 w 48"/>
                <a:gd name="T25" fmla="*/ 29 h 55"/>
                <a:gd name="T26" fmla="*/ 14 w 48"/>
                <a:gd name="T27" fmla="*/ 42 h 55"/>
                <a:gd name="T28" fmla="*/ 17 w 48"/>
                <a:gd name="T29" fmla="*/ 55 h 55"/>
                <a:gd name="T30" fmla="*/ 14 w 48"/>
                <a:gd name="T31" fmla="*/ 53 h 55"/>
                <a:gd name="T32" fmla="*/ 11 w 48"/>
                <a:gd name="T33" fmla="*/ 52 h 55"/>
                <a:gd name="T34" fmla="*/ 8 w 48"/>
                <a:gd name="T35" fmla="*/ 52 h 55"/>
                <a:gd name="T36" fmla="*/ 7 w 48"/>
                <a:gd name="T37" fmla="*/ 49 h 55"/>
                <a:gd name="T38" fmla="*/ 4 w 48"/>
                <a:gd name="T39" fmla="*/ 36 h 55"/>
                <a:gd name="T40" fmla="*/ 0 w 48"/>
                <a:gd name="T41" fmla="*/ 23 h 55"/>
                <a:gd name="T42" fmla="*/ 5 w 48"/>
                <a:gd name="T43" fmla="*/ 12 h 55"/>
                <a:gd name="T44" fmla="*/ 11 w 48"/>
                <a:gd name="T45" fmla="*/ 0 h 55"/>
                <a:gd name="T46" fmla="*/ 17 w 48"/>
                <a:gd name="T47" fmla="*/ 5 h 55"/>
                <a:gd name="T48" fmla="*/ 24 w 48"/>
                <a:gd name="T49" fmla="*/ 9 h 55"/>
                <a:gd name="T50" fmla="*/ 30 w 48"/>
                <a:gd name="T51" fmla="*/ 6 h 55"/>
                <a:gd name="T52" fmla="*/ 35 w 48"/>
                <a:gd name="T53" fmla="*/ 3 h 55"/>
                <a:gd name="T54" fmla="*/ 41 w 48"/>
                <a:gd name="T55" fmla="*/ 3 h 55"/>
                <a:gd name="T56" fmla="*/ 48 w 48"/>
                <a:gd name="T57" fmla="*/ 3 h 55"/>
                <a:gd name="T58" fmla="*/ 48 w 48"/>
                <a:gd name="T59" fmla="*/ 8 h 55"/>
                <a:gd name="T60" fmla="*/ 48 w 48"/>
                <a:gd name="T61" fmla="*/ 12 h 5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8"/>
                <a:gd name="T94" fmla="*/ 0 h 55"/>
                <a:gd name="T95" fmla="*/ 48 w 48"/>
                <a:gd name="T96" fmla="*/ 55 h 5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8" h="55">
                  <a:moveTo>
                    <a:pt x="48" y="12"/>
                  </a:moveTo>
                  <a:lnTo>
                    <a:pt x="42" y="12"/>
                  </a:lnTo>
                  <a:lnTo>
                    <a:pt x="35" y="13"/>
                  </a:lnTo>
                  <a:lnTo>
                    <a:pt x="35" y="22"/>
                  </a:lnTo>
                  <a:lnTo>
                    <a:pt x="37" y="30"/>
                  </a:lnTo>
                  <a:lnTo>
                    <a:pt x="40" y="40"/>
                  </a:lnTo>
                  <a:lnTo>
                    <a:pt x="42" y="50"/>
                  </a:lnTo>
                  <a:lnTo>
                    <a:pt x="40" y="50"/>
                  </a:lnTo>
                  <a:lnTo>
                    <a:pt x="37" y="49"/>
                  </a:lnTo>
                  <a:lnTo>
                    <a:pt x="28" y="38"/>
                  </a:lnTo>
                  <a:lnTo>
                    <a:pt x="20" y="26"/>
                  </a:lnTo>
                  <a:lnTo>
                    <a:pt x="17" y="28"/>
                  </a:lnTo>
                  <a:lnTo>
                    <a:pt x="15" y="29"/>
                  </a:lnTo>
                  <a:lnTo>
                    <a:pt x="14" y="42"/>
                  </a:lnTo>
                  <a:lnTo>
                    <a:pt x="17" y="55"/>
                  </a:lnTo>
                  <a:lnTo>
                    <a:pt x="14" y="53"/>
                  </a:lnTo>
                  <a:lnTo>
                    <a:pt x="11" y="52"/>
                  </a:lnTo>
                  <a:lnTo>
                    <a:pt x="8" y="52"/>
                  </a:lnTo>
                  <a:lnTo>
                    <a:pt x="7" y="49"/>
                  </a:lnTo>
                  <a:lnTo>
                    <a:pt x="4" y="36"/>
                  </a:lnTo>
                  <a:lnTo>
                    <a:pt x="0" y="23"/>
                  </a:lnTo>
                  <a:lnTo>
                    <a:pt x="5" y="12"/>
                  </a:lnTo>
                  <a:lnTo>
                    <a:pt x="11" y="0"/>
                  </a:lnTo>
                  <a:lnTo>
                    <a:pt x="17" y="5"/>
                  </a:lnTo>
                  <a:lnTo>
                    <a:pt x="24" y="9"/>
                  </a:lnTo>
                  <a:lnTo>
                    <a:pt x="30" y="6"/>
                  </a:lnTo>
                  <a:lnTo>
                    <a:pt x="35" y="3"/>
                  </a:lnTo>
                  <a:lnTo>
                    <a:pt x="41" y="3"/>
                  </a:lnTo>
                  <a:lnTo>
                    <a:pt x="48" y="3"/>
                  </a:lnTo>
                  <a:lnTo>
                    <a:pt x="48" y="8"/>
                  </a:lnTo>
                  <a:lnTo>
                    <a:pt x="48" y="12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1" name="Freeform 76"/>
            <p:cNvSpPr>
              <a:spLocks noChangeArrowheads="1"/>
            </p:cNvSpPr>
            <p:nvPr/>
          </p:nvSpPr>
          <p:spPr bwMode="auto">
            <a:xfrm>
              <a:off x="2707" y="1070"/>
              <a:ext cx="100" cy="32"/>
            </a:xfrm>
            <a:custGeom>
              <a:avLst/>
              <a:gdLst>
                <a:gd name="T0" fmla="*/ 0 w 100"/>
                <a:gd name="T1" fmla="*/ 0 h 32"/>
                <a:gd name="T2" fmla="*/ 12 w 100"/>
                <a:gd name="T3" fmla="*/ 0 h 32"/>
                <a:gd name="T4" fmla="*/ 23 w 100"/>
                <a:gd name="T5" fmla="*/ 0 h 32"/>
                <a:gd name="T6" fmla="*/ 32 w 100"/>
                <a:gd name="T7" fmla="*/ 5 h 32"/>
                <a:gd name="T8" fmla="*/ 40 w 100"/>
                <a:gd name="T9" fmla="*/ 12 h 32"/>
                <a:gd name="T10" fmla="*/ 54 w 100"/>
                <a:gd name="T11" fmla="*/ 10 h 32"/>
                <a:gd name="T12" fmla="*/ 69 w 100"/>
                <a:gd name="T13" fmla="*/ 8 h 32"/>
                <a:gd name="T14" fmla="*/ 84 w 100"/>
                <a:gd name="T15" fmla="*/ 18 h 32"/>
                <a:gd name="T16" fmla="*/ 100 w 100"/>
                <a:gd name="T17" fmla="*/ 29 h 32"/>
                <a:gd name="T18" fmla="*/ 100 w 100"/>
                <a:gd name="T19" fmla="*/ 31 h 32"/>
                <a:gd name="T20" fmla="*/ 99 w 100"/>
                <a:gd name="T21" fmla="*/ 32 h 32"/>
                <a:gd name="T22" fmla="*/ 77 w 100"/>
                <a:gd name="T23" fmla="*/ 29 h 32"/>
                <a:gd name="T24" fmla="*/ 56 w 100"/>
                <a:gd name="T25" fmla="*/ 27 h 32"/>
                <a:gd name="T26" fmla="*/ 33 w 100"/>
                <a:gd name="T27" fmla="*/ 24 h 32"/>
                <a:gd name="T28" fmla="*/ 12 w 100"/>
                <a:gd name="T29" fmla="*/ 21 h 32"/>
                <a:gd name="T30" fmla="*/ 7 w 100"/>
                <a:gd name="T31" fmla="*/ 15 h 32"/>
                <a:gd name="T32" fmla="*/ 3 w 100"/>
                <a:gd name="T33" fmla="*/ 11 h 32"/>
                <a:gd name="T34" fmla="*/ 0 w 100"/>
                <a:gd name="T35" fmla="*/ 5 h 32"/>
                <a:gd name="T36" fmla="*/ 0 w 100"/>
                <a:gd name="T37" fmla="*/ 0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0"/>
                <a:gd name="T58" fmla="*/ 0 h 32"/>
                <a:gd name="T59" fmla="*/ 100 w 100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0" h="32">
                  <a:moveTo>
                    <a:pt x="0" y="0"/>
                  </a:moveTo>
                  <a:lnTo>
                    <a:pt x="12" y="0"/>
                  </a:lnTo>
                  <a:lnTo>
                    <a:pt x="23" y="0"/>
                  </a:lnTo>
                  <a:lnTo>
                    <a:pt x="32" y="5"/>
                  </a:lnTo>
                  <a:lnTo>
                    <a:pt x="40" y="12"/>
                  </a:lnTo>
                  <a:lnTo>
                    <a:pt x="54" y="10"/>
                  </a:lnTo>
                  <a:lnTo>
                    <a:pt x="69" y="8"/>
                  </a:lnTo>
                  <a:lnTo>
                    <a:pt x="84" y="18"/>
                  </a:lnTo>
                  <a:lnTo>
                    <a:pt x="100" y="29"/>
                  </a:lnTo>
                  <a:lnTo>
                    <a:pt x="100" y="31"/>
                  </a:lnTo>
                  <a:lnTo>
                    <a:pt x="99" y="32"/>
                  </a:lnTo>
                  <a:lnTo>
                    <a:pt x="77" y="29"/>
                  </a:lnTo>
                  <a:lnTo>
                    <a:pt x="56" y="27"/>
                  </a:lnTo>
                  <a:lnTo>
                    <a:pt x="33" y="24"/>
                  </a:lnTo>
                  <a:lnTo>
                    <a:pt x="12" y="21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2" name="Freeform 77"/>
            <p:cNvSpPr>
              <a:spLocks noChangeArrowheads="1"/>
            </p:cNvSpPr>
            <p:nvPr/>
          </p:nvSpPr>
          <p:spPr bwMode="auto">
            <a:xfrm>
              <a:off x="2749" y="1132"/>
              <a:ext cx="446" cy="356"/>
            </a:xfrm>
            <a:custGeom>
              <a:avLst/>
              <a:gdLst>
                <a:gd name="T0" fmla="*/ 145 w 446"/>
                <a:gd name="T1" fmla="*/ 70 h 356"/>
                <a:gd name="T2" fmla="*/ 158 w 446"/>
                <a:gd name="T3" fmla="*/ 57 h 356"/>
                <a:gd name="T4" fmla="*/ 161 w 446"/>
                <a:gd name="T5" fmla="*/ 45 h 356"/>
                <a:gd name="T6" fmla="*/ 199 w 446"/>
                <a:gd name="T7" fmla="*/ 46 h 356"/>
                <a:gd name="T8" fmla="*/ 217 w 446"/>
                <a:gd name="T9" fmla="*/ 53 h 356"/>
                <a:gd name="T10" fmla="*/ 219 w 446"/>
                <a:gd name="T11" fmla="*/ 33 h 356"/>
                <a:gd name="T12" fmla="*/ 237 w 446"/>
                <a:gd name="T13" fmla="*/ 15 h 356"/>
                <a:gd name="T14" fmla="*/ 249 w 446"/>
                <a:gd name="T15" fmla="*/ 16 h 356"/>
                <a:gd name="T16" fmla="*/ 252 w 446"/>
                <a:gd name="T17" fmla="*/ 2 h 356"/>
                <a:gd name="T18" fmla="*/ 285 w 446"/>
                <a:gd name="T19" fmla="*/ 15 h 356"/>
                <a:gd name="T20" fmla="*/ 299 w 446"/>
                <a:gd name="T21" fmla="*/ 23 h 356"/>
                <a:gd name="T22" fmla="*/ 289 w 446"/>
                <a:gd name="T23" fmla="*/ 35 h 356"/>
                <a:gd name="T24" fmla="*/ 326 w 446"/>
                <a:gd name="T25" fmla="*/ 20 h 356"/>
                <a:gd name="T26" fmla="*/ 368 w 446"/>
                <a:gd name="T27" fmla="*/ 9 h 356"/>
                <a:gd name="T28" fmla="*/ 376 w 446"/>
                <a:gd name="T29" fmla="*/ 40 h 356"/>
                <a:gd name="T30" fmla="*/ 386 w 446"/>
                <a:gd name="T31" fmla="*/ 59 h 356"/>
                <a:gd name="T32" fmla="*/ 389 w 446"/>
                <a:gd name="T33" fmla="*/ 89 h 356"/>
                <a:gd name="T34" fmla="*/ 404 w 446"/>
                <a:gd name="T35" fmla="*/ 109 h 356"/>
                <a:gd name="T36" fmla="*/ 419 w 446"/>
                <a:gd name="T37" fmla="*/ 137 h 356"/>
                <a:gd name="T38" fmla="*/ 435 w 446"/>
                <a:gd name="T39" fmla="*/ 162 h 356"/>
                <a:gd name="T40" fmla="*/ 446 w 446"/>
                <a:gd name="T41" fmla="*/ 189 h 356"/>
                <a:gd name="T42" fmla="*/ 444 w 446"/>
                <a:gd name="T43" fmla="*/ 216 h 356"/>
                <a:gd name="T44" fmla="*/ 419 w 446"/>
                <a:gd name="T45" fmla="*/ 259 h 356"/>
                <a:gd name="T46" fmla="*/ 379 w 446"/>
                <a:gd name="T47" fmla="*/ 299 h 356"/>
                <a:gd name="T48" fmla="*/ 346 w 446"/>
                <a:gd name="T49" fmla="*/ 340 h 356"/>
                <a:gd name="T50" fmla="*/ 309 w 446"/>
                <a:gd name="T51" fmla="*/ 353 h 356"/>
                <a:gd name="T52" fmla="*/ 295 w 446"/>
                <a:gd name="T53" fmla="*/ 346 h 356"/>
                <a:gd name="T54" fmla="*/ 261 w 446"/>
                <a:gd name="T55" fmla="*/ 349 h 356"/>
                <a:gd name="T56" fmla="*/ 242 w 446"/>
                <a:gd name="T57" fmla="*/ 336 h 356"/>
                <a:gd name="T58" fmla="*/ 247 w 446"/>
                <a:gd name="T59" fmla="*/ 317 h 356"/>
                <a:gd name="T60" fmla="*/ 241 w 446"/>
                <a:gd name="T61" fmla="*/ 310 h 356"/>
                <a:gd name="T62" fmla="*/ 234 w 446"/>
                <a:gd name="T63" fmla="*/ 304 h 356"/>
                <a:gd name="T64" fmla="*/ 227 w 446"/>
                <a:gd name="T65" fmla="*/ 307 h 356"/>
                <a:gd name="T66" fmla="*/ 238 w 446"/>
                <a:gd name="T67" fmla="*/ 302 h 356"/>
                <a:gd name="T68" fmla="*/ 247 w 446"/>
                <a:gd name="T69" fmla="*/ 293 h 356"/>
                <a:gd name="T70" fmla="*/ 229 w 446"/>
                <a:gd name="T71" fmla="*/ 293 h 356"/>
                <a:gd name="T72" fmla="*/ 212 w 446"/>
                <a:gd name="T73" fmla="*/ 282 h 356"/>
                <a:gd name="T74" fmla="*/ 195 w 446"/>
                <a:gd name="T75" fmla="*/ 266 h 356"/>
                <a:gd name="T76" fmla="*/ 171 w 446"/>
                <a:gd name="T77" fmla="*/ 264 h 356"/>
                <a:gd name="T78" fmla="*/ 114 w 446"/>
                <a:gd name="T79" fmla="*/ 282 h 356"/>
                <a:gd name="T80" fmla="*/ 54 w 446"/>
                <a:gd name="T81" fmla="*/ 293 h 356"/>
                <a:gd name="T82" fmla="*/ 27 w 446"/>
                <a:gd name="T83" fmla="*/ 307 h 356"/>
                <a:gd name="T84" fmla="*/ 5 w 446"/>
                <a:gd name="T85" fmla="*/ 303 h 356"/>
                <a:gd name="T86" fmla="*/ 5 w 446"/>
                <a:gd name="T87" fmla="*/ 287 h 356"/>
                <a:gd name="T88" fmla="*/ 15 w 446"/>
                <a:gd name="T89" fmla="*/ 263 h 356"/>
                <a:gd name="T90" fmla="*/ 15 w 446"/>
                <a:gd name="T91" fmla="*/ 199 h 356"/>
                <a:gd name="T92" fmla="*/ 18 w 446"/>
                <a:gd name="T93" fmla="*/ 157 h 356"/>
                <a:gd name="T94" fmla="*/ 30 w 446"/>
                <a:gd name="T95" fmla="*/ 140 h 356"/>
                <a:gd name="T96" fmla="*/ 41 w 446"/>
                <a:gd name="T97" fmla="*/ 135 h 356"/>
                <a:gd name="T98" fmla="*/ 84 w 446"/>
                <a:gd name="T99" fmla="*/ 116 h 356"/>
                <a:gd name="T100" fmla="*/ 114 w 446"/>
                <a:gd name="T101" fmla="*/ 100 h 356"/>
                <a:gd name="T102" fmla="*/ 138 w 446"/>
                <a:gd name="T103" fmla="*/ 77 h 35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46"/>
                <a:gd name="T157" fmla="*/ 0 h 356"/>
                <a:gd name="T158" fmla="*/ 446 w 446"/>
                <a:gd name="T159" fmla="*/ 356 h 35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46" h="356">
                  <a:moveTo>
                    <a:pt x="145" y="77"/>
                  </a:moveTo>
                  <a:lnTo>
                    <a:pt x="145" y="75"/>
                  </a:lnTo>
                  <a:lnTo>
                    <a:pt x="145" y="70"/>
                  </a:lnTo>
                  <a:lnTo>
                    <a:pt x="151" y="67"/>
                  </a:lnTo>
                  <a:lnTo>
                    <a:pt x="157" y="62"/>
                  </a:lnTo>
                  <a:lnTo>
                    <a:pt x="158" y="57"/>
                  </a:lnTo>
                  <a:lnTo>
                    <a:pt x="161" y="53"/>
                  </a:lnTo>
                  <a:lnTo>
                    <a:pt x="161" y="49"/>
                  </a:lnTo>
                  <a:lnTo>
                    <a:pt x="161" y="45"/>
                  </a:lnTo>
                  <a:lnTo>
                    <a:pt x="177" y="40"/>
                  </a:lnTo>
                  <a:lnTo>
                    <a:pt x="192" y="37"/>
                  </a:lnTo>
                  <a:lnTo>
                    <a:pt x="199" y="46"/>
                  </a:lnTo>
                  <a:lnTo>
                    <a:pt x="207" y="55"/>
                  </a:lnTo>
                  <a:lnTo>
                    <a:pt x="212" y="53"/>
                  </a:lnTo>
                  <a:lnTo>
                    <a:pt x="217" y="53"/>
                  </a:lnTo>
                  <a:lnTo>
                    <a:pt x="218" y="45"/>
                  </a:lnTo>
                  <a:lnTo>
                    <a:pt x="218" y="39"/>
                  </a:lnTo>
                  <a:lnTo>
                    <a:pt x="219" y="33"/>
                  </a:lnTo>
                  <a:lnTo>
                    <a:pt x="222" y="29"/>
                  </a:lnTo>
                  <a:lnTo>
                    <a:pt x="228" y="22"/>
                  </a:lnTo>
                  <a:lnTo>
                    <a:pt x="237" y="15"/>
                  </a:lnTo>
                  <a:lnTo>
                    <a:pt x="242" y="16"/>
                  </a:lnTo>
                  <a:lnTo>
                    <a:pt x="247" y="16"/>
                  </a:lnTo>
                  <a:lnTo>
                    <a:pt x="249" y="16"/>
                  </a:lnTo>
                  <a:lnTo>
                    <a:pt x="254" y="15"/>
                  </a:lnTo>
                  <a:lnTo>
                    <a:pt x="252" y="9"/>
                  </a:lnTo>
                  <a:lnTo>
                    <a:pt x="252" y="2"/>
                  </a:lnTo>
                  <a:lnTo>
                    <a:pt x="262" y="7"/>
                  </a:lnTo>
                  <a:lnTo>
                    <a:pt x="274" y="12"/>
                  </a:lnTo>
                  <a:lnTo>
                    <a:pt x="285" y="15"/>
                  </a:lnTo>
                  <a:lnTo>
                    <a:pt x="299" y="17"/>
                  </a:lnTo>
                  <a:lnTo>
                    <a:pt x="299" y="20"/>
                  </a:lnTo>
                  <a:lnTo>
                    <a:pt x="299" y="23"/>
                  </a:lnTo>
                  <a:lnTo>
                    <a:pt x="295" y="26"/>
                  </a:lnTo>
                  <a:lnTo>
                    <a:pt x="291" y="30"/>
                  </a:lnTo>
                  <a:lnTo>
                    <a:pt x="289" y="35"/>
                  </a:lnTo>
                  <a:lnTo>
                    <a:pt x="288" y="42"/>
                  </a:lnTo>
                  <a:lnTo>
                    <a:pt x="308" y="30"/>
                  </a:lnTo>
                  <a:lnTo>
                    <a:pt x="326" y="20"/>
                  </a:lnTo>
                  <a:lnTo>
                    <a:pt x="346" y="10"/>
                  </a:lnTo>
                  <a:lnTo>
                    <a:pt x="366" y="0"/>
                  </a:lnTo>
                  <a:lnTo>
                    <a:pt x="368" y="9"/>
                  </a:lnTo>
                  <a:lnTo>
                    <a:pt x="371" y="22"/>
                  </a:lnTo>
                  <a:lnTo>
                    <a:pt x="374" y="33"/>
                  </a:lnTo>
                  <a:lnTo>
                    <a:pt x="376" y="40"/>
                  </a:lnTo>
                  <a:lnTo>
                    <a:pt x="382" y="43"/>
                  </a:lnTo>
                  <a:lnTo>
                    <a:pt x="388" y="46"/>
                  </a:lnTo>
                  <a:lnTo>
                    <a:pt x="386" y="59"/>
                  </a:lnTo>
                  <a:lnTo>
                    <a:pt x="386" y="70"/>
                  </a:lnTo>
                  <a:lnTo>
                    <a:pt x="388" y="80"/>
                  </a:lnTo>
                  <a:lnTo>
                    <a:pt x="389" y="89"/>
                  </a:lnTo>
                  <a:lnTo>
                    <a:pt x="392" y="96"/>
                  </a:lnTo>
                  <a:lnTo>
                    <a:pt x="396" y="102"/>
                  </a:lnTo>
                  <a:lnTo>
                    <a:pt x="404" y="109"/>
                  </a:lnTo>
                  <a:lnTo>
                    <a:pt x="412" y="116"/>
                  </a:lnTo>
                  <a:lnTo>
                    <a:pt x="415" y="127"/>
                  </a:lnTo>
                  <a:lnTo>
                    <a:pt x="419" y="137"/>
                  </a:lnTo>
                  <a:lnTo>
                    <a:pt x="425" y="146"/>
                  </a:lnTo>
                  <a:lnTo>
                    <a:pt x="429" y="155"/>
                  </a:lnTo>
                  <a:lnTo>
                    <a:pt x="435" y="162"/>
                  </a:lnTo>
                  <a:lnTo>
                    <a:pt x="439" y="170"/>
                  </a:lnTo>
                  <a:lnTo>
                    <a:pt x="444" y="179"/>
                  </a:lnTo>
                  <a:lnTo>
                    <a:pt x="446" y="189"/>
                  </a:lnTo>
                  <a:lnTo>
                    <a:pt x="446" y="197"/>
                  </a:lnTo>
                  <a:lnTo>
                    <a:pt x="446" y="206"/>
                  </a:lnTo>
                  <a:lnTo>
                    <a:pt x="444" y="216"/>
                  </a:lnTo>
                  <a:lnTo>
                    <a:pt x="441" y="224"/>
                  </a:lnTo>
                  <a:lnTo>
                    <a:pt x="432" y="242"/>
                  </a:lnTo>
                  <a:lnTo>
                    <a:pt x="419" y="259"/>
                  </a:lnTo>
                  <a:lnTo>
                    <a:pt x="406" y="274"/>
                  </a:lnTo>
                  <a:lnTo>
                    <a:pt x="392" y="287"/>
                  </a:lnTo>
                  <a:lnTo>
                    <a:pt x="379" y="299"/>
                  </a:lnTo>
                  <a:lnTo>
                    <a:pt x="369" y="309"/>
                  </a:lnTo>
                  <a:lnTo>
                    <a:pt x="358" y="324"/>
                  </a:lnTo>
                  <a:lnTo>
                    <a:pt x="346" y="340"/>
                  </a:lnTo>
                  <a:lnTo>
                    <a:pt x="336" y="344"/>
                  </a:lnTo>
                  <a:lnTo>
                    <a:pt x="322" y="349"/>
                  </a:lnTo>
                  <a:lnTo>
                    <a:pt x="309" y="353"/>
                  </a:lnTo>
                  <a:lnTo>
                    <a:pt x="299" y="356"/>
                  </a:lnTo>
                  <a:lnTo>
                    <a:pt x="296" y="350"/>
                  </a:lnTo>
                  <a:lnTo>
                    <a:pt x="295" y="346"/>
                  </a:lnTo>
                  <a:lnTo>
                    <a:pt x="282" y="347"/>
                  </a:lnTo>
                  <a:lnTo>
                    <a:pt x="271" y="352"/>
                  </a:lnTo>
                  <a:lnTo>
                    <a:pt x="261" y="349"/>
                  </a:lnTo>
                  <a:lnTo>
                    <a:pt x="248" y="344"/>
                  </a:lnTo>
                  <a:lnTo>
                    <a:pt x="245" y="340"/>
                  </a:lnTo>
                  <a:lnTo>
                    <a:pt x="242" y="336"/>
                  </a:lnTo>
                  <a:lnTo>
                    <a:pt x="247" y="327"/>
                  </a:lnTo>
                  <a:lnTo>
                    <a:pt x="248" y="320"/>
                  </a:lnTo>
                  <a:lnTo>
                    <a:pt x="247" y="317"/>
                  </a:lnTo>
                  <a:lnTo>
                    <a:pt x="245" y="314"/>
                  </a:lnTo>
                  <a:lnTo>
                    <a:pt x="244" y="313"/>
                  </a:lnTo>
                  <a:lnTo>
                    <a:pt x="241" y="310"/>
                  </a:lnTo>
                  <a:lnTo>
                    <a:pt x="239" y="307"/>
                  </a:lnTo>
                  <a:lnTo>
                    <a:pt x="238" y="303"/>
                  </a:lnTo>
                  <a:lnTo>
                    <a:pt x="234" y="304"/>
                  </a:lnTo>
                  <a:lnTo>
                    <a:pt x="231" y="307"/>
                  </a:lnTo>
                  <a:lnTo>
                    <a:pt x="229" y="307"/>
                  </a:lnTo>
                  <a:lnTo>
                    <a:pt x="227" y="307"/>
                  </a:lnTo>
                  <a:lnTo>
                    <a:pt x="229" y="303"/>
                  </a:lnTo>
                  <a:lnTo>
                    <a:pt x="234" y="302"/>
                  </a:lnTo>
                  <a:lnTo>
                    <a:pt x="238" y="302"/>
                  </a:lnTo>
                  <a:lnTo>
                    <a:pt x="244" y="302"/>
                  </a:lnTo>
                  <a:lnTo>
                    <a:pt x="245" y="297"/>
                  </a:lnTo>
                  <a:lnTo>
                    <a:pt x="247" y="293"/>
                  </a:lnTo>
                  <a:lnTo>
                    <a:pt x="245" y="289"/>
                  </a:lnTo>
                  <a:lnTo>
                    <a:pt x="245" y="283"/>
                  </a:lnTo>
                  <a:lnTo>
                    <a:pt x="229" y="293"/>
                  </a:lnTo>
                  <a:lnTo>
                    <a:pt x="214" y="303"/>
                  </a:lnTo>
                  <a:lnTo>
                    <a:pt x="214" y="290"/>
                  </a:lnTo>
                  <a:lnTo>
                    <a:pt x="212" y="282"/>
                  </a:lnTo>
                  <a:lnTo>
                    <a:pt x="209" y="276"/>
                  </a:lnTo>
                  <a:lnTo>
                    <a:pt x="204" y="269"/>
                  </a:lnTo>
                  <a:lnTo>
                    <a:pt x="195" y="266"/>
                  </a:lnTo>
                  <a:lnTo>
                    <a:pt x="187" y="266"/>
                  </a:lnTo>
                  <a:lnTo>
                    <a:pt x="178" y="264"/>
                  </a:lnTo>
                  <a:lnTo>
                    <a:pt x="171" y="264"/>
                  </a:lnTo>
                  <a:lnTo>
                    <a:pt x="155" y="267"/>
                  </a:lnTo>
                  <a:lnTo>
                    <a:pt x="141" y="270"/>
                  </a:lnTo>
                  <a:lnTo>
                    <a:pt x="114" y="282"/>
                  </a:lnTo>
                  <a:lnTo>
                    <a:pt x="88" y="292"/>
                  </a:lnTo>
                  <a:lnTo>
                    <a:pt x="71" y="293"/>
                  </a:lnTo>
                  <a:lnTo>
                    <a:pt x="54" y="293"/>
                  </a:lnTo>
                  <a:lnTo>
                    <a:pt x="47" y="299"/>
                  </a:lnTo>
                  <a:lnTo>
                    <a:pt x="38" y="304"/>
                  </a:lnTo>
                  <a:lnTo>
                    <a:pt x="27" y="307"/>
                  </a:lnTo>
                  <a:lnTo>
                    <a:pt x="15" y="307"/>
                  </a:lnTo>
                  <a:lnTo>
                    <a:pt x="10" y="306"/>
                  </a:lnTo>
                  <a:lnTo>
                    <a:pt x="5" y="303"/>
                  </a:lnTo>
                  <a:lnTo>
                    <a:pt x="2" y="299"/>
                  </a:lnTo>
                  <a:lnTo>
                    <a:pt x="0" y="293"/>
                  </a:lnTo>
                  <a:lnTo>
                    <a:pt x="5" y="287"/>
                  </a:lnTo>
                  <a:lnTo>
                    <a:pt x="10" y="280"/>
                  </a:lnTo>
                  <a:lnTo>
                    <a:pt x="12" y="272"/>
                  </a:lnTo>
                  <a:lnTo>
                    <a:pt x="15" y="263"/>
                  </a:lnTo>
                  <a:lnTo>
                    <a:pt x="17" y="243"/>
                  </a:lnTo>
                  <a:lnTo>
                    <a:pt x="17" y="220"/>
                  </a:lnTo>
                  <a:lnTo>
                    <a:pt x="15" y="199"/>
                  </a:lnTo>
                  <a:lnTo>
                    <a:pt x="15" y="177"/>
                  </a:lnTo>
                  <a:lnTo>
                    <a:pt x="17" y="167"/>
                  </a:lnTo>
                  <a:lnTo>
                    <a:pt x="18" y="157"/>
                  </a:lnTo>
                  <a:lnTo>
                    <a:pt x="20" y="149"/>
                  </a:lnTo>
                  <a:lnTo>
                    <a:pt x="24" y="140"/>
                  </a:lnTo>
                  <a:lnTo>
                    <a:pt x="30" y="140"/>
                  </a:lnTo>
                  <a:lnTo>
                    <a:pt x="34" y="139"/>
                  </a:lnTo>
                  <a:lnTo>
                    <a:pt x="38" y="136"/>
                  </a:lnTo>
                  <a:lnTo>
                    <a:pt x="41" y="135"/>
                  </a:lnTo>
                  <a:lnTo>
                    <a:pt x="47" y="129"/>
                  </a:lnTo>
                  <a:lnTo>
                    <a:pt x="54" y="125"/>
                  </a:lnTo>
                  <a:lnTo>
                    <a:pt x="84" y="116"/>
                  </a:lnTo>
                  <a:lnTo>
                    <a:pt x="101" y="110"/>
                  </a:lnTo>
                  <a:lnTo>
                    <a:pt x="108" y="106"/>
                  </a:lnTo>
                  <a:lnTo>
                    <a:pt x="114" y="100"/>
                  </a:lnTo>
                  <a:lnTo>
                    <a:pt x="121" y="90"/>
                  </a:lnTo>
                  <a:lnTo>
                    <a:pt x="131" y="76"/>
                  </a:lnTo>
                  <a:lnTo>
                    <a:pt x="138" y="77"/>
                  </a:lnTo>
                  <a:lnTo>
                    <a:pt x="145" y="77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3" name="Freeform 78"/>
            <p:cNvSpPr>
              <a:spLocks noChangeArrowheads="1"/>
            </p:cNvSpPr>
            <p:nvPr/>
          </p:nvSpPr>
          <p:spPr bwMode="auto">
            <a:xfrm>
              <a:off x="1998" y="1138"/>
              <a:ext cx="88" cy="183"/>
            </a:xfrm>
            <a:custGeom>
              <a:avLst/>
              <a:gdLst>
                <a:gd name="T0" fmla="*/ 72 w 88"/>
                <a:gd name="T1" fmla="*/ 0 h 183"/>
                <a:gd name="T2" fmla="*/ 77 w 88"/>
                <a:gd name="T3" fmla="*/ 10 h 183"/>
                <a:gd name="T4" fmla="*/ 82 w 88"/>
                <a:gd name="T5" fmla="*/ 23 h 183"/>
                <a:gd name="T6" fmla="*/ 85 w 88"/>
                <a:gd name="T7" fmla="*/ 36 h 183"/>
                <a:gd name="T8" fmla="*/ 88 w 88"/>
                <a:gd name="T9" fmla="*/ 49 h 183"/>
                <a:gd name="T10" fmla="*/ 79 w 88"/>
                <a:gd name="T11" fmla="*/ 61 h 183"/>
                <a:gd name="T12" fmla="*/ 72 w 88"/>
                <a:gd name="T13" fmla="*/ 73 h 183"/>
                <a:gd name="T14" fmla="*/ 71 w 88"/>
                <a:gd name="T15" fmla="*/ 87 h 183"/>
                <a:gd name="T16" fmla="*/ 69 w 88"/>
                <a:gd name="T17" fmla="*/ 101 h 183"/>
                <a:gd name="T18" fmla="*/ 60 w 88"/>
                <a:gd name="T19" fmla="*/ 119 h 183"/>
                <a:gd name="T20" fmla="*/ 50 w 88"/>
                <a:gd name="T21" fmla="*/ 134 h 183"/>
                <a:gd name="T22" fmla="*/ 44 w 88"/>
                <a:gd name="T23" fmla="*/ 154 h 183"/>
                <a:gd name="T24" fmla="*/ 38 w 88"/>
                <a:gd name="T25" fmla="*/ 173 h 183"/>
                <a:gd name="T26" fmla="*/ 35 w 88"/>
                <a:gd name="T27" fmla="*/ 176 h 183"/>
                <a:gd name="T28" fmla="*/ 34 w 88"/>
                <a:gd name="T29" fmla="*/ 179 h 183"/>
                <a:gd name="T30" fmla="*/ 31 w 88"/>
                <a:gd name="T31" fmla="*/ 181 h 183"/>
                <a:gd name="T32" fmla="*/ 27 w 88"/>
                <a:gd name="T33" fmla="*/ 181 h 183"/>
                <a:gd name="T34" fmla="*/ 22 w 88"/>
                <a:gd name="T35" fmla="*/ 183 h 183"/>
                <a:gd name="T36" fmla="*/ 18 w 88"/>
                <a:gd name="T37" fmla="*/ 181 h 183"/>
                <a:gd name="T38" fmla="*/ 14 w 88"/>
                <a:gd name="T39" fmla="*/ 180 h 183"/>
                <a:gd name="T40" fmla="*/ 7 w 88"/>
                <a:gd name="T41" fmla="*/ 176 h 183"/>
                <a:gd name="T42" fmla="*/ 7 w 88"/>
                <a:gd name="T43" fmla="*/ 161 h 183"/>
                <a:gd name="T44" fmla="*/ 4 w 88"/>
                <a:gd name="T45" fmla="*/ 151 h 183"/>
                <a:gd name="T46" fmla="*/ 1 w 88"/>
                <a:gd name="T47" fmla="*/ 140 h 183"/>
                <a:gd name="T48" fmla="*/ 0 w 88"/>
                <a:gd name="T49" fmla="*/ 126 h 183"/>
                <a:gd name="T50" fmla="*/ 4 w 88"/>
                <a:gd name="T51" fmla="*/ 123 h 183"/>
                <a:gd name="T52" fmla="*/ 7 w 88"/>
                <a:gd name="T53" fmla="*/ 120 h 183"/>
                <a:gd name="T54" fmla="*/ 10 w 88"/>
                <a:gd name="T55" fmla="*/ 116 h 183"/>
                <a:gd name="T56" fmla="*/ 11 w 88"/>
                <a:gd name="T57" fmla="*/ 113 h 183"/>
                <a:gd name="T58" fmla="*/ 14 w 88"/>
                <a:gd name="T59" fmla="*/ 104 h 183"/>
                <a:gd name="T60" fmla="*/ 15 w 88"/>
                <a:gd name="T61" fmla="*/ 94 h 183"/>
                <a:gd name="T62" fmla="*/ 15 w 88"/>
                <a:gd name="T63" fmla="*/ 86 h 183"/>
                <a:gd name="T64" fmla="*/ 15 w 88"/>
                <a:gd name="T65" fmla="*/ 76 h 183"/>
                <a:gd name="T66" fmla="*/ 18 w 88"/>
                <a:gd name="T67" fmla="*/ 67 h 183"/>
                <a:gd name="T68" fmla="*/ 22 w 88"/>
                <a:gd name="T69" fmla="*/ 59 h 183"/>
                <a:gd name="T70" fmla="*/ 32 w 88"/>
                <a:gd name="T71" fmla="*/ 56 h 183"/>
                <a:gd name="T72" fmla="*/ 42 w 88"/>
                <a:gd name="T73" fmla="*/ 51 h 183"/>
                <a:gd name="T74" fmla="*/ 51 w 88"/>
                <a:gd name="T75" fmla="*/ 46 h 183"/>
                <a:gd name="T76" fmla="*/ 58 w 88"/>
                <a:gd name="T77" fmla="*/ 39 h 183"/>
                <a:gd name="T78" fmla="*/ 65 w 88"/>
                <a:gd name="T79" fmla="*/ 31 h 183"/>
                <a:gd name="T80" fmla="*/ 69 w 88"/>
                <a:gd name="T81" fmla="*/ 23 h 183"/>
                <a:gd name="T82" fmla="*/ 72 w 88"/>
                <a:gd name="T83" fmla="*/ 11 h 183"/>
                <a:gd name="T84" fmla="*/ 72 w 88"/>
                <a:gd name="T85" fmla="*/ 0 h 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8"/>
                <a:gd name="T130" fmla="*/ 0 h 183"/>
                <a:gd name="T131" fmla="*/ 88 w 88"/>
                <a:gd name="T132" fmla="*/ 183 h 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8" h="183">
                  <a:moveTo>
                    <a:pt x="72" y="0"/>
                  </a:moveTo>
                  <a:lnTo>
                    <a:pt x="77" y="10"/>
                  </a:lnTo>
                  <a:lnTo>
                    <a:pt x="82" y="23"/>
                  </a:lnTo>
                  <a:lnTo>
                    <a:pt x="85" y="36"/>
                  </a:lnTo>
                  <a:lnTo>
                    <a:pt x="88" y="49"/>
                  </a:lnTo>
                  <a:lnTo>
                    <a:pt x="79" y="61"/>
                  </a:lnTo>
                  <a:lnTo>
                    <a:pt x="72" y="73"/>
                  </a:lnTo>
                  <a:lnTo>
                    <a:pt x="71" y="87"/>
                  </a:lnTo>
                  <a:lnTo>
                    <a:pt x="69" y="101"/>
                  </a:lnTo>
                  <a:lnTo>
                    <a:pt x="60" y="119"/>
                  </a:lnTo>
                  <a:lnTo>
                    <a:pt x="50" y="134"/>
                  </a:lnTo>
                  <a:lnTo>
                    <a:pt x="44" y="154"/>
                  </a:lnTo>
                  <a:lnTo>
                    <a:pt x="38" y="173"/>
                  </a:lnTo>
                  <a:lnTo>
                    <a:pt x="35" y="176"/>
                  </a:lnTo>
                  <a:lnTo>
                    <a:pt x="34" y="179"/>
                  </a:lnTo>
                  <a:lnTo>
                    <a:pt x="31" y="181"/>
                  </a:lnTo>
                  <a:lnTo>
                    <a:pt x="27" y="181"/>
                  </a:lnTo>
                  <a:lnTo>
                    <a:pt x="22" y="183"/>
                  </a:lnTo>
                  <a:lnTo>
                    <a:pt x="18" y="181"/>
                  </a:lnTo>
                  <a:lnTo>
                    <a:pt x="14" y="180"/>
                  </a:lnTo>
                  <a:lnTo>
                    <a:pt x="7" y="176"/>
                  </a:lnTo>
                  <a:lnTo>
                    <a:pt x="7" y="161"/>
                  </a:lnTo>
                  <a:lnTo>
                    <a:pt x="4" y="151"/>
                  </a:lnTo>
                  <a:lnTo>
                    <a:pt x="1" y="140"/>
                  </a:lnTo>
                  <a:lnTo>
                    <a:pt x="0" y="126"/>
                  </a:lnTo>
                  <a:lnTo>
                    <a:pt x="4" y="123"/>
                  </a:lnTo>
                  <a:lnTo>
                    <a:pt x="7" y="120"/>
                  </a:lnTo>
                  <a:lnTo>
                    <a:pt x="10" y="116"/>
                  </a:lnTo>
                  <a:lnTo>
                    <a:pt x="11" y="113"/>
                  </a:lnTo>
                  <a:lnTo>
                    <a:pt x="14" y="104"/>
                  </a:lnTo>
                  <a:lnTo>
                    <a:pt x="15" y="94"/>
                  </a:lnTo>
                  <a:lnTo>
                    <a:pt x="15" y="86"/>
                  </a:lnTo>
                  <a:lnTo>
                    <a:pt x="15" y="76"/>
                  </a:lnTo>
                  <a:lnTo>
                    <a:pt x="18" y="67"/>
                  </a:lnTo>
                  <a:lnTo>
                    <a:pt x="22" y="59"/>
                  </a:lnTo>
                  <a:lnTo>
                    <a:pt x="32" y="56"/>
                  </a:lnTo>
                  <a:lnTo>
                    <a:pt x="42" y="51"/>
                  </a:lnTo>
                  <a:lnTo>
                    <a:pt x="51" y="46"/>
                  </a:lnTo>
                  <a:lnTo>
                    <a:pt x="58" y="39"/>
                  </a:lnTo>
                  <a:lnTo>
                    <a:pt x="65" y="31"/>
                  </a:lnTo>
                  <a:lnTo>
                    <a:pt x="69" y="23"/>
                  </a:lnTo>
                  <a:lnTo>
                    <a:pt x="72" y="11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4" name="Freeform 79"/>
            <p:cNvSpPr>
              <a:spLocks noChangeArrowheads="1"/>
            </p:cNvSpPr>
            <p:nvPr/>
          </p:nvSpPr>
          <p:spPr bwMode="auto">
            <a:xfrm>
              <a:off x="3201" y="1429"/>
              <a:ext cx="193" cy="153"/>
            </a:xfrm>
            <a:custGeom>
              <a:avLst/>
              <a:gdLst>
                <a:gd name="T0" fmla="*/ 156 w 193"/>
                <a:gd name="T1" fmla="*/ 0 h 153"/>
                <a:gd name="T2" fmla="*/ 164 w 193"/>
                <a:gd name="T3" fmla="*/ 5 h 153"/>
                <a:gd name="T4" fmla="*/ 170 w 193"/>
                <a:gd name="T5" fmla="*/ 10 h 153"/>
                <a:gd name="T6" fmla="*/ 169 w 193"/>
                <a:gd name="T7" fmla="*/ 27 h 153"/>
                <a:gd name="T8" fmla="*/ 170 w 193"/>
                <a:gd name="T9" fmla="*/ 42 h 153"/>
                <a:gd name="T10" fmla="*/ 171 w 193"/>
                <a:gd name="T11" fmla="*/ 45 h 153"/>
                <a:gd name="T12" fmla="*/ 173 w 193"/>
                <a:gd name="T13" fmla="*/ 46 h 153"/>
                <a:gd name="T14" fmla="*/ 183 w 193"/>
                <a:gd name="T15" fmla="*/ 45 h 153"/>
                <a:gd name="T16" fmla="*/ 193 w 193"/>
                <a:gd name="T17" fmla="*/ 42 h 153"/>
                <a:gd name="T18" fmla="*/ 193 w 193"/>
                <a:gd name="T19" fmla="*/ 46 h 153"/>
                <a:gd name="T20" fmla="*/ 191 w 193"/>
                <a:gd name="T21" fmla="*/ 50 h 153"/>
                <a:gd name="T22" fmla="*/ 180 w 193"/>
                <a:gd name="T23" fmla="*/ 60 h 153"/>
                <a:gd name="T24" fmla="*/ 164 w 193"/>
                <a:gd name="T25" fmla="*/ 72 h 153"/>
                <a:gd name="T26" fmla="*/ 150 w 193"/>
                <a:gd name="T27" fmla="*/ 82 h 153"/>
                <a:gd name="T28" fmla="*/ 137 w 193"/>
                <a:gd name="T29" fmla="*/ 89 h 153"/>
                <a:gd name="T30" fmla="*/ 127 w 193"/>
                <a:gd name="T31" fmla="*/ 90 h 153"/>
                <a:gd name="T32" fmla="*/ 117 w 193"/>
                <a:gd name="T33" fmla="*/ 92 h 153"/>
                <a:gd name="T34" fmla="*/ 116 w 193"/>
                <a:gd name="T35" fmla="*/ 97 h 153"/>
                <a:gd name="T36" fmla="*/ 113 w 193"/>
                <a:gd name="T37" fmla="*/ 102 h 153"/>
                <a:gd name="T38" fmla="*/ 104 w 193"/>
                <a:gd name="T39" fmla="*/ 103 h 153"/>
                <a:gd name="T40" fmla="*/ 96 w 193"/>
                <a:gd name="T41" fmla="*/ 103 h 153"/>
                <a:gd name="T42" fmla="*/ 77 w 193"/>
                <a:gd name="T43" fmla="*/ 119 h 153"/>
                <a:gd name="T44" fmla="*/ 57 w 193"/>
                <a:gd name="T45" fmla="*/ 135 h 153"/>
                <a:gd name="T46" fmla="*/ 47 w 193"/>
                <a:gd name="T47" fmla="*/ 142 h 153"/>
                <a:gd name="T48" fmla="*/ 36 w 193"/>
                <a:gd name="T49" fmla="*/ 147 h 153"/>
                <a:gd name="T50" fmla="*/ 23 w 193"/>
                <a:gd name="T51" fmla="*/ 152 h 153"/>
                <a:gd name="T52" fmla="*/ 10 w 193"/>
                <a:gd name="T53" fmla="*/ 153 h 153"/>
                <a:gd name="T54" fmla="*/ 7 w 193"/>
                <a:gd name="T55" fmla="*/ 152 h 153"/>
                <a:gd name="T56" fmla="*/ 4 w 193"/>
                <a:gd name="T57" fmla="*/ 150 h 153"/>
                <a:gd name="T58" fmla="*/ 2 w 193"/>
                <a:gd name="T59" fmla="*/ 149 h 153"/>
                <a:gd name="T60" fmla="*/ 0 w 193"/>
                <a:gd name="T61" fmla="*/ 144 h 153"/>
                <a:gd name="T62" fmla="*/ 27 w 193"/>
                <a:gd name="T63" fmla="*/ 129 h 153"/>
                <a:gd name="T64" fmla="*/ 57 w 193"/>
                <a:gd name="T65" fmla="*/ 112 h 153"/>
                <a:gd name="T66" fmla="*/ 84 w 193"/>
                <a:gd name="T67" fmla="*/ 95 h 153"/>
                <a:gd name="T68" fmla="*/ 111 w 193"/>
                <a:gd name="T69" fmla="*/ 77 h 153"/>
                <a:gd name="T70" fmla="*/ 113 w 193"/>
                <a:gd name="T71" fmla="*/ 82 h 153"/>
                <a:gd name="T72" fmla="*/ 116 w 193"/>
                <a:gd name="T73" fmla="*/ 85 h 153"/>
                <a:gd name="T74" fmla="*/ 119 w 193"/>
                <a:gd name="T75" fmla="*/ 86 h 153"/>
                <a:gd name="T76" fmla="*/ 124 w 193"/>
                <a:gd name="T77" fmla="*/ 86 h 153"/>
                <a:gd name="T78" fmla="*/ 131 w 193"/>
                <a:gd name="T79" fmla="*/ 80 h 153"/>
                <a:gd name="T80" fmla="*/ 139 w 193"/>
                <a:gd name="T81" fmla="*/ 76 h 153"/>
                <a:gd name="T82" fmla="*/ 136 w 193"/>
                <a:gd name="T83" fmla="*/ 72 h 153"/>
                <a:gd name="T84" fmla="*/ 133 w 193"/>
                <a:gd name="T85" fmla="*/ 70 h 153"/>
                <a:gd name="T86" fmla="*/ 133 w 193"/>
                <a:gd name="T87" fmla="*/ 67 h 153"/>
                <a:gd name="T88" fmla="*/ 133 w 193"/>
                <a:gd name="T89" fmla="*/ 63 h 153"/>
                <a:gd name="T90" fmla="*/ 137 w 193"/>
                <a:gd name="T91" fmla="*/ 60 h 153"/>
                <a:gd name="T92" fmla="*/ 141 w 193"/>
                <a:gd name="T93" fmla="*/ 59 h 153"/>
                <a:gd name="T94" fmla="*/ 144 w 193"/>
                <a:gd name="T95" fmla="*/ 56 h 153"/>
                <a:gd name="T96" fmla="*/ 147 w 193"/>
                <a:gd name="T97" fmla="*/ 53 h 153"/>
                <a:gd name="T98" fmla="*/ 151 w 193"/>
                <a:gd name="T99" fmla="*/ 46 h 153"/>
                <a:gd name="T100" fmla="*/ 157 w 193"/>
                <a:gd name="T101" fmla="*/ 40 h 153"/>
                <a:gd name="T102" fmla="*/ 156 w 193"/>
                <a:gd name="T103" fmla="*/ 20 h 153"/>
                <a:gd name="T104" fmla="*/ 156 w 193"/>
                <a:gd name="T105" fmla="*/ 0 h 15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93"/>
                <a:gd name="T160" fmla="*/ 0 h 153"/>
                <a:gd name="T161" fmla="*/ 193 w 193"/>
                <a:gd name="T162" fmla="*/ 153 h 15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93" h="153">
                  <a:moveTo>
                    <a:pt x="156" y="0"/>
                  </a:moveTo>
                  <a:lnTo>
                    <a:pt x="164" y="5"/>
                  </a:lnTo>
                  <a:lnTo>
                    <a:pt x="170" y="10"/>
                  </a:lnTo>
                  <a:lnTo>
                    <a:pt x="169" y="27"/>
                  </a:lnTo>
                  <a:lnTo>
                    <a:pt x="170" y="42"/>
                  </a:lnTo>
                  <a:lnTo>
                    <a:pt x="171" y="45"/>
                  </a:lnTo>
                  <a:lnTo>
                    <a:pt x="173" y="46"/>
                  </a:lnTo>
                  <a:lnTo>
                    <a:pt x="183" y="45"/>
                  </a:lnTo>
                  <a:lnTo>
                    <a:pt x="193" y="42"/>
                  </a:lnTo>
                  <a:lnTo>
                    <a:pt x="193" y="46"/>
                  </a:lnTo>
                  <a:lnTo>
                    <a:pt x="191" y="50"/>
                  </a:lnTo>
                  <a:lnTo>
                    <a:pt x="180" y="60"/>
                  </a:lnTo>
                  <a:lnTo>
                    <a:pt x="164" y="72"/>
                  </a:lnTo>
                  <a:lnTo>
                    <a:pt x="150" y="82"/>
                  </a:lnTo>
                  <a:lnTo>
                    <a:pt x="137" y="89"/>
                  </a:lnTo>
                  <a:lnTo>
                    <a:pt x="127" y="90"/>
                  </a:lnTo>
                  <a:lnTo>
                    <a:pt x="117" y="92"/>
                  </a:lnTo>
                  <a:lnTo>
                    <a:pt x="116" y="97"/>
                  </a:lnTo>
                  <a:lnTo>
                    <a:pt x="113" y="102"/>
                  </a:lnTo>
                  <a:lnTo>
                    <a:pt x="104" y="103"/>
                  </a:lnTo>
                  <a:lnTo>
                    <a:pt x="96" y="103"/>
                  </a:lnTo>
                  <a:lnTo>
                    <a:pt x="77" y="119"/>
                  </a:lnTo>
                  <a:lnTo>
                    <a:pt x="57" y="135"/>
                  </a:lnTo>
                  <a:lnTo>
                    <a:pt x="47" y="142"/>
                  </a:lnTo>
                  <a:lnTo>
                    <a:pt x="36" y="147"/>
                  </a:lnTo>
                  <a:lnTo>
                    <a:pt x="23" y="152"/>
                  </a:lnTo>
                  <a:lnTo>
                    <a:pt x="10" y="153"/>
                  </a:lnTo>
                  <a:lnTo>
                    <a:pt x="7" y="152"/>
                  </a:lnTo>
                  <a:lnTo>
                    <a:pt x="4" y="150"/>
                  </a:lnTo>
                  <a:lnTo>
                    <a:pt x="2" y="149"/>
                  </a:lnTo>
                  <a:lnTo>
                    <a:pt x="0" y="144"/>
                  </a:lnTo>
                  <a:lnTo>
                    <a:pt x="27" y="129"/>
                  </a:lnTo>
                  <a:lnTo>
                    <a:pt x="57" y="112"/>
                  </a:lnTo>
                  <a:lnTo>
                    <a:pt x="84" y="95"/>
                  </a:lnTo>
                  <a:lnTo>
                    <a:pt x="111" y="77"/>
                  </a:lnTo>
                  <a:lnTo>
                    <a:pt x="113" y="82"/>
                  </a:lnTo>
                  <a:lnTo>
                    <a:pt x="116" y="85"/>
                  </a:lnTo>
                  <a:lnTo>
                    <a:pt x="119" y="86"/>
                  </a:lnTo>
                  <a:lnTo>
                    <a:pt x="124" y="86"/>
                  </a:lnTo>
                  <a:lnTo>
                    <a:pt x="131" y="80"/>
                  </a:lnTo>
                  <a:lnTo>
                    <a:pt x="139" y="76"/>
                  </a:lnTo>
                  <a:lnTo>
                    <a:pt x="136" y="72"/>
                  </a:lnTo>
                  <a:lnTo>
                    <a:pt x="133" y="70"/>
                  </a:lnTo>
                  <a:lnTo>
                    <a:pt x="133" y="67"/>
                  </a:lnTo>
                  <a:lnTo>
                    <a:pt x="133" y="63"/>
                  </a:lnTo>
                  <a:lnTo>
                    <a:pt x="137" y="60"/>
                  </a:lnTo>
                  <a:lnTo>
                    <a:pt x="141" y="59"/>
                  </a:lnTo>
                  <a:lnTo>
                    <a:pt x="144" y="56"/>
                  </a:lnTo>
                  <a:lnTo>
                    <a:pt x="147" y="53"/>
                  </a:lnTo>
                  <a:lnTo>
                    <a:pt x="151" y="46"/>
                  </a:lnTo>
                  <a:lnTo>
                    <a:pt x="157" y="40"/>
                  </a:lnTo>
                  <a:lnTo>
                    <a:pt x="156" y="2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5" name="Freeform 80"/>
            <p:cNvSpPr>
              <a:spLocks noChangeArrowheads="1"/>
            </p:cNvSpPr>
            <p:nvPr/>
          </p:nvSpPr>
          <p:spPr bwMode="auto">
            <a:xfrm>
              <a:off x="2968" y="1446"/>
              <a:ext cx="16" cy="8"/>
            </a:xfrm>
            <a:custGeom>
              <a:avLst/>
              <a:gdLst>
                <a:gd name="T0" fmla="*/ 5 w 16"/>
                <a:gd name="T1" fmla="*/ 0 h 8"/>
                <a:gd name="T2" fmla="*/ 10 w 16"/>
                <a:gd name="T3" fmla="*/ 2 h 8"/>
                <a:gd name="T4" fmla="*/ 16 w 16"/>
                <a:gd name="T5" fmla="*/ 3 h 8"/>
                <a:gd name="T6" fmla="*/ 13 w 16"/>
                <a:gd name="T7" fmla="*/ 5 h 8"/>
                <a:gd name="T8" fmla="*/ 12 w 16"/>
                <a:gd name="T9" fmla="*/ 6 h 8"/>
                <a:gd name="T10" fmla="*/ 8 w 16"/>
                <a:gd name="T11" fmla="*/ 8 h 8"/>
                <a:gd name="T12" fmla="*/ 5 w 16"/>
                <a:gd name="T13" fmla="*/ 8 h 8"/>
                <a:gd name="T14" fmla="*/ 3 w 16"/>
                <a:gd name="T15" fmla="*/ 5 h 8"/>
                <a:gd name="T16" fmla="*/ 0 w 16"/>
                <a:gd name="T17" fmla="*/ 2 h 8"/>
                <a:gd name="T18" fmla="*/ 3 w 16"/>
                <a:gd name="T19" fmla="*/ 0 h 8"/>
                <a:gd name="T20" fmla="*/ 5 w 16"/>
                <a:gd name="T21" fmla="*/ 0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"/>
                <a:gd name="T34" fmla="*/ 0 h 8"/>
                <a:gd name="T35" fmla="*/ 16 w 16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" h="8">
                  <a:moveTo>
                    <a:pt x="5" y="0"/>
                  </a:moveTo>
                  <a:lnTo>
                    <a:pt x="10" y="2"/>
                  </a:lnTo>
                  <a:lnTo>
                    <a:pt x="16" y="3"/>
                  </a:lnTo>
                  <a:lnTo>
                    <a:pt x="13" y="5"/>
                  </a:lnTo>
                  <a:lnTo>
                    <a:pt x="12" y="6"/>
                  </a:lnTo>
                  <a:lnTo>
                    <a:pt x="8" y="8"/>
                  </a:lnTo>
                  <a:lnTo>
                    <a:pt x="5" y="8"/>
                  </a:lnTo>
                  <a:lnTo>
                    <a:pt x="3" y="5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6" name="Freeform 81"/>
            <p:cNvSpPr>
              <a:spLocks noChangeArrowheads="1"/>
            </p:cNvSpPr>
            <p:nvPr/>
          </p:nvSpPr>
          <p:spPr bwMode="auto">
            <a:xfrm>
              <a:off x="3008" y="1509"/>
              <a:ext cx="46" cy="39"/>
            </a:xfrm>
            <a:custGeom>
              <a:avLst/>
              <a:gdLst>
                <a:gd name="T0" fmla="*/ 0 w 46"/>
                <a:gd name="T1" fmla="*/ 39 h 39"/>
                <a:gd name="T2" fmla="*/ 5 w 46"/>
                <a:gd name="T3" fmla="*/ 20 h 39"/>
                <a:gd name="T4" fmla="*/ 10 w 46"/>
                <a:gd name="T5" fmla="*/ 0 h 39"/>
                <a:gd name="T6" fmla="*/ 12 w 46"/>
                <a:gd name="T7" fmla="*/ 0 h 39"/>
                <a:gd name="T8" fmla="*/ 12 w 46"/>
                <a:gd name="T9" fmla="*/ 0 h 39"/>
                <a:gd name="T10" fmla="*/ 30 w 46"/>
                <a:gd name="T11" fmla="*/ 3 h 39"/>
                <a:gd name="T12" fmla="*/ 46 w 46"/>
                <a:gd name="T13" fmla="*/ 6 h 39"/>
                <a:gd name="T14" fmla="*/ 46 w 46"/>
                <a:gd name="T15" fmla="*/ 7 h 39"/>
                <a:gd name="T16" fmla="*/ 46 w 46"/>
                <a:gd name="T17" fmla="*/ 7 h 39"/>
                <a:gd name="T18" fmla="*/ 46 w 46"/>
                <a:gd name="T19" fmla="*/ 10 h 39"/>
                <a:gd name="T20" fmla="*/ 45 w 46"/>
                <a:gd name="T21" fmla="*/ 13 h 39"/>
                <a:gd name="T22" fmla="*/ 39 w 46"/>
                <a:gd name="T23" fmla="*/ 20 h 39"/>
                <a:gd name="T24" fmla="*/ 32 w 46"/>
                <a:gd name="T25" fmla="*/ 27 h 39"/>
                <a:gd name="T26" fmla="*/ 23 w 46"/>
                <a:gd name="T27" fmla="*/ 33 h 39"/>
                <a:gd name="T28" fmla="*/ 15 w 46"/>
                <a:gd name="T29" fmla="*/ 39 h 39"/>
                <a:gd name="T30" fmla="*/ 8 w 46"/>
                <a:gd name="T31" fmla="*/ 39 h 39"/>
                <a:gd name="T32" fmla="*/ 0 w 46"/>
                <a:gd name="T33" fmla="*/ 39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6"/>
                <a:gd name="T52" fmla="*/ 0 h 39"/>
                <a:gd name="T53" fmla="*/ 46 w 46"/>
                <a:gd name="T54" fmla="*/ 39 h 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6" h="39">
                  <a:moveTo>
                    <a:pt x="0" y="39"/>
                  </a:moveTo>
                  <a:lnTo>
                    <a:pt x="5" y="2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30" y="3"/>
                  </a:lnTo>
                  <a:lnTo>
                    <a:pt x="46" y="6"/>
                  </a:lnTo>
                  <a:lnTo>
                    <a:pt x="46" y="7"/>
                  </a:lnTo>
                  <a:lnTo>
                    <a:pt x="46" y="10"/>
                  </a:lnTo>
                  <a:lnTo>
                    <a:pt x="45" y="13"/>
                  </a:lnTo>
                  <a:lnTo>
                    <a:pt x="39" y="20"/>
                  </a:lnTo>
                  <a:lnTo>
                    <a:pt x="32" y="27"/>
                  </a:lnTo>
                  <a:lnTo>
                    <a:pt x="23" y="33"/>
                  </a:lnTo>
                  <a:lnTo>
                    <a:pt x="15" y="39"/>
                  </a:lnTo>
                  <a:lnTo>
                    <a:pt x="8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509" name="组合 54"/>
          <p:cNvGrpSpPr>
            <a:grpSpLocks/>
          </p:cNvGrpSpPr>
          <p:nvPr/>
        </p:nvGrpSpPr>
        <p:grpSpPr bwMode="auto">
          <a:xfrm>
            <a:off x="3650775" y="4610101"/>
            <a:ext cx="171428" cy="269875"/>
            <a:chOff x="0" y="0"/>
            <a:chExt cx="474034" cy="743490"/>
          </a:xfrm>
        </p:grpSpPr>
        <p:grpSp>
          <p:nvGrpSpPr>
            <p:cNvPr id="17491" name="组合 55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7493" name="同心圆 5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94" name="等腰三角形 5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7492" name="椭圆 5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8514" name="矩形 47"/>
          <p:cNvSpPr>
            <a:spLocks noChangeArrowheads="1"/>
          </p:cNvSpPr>
          <p:nvPr/>
        </p:nvSpPr>
        <p:spPr bwMode="auto">
          <a:xfrm>
            <a:off x="1352375" y="1403351"/>
            <a:ext cx="9522173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在此录入上述图表的综合描述说明，在此录入上述图表的描述说明。在此录入上述图表的综合描述说明，在此录入上述图表的综合描述说明，在此录入上述图表的综合描述说明。</a:t>
            </a:r>
            <a:endParaRPr lang="zh-CN" altLang="en-US"/>
          </a:p>
        </p:txBody>
      </p:sp>
      <p:sp>
        <p:nvSpPr>
          <p:cNvPr id="18515" name="矩形 3"/>
          <p:cNvSpPr>
            <a:spLocks noChangeArrowheads="1"/>
          </p:cNvSpPr>
          <p:nvPr/>
        </p:nvSpPr>
        <p:spPr bwMode="auto">
          <a:xfrm>
            <a:off x="4803150" y="563563"/>
            <a:ext cx="18253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业务分布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18516" name="文本框 37"/>
          <p:cNvSpPr>
            <a:spLocks noChangeArrowheads="1"/>
          </p:cNvSpPr>
          <p:nvPr/>
        </p:nvSpPr>
        <p:spPr bwMode="auto">
          <a:xfrm>
            <a:off x="6688854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Business Distribution</a:t>
            </a:r>
            <a:endParaRPr lang="zh-CN" altLang="en-US" sz="16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18517" name="组合 81"/>
          <p:cNvGrpSpPr>
            <a:grpSpLocks/>
          </p:cNvGrpSpPr>
          <p:nvPr/>
        </p:nvGrpSpPr>
        <p:grpSpPr bwMode="auto">
          <a:xfrm>
            <a:off x="4257121" y="619125"/>
            <a:ext cx="263491" cy="393700"/>
            <a:chOff x="0" y="0"/>
            <a:chExt cx="213756" cy="427512"/>
          </a:xfrm>
        </p:grpSpPr>
        <p:sp>
          <p:nvSpPr>
            <p:cNvPr id="17489" name="直接连接符 8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0" name="直接连接符 83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520" name="组合 75"/>
          <p:cNvGrpSpPr>
            <a:grpSpLocks/>
          </p:cNvGrpSpPr>
          <p:nvPr/>
        </p:nvGrpSpPr>
        <p:grpSpPr bwMode="auto">
          <a:xfrm>
            <a:off x="3980932" y="5094289"/>
            <a:ext cx="171428" cy="269875"/>
            <a:chOff x="0" y="0"/>
            <a:chExt cx="474034" cy="743490"/>
          </a:xfrm>
        </p:grpSpPr>
        <p:grpSp>
          <p:nvGrpSpPr>
            <p:cNvPr id="17485" name="组合 77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7487" name="同心圆 7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88" name="等腰三角形 80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7486" name="椭圆 78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18525" name="组合 84"/>
          <p:cNvGrpSpPr>
            <a:grpSpLocks/>
          </p:cNvGrpSpPr>
          <p:nvPr/>
        </p:nvGrpSpPr>
        <p:grpSpPr bwMode="auto">
          <a:xfrm>
            <a:off x="2846017" y="2630489"/>
            <a:ext cx="171428" cy="268287"/>
            <a:chOff x="0" y="0"/>
            <a:chExt cx="474034" cy="743490"/>
          </a:xfrm>
        </p:grpSpPr>
        <p:grpSp>
          <p:nvGrpSpPr>
            <p:cNvPr id="17481" name="组合 85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7483" name="同心圆 8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84" name="等腰三角形 8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7482" name="椭圆 8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18530" name="组合 89"/>
          <p:cNvGrpSpPr>
            <a:grpSpLocks/>
          </p:cNvGrpSpPr>
          <p:nvPr/>
        </p:nvGrpSpPr>
        <p:grpSpPr bwMode="auto">
          <a:xfrm>
            <a:off x="3787282" y="4648201"/>
            <a:ext cx="171428" cy="269875"/>
            <a:chOff x="0" y="0"/>
            <a:chExt cx="474034" cy="743490"/>
          </a:xfrm>
        </p:grpSpPr>
        <p:grpSp>
          <p:nvGrpSpPr>
            <p:cNvPr id="17477" name="组合 90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7479" name="同心圆 9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80" name="等腰三角形 9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7478" name="椭圆 9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18535" name="组合 94"/>
          <p:cNvGrpSpPr>
            <a:grpSpLocks/>
          </p:cNvGrpSpPr>
          <p:nvPr/>
        </p:nvGrpSpPr>
        <p:grpSpPr bwMode="auto">
          <a:xfrm>
            <a:off x="8234878" y="3581400"/>
            <a:ext cx="171428" cy="268288"/>
            <a:chOff x="0" y="0"/>
            <a:chExt cx="474034" cy="743490"/>
          </a:xfrm>
        </p:grpSpPr>
        <p:grpSp>
          <p:nvGrpSpPr>
            <p:cNvPr id="17473" name="组合 95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7475" name="同心圆 9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76" name="等腰三角形 9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7474" name="椭圆 9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18540" name="组合 99"/>
          <p:cNvGrpSpPr>
            <a:grpSpLocks/>
          </p:cNvGrpSpPr>
          <p:nvPr/>
        </p:nvGrpSpPr>
        <p:grpSpPr bwMode="auto">
          <a:xfrm>
            <a:off x="8371385" y="3617914"/>
            <a:ext cx="171428" cy="268287"/>
            <a:chOff x="0" y="0"/>
            <a:chExt cx="474034" cy="743490"/>
          </a:xfrm>
        </p:grpSpPr>
        <p:grpSp>
          <p:nvGrpSpPr>
            <p:cNvPr id="17469" name="组合 100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7471" name="同心圆 10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72" name="等腰三角形 10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7470" name="椭圆 10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18545" name="组合 104"/>
          <p:cNvGrpSpPr>
            <a:grpSpLocks/>
          </p:cNvGrpSpPr>
          <p:nvPr/>
        </p:nvGrpSpPr>
        <p:grpSpPr bwMode="auto">
          <a:xfrm>
            <a:off x="8520591" y="2847975"/>
            <a:ext cx="171428" cy="268288"/>
            <a:chOff x="0" y="0"/>
            <a:chExt cx="474034" cy="743490"/>
          </a:xfrm>
        </p:grpSpPr>
        <p:grpSp>
          <p:nvGrpSpPr>
            <p:cNvPr id="17465" name="组合 105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7467" name="同心圆 10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68" name="等腰三角形 10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7466" name="椭圆 10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18550" name="组合 109"/>
          <p:cNvGrpSpPr>
            <a:grpSpLocks/>
          </p:cNvGrpSpPr>
          <p:nvPr/>
        </p:nvGrpSpPr>
        <p:grpSpPr bwMode="auto">
          <a:xfrm>
            <a:off x="7398375" y="3554414"/>
            <a:ext cx="171428" cy="269875"/>
            <a:chOff x="0" y="0"/>
            <a:chExt cx="474034" cy="743490"/>
          </a:xfrm>
        </p:grpSpPr>
        <p:grpSp>
          <p:nvGrpSpPr>
            <p:cNvPr id="17461" name="组合 110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7463" name="同心圆 1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64" name="等腰三角形 11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7462" name="椭圆 11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18555" name="组合 114"/>
          <p:cNvGrpSpPr>
            <a:grpSpLocks/>
          </p:cNvGrpSpPr>
          <p:nvPr/>
        </p:nvGrpSpPr>
        <p:grpSpPr bwMode="auto">
          <a:xfrm>
            <a:off x="7560279" y="3497264"/>
            <a:ext cx="171428" cy="269875"/>
            <a:chOff x="0" y="0"/>
            <a:chExt cx="474034" cy="743490"/>
          </a:xfrm>
        </p:grpSpPr>
        <p:grpSp>
          <p:nvGrpSpPr>
            <p:cNvPr id="17457" name="组合 115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7459" name="同心圆 1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60" name="等腰三角形 11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7458" name="椭圆 11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18560" name="组合 119"/>
          <p:cNvGrpSpPr>
            <a:grpSpLocks/>
          </p:cNvGrpSpPr>
          <p:nvPr/>
        </p:nvGrpSpPr>
        <p:grpSpPr bwMode="auto">
          <a:xfrm>
            <a:off x="8493607" y="3994150"/>
            <a:ext cx="171428" cy="269875"/>
            <a:chOff x="0" y="0"/>
            <a:chExt cx="474034" cy="743490"/>
          </a:xfrm>
        </p:grpSpPr>
        <p:grpSp>
          <p:nvGrpSpPr>
            <p:cNvPr id="17453" name="组合 120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7455" name="同心圆 1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56" name="等腰三角形 12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7454" name="椭圆 12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18565" name="组合 124"/>
          <p:cNvGrpSpPr>
            <a:grpSpLocks/>
          </p:cNvGrpSpPr>
          <p:nvPr/>
        </p:nvGrpSpPr>
        <p:grpSpPr bwMode="auto">
          <a:xfrm>
            <a:off x="6701552" y="3592513"/>
            <a:ext cx="171428" cy="268287"/>
            <a:chOff x="0" y="0"/>
            <a:chExt cx="474034" cy="743490"/>
          </a:xfrm>
        </p:grpSpPr>
        <p:grpSp>
          <p:nvGrpSpPr>
            <p:cNvPr id="17449" name="组合 125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7451" name="同心圆 1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52" name="等腰三角形 12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7450" name="椭圆 12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18570" name="组合 129"/>
          <p:cNvGrpSpPr>
            <a:grpSpLocks/>
          </p:cNvGrpSpPr>
          <p:nvPr/>
        </p:nvGrpSpPr>
        <p:grpSpPr bwMode="auto">
          <a:xfrm>
            <a:off x="6817425" y="3676651"/>
            <a:ext cx="171428" cy="269875"/>
            <a:chOff x="0" y="0"/>
            <a:chExt cx="474034" cy="743490"/>
          </a:xfrm>
        </p:grpSpPr>
        <p:grpSp>
          <p:nvGrpSpPr>
            <p:cNvPr id="17445" name="组合 130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7447" name="同心圆 1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48" name="等腰三角形 13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7446" name="椭圆 13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18575" name="组合 134"/>
          <p:cNvGrpSpPr>
            <a:grpSpLocks/>
          </p:cNvGrpSpPr>
          <p:nvPr/>
        </p:nvGrpSpPr>
        <p:grpSpPr bwMode="auto">
          <a:xfrm>
            <a:off x="6758695" y="2832100"/>
            <a:ext cx="171428" cy="268288"/>
            <a:chOff x="0" y="0"/>
            <a:chExt cx="474034" cy="743490"/>
          </a:xfrm>
        </p:grpSpPr>
        <p:grpSp>
          <p:nvGrpSpPr>
            <p:cNvPr id="17441" name="组合 135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7443" name="同心圆 1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44" name="等腰三角形 13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7442" name="椭圆 13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18580" name="组合 139"/>
          <p:cNvGrpSpPr>
            <a:grpSpLocks/>
          </p:cNvGrpSpPr>
          <p:nvPr/>
        </p:nvGrpSpPr>
        <p:grpSpPr bwMode="auto">
          <a:xfrm>
            <a:off x="6130127" y="3048001"/>
            <a:ext cx="171428" cy="269875"/>
            <a:chOff x="0" y="0"/>
            <a:chExt cx="474034" cy="743490"/>
          </a:xfrm>
        </p:grpSpPr>
        <p:grpSp>
          <p:nvGrpSpPr>
            <p:cNvPr id="17437" name="组合 140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7439" name="同心圆 14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40" name="等腰三角形 143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7438" name="椭圆 141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18585" name="组合 144"/>
          <p:cNvGrpSpPr>
            <a:grpSpLocks/>
          </p:cNvGrpSpPr>
          <p:nvPr/>
        </p:nvGrpSpPr>
        <p:grpSpPr bwMode="auto">
          <a:xfrm>
            <a:off x="9492014" y="5262564"/>
            <a:ext cx="171428" cy="268287"/>
            <a:chOff x="0" y="0"/>
            <a:chExt cx="474034" cy="743490"/>
          </a:xfrm>
        </p:grpSpPr>
        <p:grpSp>
          <p:nvGrpSpPr>
            <p:cNvPr id="17433" name="组合 145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7435" name="同心圆 14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36" name="等腰三角形 14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7434" name="椭圆 14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810063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8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8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8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18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750"/>
                                        <p:tgtEl>
                                          <p:spTgt spid="18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8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8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750"/>
                                        <p:tgtEl>
                                          <p:spTgt spid="185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8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8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750"/>
                                        <p:tgtEl>
                                          <p:spTgt spid="185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8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8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750"/>
                                        <p:tgtEl>
                                          <p:spTgt spid="18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8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750"/>
                                        <p:tgtEl>
                                          <p:spTgt spid="18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8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8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750"/>
                                        <p:tgtEl>
                                          <p:spTgt spid="18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8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8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750"/>
                                        <p:tgtEl>
                                          <p:spTgt spid="185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8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8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750"/>
                                        <p:tgtEl>
                                          <p:spTgt spid="185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8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8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750"/>
                                        <p:tgtEl>
                                          <p:spTgt spid="18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8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18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750"/>
                                        <p:tgtEl>
                                          <p:spTgt spid="18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8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18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750"/>
                                        <p:tgtEl>
                                          <p:spTgt spid="185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8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8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750"/>
                                        <p:tgtEl>
                                          <p:spTgt spid="185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18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18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9" dur="750"/>
                                        <p:tgtEl>
                                          <p:spTgt spid="185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18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18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750"/>
                                        <p:tgtEl>
                                          <p:spTgt spid="18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18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18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9" dur="750"/>
                                        <p:tgtEl>
                                          <p:spTgt spid="185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18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18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14" grpId="0" bldLvl="0" autoUpdateAnimBg="0"/>
      <p:bldP spid="18515" grpId="0" bldLvl="0" autoUpdateAnimBg="0"/>
      <p:bldP spid="18516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732CD9-85F0-4199-9967-98055FEDC792}" type="slidenum">
              <a:rPr lang="zh-CN" altLang="en-US"/>
              <a:pPr>
                <a:defRPr/>
              </a:pPr>
              <a:t>17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435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6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9460" name="矩形 3"/>
          <p:cNvSpPr>
            <a:spLocks noChangeArrowheads="1"/>
          </p:cNvSpPr>
          <p:nvPr/>
        </p:nvSpPr>
        <p:spPr bwMode="auto">
          <a:xfrm>
            <a:off x="4803150" y="563563"/>
            <a:ext cx="18253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成就分享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19461" name="文本框 37"/>
          <p:cNvSpPr>
            <a:spLocks noChangeArrowheads="1"/>
          </p:cNvSpPr>
          <p:nvPr/>
        </p:nvSpPr>
        <p:spPr bwMode="auto">
          <a:xfrm>
            <a:off x="6688854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Achievement</a:t>
            </a:r>
            <a:endParaRPr lang="zh-CN" altLang="en-US" sz="16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19462" name="组合 81"/>
          <p:cNvGrpSpPr>
            <a:grpSpLocks/>
          </p:cNvGrpSpPr>
          <p:nvPr/>
        </p:nvGrpSpPr>
        <p:grpSpPr bwMode="auto">
          <a:xfrm>
            <a:off x="4257121" y="619125"/>
            <a:ext cx="263491" cy="393700"/>
            <a:chOff x="0" y="0"/>
            <a:chExt cx="213756" cy="427512"/>
          </a:xfrm>
        </p:grpSpPr>
        <p:sp>
          <p:nvSpPr>
            <p:cNvPr id="18454" name="直接连接符 8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5" name="直接连接符 83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65" name="六边形 33"/>
          <p:cNvSpPr>
            <a:spLocks noChangeArrowheads="1"/>
          </p:cNvSpPr>
          <p:nvPr/>
        </p:nvSpPr>
        <p:spPr bwMode="auto">
          <a:xfrm>
            <a:off x="4765055" y="1346200"/>
            <a:ext cx="1723801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稳重</a:t>
            </a:r>
            <a:endParaRPr lang="zh-CN" altLang="en-US"/>
          </a:p>
        </p:txBody>
      </p:sp>
      <p:sp>
        <p:nvSpPr>
          <p:cNvPr id="19466" name="六边形 34"/>
          <p:cNvSpPr>
            <a:spLocks noChangeArrowheads="1"/>
          </p:cNvSpPr>
          <p:nvPr/>
        </p:nvSpPr>
        <p:spPr bwMode="auto">
          <a:xfrm>
            <a:off x="6225365" y="2165350"/>
            <a:ext cx="1723801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专业</a:t>
            </a:r>
            <a:endParaRPr lang="zh-CN" altLang="en-US"/>
          </a:p>
        </p:txBody>
      </p:sp>
      <p:sp>
        <p:nvSpPr>
          <p:cNvPr id="19467" name="六边形 35"/>
          <p:cNvSpPr>
            <a:spLocks noChangeArrowheads="1"/>
          </p:cNvSpPr>
          <p:nvPr/>
        </p:nvSpPr>
        <p:spPr bwMode="auto">
          <a:xfrm>
            <a:off x="4765055" y="2962275"/>
            <a:ext cx="1723801" cy="1485900"/>
          </a:xfrm>
          <a:prstGeom prst="hexagon">
            <a:avLst>
              <a:gd name="adj" fmla="val 25010"/>
              <a:gd name="vf" fmla="val 115470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8" name="六边形 36"/>
          <p:cNvSpPr>
            <a:spLocks noChangeArrowheads="1"/>
          </p:cNvSpPr>
          <p:nvPr/>
        </p:nvSpPr>
        <p:spPr bwMode="auto">
          <a:xfrm>
            <a:off x="7684088" y="2984500"/>
            <a:ext cx="1723801" cy="1485900"/>
          </a:xfrm>
          <a:prstGeom prst="hexagon">
            <a:avLst>
              <a:gd name="adj" fmla="val 25010"/>
              <a:gd name="vf" fmla="val 115470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9" name="六边形 37"/>
          <p:cNvSpPr>
            <a:spLocks noChangeArrowheads="1"/>
          </p:cNvSpPr>
          <p:nvPr/>
        </p:nvSpPr>
        <p:spPr bwMode="auto">
          <a:xfrm>
            <a:off x="6228539" y="3770314"/>
            <a:ext cx="1723801" cy="1487487"/>
          </a:xfrm>
          <a:prstGeom prst="hexagon">
            <a:avLst>
              <a:gd name="adj" fmla="val 24983"/>
              <a:gd name="vf" fmla="val 115470"/>
            </a:avLst>
          </a:pr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服务</a:t>
            </a:r>
            <a:endParaRPr lang="zh-CN" altLang="en-US"/>
          </a:p>
        </p:txBody>
      </p:sp>
      <p:sp>
        <p:nvSpPr>
          <p:cNvPr id="19470" name="六边形 38"/>
          <p:cNvSpPr>
            <a:spLocks noChangeArrowheads="1"/>
          </p:cNvSpPr>
          <p:nvPr/>
        </p:nvSpPr>
        <p:spPr bwMode="auto">
          <a:xfrm>
            <a:off x="9144398" y="2168525"/>
            <a:ext cx="1723801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合作</a:t>
            </a:r>
            <a:endParaRPr lang="zh-CN" altLang="en-US"/>
          </a:p>
        </p:txBody>
      </p:sp>
      <p:sp>
        <p:nvSpPr>
          <p:cNvPr id="19471" name="六边形 39"/>
          <p:cNvSpPr>
            <a:spLocks noChangeArrowheads="1"/>
          </p:cNvSpPr>
          <p:nvPr/>
        </p:nvSpPr>
        <p:spPr bwMode="auto">
          <a:xfrm>
            <a:off x="3304745" y="2168525"/>
            <a:ext cx="1723801" cy="1485900"/>
          </a:xfrm>
          <a:prstGeom prst="hexagon">
            <a:avLst>
              <a:gd name="adj" fmla="val 25010"/>
              <a:gd name="vf" fmla="val 115470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72" name="六边形 40"/>
          <p:cNvSpPr>
            <a:spLocks noChangeArrowheads="1"/>
          </p:cNvSpPr>
          <p:nvPr/>
        </p:nvSpPr>
        <p:spPr bwMode="auto">
          <a:xfrm>
            <a:off x="7684088" y="4578350"/>
            <a:ext cx="1723801" cy="1487488"/>
          </a:xfrm>
          <a:prstGeom prst="hexagon">
            <a:avLst>
              <a:gd name="adj" fmla="val 24983"/>
              <a:gd name="vf" fmla="val 115470"/>
            </a:avLst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独到</a:t>
            </a:r>
            <a:endParaRPr lang="zh-CN" altLang="en-US"/>
          </a:p>
        </p:txBody>
      </p:sp>
      <p:sp>
        <p:nvSpPr>
          <p:cNvPr id="19473" name="六边形 41"/>
          <p:cNvSpPr>
            <a:spLocks noChangeArrowheads="1"/>
          </p:cNvSpPr>
          <p:nvPr/>
        </p:nvSpPr>
        <p:spPr bwMode="auto">
          <a:xfrm>
            <a:off x="9144398" y="3759200"/>
            <a:ext cx="1723801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创新</a:t>
            </a:r>
            <a:endParaRPr lang="zh-CN" altLang="en-US"/>
          </a:p>
        </p:txBody>
      </p:sp>
      <p:sp>
        <p:nvSpPr>
          <p:cNvPr id="19474" name="六边形 42"/>
          <p:cNvSpPr>
            <a:spLocks noChangeArrowheads="1"/>
          </p:cNvSpPr>
          <p:nvPr/>
        </p:nvSpPr>
        <p:spPr bwMode="auto">
          <a:xfrm>
            <a:off x="3304745" y="3759200"/>
            <a:ext cx="1723801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远见</a:t>
            </a:r>
            <a:endParaRPr lang="zh-CN" altLang="en-US"/>
          </a:p>
        </p:txBody>
      </p:sp>
      <p:sp>
        <p:nvSpPr>
          <p:cNvPr id="19475" name="六边形 43"/>
          <p:cNvSpPr>
            <a:spLocks noChangeArrowheads="1"/>
          </p:cNvSpPr>
          <p:nvPr/>
        </p:nvSpPr>
        <p:spPr bwMode="auto">
          <a:xfrm>
            <a:off x="1844435" y="2984500"/>
            <a:ext cx="1723801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目标</a:t>
            </a:r>
            <a:endParaRPr lang="zh-CN" altLang="en-US"/>
          </a:p>
        </p:txBody>
      </p:sp>
      <p:sp>
        <p:nvSpPr>
          <p:cNvPr id="19476" name="TextBox 39"/>
          <p:cNvSpPr>
            <a:spLocks noChangeArrowheads="1"/>
          </p:cNvSpPr>
          <p:nvPr/>
        </p:nvSpPr>
        <p:spPr bwMode="auto">
          <a:xfrm flipH="1">
            <a:off x="1222216" y="4854575"/>
            <a:ext cx="27872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zh-CN" altLang="en-US" sz="2200" b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点击添加标题</a:t>
            </a:r>
            <a:endParaRPr lang="zh-CN" altLang="en-US"/>
          </a:p>
        </p:txBody>
      </p:sp>
      <p:sp>
        <p:nvSpPr>
          <p:cNvPr id="19477" name="TextBox 40"/>
          <p:cNvSpPr>
            <a:spLocks noChangeArrowheads="1"/>
          </p:cNvSpPr>
          <p:nvPr/>
        </p:nvSpPr>
        <p:spPr bwMode="auto">
          <a:xfrm>
            <a:off x="1222216" y="5481638"/>
            <a:ext cx="3580934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478" name="六边形 46"/>
          <p:cNvSpPr>
            <a:spLocks noChangeArrowheads="1"/>
          </p:cNvSpPr>
          <p:nvPr/>
        </p:nvSpPr>
        <p:spPr bwMode="auto">
          <a:xfrm>
            <a:off x="4765055" y="4578350"/>
            <a:ext cx="1723801" cy="1487488"/>
          </a:xfrm>
          <a:prstGeom prst="hexagon">
            <a:avLst>
              <a:gd name="adj" fmla="val 24983"/>
              <a:gd name="vf" fmla="val 115470"/>
            </a:avLst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870182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>
                                      <p:cBhvr>
                                        <p:cTn id="23" dur="300" tmFilter="0, 0; .2, .5; .8, .5; 1, 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150" autoRev="1" fill="hold"/>
                                        <p:tgtEl>
                                          <p:spTgt spid="194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>
                                      <p:cBhvr>
                                        <p:cTn id="32" dur="300" tmFilter="0, 0; .2, .5; .8, .5; 1, 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50" autoRev="1" fill="hold"/>
                                        <p:tgtEl>
                                          <p:spTgt spid="194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3" presetClass="entr" presetSubtype="52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>
                                      <p:cBhvr>
                                        <p:cTn id="41" dur="300" tmFilter="0, 0; .2, .5; .8, .5; 1, 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150" autoRev="1" fill="hold"/>
                                        <p:tgtEl>
                                          <p:spTgt spid="194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Effect>
                                      <p:cBhvr>
                                        <p:cTn id="50" dur="300" tmFilter="0, 0; .2, .5; .8, .5; 1, 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50" autoRev="1" fill="hold"/>
                                        <p:tgtEl>
                                          <p:spTgt spid="194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3" presetClass="entr" presetSubtype="52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>
                                      <p:cBhvr>
                                        <p:cTn id="59" dur="300" tmFilter="0, 0; .2, .5; .8, .5; 1, 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150" autoRev="1" fill="hold"/>
                                        <p:tgtEl>
                                          <p:spTgt spid="194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>
                                      <p:cBhvr>
                                        <p:cTn id="68" dur="300" tmFilter="0, 0; .2, .5; .8, .5; 1, 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150" autoRev="1" fill="hold"/>
                                        <p:tgtEl>
                                          <p:spTgt spid="194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3" presetClass="entr" presetSubtype="52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Effect>
                                      <p:cBhvr>
                                        <p:cTn id="77" dur="300" tmFilter="0, 0; .2, .5; .8, .5; 1, 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150" autoRev="1" fill="hold"/>
                                        <p:tgtEl>
                                          <p:spTgt spid="194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>
                                      <p:cBhvr>
                                        <p:cTn id="86" dur="300" tmFilter="0, 0; .2, .5; .8, .5; 1, 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150" autoRev="1" fill="hold"/>
                                        <p:tgtEl>
                                          <p:spTgt spid="194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>
                                      <p:cBhvr>
                                        <p:cTn id="95" dur="300" tmFilter="0, 0; .2, .5; .8, .5; 1, 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150" autoRev="1" fill="hold"/>
                                        <p:tgtEl>
                                          <p:spTgt spid="194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3" presetClass="entr" presetSubtype="52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>
                                      <p:cBhvr>
                                        <p:cTn id="104" dur="300" tmFilter="0, 0; .2, .5; .8, .5; 1, 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150" autoRev="1" fill="hold"/>
                                        <p:tgtEl>
                                          <p:spTgt spid="194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3" presetClass="entr" presetSubtype="52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>
                                      <p:cBhvr>
                                        <p:cTn id="113" dur="300" tmFilter="0, 0; .2, .5; .8, .5; 1, 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150" autoRev="1" fill="hold"/>
                                        <p:tgtEl>
                                          <p:spTgt spid="194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6" presetClass="emp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>
                                      <p:cBhvr>
                                        <p:cTn id="122" dur="300" tmFilter="0, 0; .2, .5; .8, .5; 1, 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150" autoRev="1" fill="hold"/>
                                        <p:tgtEl>
                                          <p:spTgt spid="194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7" dur="1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1" dur="1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ldLvl="0" autoUpdateAnimBg="0"/>
      <p:bldP spid="19461" grpId="0" bldLvl="0" autoUpdateAnimBg="0"/>
      <p:bldP spid="19465" grpId="0" bldLvl="0" animBg="1" autoUpdateAnimBg="0"/>
      <p:bldP spid="19465" grpId="1" bldLvl="0" animBg="1" autoUpdateAnimBg="0"/>
      <p:bldP spid="19466" grpId="0" bldLvl="0" animBg="1" autoUpdateAnimBg="0"/>
      <p:bldP spid="19466" grpId="1" bldLvl="0" animBg="1" autoUpdateAnimBg="0"/>
      <p:bldP spid="19467" grpId="0" bldLvl="0" animBg="1" autoUpdateAnimBg="0"/>
      <p:bldP spid="19467" grpId="1" bldLvl="0" animBg="1" autoUpdateAnimBg="0"/>
      <p:bldP spid="19468" grpId="0" bldLvl="0" animBg="1" autoUpdateAnimBg="0"/>
      <p:bldP spid="19468" grpId="1" bldLvl="0" animBg="1" autoUpdateAnimBg="0"/>
      <p:bldP spid="19469" grpId="0" bldLvl="0" animBg="1" autoUpdateAnimBg="0"/>
      <p:bldP spid="19469" grpId="1" bldLvl="0" animBg="1" autoUpdateAnimBg="0"/>
      <p:bldP spid="19470" grpId="0" bldLvl="0" animBg="1" autoUpdateAnimBg="0"/>
      <p:bldP spid="19470" grpId="1" bldLvl="0" animBg="1" autoUpdateAnimBg="0"/>
      <p:bldP spid="19471" grpId="0" bldLvl="0" animBg="1" autoUpdateAnimBg="0"/>
      <p:bldP spid="19471" grpId="1" bldLvl="0" animBg="1" autoUpdateAnimBg="0"/>
      <p:bldP spid="19472" grpId="0" bldLvl="0" animBg="1" autoUpdateAnimBg="0"/>
      <p:bldP spid="19472" grpId="1" bldLvl="0" animBg="1" autoUpdateAnimBg="0"/>
      <p:bldP spid="19473" grpId="0" bldLvl="0" animBg="1" autoUpdateAnimBg="0"/>
      <p:bldP spid="19473" grpId="1" bldLvl="0" animBg="1" autoUpdateAnimBg="0"/>
      <p:bldP spid="19474" grpId="0" bldLvl="0" animBg="1" autoUpdateAnimBg="0"/>
      <p:bldP spid="19474" grpId="1" bldLvl="0" animBg="1" autoUpdateAnimBg="0"/>
      <p:bldP spid="19475" grpId="0" bldLvl="0" animBg="1" autoUpdateAnimBg="0"/>
      <p:bldP spid="19475" grpId="1" bldLvl="0" animBg="1" autoUpdateAnimBg="0"/>
      <p:bldP spid="19476" grpId="0" bldLvl="0" autoUpdateAnimBg="0"/>
      <p:bldP spid="19477" grpId="0" bldLvl="0" autoUpdateAnimBg="0"/>
      <p:bldP spid="19478" grpId="0" bldLvl="0" animBg="1" autoUpdateAnimBg="0"/>
      <p:bldP spid="19478" grpId="1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881517-D7F3-47D3-B70C-C74B4C918DEB}" type="slidenum">
              <a:rPr lang="zh-CN" altLang="en-US"/>
              <a:pPr>
                <a:defRPr/>
              </a:pPr>
              <a:t>18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482" name="TextBox 18"/>
          <p:cNvSpPr>
            <a:spLocks noChangeArrowheads="1"/>
          </p:cNvSpPr>
          <p:nvPr/>
        </p:nvSpPr>
        <p:spPr bwMode="auto">
          <a:xfrm>
            <a:off x="4607913" y="2981326"/>
            <a:ext cx="29745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/>
          <a:p>
            <a:pPr algn="ctr"/>
            <a:r>
              <a:rPr lang="en-US" altLang="zh-CN" sz="2400">
                <a:solidFill>
                  <a:srgbClr val="A5A5A5"/>
                </a:solidFill>
                <a:ea typeface="Dotum" pitchFamily="34" charset="-127"/>
                <a:sym typeface="Arial" pitchFamily="34" charset="0"/>
              </a:rPr>
              <a:t>PART  02</a:t>
            </a:r>
            <a:endParaRPr lang="zh-CN" altLang="en-US" sz="2400">
              <a:solidFill>
                <a:srgbClr val="A5A5A5"/>
              </a:solidFill>
              <a:ea typeface="Dotum" pitchFamily="34" charset="-127"/>
              <a:sym typeface="Arial" pitchFamily="34" charset="0"/>
            </a:endParaRPr>
          </a:p>
        </p:txBody>
      </p:sp>
      <p:sp>
        <p:nvSpPr>
          <p:cNvPr id="20483" name="文本框 8"/>
          <p:cNvSpPr>
            <a:spLocks noChangeArrowheads="1"/>
          </p:cNvSpPr>
          <p:nvPr/>
        </p:nvSpPr>
        <p:spPr bwMode="auto">
          <a:xfrm>
            <a:off x="4188868" y="3387725"/>
            <a:ext cx="3812679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/>
          <a:p>
            <a:pPr algn="ctr"/>
            <a:r>
              <a:rPr lang="zh-CN" altLang="en-US" sz="5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企业文化</a:t>
            </a:r>
          </a:p>
        </p:txBody>
      </p:sp>
      <p:sp>
        <p:nvSpPr>
          <p:cNvPr id="20484" name="直接连接符 4"/>
          <p:cNvSpPr>
            <a:spLocks noChangeShapeType="1"/>
          </p:cNvSpPr>
          <p:nvPr/>
        </p:nvSpPr>
        <p:spPr bwMode="auto">
          <a:xfrm>
            <a:off x="4785690" y="4391025"/>
            <a:ext cx="2620621" cy="0"/>
          </a:xfrm>
          <a:prstGeom prst="line">
            <a:avLst/>
          </a:prstGeom>
          <a:noFill/>
          <a:ln w="1905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5" name="Freeform 168"/>
          <p:cNvSpPr>
            <a:spLocks noChangeAspect="1" noEditPoints="1" noChangeArrowheads="1"/>
          </p:cNvSpPr>
          <p:nvPr/>
        </p:nvSpPr>
        <p:spPr bwMode="auto">
          <a:xfrm>
            <a:off x="5399972" y="1549400"/>
            <a:ext cx="1414279" cy="1289050"/>
          </a:xfrm>
          <a:custGeom>
            <a:avLst/>
            <a:gdLst>
              <a:gd name="T0" fmla="*/ 905707744 w 94"/>
              <a:gd name="T1" fmla="*/ 2147483647 h 81"/>
              <a:gd name="T2" fmla="*/ 2147483647 w 94"/>
              <a:gd name="T3" fmla="*/ 2147483647 h 81"/>
              <a:gd name="T4" fmla="*/ 2147483647 w 94"/>
              <a:gd name="T5" fmla="*/ 2147483647 h 81"/>
              <a:gd name="T6" fmla="*/ 2147483647 w 94"/>
              <a:gd name="T7" fmla="*/ 0 h 81"/>
              <a:gd name="T8" fmla="*/ 2147483647 w 94"/>
              <a:gd name="T9" fmla="*/ 2147483647 h 81"/>
              <a:gd name="T10" fmla="*/ 2147483647 w 94"/>
              <a:gd name="T11" fmla="*/ 2147483647 h 81"/>
              <a:gd name="T12" fmla="*/ 2147483647 w 94"/>
              <a:gd name="T13" fmla="*/ 2147483647 h 81"/>
              <a:gd name="T14" fmla="*/ 2147483647 w 94"/>
              <a:gd name="T15" fmla="*/ 2147483647 h 81"/>
              <a:gd name="T16" fmla="*/ 2147483647 w 94"/>
              <a:gd name="T17" fmla="*/ 2147483647 h 81"/>
              <a:gd name="T18" fmla="*/ 2147483647 w 94"/>
              <a:gd name="T19" fmla="*/ 2147483647 h 81"/>
              <a:gd name="T20" fmla="*/ 2147483647 w 94"/>
              <a:gd name="T21" fmla="*/ 2147483647 h 81"/>
              <a:gd name="T22" fmla="*/ 2147483647 w 94"/>
              <a:gd name="T23" fmla="*/ 2147483647 h 81"/>
              <a:gd name="T24" fmla="*/ 2147483647 w 94"/>
              <a:gd name="T25" fmla="*/ 2147483647 h 81"/>
              <a:gd name="T26" fmla="*/ 2147483647 w 94"/>
              <a:gd name="T27" fmla="*/ 2147483647 h 81"/>
              <a:gd name="T28" fmla="*/ 2147483647 w 94"/>
              <a:gd name="T29" fmla="*/ 2147483647 h 81"/>
              <a:gd name="T30" fmla="*/ 905707744 w 94"/>
              <a:gd name="T31" fmla="*/ 2147483647 h 81"/>
              <a:gd name="T32" fmla="*/ 905707744 w 94"/>
              <a:gd name="T33" fmla="*/ 2147483647 h 81"/>
              <a:gd name="T34" fmla="*/ 2147483647 w 94"/>
              <a:gd name="T35" fmla="*/ 2147483647 h 81"/>
              <a:gd name="T36" fmla="*/ 2147483647 w 94"/>
              <a:gd name="T37" fmla="*/ 2147483647 h 81"/>
              <a:gd name="T38" fmla="*/ 2147483647 w 94"/>
              <a:gd name="T39" fmla="*/ 2147483647 h 81"/>
              <a:gd name="T40" fmla="*/ 2147483647 w 94"/>
              <a:gd name="T41" fmla="*/ 2147483647 h 81"/>
              <a:gd name="T42" fmla="*/ 2147483647 w 94"/>
              <a:gd name="T43" fmla="*/ 2147483647 h 81"/>
              <a:gd name="T44" fmla="*/ 2147483647 w 94"/>
              <a:gd name="T45" fmla="*/ 0 h 81"/>
              <a:gd name="T46" fmla="*/ 2147483647 w 94"/>
              <a:gd name="T47" fmla="*/ 0 h 81"/>
              <a:gd name="T48" fmla="*/ 2147483647 w 94"/>
              <a:gd name="T49" fmla="*/ 2147483647 h 81"/>
              <a:gd name="T50" fmla="*/ 2147483647 w 94"/>
              <a:gd name="T51" fmla="*/ 2147483647 h 81"/>
              <a:gd name="T52" fmla="*/ 2147483647 w 94"/>
              <a:gd name="T53" fmla="*/ 2147483647 h 81"/>
              <a:gd name="T54" fmla="*/ 2147483647 w 94"/>
              <a:gd name="T55" fmla="*/ 2147483647 h 81"/>
              <a:gd name="T56" fmla="*/ 2147483647 w 94"/>
              <a:gd name="T57" fmla="*/ 2147483647 h 81"/>
              <a:gd name="T58" fmla="*/ 2147483647 w 94"/>
              <a:gd name="T59" fmla="*/ 2147483647 h 81"/>
              <a:gd name="T60" fmla="*/ 2147483647 w 94"/>
              <a:gd name="T61" fmla="*/ 2147483647 h 8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4"/>
              <a:gd name="T94" fmla="*/ 0 h 81"/>
              <a:gd name="T95" fmla="*/ 94 w 94"/>
              <a:gd name="T96" fmla="*/ 81 h 81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6" name="矩形 51"/>
          <p:cNvSpPr>
            <a:spLocks noChangeArrowheads="1"/>
          </p:cNvSpPr>
          <p:nvPr/>
        </p:nvSpPr>
        <p:spPr bwMode="auto">
          <a:xfrm>
            <a:off x="4415850" y="4430713"/>
            <a:ext cx="338252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300">
                <a:solidFill>
                  <a:srgbClr val="7F7F7F"/>
                </a:solidFill>
                <a:latin typeface="AvantGarde LT Book" pitchFamily="2" charset="0"/>
                <a:ea typeface="方正兰亭黑_GBK" pitchFamily="2" charset="-122"/>
                <a:sym typeface="Arial" pitchFamily="34" charset="0"/>
              </a:rPr>
              <a:t>Corporate Culture</a:t>
            </a:r>
            <a:endParaRPr lang="zh-CN" altLang="en-US" sz="2300">
              <a:solidFill>
                <a:srgbClr val="7F7F7F"/>
              </a:solidFill>
              <a:latin typeface="AvantGarde LT Book" pitchFamily="2" charset="0"/>
              <a:ea typeface="方正兰亭黑_GBK" pitchFamily="2" charset="-122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9557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9" dur="500" tmFilter="0, 0; .2, .5; .8, .5; 1, 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04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utoUpdateAnimBg="0"/>
      <p:bldP spid="20483" grpId="0" bldLvl="0" autoUpdateAnimBg="0"/>
      <p:bldP spid="20484" grpId="0" animBg="1"/>
      <p:bldP spid="20485" grpId="0" animBg="1"/>
      <p:bldP spid="20485" grpId="1" animBg="1"/>
      <p:bldP spid="20486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6FE624-3F2D-45EF-A80E-3454E4BB884D}" type="slidenum">
              <a:rPr lang="zh-CN" altLang="en-US"/>
              <a:pPr>
                <a:defRPr/>
              </a:pPr>
              <a:t>19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483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4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21508" name="矩形 3"/>
          <p:cNvSpPr>
            <a:spLocks noChangeArrowheads="1"/>
          </p:cNvSpPr>
          <p:nvPr/>
        </p:nvSpPr>
        <p:spPr bwMode="auto">
          <a:xfrm>
            <a:off x="4763469" y="563563"/>
            <a:ext cx="18253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公司文化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21509" name="文本框 37"/>
          <p:cNvSpPr>
            <a:spLocks noChangeArrowheads="1"/>
          </p:cNvSpPr>
          <p:nvPr/>
        </p:nvSpPr>
        <p:spPr bwMode="auto">
          <a:xfrm>
            <a:off x="6701553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Company Culture</a:t>
            </a:r>
            <a:endParaRPr lang="zh-CN" altLang="en-US" sz="16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21510" name="组合 7"/>
          <p:cNvGrpSpPr>
            <a:grpSpLocks/>
          </p:cNvGrpSpPr>
          <p:nvPr/>
        </p:nvGrpSpPr>
        <p:grpSpPr bwMode="auto">
          <a:xfrm>
            <a:off x="4217439" y="619125"/>
            <a:ext cx="263491" cy="393700"/>
            <a:chOff x="0" y="0"/>
            <a:chExt cx="213756" cy="427512"/>
          </a:xfrm>
        </p:grpSpPr>
        <p:sp>
          <p:nvSpPr>
            <p:cNvPr id="20501" name="直接连接符 8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2" name="直接连接符 9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3" name="组合 13"/>
          <p:cNvGrpSpPr>
            <a:grpSpLocks/>
          </p:cNvGrpSpPr>
          <p:nvPr/>
        </p:nvGrpSpPr>
        <p:grpSpPr bwMode="auto">
          <a:xfrm>
            <a:off x="1377771" y="1709738"/>
            <a:ext cx="3677759" cy="438150"/>
            <a:chOff x="0" y="0"/>
            <a:chExt cx="3240360" cy="328796"/>
          </a:xfrm>
        </p:grpSpPr>
        <p:sp>
          <p:nvSpPr>
            <p:cNvPr id="20499" name="矩形 14"/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500" name="文本框 11"/>
            <p:cNvSpPr>
              <a:spLocks noChangeArrowheads="1"/>
            </p:cNvSpPr>
            <p:nvPr/>
          </p:nvSpPr>
          <p:spPr bwMode="auto">
            <a:xfrm>
              <a:off x="72008" y="0"/>
              <a:ext cx="1778439" cy="323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20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1    </a:t>
              </a:r>
              <a:r>
                <a:rPr lang="zh-CN" altLang="en-US" sz="220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以人为本</a:t>
              </a:r>
            </a:p>
          </p:txBody>
        </p:sp>
      </p:grpSp>
      <p:sp>
        <p:nvSpPr>
          <p:cNvPr id="21516" name="矩形 17"/>
          <p:cNvSpPr>
            <a:spLocks noChangeArrowheads="1"/>
          </p:cNvSpPr>
          <p:nvPr/>
        </p:nvSpPr>
        <p:spPr bwMode="auto">
          <a:xfrm>
            <a:off x="1333327" y="2217739"/>
            <a:ext cx="3877758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在此录入上述图表的综合分析说明，在此录入上述图表的综合分析说明，在此录入上述图表的综合分析说明。</a:t>
            </a:r>
            <a:endParaRPr lang="zh-CN" altLang="en-US" sz="140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21517" name="组合 18"/>
          <p:cNvGrpSpPr>
            <a:grpSpLocks/>
          </p:cNvGrpSpPr>
          <p:nvPr/>
        </p:nvGrpSpPr>
        <p:grpSpPr bwMode="auto">
          <a:xfrm>
            <a:off x="1377771" y="3373438"/>
            <a:ext cx="3677759" cy="438150"/>
            <a:chOff x="0" y="0"/>
            <a:chExt cx="3240360" cy="328796"/>
          </a:xfrm>
        </p:grpSpPr>
        <p:sp>
          <p:nvSpPr>
            <p:cNvPr id="20497" name="矩形 19"/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498" name="文本框 11"/>
            <p:cNvSpPr>
              <a:spLocks noChangeArrowheads="1"/>
            </p:cNvSpPr>
            <p:nvPr/>
          </p:nvSpPr>
          <p:spPr bwMode="auto">
            <a:xfrm>
              <a:off x="72008" y="0"/>
              <a:ext cx="1778439" cy="323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20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2    </a:t>
              </a:r>
              <a:r>
                <a:rPr lang="zh-CN" altLang="en-US" sz="220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勇于创新</a:t>
              </a:r>
            </a:p>
          </p:txBody>
        </p:sp>
      </p:grpSp>
      <p:sp>
        <p:nvSpPr>
          <p:cNvPr id="21520" name="矩形 21"/>
          <p:cNvSpPr>
            <a:spLocks noChangeArrowheads="1"/>
          </p:cNvSpPr>
          <p:nvPr/>
        </p:nvSpPr>
        <p:spPr bwMode="auto">
          <a:xfrm>
            <a:off x="1333327" y="3881438"/>
            <a:ext cx="3877758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在此录入上述图表的综合分析说明，在此录入上述图表的综合分析说明。</a:t>
            </a:r>
            <a:endParaRPr lang="zh-CN" altLang="en-US" sz="140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21521" name="组合 22"/>
          <p:cNvGrpSpPr>
            <a:grpSpLocks/>
          </p:cNvGrpSpPr>
          <p:nvPr/>
        </p:nvGrpSpPr>
        <p:grpSpPr bwMode="auto">
          <a:xfrm>
            <a:off x="1377771" y="4775200"/>
            <a:ext cx="3677759" cy="438150"/>
            <a:chOff x="0" y="0"/>
            <a:chExt cx="3240360" cy="328796"/>
          </a:xfrm>
        </p:grpSpPr>
        <p:sp>
          <p:nvSpPr>
            <p:cNvPr id="20495" name="矩形 23"/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496" name="文本框 11"/>
            <p:cNvSpPr>
              <a:spLocks noChangeArrowheads="1"/>
            </p:cNvSpPr>
            <p:nvPr/>
          </p:nvSpPr>
          <p:spPr bwMode="auto">
            <a:xfrm>
              <a:off x="72008" y="0"/>
              <a:ext cx="1778439" cy="323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20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3    </a:t>
              </a:r>
              <a:r>
                <a:rPr lang="zh-CN" altLang="en-US" sz="220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精益求精</a:t>
              </a:r>
            </a:p>
          </p:txBody>
        </p:sp>
      </p:grpSp>
      <p:sp>
        <p:nvSpPr>
          <p:cNvPr id="21524" name="矩形 25"/>
          <p:cNvSpPr>
            <a:spLocks noChangeArrowheads="1"/>
          </p:cNvSpPr>
          <p:nvPr/>
        </p:nvSpPr>
        <p:spPr bwMode="auto">
          <a:xfrm>
            <a:off x="1333327" y="5283201"/>
            <a:ext cx="3877758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在此录入上述图表的综合分析说明，在此录入上述图表的综合分析说明，在此录入上述图表的综合分析说明。</a:t>
            </a:r>
            <a:endParaRPr lang="zh-CN" altLang="en-US" sz="140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pic>
        <p:nvPicPr>
          <p:cNvPr id="21525" name="图片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608" y="1703388"/>
            <a:ext cx="5426955" cy="4392612"/>
          </a:xfrm>
          <a:prstGeom prst="rect">
            <a:avLst/>
          </a:prstGeom>
          <a:noFill/>
          <a:ln w="2857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839573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75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75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 autoUpdateAnimBg="0"/>
      <p:bldP spid="21509" grpId="0" bldLvl="0" autoUpdateAnimBg="0"/>
      <p:bldP spid="21516" grpId="0" bldLvl="0" autoUpdateAnimBg="0"/>
      <p:bldP spid="21520" grpId="0" bldLvl="0" autoUpdateAnimBg="0"/>
      <p:bldP spid="21524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2B7246-9EC2-4022-8C01-13912DBAC26E}" type="slidenum">
              <a:rPr lang="zh-CN" altLang="en-US"/>
              <a:pPr>
                <a:defRPr/>
              </a:pPr>
              <a:t>2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098" name="矩形 5"/>
          <p:cNvSpPr>
            <a:spLocks noChangeArrowheads="1"/>
          </p:cNvSpPr>
          <p:nvPr/>
        </p:nvSpPr>
        <p:spPr bwMode="auto">
          <a:xfrm>
            <a:off x="1426977" y="2408239"/>
            <a:ext cx="9336460" cy="3684587"/>
          </a:xfrm>
          <a:prstGeom prst="rect">
            <a:avLst/>
          </a:prstGeom>
          <a:solidFill>
            <a:srgbClr val="F2F2F2">
              <a:alpha val="29803"/>
            </a:srgbClr>
          </a:solidFill>
          <a:ln w="1905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099" name="矩形 4"/>
          <p:cNvSpPr>
            <a:spLocks noChangeArrowheads="1"/>
          </p:cNvSpPr>
          <p:nvPr/>
        </p:nvSpPr>
        <p:spPr bwMode="auto">
          <a:xfrm>
            <a:off x="8263450" y="1463676"/>
            <a:ext cx="2106339" cy="152717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175">
            <a:solidFill>
              <a:srgbClr val="5F5F5F"/>
            </a:solidFill>
            <a:miter lim="800000"/>
            <a:headEnd/>
            <a:tailEnd/>
          </a:ln>
        </p:spPr>
        <p:txBody>
          <a:bodyPr lIns="121912" tIns="60956" rIns="121912" bIns="60956"/>
          <a:lstStyle/>
          <a:p>
            <a:endParaRPr lang="zh-CN" altLang="zh-CN" sz="2400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4100" name="TextBox 18"/>
          <p:cNvSpPr>
            <a:spLocks noChangeArrowheads="1"/>
          </p:cNvSpPr>
          <p:nvPr/>
        </p:nvSpPr>
        <p:spPr bwMode="auto">
          <a:xfrm>
            <a:off x="1738087" y="1435101"/>
            <a:ext cx="1614277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/>
          <a:p>
            <a:pPr algn="ctr"/>
            <a:r>
              <a:rPr lang="zh-CN" altLang="en-US" sz="5300">
                <a:solidFill>
                  <a:srgbClr val="F2F2F2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前言</a:t>
            </a:r>
            <a:endParaRPr lang="zh-CN" altLang="en-US"/>
          </a:p>
        </p:txBody>
      </p:sp>
      <p:sp>
        <p:nvSpPr>
          <p:cNvPr id="4101" name="前言"/>
          <p:cNvSpPr>
            <a:spLocks noChangeArrowheads="1"/>
          </p:cNvSpPr>
          <p:nvPr/>
        </p:nvSpPr>
        <p:spPr bwMode="auto">
          <a:xfrm>
            <a:off x="3515856" y="1800226"/>
            <a:ext cx="2177766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/>
          <a:p>
            <a:pPr algn="ctr"/>
            <a:r>
              <a:rPr lang="en-US" altLang="zh-CN" sz="2900">
                <a:solidFill>
                  <a:srgbClr val="F2F2F2"/>
                </a:solidFill>
                <a:latin typeface="Impact" pitchFamily="34" charset="0"/>
                <a:ea typeface="方正兰亭黑_GBK" pitchFamily="2" charset="-122"/>
                <a:sym typeface="Impact" pitchFamily="34" charset="0"/>
              </a:rPr>
              <a:t>I</a:t>
            </a:r>
            <a:r>
              <a:rPr lang="en-US" altLang="zh-CN" sz="2900">
                <a:solidFill>
                  <a:srgbClr val="7F7F7F"/>
                </a:solidFill>
                <a:latin typeface="Impact" pitchFamily="34" charset="0"/>
                <a:ea typeface="方正兰亭黑_GBK" pitchFamily="2" charset="-122"/>
                <a:sym typeface="Impact" pitchFamily="34" charset="0"/>
              </a:rPr>
              <a:t>ntroduction</a:t>
            </a:r>
            <a:endParaRPr lang="zh-CN" altLang="en-US" sz="2900">
              <a:solidFill>
                <a:srgbClr val="7F7F7F"/>
              </a:solidFill>
              <a:latin typeface="Impact" pitchFamily="34" charset="0"/>
              <a:ea typeface="方正兰亭黑_GBK" pitchFamily="2" charset="-122"/>
              <a:sym typeface="Impact" pitchFamily="34" charset="0"/>
            </a:endParaRPr>
          </a:p>
        </p:txBody>
      </p:sp>
      <p:sp>
        <p:nvSpPr>
          <p:cNvPr id="4102" name="TextBox 9"/>
          <p:cNvSpPr>
            <a:spLocks noChangeArrowheads="1"/>
          </p:cNvSpPr>
          <p:nvPr/>
        </p:nvSpPr>
        <p:spPr bwMode="auto">
          <a:xfrm>
            <a:off x="1679357" y="3284538"/>
            <a:ext cx="8831700" cy="2320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100">
                <a:solidFill>
                  <a:srgbClr val="F2F2F2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回顾</a:t>
            </a:r>
            <a:r>
              <a:rPr lang="zh-CN" altLang="en-US" sz="1400">
                <a:solidFill>
                  <a:srgbClr val="F2F2F2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这一年的工作，在取得成绩的同时，我们也找到了工作中的不足和问题，主要反映于</a:t>
            </a:r>
            <a:r>
              <a:rPr lang="en-US" altLang="zh-CN" sz="1400">
                <a:solidFill>
                  <a:srgbClr val="F2F2F2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xx</a:t>
            </a:r>
            <a:r>
              <a:rPr lang="zh-CN" altLang="en-US" sz="1400">
                <a:solidFill>
                  <a:srgbClr val="F2F2F2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及</a:t>
            </a:r>
            <a:r>
              <a:rPr lang="en-US" altLang="zh-CN" sz="1400">
                <a:solidFill>
                  <a:srgbClr val="F2F2F2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xxx</a:t>
            </a:r>
            <a:r>
              <a:rPr lang="zh-CN" altLang="en-US" sz="1400">
                <a:solidFill>
                  <a:srgbClr val="F2F2F2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的风格、定型还有待进一步探索，尤其是网上的公司产品库充分体现我们</a:t>
            </a:r>
            <a:r>
              <a:rPr lang="en-US" altLang="zh-CN" sz="1400">
                <a:solidFill>
                  <a:srgbClr val="F2F2F2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xxxxx</a:t>
            </a:r>
            <a:r>
              <a:rPr lang="zh-CN" altLang="en-US" sz="1400">
                <a:solidFill>
                  <a:srgbClr val="F2F2F2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endParaRPr lang="en-US" sz="1400">
              <a:solidFill>
                <a:srgbClr val="F2F2F2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1400">
              <a:solidFill>
                <a:srgbClr val="F2F2F2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rgbClr val="F2F2F2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右键点击图片选择设置图片格式可直接替换图片，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。</a:t>
            </a:r>
            <a:endParaRPr lang="en-US" sz="1400">
              <a:solidFill>
                <a:srgbClr val="F2F2F2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1400">
              <a:solidFill>
                <a:srgbClr val="F2F2F2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79839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2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nimBg="1" autoUpdateAnimBg="0"/>
      <p:bldP spid="4099" grpId="0" bldLvl="0" animBg="1" autoUpdateAnimBg="0"/>
      <p:bldP spid="4100" grpId="0" bldLvl="0" autoUpdateAnimBg="0"/>
      <p:bldP spid="4101" grpId="0" bldLvl="0" autoUpdateAnimBg="0"/>
      <p:bldP spid="4102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E8ADEE-32B8-4115-9EA6-92BB0EB66799}" type="slidenum">
              <a:rPr lang="zh-CN" altLang="en-US"/>
              <a:pPr>
                <a:defRPr/>
              </a:pPr>
              <a:t>20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507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08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22532" name="矩形 3"/>
          <p:cNvSpPr>
            <a:spLocks noChangeArrowheads="1"/>
          </p:cNvSpPr>
          <p:nvPr/>
        </p:nvSpPr>
        <p:spPr bwMode="auto">
          <a:xfrm>
            <a:off x="4788865" y="563563"/>
            <a:ext cx="1826974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品牌价值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22533" name="文本框 37"/>
          <p:cNvSpPr>
            <a:spLocks noChangeArrowheads="1"/>
          </p:cNvSpPr>
          <p:nvPr/>
        </p:nvSpPr>
        <p:spPr bwMode="auto">
          <a:xfrm>
            <a:off x="6728537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The Brand</a:t>
            </a:r>
            <a:endParaRPr lang="zh-CN" altLang="en-US" sz="16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22534" name="组合 3"/>
          <p:cNvGrpSpPr>
            <a:grpSpLocks/>
          </p:cNvGrpSpPr>
          <p:nvPr/>
        </p:nvGrpSpPr>
        <p:grpSpPr bwMode="auto">
          <a:xfrm>
            <a:off x="4244423" y="619125"/>
            <a:ext cx="263491" cy="393700"/>
            <a:chOff x="0" y="0"/>
            <a:chExt cx="213756" cy="427512"/>
          </a:xfrm>
        </p:grpSpPr>
        <p:sp>
          <p:nvSpPr>
            <p:cNvPr id="21544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5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37" name="Rectangle 3"/>
          <p:cNvSpPr>
            <a:spLocks noChangeArrowheads="1"/>
          </p:cNvSpPr>
          <p:nvPr/>
        </p:nvSpPr>
        <p:spPr bwMode="auto">
          <a:xfrm>
            <a:off x="3865060" y="2133600"/>
            <a:ext cx="4469818" cy="1284288"/>
          </a:xfrm>
          <a:prstGeom prst="rect">
            <a:avLst/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22538" name="Rectangle 4"/>
          <p:cNvSpPr>
            <a:spLocks noChangeArrowheads="1"/>
          </p:cNvSpPr>
          <p:nvPr/>
        </p:nvSpPr>
        <p:spPr bwMode="auto">
          <a:xfrm>
            <a:off x="3865060" y="3567114"/>
            <a:ext cx="4469818" cy="1284287"/>
          </a:xfrm>
          <a:prstGeom prst="rect">
            <a:avLst/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22539" name="Rectangle 5"/>
          <p:cNvSpPr>
            <a:spLocks noChangeArrowheads="1"/>
          </p:cNvSpPr>
          <p:nvPr/>
        </p:nvSpPr>
        <p:spPr bwMode="auto">
          <a:xfrm>
            <a:off x="3865060" y="4999039"/>
            <a:ext cx="4469818" cy="1284287"/>
          </a:xfrm>
          <a:prstGeom prst="rect">
            <a:avLst/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grpSp>
        <p:nvGrpSpPr>
          <p:cNvPr id="22540" name="Group 9"/>
          <p:cNvGrpSpPr>
            <a:grpSpLocks/>
          </p:cNvGrpSpPr>
          <p:nvPr/>
        </p:nvGrpSpPr>
        <p:grpSpPr bwMode="auto">
          <a:xfrm>
            <a:off x="7142820" y="3914775"/>
            <a:ext cx="863488" cy="641350"/>
            <a:chOff x="0" y="0"/>
            <a:chExt cx="374651" cy="277813"/>
          </a:xfrm>
        </p:grpSpPr>
        <p:sp>
          <p:nvSpPr>
            <p:cNvPr id="21542" name="Freeform 17"/>
            <p:cNvSpPr>
              <a:spLocks noChangeArrowheads="1"/>
            </p:cNvSpPr>
            <p:nvPr/>
          </p:nvSpPr>
          <p:spPr bwMode="auto">
            <a:xfrm>
              <a:off x="141288" y="66675"/>
              <a:ext cx="233363" cy="211138"/>
            </a:xfrm>
            <a:custGeom>
              <a:avLst/>
              <a:gdLst>
                <a:gd name="T0" fmla="*/ 611890896 w 89"/>
                <a:gd name="T1" fmla="*/ 224220736 h 81"/>
                <a:gd name="T2" fmla="*/ 295631590 w 89"/>
                <a:gd name="T3" fmla="*/ 0 h 81"/>
                <a:gd name="T4" fmla="*/ 275006496 w 89"/>
                <a:gd name="T5" fmla="*/ 6795516 h 81"/>
                <a:gd name="T6" fmla="*/ 295631590 w 89"/>
                <a:gd name="T7" fmla="*/ 74740245 h 81"/>
                <a:gd name="T8" fmla="*/ 0 w 89"/>
                <a:gd name="T9" fmla="*/ 298960981 h 81"/>
                <a:gd name="T10" fmla="*/ 0 w 89"/>
                <a:gd name="T11" fmla="*/ 298960981 h 81"/>
                <a:gd name="T12" fmla="*/ 275006496 w 89"/>
                <a:gd name="T13" fmla="*/ 441648563 h 81"/>
                <a:gd name="T14" fmla="*/ 508762805 w 89"/>
                <a:gd name="T15" fmla="*/ 550361173 h 81"/>
                <a:gd name="T16" fmla="*/ 440012492 w 89"/>
                <a:gd name="T17" fmla="*/ 421264623 h 81"/>
                <a:gd name="T18" fmla="*/ 611890896 w 89"/>
                <a:gd name="T19" fmla="*/ 224220736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9"/>
                <a:gd name="T31" fmla="*/ 0 h 81"/>
                <a:gd name="T32" fmla="*/ 89 w 89"/>
                <a:gd name="T33" fmla="*/ 81 h 8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1543" name="Freeform 18"/>
            <p:cNvSpPr>
              <a:spLocks noChangeArrowheads="1"/>
            </p:cNvSpPr>
            <p:nvPr/>
          </p:nvSpPr>
          <p:spPr bwMode="auto">
            <a:xfrm>
              <a:off x="0" y="0"/>
              <a:ext cx="241300" cy="209550"/>
            </a:xfrm>
            <a:custGeom>
              <a:avLst/>
              <a:gdLst>
                <a:gd name="T0" fmla="*/ 612251539 w 92"/>
                <a:gd name="T1" fmla="*/ 144083961 h 80"/>
                <a:gd name="T2" fmla="*/ 316443967 w 92"/>
                <a:gd name="T3" fmla="*/ 0 h 80"/>
                <a:gd name="T4" fmla="*/ 0 w 92"/>
                <a:gd name="T5" fmla="*/ 219556013 h 80"/>
                <a:gd name="T6" fmla="*/ 171981329 w 92"/>
                <a:gd name="T7" fmla="*/ 418528976 h 80"/>
                <a:gd name="T8" fmla="*/ 96310174 w 92"/>
                <a:gd name="T9" fmla="*/ 548890031 h 80"/>
                <a:gd name="T10" fmla="*/ 330203313 w 92"/>
                <a:gd name="T11" fmla="*/ 445972168 h 80"/>
                <a:gd name="T12" fmla="*/ 337080363 w 92"/>
                <a:gd name="T13" fmla="*/ 439112025 h 80"/>
                <a:gd name="T14" fmla="*/ 632887935 w 92"/>
                <a:gd name="T15" fmla="*/ 219556013 h 80"/>
                <a:gd name="T16" fmla="*/ 612251539 w 92"/>
                <a:gd name="T17" fmla="*/ 144083961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2"/>
                <a:gd name="T28" fmla="*/ 0 h 80"/>
                <a:gd name="T29" fmla="*/ 92 w 92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22543" name="Group 12"/>
          <p:cNvGrpSpPr>
            <a:grpSpLocks/>
          </p:cNvGrpSpPr>
          <p:nvPr/>
        </p:nvGrpSpPr>
        <p:grpSpPr bwMode="auto">
          <a:xfrm>
            <a:off x="4253947" y="5286375"/>
            <a:ext cx="726980" cy="711200"/>
            <a:chOff x="0" y="0"/>
            <a:chExt cx="249238" cy="244475"/>
          </a:xfrm>
        </p:grpSpPr>
        <p:sp>
          <p:nvSpPr>
            <p:cNvPr id="21540" name="Freeform 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249238" cy="244475"/>
            </a:xfrm>
            <a:custGeom>
              <a:avLst/>
              <a:gdLst>
                <a:gd name="T0" fmla="*/ 564411257 w 95"/>
                <a:gd name="T1" fmla="*/ 400802304 h 93"/>
                <a:gd name="T2" fmla="*/ 653890323 w 95"/>
                <a:gd name="T3" fmla="*/ 359341447 h 93"/>
                <a:gd name="T4" fmla="*/ 653890323 w 95"/>
                <a:gd name="T5" fmla="*/ 290236514 h 93"/>
                <a:gd name="T6" fmla="*/ 564411257 w 95"/>
                <a:gd name="T7" fmla="*/ 248773028 h 93"/>
                <a:gd name="T8" fmla="*/ 543761233 w 95"/>
                <a:gd name="T9" fmla="*/ 214223190 h 93"/>
                <a:gd name="T10" fmla="*/ 578177065 w 95"/>
                <a:gd name="T11" fmla="*/ 124387828 h 93"/>
                <a:gd name="T12" fmla="*/ 529995425 w 95"/>
                <a:gd name="T13" fmla="*/ 69104933 h 93"/>
                <a:gd name="T14" fmla="*/ 440516359 w 95"/>
                <a:gd name="T15" fmla="*/ 110565790 h 93"/>
                <a:gd name="T16" fmla="*/ 399216311 w 95"/>
                <a:gd name="T17" fmla="*/ 89835362 h 93"/>
                <a:gd name="T18" fmla="*/ 357918886 w 95"/>
                <a:gd name="T19" fmla="*/ 0 h 93"/>
                <a:gd name="T20" fmla="*/ 289087221 w 95"/>
                <a:gd name="T21" fmla="*/ 0 h 93"/>
                <a:gd name="T22" fmla="*/ 247789796 w 95"/>
                <a:gd name="T23" fmla="*/ 89835362 h 93"/>
                <a:gd name="T24" fmla="*/ 213373964 w 95"/>
                <a:gd name="T25" fmla="*/ 110565790 h 93"/>
                <a:gd name="T26" fmla="*/ 117010682 w 95"/>
                <a:gd name="T27" fmla="*/ 76013324 h 93"/>
                <a:gd name="T28" fmla="*/ 68831665 w 95"/>
                <a:gd name="T29" fmla="*/ 124387828 h 93"/>
                <a:gd name="T30" fmla="*/ 103244874 w 95"/>
                <a:gd name="T31" fmla="*/ 214223190 h 93"/>
                <a:gd name="T32" fmla="*/ 89479066 w 95"/>
                <a:gd name="T33" fmla="*/ 248773028 h 93"/>
                <a:gd name="T34" fmla="*/ 0 w 95"/>
                <a:gd name="T35" fmla="*/ 290236514 h 93"/>
                <a:gd name="T36" fmla="*/ 0 w 95"/>
                <a:gd name="T37" fmla="*/ 359341447 h 93"/>
                <a:gd name="T38" fmla="*/ 89479066 w 95"/>
                <a:gd name="T39" fmla="*/ 400802304 h 93"/>
                <a:gd name="T40" fmla="*/ 103244874 w 95"/>
                <a:gd name="T41" fmla="*/ 435354771 h 93"/>
                <a:gd name="T42" fmla="*/ 68831665 w 95"/>
                <a:gd name="T43" fmla="*/ 525190133 h 93"/>
                <a:gd name="T44" fmla="*/ 123894898 w 95"/>
                <a:gd name="T45" fmla="*/ 580473028 h 93"/>
                <a:gd name="T46" fmla="*/ 213373964 w 95"/>
                <a:gd name="T47" fmla="*/ 539012171 h 93"/>
                <a:gd name="T48" fmla="*/ 254674012 w 95"/>
                <a:gd name="T49" fmla="*/ 559742599 h 93"/>
                <a:gd name="T50" fmla="*/ 289087221 w 95"/>
                <a:gd name="T51" fmla="*/ 642666942 h 93"/>
                <a:gd name="T52" fmla="*/ 364803102 w 95"/>
                <a:gd name="T53" fmla="*/ 642666942 h 93"/>
                <a:gd name="T54" fmla="*/ 399216311 w 95"/>
                <a:gd name="T55" fmla="*/ 559742599 h 93"/>
                <a:gd name="T56" fmla="*/ 440516359 w 95"/>
                <a:gd name="T57" fmla="*/ 539012171 h 93"/>
                <a:gd name="T58" fmla="*/ 529995425 w 95"/>
                <a:gd name="T59" fmla="*/ 573562009 h 93"/>
                <a:gd name="T60" fmla="*/ 585058658 w 95"/>
                <a:gd name="T61" fmla="*/ 525190133 h 93"/>
                <a:gd name="T62" fmla="*/ 543761233 w 95"/>
                <a:gd name="T63" fmla="*/ 435354771 h 93"/>
                <a:gd name="T64" fmla="*/ 564411257 w 95"/>
                <a:gd name="T65" fmla="*/ 400802304 h 93"/>
                <a:gd name="T66" fmla="*/ 323503053 w 95"/>
                <a:gd name="T67" fmla="*/ 428443752 h 93"/>
                <a:gd name="T68" fmla="*/ 220258179 w 95"/>
                <a:gd name="T69" fmla="*/ 324788981 h 93"/>
                <a:gd name="T70" fmla="*/ 323503053 w 95"/>
                <a:gd name="T71" fmla="*/ 221131581 h 93"/>
                <a:gd name="T72" fmla="*/ 433632143 w 95"/>
                <a:gd name="T73" fmla="*/ 324788981 h 93"/>
                <a:gd name="T74" fmla="*/ 323503053 w 95"/>
                <a:gd name="T75" fmla="*/ 428443752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5"/>
                <a:gd name="T115" fmla="*/ 0 h 93"/>
                <a:gd name="T116" fmla="*/ 95 w 95"/>
                <a:gd name="T117" fmla="*/ 93 h 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5" h="93">
                  <a:moveTo>
                    <a:pt x="82" y="58"/>
                  </a:moveTo>
                  <a:cubicBezTo>
                    <a:pt x="82" y="58"/>
                    <a:pt x="95" y="53"/>
                    <a:pt x="95" y="5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1"/>
                    <a:pt x="82" y="36"/>
                    <a:pt x="82" y="36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85" y="18"/>
                    <a:pt x="84" y="18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64" y="16"/>
                    <a:pt x="64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3" y="0"/>
                    <a:pt x="5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6" y="13"/>
                    <a:pt x="36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18" y="10"/>
                    <a:pt x="17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15" y="31"/>
                    <a:pt x="15" y="3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3" y="58"/>
                    <a:pt x="13" y="5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0" y="76"/>
                    <a:pt x="10" y="7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31" y="78"/>
                    <a:pt x="31" y="78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42" y="93"/>
                    <a:pt x="42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8" y="81"/>
                    <a:pt x="58" y="81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4"/>
                    <a:pt x="77" y="83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6"/>
                    <a:pt x="79" y="63"/>
                    <a:pt x="79" y="63"/>
                  </a:cubicBezTo>
                  <a:lnTo>
                    <a:pt x="82" y="58"/>
                  </a:lnTo>
                  <a:close/>
                  <a:moveTo>
                    <a:pt x="47" y="62"/>
                  </a:moveTo>
                  <a:cubicBezTo>
                    <a:pt x="39" y="62"/>
                    <a:pt x="32" y="55"/>
                    <a:pt x="32" y="47"/>
                  </a:cubicBezTo>
                  <a:cubicBezTo>
                    <a:pt x="32" y="39"/>
                    <a:pt x="39" y="32"/>
                    <a:pt x="47" y="32"/>
                  </a:cubicBezTo>
                  <a:cubicBezTo>
                    <a:pt x="56" y="32"/>
                    <a:pt x="63" y="39"/>
                    <a:pt x="63" y="47"/>
                  </a:cubicBezTo>
                  <a:cubicBezTo>
                    <a:pt x="63" y="55"/>
                    <a:pt x="56" y="62"/>
                    <a:pt x="47" y="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1541" name="Oval 51"/>
            <p:cNvSpPr>
              <a:spLocks noChangeArrowheads="1"/>
            </p:cNvSpPr>
            <p:nvPr/>
          </p:nvSpPr>
          <p:spPr bwMode="auto">
            <a:xfrm>
              <a:off x="100013" y="100012"/>
              <a:ext cx="49213" cy="476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32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22546" name="Group 15"/>
          <p:cNvGrpSpPr>
            <a:grpSpLocks/>
          </p:cNvGrpSpPr>
          <p:nvPr/>
        </p:nvGrpSpPr>
        <p:grpSpPr bwMode="auto">
          <a:xfrm>
            <a:off x="4217439" y="2466975"/>
            <a:ext cx="861900" cy="636588"/>
            <a:chOff x="0" y="0"/>
            <a:chExt cx="346075" cy="255588"/>
          </a:xfrm>
        </p:grpSpPr>
        <p:sp>
          <p:nvSpPr>
            <p:cNvPr id="21537" name="Freeform 108"/>
            <p:cNvSpPr>
              <a:spLocks noChangeArrowheads="1"/>
            </p:cNvSpPr>
            <p:nvPr/>
          </p:nvSpPr>
          <p:spPr bwMode="auto">
            <a:xfrm>
              <a:off x="122237" y="177800"/>
              <a:ext cx="100013" cy="77788"/>
            </a:xfrm>
            <a:custGeom>
              <a:avLst/>
              <a:gdLst>
                <a:gd name="T0" fmla="*/ 249371888 w 38"/>
                <a:gd name="T1" fmla="*/ 73955645 h 30"/>
                <a:gd name="T2" fmla="*/ 6927216 w 38"/>
                <a:gd name="T3" fmla="*/ 73955645 h 30"/>
                <a:gd name="T4" fmla="*/ 6927216 w 38"/>
                <a:gd name="T5" fmla="*/ 87402597 h 30"/>
                <a:gd name="T6" fmla="*/ 131611844 w 38"/>
                <a:gd name="T7" fmla="*/ 201699098 h 30"/>
                <a:gd name="T8" fmla="*/ 249371888 w 38"/>
                <a:gd name="T9" fmla="*/ 87402597 h 30"/>
                <a:gd name="T10" fmla="*/ 249371888 w 38"/>
                <a:gd name="T11" fmla="*/ 73955645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30"/>
                <a:gd name="T20" fmla="*/ 38 w 38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30">
                  <a:moveTo>
                    <a:pt x="36" y="11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2"/>
                    <a:pt x="37" y="11"/>
                    <a:pt x="36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1538" name="Freeform 109"/>
            <p:cNvSpPr>
              <a:spLocks noChangeArrowheads="1"/>
            </p:cNvSpPr>
            <p:nvPr/>
          </p:nvSpPr>
          <p:spPr bwMode="auto">
            <a:xfrm>
              <a:off x="57150" y="88900"/>
              <a:ext cx="230188" cy="101600"/>
            </a:xfrm>
            <a:custGeom>
              <a:avLst/>
              <a:gdLst>
                <a:gd name="T0" fmla="*/ 595276631 w 88"/>
                <a:gd name="T1" fmla="*/ 162880431 h 39"/>
                <a:gd name="T2" fmla="*/ 0 w 88"/>
                <a:gd name="T3" fmla="*/ 162880431 h 39"/>
                <a:gd name="T4" fmla="*/ 0 w 88"/>
                <a:gd name="T5" fmla="*/ 176453149 h 39"/>
                <a:gd name="T6" fmla="*/ 88949352 w 88"/>
                <a:gd name="T7" fmla="*/ 257894667 h 39"/>
                <a:gd name="T8" fmla="*/ 102635075 w 88"/>
                <a:gd name="T9" fmla="*/ 257894667 h 39"/>
                <a:gd name="T10" fmla="*/ 499484418 w 88"/>
                <a:gd name="T11" fmla="*/ 257894667 h 39"/>
                <a:gd name="T12" fmla="*/ 513170141 w 88"/>
                <a:gd name="T13" fmla="*/ 257894667 h 39"/>
                <a:gd name="T14" fmla="*/ 595276631 w 88"/>
                <a:gd name="T15" fmla="*/ 176453149 h 39"/>
                <a:gd name="T16" fmla="*/ 595276631 w 88"/>
                <a:gd name="T17" fmla="*/ 176453149 h 39"/>
                <a:gd name="T18" fmla="*/ 595276631 w 88"/>
                <a:gd name="T19" fmla="*/ 162880431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8"/>
                <a:gd name="T31" fmla="*/ 0 h 39"/>
                <a:gd name="T32" fmla="*/ 88 w 88"/>
                <a:gd name="T33" fmla="*/ 39 h 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8" h="39">
                  <a:moveTo>
                    <a:pt x="87" y="24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1539" name="Freeform 110"/>
            <p:cNvSpPr>
              <a:spLocks noChangeArrowheads="1"/>
            </p:cNvSpPr>
            <p:nvPr/>
          </p:nvSpPr>
          <p:spPr bwMode="auto">
            <a:xfrm>
              <a:off x="0" y="0"/>
              <a:ext cx="346075" cy="134938"/>
            </a:xfrm>
            <a:custGeom>
              <a:avLst/>
              <a:gdLst>
                <a:gd name="T0" fmla="*/ 900458310 w 132"/>
                <a:gd name="T1" fmla="*/ 242418712 h 52"/>
                <a:gd name="T2" fmla="*/ 900458310 w 132"/>
                <a:gd name="T3" fmla="*/ 242418712 h 52"/>
                <a:gd name="T4" fmla="*/ 6874308 w 132"/>
                <a:gd name="T5" fmla="*/ 242418712 h 52"/>
                <a:gd name="T6" fmla="*/ 6874308 w 132"/>
                <a:gd name="T7" fmla="*/ 255886562 h 52"/>
                <a:gd name="T8" fmla="*/ 89358138 w 132"/>
                <a:gd name="T9" fmla="*/ 343424995 h 52"/>
                <a:gd name="T10" fmla="*/ 109978440 w 132"/>
                <a:gd name="T11" fmla="*/ 343424995 h 52"/>
                <a:gd name="T12" fmla="*/ 797354178 w 132"/>
                <a:gd name="T13" fmla="*/ 343424995 h 52"/>
                <a:gd name="T14" fmla="*/ 811100172 w 132"/>
                <a:gd name="T15" fmla="*/ 343424995 h 52"/>
                <a:gd name="T16" fmla="*/ 900458310 w 132"/>
                <a:gd name="T17" fmla="*/ 255886562 h 52"/>
                <a:gd name="T18" fmla="*/ 900458310 w 132"/>
                <a:gd name="T19" fmla="*/ 255886562 h 52"/>
                <a:gd name="T20" fmla="*/ 900458310 w 132"/>
                <a:gd name="T21" fmla="*/ 242418712 h 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2"/>
                <a:gd name="T34" fmla="*/ 0 h 52"/>
                <a:gd name="T35" fmla="*/ 132 w 132"/>
                <a:gd name="T36" fmla="*/ 52 h 5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2" h="52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2"/>
                    <a:pt x="15" y="52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2"/>
                    <a:pt x="118" y="52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8"/>
                    <a:pt x="132" y="37"/>
                    <a:pt x="131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22550" name="组合 6"/>
          <p:cNvGrpSpPr>
            <a:grpSpLocks/>
          </p:cNvGrpSpPr>
          <p:nvPr/>
        </p:nvGrpSpPr>
        <p:grpSpPr bwMode="auto">
          <a:xfrm>
            <a:off x="9349158" y="2921000"/>
            <a:ext cx="1104756" cy="1106488"/>
            <a:chOff x="0" y="0"/>
            <a:chExt cx="1106281" cy="1106281"/>
          </a:xfrm>
        </p:grpSpPr>
        <p:sp>
          <p:nvSpPr>
            <p:cNvPr id="21533" name="Oval 20"/>
            <p:cNvSpPr>
              <a:spLocks noChangeArrowheads="1"/>
            </p:cNvSpPr>
            <p:nvPr/>
          </p:nvSpPr>
          <p:spPr bwMode="auto">
            <a:xfrm>
              <a:off x="0" y="0"/>
              <a:ext cx="1106281" cy="1106281"/>
            </a:xfrm>
            <a:prstGeom prst="ellipse">
              <a:avLst/>
            </a:prstGeom>
            <a:noFill/>
            <a:ln w="12700">
              <a:solidFill>
                <a:srgbClr val="BFBFB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21534" name="组合 40"/>
            <p:cNvGrpSpPr>
              <a:grpSpLocks/>
            </p:cNvGrpSpPr>
            <p:nvPr/>
          </p:nvGrpSpPr>
          <p:grpSpPr bwMode="auto">
            <a:xfrm>
              <a:off x="330005" y="238378"/>
              <a:ext cx="446271" cy="582632"/>
              <a:chOff x="0" y="0"/>
              <a:chExt cx="425020" cy="554888"/>
            </a:xfrm>
          </p:grpSpPr>
          <p:sp>
            <p:nvSpPr>
              <p:cNvPr id="21535" name="Freeform 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25020" cy="554888"/>
              </a:xfrm>
              <a:custGeom>
                <a:avLst/>
                <a:gdLst>
                  <a:gd name="T0" fmla="*/ 1566038830 w 109"/>
                  <a:gd name="T1" fmla="*/ 1038347847 h 142"/>
                  <a:gd name="T2" fmla="*/ 1459612262 w 109"/>
                  <a:gd name="T3" fmla="*/ 1038347847 h 142"/>
                  <a:gd name="T4" fmla="*/ 1459612262 w 109"/>
                  <a:gd name="T5" fmla="*/ 671871676 h 142"/>
                  <a:gd name="T6" fmla="*/ 1277157805 w 109"/>
                  <a:gd name="T7" fmla="*/ 198509228 h 142"/>
                  <a:gd name="T8" fmla="*/ 821029461 w 109"/>
                  <a:gd name="T9" fmla="*/ 0 h 142"/>
                  <a:gd name="T10" fmla="*/ 380108254 w 109"/>
                  <a:gd name="T11" fmla="*/ 198509228 h 142"/>
                  <a:gd name="T12" fmla="*/ 197653796 w 109"/>
                  <a:gd name="T13" fmla="*/ 671871676 h 142"/>
                  <a:gd name="T14" fmla="*/ 197653796 w 109"/>
                  <a:gd name="T15" fmla="*/ 1038347847 h 142"/>
                  <a:gd name="T16" fmla="*/ 76020091 w 109"/>
                  <a:gd name="T17" fmla="*/ 1038347847 h 142"/>
                  <a:gd name="T18" fmla="*/ 0 w 109"/>
                  <a:gd name="T19" fmla="*/ 1114695746 h 142"/>
                  <a:gd name="T20" fmla="*/ 0 w 109"/>
                  <a:gd name="T21" fmla="*/ 2091966837 h 142"/>
                  <a:gd name="T22" fmla="*/ 76020091 w 109"/>
                  <a:gd name="T23" fmla="*/ 2147483647 h 142"/>
                  <a:gd name="T24" fmla="*/ 1566038830 w 109"/>
                  <a:gd name="T25" fmla="*/ 2147483647 h 142"/>
                  <a:gd name="T26" fmla="*/ 1657266059 w 109"/>
                  <a:gd name="T27" fmla="*/ 2091966837 h 142"/>
                  <a:gd name="T28" fmla="*/ 1657266059 w 109"/>
                  <a:gd name="T29" fmla="*/ 1114695746 h 142"/>
                  <a:gd name="T30" fmla="*/ 1566038830 w 109"/>
                  <a:gd name="T31" fmla="*/ 1038347847 h 142"/>
                  <a:gd name="T32" fmla="*/ 1003483918 w 109"/>
                  <a:gd name="T33" fmla="*/ 1893457608 h 142"/>
                  <a:gd name="T34" fmla="*/ 821029461 w 109"/>
                  <a:gd name="T35" fmla="*/ 2076695694 h 142"/>
                  <a:gd name="T36" fmla="*/ 638578903 w 109"/>
                  <a:gd name="T37" fmla="*/ 1893457608 h 142"/>
                  <a:gd name="T38" fmla="*/ 638578903 w 109"/>
                  <a:gd name="T39" fmla="*/ 1557523724 h 142"/>
                  <a:gd name="T40" fmla="*/ 821029461 w 109"/>
                  <a:gd name="T41" fmla="*/ 1389552874 h 142"/>
                  <a:gd name="T42" fmla="*/ 1003483918 w 109"/>
                  <a:gd name="T43" fmla="*/ 1557523724 h 142"/>
                  <a:gd name="T44" fmla="*/ 1003483918 w 109"/>
                  <a:gd name="T45" fmla="*/ 1893457608 h 142"/>
                  <a:gd name="T46" fmla="*/ 1155524100 w 109"/>
                  <a:gd name="T47" fmla="*/ 1038347847 h 142"/>
                  <a:gd name="T48" fmla="*/ 486538721 w 109"/>
                  <a:gd name="T49" fmla="*/ 1038347847 h 142"/>
                  <a:gd name="T50" fmla="*/ 486538721 w 109"/>
                  <a:gd name="T51" fmla="*/ 671871676 h 142"/>
                  <a:gd name="T52" fmla="*/ 592965288 w 109"/>
                  <a:gd name="T53" fmla="*/ 412285692 h 142"/>
                  <a:gd name="T54" fmla="*/ 821029461 w 109"/>
                  <a:gd name="T55" fmla="*/ 305395506 h 142"/>
                  <a:gd name="T56" fmla="*/ 1064300770 w 109"/>
                  <a:gd name="T57" fmla="*/ 412285692 h 142"/>
                  <a:gd name="T58" fmla="*/ 1155524100 w 109"/>
                  <a:gd name="T59" fmla="*/ 671871676 h 142"/>
                  <a:gd name="T60" fmla="*/ 1155524100 w 109"/>
                  <a:gd name="T61" fmla="*/ 1038347847 h 14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09"/>
                  <a:gd name="T94" fmla="*/ 0 h 142"/>
                  <a:gd name="T95" fmla="*/ 109 w 109"/>
                  <a:gd name="T96" fmla="*/ 142 h 142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09" h="142">
                    <a:moveTo>
                      <a:pt x="103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32"/>
                      <a:pt x="92" y="21"/>
                      <a:pt x="84" y="13"/>
                    </a:cubicBezTo>
                    <a:cubicBezTo>
                      <a:pt x="77" y="5"/>
                      <a:pt x="66" y="0"/>
                      <a:pt x="54" y="0"/>
                    </a:cubicBezTo>
                    <a:cubicBezTo>
                      <a:pt x="43" y="0"/>
                      <a:pt x="32" y="5"/>
                      <a:pt x="25" y="13"/>
                    </a:cubicBezTo>
                    <a:cubicBezTo>
                      <a:pt x="17" y="21"/>
                      <a:pt x="13" y="32"/>
                      <a:pt x="13" y="44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2" y="68"/>
                      <a:pt x="0" y="70"/>
                      <a:pt x="0" y="73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0"/>
                      <a:pt x="2" y="142"/>
                      <a:pt x="5" y="142"/>
                    </a:cubicBezTo>
                    <a:cubicBezTo>
                      <a:pt x="103" y="142"/>
                      <a:pt x="103" y="142"/>
                      <a:pt x="103" y="142"/>
                    </a:cubicBezTo>
                    <a:cubicBezTo>
                      <a:pt x="106" y="142"/>
                      <a:pt x="109" y="140"/>
                      <a:pt x="109" y="137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0"/>
                      <a:pt x="106" y="68"/>
                      <a:pt x="103" y="68"/>
                    </a:cubicBezTo>
                    <a:close/>
                    <a:moveTo>
                      <a:pt x="66" y="124"/>
                    </a:moveTo>
                    <a:cubicBezTo>
                      <a:pt x="66" y="131"/>
                      <a:pt x="61" y="136"/>
                      <a:pt x="54" y="136"/>
                    </a:cubicBezTo>
                    <a:cubicBezTo>
                      <a:pt x="48" y="136"/>
                      <a:pt x="42" y="131"/>
                      <a:pt x="42" y="124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96"/>
                      <a:pt x="48" y="91"/>
                      <a:pt x="54" y="91"/>
                    </a:cubicBezTo>
                    <a:cubicBezTo>
                      <a:pt x="61" y="91"/>
                      <a:pt x="66" y="96"/>
                      <a:pt x="66" y="102"/>
                    </a:cubicBezTo>
                    <a:lnTo>
                      <a:pt x="66" y="124"/>
                    </a:lnTo>
                    <a:close/>
                    <a:moveTo>
                      <a:pt x="76" y="68"/>
                    </a:move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37"/>
                      <a:pt x="35" y="31"/>
                      <a:pt x="39" y="27"/>
                    </a:cubicBezTo>
                    <a:cubicBezTo>
                      <a:pt x="43" y="22"/>
                      <a:pt x="48" y="20"/>
                      <a:pt x="54" y="20"/>
                    </a:cubicBezTo>
                    <a:cubicBezTo>
                      <a:pt x="60" y="20"/>
                      <a:pt x="66" y="22"/>
                      <a:pt x="70" y="27"/>
                    </a:cubicBezTo>
                    <a:cubicBezTo>
                      <a:pt x="74" y="31"/>
                      <a:pt x="76" y="37"/>
                      <a:pt x="76" y="44"/>
                    </a:cubicBezTo>
                    <a:lnTo>
                      <a:pt x="76" y="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1536" name="Freeform 38"/>
              <p:cNvSpPr>
                <a:spLocks noChangeArrowheads="1"/>
              </p:cNvSpPr>
              <p:nvPr/>
            </p:nvSpPr>
            <p:spPr bwMode="auto">
              <a:xfrm>
                <a:off x="184176" y="377796"/>
                <a:ext cx="56669" cy="125146"/>
              </a:xfrm>
              <a:custGeom>
                <a:avLst/>
                <a:gdLst>
                  <a:gd name="T0" fmla="*/ 114694008 w 14"/>
                  <a:gd name="T1" fmla="*/ 0 h 32"/>
                  <a:gd name="T2" fmla="*/ 0 w 14"/>
                  <a:gd name="T3" fmla="*/ 107062403 h 32"/>
                  <a:gd name="T4" fmla="*/ 0 w 14"/>
                  <a:gd name="T5" fmla="*/ 382360138 h 32"/>
                  <a:gd name="T6" fmla="*/ 114694008 w 14"/>
                  <a:gd name="T7" fmla="*/ 489422541 h 32"/>
                  <a:gd name="T8" fmla="*/ 229383969 w 14"/>
                  <a:gd name="T9" fmla="*/ 382360138 h 32"/>
                  <a:gd name="T10" fmla="*/ 229383969 w 14"/>
                  <a:gd name="T11" fmla="*/ 107062403 h 32"/>
                  <a:gd name="T12" fmla="*/ 114694008 w 14"/>
                  <a:gd name="T13" fmla="*/ 0 h 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"/>
                  <a:gd name="T22" fmla="*/ 0 h 32"/>
                  <a:gd name="T23" fmla="*/ 14 w 14"/>
                  <a:gd name="T24" fmla="*/ 32 h 3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" h="32">
                    <a:moveTo>
                      <a:pt x="7" y="0"/>
                    </a:moveTo>
                    <a:cubicBezTo>
                      <a:pt x="4" y="0"/>
                      <a:pt x="0" y="3"/>
                      <a:pt x="0" y="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9"/>
                      <a:pt x="4" y="32"/>
                      <a:pt x="7" y="32"/>
                    </a:cubicBezTo>
                    <a:cubicBezTo>
                      <a:pt x="11" y="32"/>
                      <a:pt x="14" y="29"/>
                      <a:pt x="14" y="25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sp>
        <p:nvSpPr>
          <p:cNvPr id="22555" name="矩形 47"/>
          <p:cNvSpPr>
            <a:spLocks noChangeArrowheads="1"/>
          </p:cNvSpPr>
          <p:nvPr/>
        </p:nvSpPr>
        <p:spPr bwMode="auto">
          <a:xfrm>
            <a:off x="1352375" y="1428751"/>
            <a:ext cx="9522173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描述说明。在此录入上述图表的综合描述说明，在此录入上述图表的综合描述说明，在此录入上述图表的综合描述说明，在此录入上述图表的综合描述说明。</a:t>
            </a:r>
            <a:endParaRPr lang="zh-CN" altLang="en-US"/>
          </a:p>
        </p:txBody>
      </p:sp>
      <p:grpSp>
        <p:nvGrpSpPr>
          <p:cNvPr id="22556" name="组合 44"/>
          <p:cNvGrpSpPr>
            <a:grpSpLocks/>
          </p:cNvGrpSpPr>
          <p:nvPr/>
        </p:nvGrpSpPr>
        <p:grpSpPr bwMode="auto">
          <a:xfrm>
            <a:off x="1722214" y="2921000"/>
            <a:ext cx="1106343" cy="1106488"/>
            <a:chOff x="0" y="0"/>
            <a:chExt cx="1106281" cy="1106281"/>
          </a:xfrm>
        </p:grpSpPr>
        <p:sp>
          <p:nvSpPr>
            <p:cNvPr id="21531" name="Oval 25"/>
            <p:cNvSpPr>
              <a:spLocks noChangeArrowheads="1"/>
            </p:cNvSpPr>
            <p:nvPr/>
          </p:nvSpPr>
          <p:spPr bwMode="auto">
            <a:xfrm>
              <a:off x="0" y="0"/>
              <a:ext cx="1106281" cy="1106281"/>
            </a:xfrm>
            <a:prstGeom prst="ellipse">
              <a:avLst/>
            </a:prstGeom>
            <a:noFill/>
            <a:ln w="12700">
              <a:solidFill>
                <a:srgbClr val="BFBFB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21532" name="任意多边形 39"/>
            <p:cNvSpPr>
              <a:spLocks noChangeArrowheads="1"/>
            </p:cNvSpPr>
            <p:nvPr/>
          </p:nvSpPr>
          <p:spPr bwMode="auto">
            <a:xfrm>
              <a:off x="227782" y="237503"/>
              <a:ext cx="650717" cy="631275"/>
            </a:xfrm>
            <a:custGeom>
              <a:avLst/>
              <a:gdLst>
                <a:gd name="T0" fmla="*/ 304657 w 703391"/>
                <a:gd name="T1" fmla="*/ 129324 h 682375"/>
                <a:gd name="T2" fmla="*/ 509774 w 703391"/>
                <a:gd name="T3" fmla="*/ 319995 h 682375"/>
                <a:gd name="T4" fmla="*/ 509774 w 703391"/>
                <a:gd name="T5" fmla="*/ 562002 h 682375"/>
                <a:gd name="T6" fmla="*/ 502449 w 703391"/>
                <a:gd name="T7" fmla="*/ 584002 h 682375"/>
                <a:gd name="T8" fmla="*/ 480472 w 703391"/>
                <a:gd name="T9" fmla="*/ 584002 h 682375"/>
                <a:gd name="T10" fmla="*/ 370587 w 703391"/>
                <a:gd name="T11" fmla="*/ 584002 h 682375"/>
                <a:gd name="T12" fmla="*/ 363262 w 703391"/>
                <a:gd name="T13" fmla="*/ 584002 h 682375"/>
                <a:gd name="T14" fmla="*/ 355936 w 703391"/>
                <a:gd name="T15" fmla="*/ 576668 h 682375"/>
                <a:gd name="T16" fmla="*/ 355936 w 703391"/>
                <a:gd name="T17" fmla="*/ 459332 h 682375"/>
                <a:gd name="T18" fmla="*/ 246051 w 703391"/>
                <a:gd name="T19" fmla="*/ 459332 h 682375"/>
                <a:gd name="T20" fmla="*/ 246051 w 703391"/>
                <a:gd name="T21" fmla="*/ 576668 h 682375"/>
                <a:gd name="T22" fmla="*/ 246051 w 703391"/>
                <a:gd name="T23" fmla="*/ 584002 h 682375"/>
                <a:gd name="T24" fmla="*/ 231400 w 703391"/>
                <a:gd name="T25" fmla="*/ 584002 h 682375"/>
                <a:gd name="T26" fmla="*/ 121516 w 703391"/>
                <a:gd name="T27" fmla="*/ 584002 h 682375"/>
                <a:gd name="T28" fmla="*/ 106864 w 703391"/>
                <a:gd name="T29" fmla="*/ 584002 h 682375"/>
                <a:gd name="T30" fmla="*/ 92213 w 703391"/>
                <a:gd name="T31" fmla="*/ 562002 h 682375"/>
                <a:gd name="T32" fmla="*/ 92213 w 703391"/>
                <a:gd name="T33" fmla="*/ 319995 h 682375"/>
                <a:gd name="T34" fmla="*/ 300994 w 703391"/>
                <a:gd name="T35" fmla="*/ 0 h 682375"/>
                <a:gd name="T36" fmla="*/ 326688 w 703391"/>
                <a:gd name="T37" fmla="*/ 11032 h 682375"/>
                <a:gd name="T38" fmla="*/ 429468 w 703391"/>
                <a:gd name="T39" fmla="*/ 106642 h 682375"/>
                <a:gd name="T40" fmla="*/ 429468 w 703391"/>
                <a:gd name="T41" fmla="*/ 25741 h 682375"/>
                <a:gd name="T42" fmla="*/ 444149 w 703391"/>
                <a:gd name="T43" fmla="*/ 11032 h 682375"/>
                <a:gd name="T44" fmla="*/ 480856 w 703391"/>
                <a:gd name="T45" fmla="*/ 11032 h 682375"/>
                <a:gd name="T46" fmla="*/ 495538 w 703391"/>
                <a:gd name="T47" fmla="*/ 25741 h 682375"/>
                <a:gd name="T48" fmla="*/ 495538 w 703391"/>
                <a:gd name="T49" fmla="*/ 165478 h 682375"/>
                <a:gd name="T50" fmla="*/ 590976 w 703391"/>
                <a:gd name="T51" fmla="*/ 253733 h 682375"/>
                <a:gd name="T52" fmla="*/ 590976 w 703391"/>
                <a:gd name="T53" fmla="*/ 312569 h 682375"/>
                <a:gd name="T54" fmla="*/ 539587 w 703391"/>
                <a:gd name="T55" fmla="*/ 312569 h 682375"/>
                <a:gd name="T56" fmla="*/ 304665 w 703391"/>
                <a:gd name="T57" fmla="*/ 91932 h 682375"/>
                <a:gd name="T58" fmla="*/ 69743 w 703391"/>
                <a:gd name="T59" fmla="*/ 312569 h 682375"/>
                <a:gd name="T60" fmla="*/ 40378 w 703391"/>
                <a:gd name="T61" fmla="*/ 319925 h 682375"/>
                <a:gd name="T62" fmla="*/ 11012 w 703391"/>
                <a:gd name="T63" fmla="*/ 312569 h 682375"/>
                <a:gd name="T64" fmla="*/ 11012 w 703391"/>
                <a:gd name="T65" fmla="*/ 253733 h 682375"/>
                <a:gd name="T66" fmla="*/ 275299 w 703391"/>
                <a:gd name="T67" fmla="*/ 11032 h 682375"/>
                <a:gd name="T68" fmla="*/ 300994 w 703391"/>
                <a:gd name="T69" fmla="*/ 0 h 68237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03391"/>
                <a:gd name="T106" fmla="*/ 0 h 682375"/>
                <a:gd name="T107" fmla="*/ 703391 w 703391"/>
                <a:gd name="T108" fmla="*/ 682375 h 68237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03391" h="682375">
                  <a:moveTo>
                    <a:pt x="355975" y="151108"/>
                  </a:moveTo>
                  <a:cubicBezTo>
                    <a:pt x="355975" y="151108"/>
                    <a:pt x="355975" y="151108"/>
                    <a:pt x="595644" y="373898"/>
                  </a:cubicBezTo>
                  <a:cubicBezTo>
                    <a:pt x="595644" y="373898"/>
                    <a:pt x="595644" y="373898"/>
                    <a:pt x="595644" y="656669"/>
                  </a:cubicBezTo>
                  <a:cubicBezTo>
                    <a:pt x="595644" y="673806"/>
                    <a:pt x="587085" y="682375"/>
                    <a:pt x="587085" y="682375"/>
                  </a:cubicBezTo>
                  <a:cubicBezTo>
                    <a:pt x="578525" y="682375"/>
                    <a:pt x="569965" y="682375"/>
                    <a:pt x="561406" y="682375"/>
                  </a:cubicBezTo>
                  <a:cubicBezTo>
                    <a:pt x="561406" y="682375"/>
                    <a:pt x="561406" y="682375"/>
                    <a:pt x="433011" y="682375"/>
                  </a:cubicBezTo>
                  <a:cubicBezTo>
                    <a:pt x="433011" y="682375"/>
                    <a:pt x="424452" y="682375"/>
                    <a:pt x="424452" y="682375"/>
                  </a:cubicBezTo>
                  <a:cubicBezTo>
                    <a:pt x="424452" y="682375"/>
                    <a:pt x="415892" y="673806"/>
                    <a:pt x="415892" y="673806"/>
                  </a:cubicBezTo>
                  <a:cubicBezTo>
                    <a:pt x="415892" y="673806"/>
                    <a:pt x="415892" y="673806"/>
                    <a:pt x="415892" y="536705"/>
                  </a:cubicBezTo>
                  <a:cubicBezTo>
                    <a:pt x="415892" y="536705"/>
                    <a:pt x="415892" y="536705"/>
                    <a:pt x="287498" y="536705"/>
                  </a:cubicBezTo>
                  <a:cubicBezTo>
                    <a:pt x="287498" y="536705"/>
                    <a:pt x="287498" y="536705"/>
                    <a:pt x="287498" y="673806"/>
                  </a:cubicBezTo>
                  <a:cubicBezTo>
                    <a:pt x="287498" y="673806"/>
                    <a:pt x="287498" y="682375"/>
                    <a:pt x="287498" y="682375"/>
                  </a:cubicBezTo>
                  <a:cubicBezTo>
                    <a:pt x="278938" y="682375"/>
                    <a:pt x="278938" y="682375"/>
                    <a:pt x="270379" y="682375"/>
                  </a:cubicBezTo>
                  <a:cubicBezTo>
                    <a:pt x="270379" y="682375"/>
                    <a:pt x="270379" y="682375"/>
                    <a:pt x="141985" y="682375"/>
                  </a:cubicBezTo>
                  <a:cubicBezTo>
                    <a:pt x="133425" y="682375"/>
                    <a:pt x="133425" y="682375"/>
                    <a:pt x="124865" y="682375"/>
                  </a:cubicBezTo>
                  <a:cubicBezTo>
                    <a:pt x="116306" y="682375"/>
                    <a:pt x="107746" y="673806"/>
                    <a:pt x="107746" y="656669"/>
                  </a:cubicBezTo>
                  <a:cubicBezTo>
                    <a:pt x="107746" y="656669"/>
                    <a:pt x="107746" y="656669"/>
                    <a:pt x="107746" y="373898"/>
                  </a:cubicBezTo>
                  <a:lnTo>
                    <a:pt x="355975" y="151108"/>
                  </a:lnTo>
                  <a:close/>
                  <a:moveTo>
                    <a:pt x="351696" y="0"/>
                  </a:moveTo>
                  <a:cubicBezTo>
                    <a:pt x="362418" y="0"/>
                    <a:pt x="373140" y="4296"/>
                    <a:pt x="381718" y="12890"/>
                  </a:cubicBezTo>
                  <a:cubicBezTo>
                    <a:pt x="381718" y="12890"/>
                    <a:pt x="381718" y="12890"/>
                    <a:pt x="501810" y="124605"/>
                  </a:cubicBezTo>
                  <a:cubicBezTo>
                    <a:pt x="501810" y="124605"/>
                    <a:pt x="501810" y="124605"/>
                    <a:pt x="501810" y="30077"/>
                  </a:cubicBezTo>
                  <a:cubicBezTo>
                    <a:pt x="501810" y="21483"/>
                    <a:pt x="510388" y="12890"/>
                    <a:pt x="518965" y="12890"/>
                  </a:cubicBezTo>
                  <a:cubicBezTo>
                    <a:pt x="518965" y="12890"/>
                    <a:pt x="518965" y="12890"/>
                    <a:pt x="561855" y="12890"/>
                  </a:cubicBezTo>
                  <a:cubicBezTo>
                    <a:pt x="570433" y="12890"/>
                    <a:pt x="579011" y="21483"/>
                    <a:pt x="579011" y="30077"/>
                  </a:cubicBezTo>
                  <a:cubicBezTo>
                    <a:pt x="579011" y="30077"/>
                    <a:pt x="579011" y="30077"/>
                    <a:pt x="579011" y="193352"/>
                  </a:cubicBezTo>
                  <a:cubicBezTo>
                    <a:pt x="579011" y="193352"/>
                    <a:pt x="579011" y="193352"/>
                    <a:pt x="690524" y="296474"/>
                  </a:cubicBezTo>
                  <a:cubicBezTo>
                    <a:pt x="707680" y="313661"/>
                    <a:pt x="707680" y="339441"/>
                    <a:pt x="690524" y="365221"/>
                  </a:cubicBezTo>
                  <a:cubicBezTo>
                    <a:pt x="681946" y="382408"/>
                    <a:pt x="647635" y="382408"/>
                    <a:pt x="630479" y="365221"/>
                  </a:cubicBezTo>
                  <a:cubicBezTo>
                    <a:pt x="630479" y="365221"/>
                    <a:pt x="630479" y="365221"/>
                    <a:pt x="355985" y="107418"/>
                  </a:cubicBezTo>
                  <a:cubicBezTo>
                    <a:pt x="355985" y="107418"/>
                    <a:pt x="355985" y="107418"/>
                    <a:pt x="81490" y="365221"/>
                  </a:cubicBezTo>
                  <a:cubicBezTo>
                    <a:pt x="72912" y="373815"/>
                    <a:pt x="55757" y="373815"/>
                    <a:pt x="47179" y="373815"/>
                  </a:cubicBezTo>
                  <a:cubicBezTo>
                    <a:pt x="38601" y="373815"/>
                    <a:pt x="21445" y="373815"/>
                    <a:pt x="12867" y="365221"/>
                  </a:cubicBezTo>
                  <a:cubicBezTo>
                    <a:pt x="-4289" y="339441"/>
                    <a:pt x="-4289" y="313661"/>
                    <a:pt x="12867" y="296474"/>
                  </a:cubicBezTo>
                  <a:cubicBezTo>
                    <a:pt x="12867" y="296474"/>
                    <a:pt x="12867" y="296474"/>
                    <a:pt x="321673" y="12890"/>
                  </a:cubicBezTo>
                  <a:cubicBezTo>
                    <a:pt x="330251" y="4296"/>
                    <a:pt x="340973" y="0"/>
                    <a:pt x="3516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2559" name="矩形 42"/>
          <p:cNvSpPr>
            <a:spLocks noChangeArrowheads="1"/>
          </p:cNvSpPr>
          <p:nvPr/>
        </p:nvSpPr>
        <p:spPr bwMode="auto">
          <a:xfrm>
            <a:off x="1519041" y="4183063"/>
            <a:ext cx="155237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2560" name="矩形 47"/>
          <p:cNvSpPr>
            <a:spLocks noChangeArrowheads="1"/>
          </p:cNvSpPr>
          <p:nvPr/>
        </p:nvSpPr>
        <p:spPr bwMode="auto">
          <a:xfrm>
            <a:off x="1309518" y="4603751"/>
            <a:ext cx="1971418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/>
          </a:p>
        </p:txBody>
      </p:sp>
      <p:sp>
        <p:nvSpPr>
          <p:cNvPr id="22561" name="矩形 45"/>
          <p:cNvSpPr>
            <a:spLocks noChangeArrowheads="1"/>
          </p:cNvSpPr>
          <p:nvPr/>
        </p:nvSpPr>
        <p:spPr bwMode="auto">
          <a:xfrm>
            <a:off x="9125350" y="4183063"/>
            <a:ext cx="155237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2562" name="矩形 47"/>
          <p:cNvSpPr>
            <a:spLocks noChangeArrowheads="1"/>
          </p:cNvSpPr>
          <p:nvPr/>
        </p:nvSpPr>
        <p:spPr bwMode="auto">
          <a:xfrm>
            <a:off x="8915828" y="4603751"/>
            <a:ext cx="1971418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/>
          </a:p>
        </p:txBody>
      </p:sp>
      <p:sp>
        <p:nvSpPr>
          <p:cNvPr id="22563" name="矩形 47"/>
          <p:cNvSpPr>
            <a:spLocks noChangeArrowheads="1"/>
          </p:cNvSpPr>
          <p:nvPr/>
        </p:nvSpPr>
        <p:spPr bwMode="auto">
          <a:xfrm>
            <a:off x="5160292" y="2176463"/>
            <a:ext cx="155237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2564" name="矩形 47"/>
          <p:cNvSpPr>
            <a:spLocks noChangeArrowheads="1"/>
          </p:cNvSpPr>
          <p:nvPr/>
        </p:nvSpPr>
        <p:spPr bwMode="auto">
          <a:xfrm>
            <a:off x="5160291" y="2597151"/>
            <a:ext cx="30682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3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/>
          </a:p>
        </p:txBody>
      </p:sp>
      <p:sp>
        <p:nvSpPr>
          <p:cNvPr id="22565" name="矩形 49"/>
          <p:cNvSpPr>
            <a:spLocks noChangeArrowheads="1"/>
          </p:cNvSpPr>
          <p:nvPr/>
        </p:nvSpPr>
        <p:spPr bwMode="auto">
          <a:xfrm>
            <a:off x="5160292" y="5053013"/>
            <a:ext cx="155237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2566" name="矩形 47"/>
          <p:cNvSpPr>
            <a:spLocks noChangeArrowheads="1"/>
          </p:cNvSpPr>
          <p:nvPr/>
        </p:nvSpPr>
        <p:spPr bwMode="auto">
          <a:xfrm>
            <a:off x="5160291" y="5473701"/>
            <a:ext cx="30682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3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/>
          </a:p>
        </p:txBody>
      </p:sp>
      <p:sp>
        <p:nvSpPr>
          <p:cNvPr id="22567" name="矩形 51"/>
          <p:cNvSpPr>
            <a:spLocks noChangeArrowheads="1"/>
          </p:cNvSpPr>
          <p:nvPr/>
        </p:nvSpPr>
        <p:spPr bwMode="auto">
          <a:xfrm>
            <a:off x="4046012" y="3621088"/>
            <a:ext cx="155237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2568" name="矩形 47"/>
          <p:cNvSpPr>
            <a:spLocks noChangeArrowheads="1"/>
          </p:cNvSpPr>
          <p:nvPr/>
        </p:nvSpPr>
        <p:spPr bwMode="auto">
          <a:xfrm>
            <a:off x="4046012" y="4041776"/>
            <a:ext cx="30682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3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87502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1000"/>
                                        <p:tgtEl>
                                          <p:spTgt spid="2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5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5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35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850"/>
                            </p:stCondLst>
                            <p:childTnLst>
                              <p:par>
                                <p:cTn id="4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1" dur="500" tmFilter="0, 0; .2, .5; .8, .5; 1, 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225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4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4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5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5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4" dur="35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5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7" dur="500" tmFilter="0, 0; .2, .5; .8, .5; 1, 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25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400"/>
                                        <p:tgtEl>
                                          <p:spTgt spid="22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400"/>
                                        <p:tgtEl>
                                          <p:spTgt spid="22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5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5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0" dur="35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850"/>
                            </p:stCondLst>
                            <p:childTnLst>
                              <p:par>
                                <p:cTn id="7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73" dur="500" tmFilter="0, 0; .2, .5; .8, .5; 1, 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225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400"/>
                                        <p:tgtEl>
                                          <p:spTgt spid="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40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8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75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8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4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400"/>
                                        <p:tgtEl>
                                          <p:spTgt spid="22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7650"/>
                            </p:stCondLst>
                            <p:childTnLst>
                              <p:par>
                                <p:cTn id="9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75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10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5" dur="400"/>
                                        <p:tgtEl>
                                          <p:spTgt spid="22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8" dur="4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 autoUpdateAnimBg="0"/>
      <p:bldP spid="22533" grpId="0" bldLvl="0" autoUpdateAnimBg="0"/>
      <p:bldP spid="22537" grpId="0" bldLvl="0" animBg="1" autoUpdateAnimBg="0"/>
      <p:bldP spid="22538" grpId="0" bldLvl="0" animBg="1" autoUpdateAnimBg="0"/>
      <p:bldP spid="22539" grpId="0" bldLvl="0" animBg="1" autoUpdateAnimBg="0"/>
      <p:bldP spid="22555" grpId="0" bldLvl="0" autoUpdateAnimBg="0"/>
      <p:bldP spid="22559" grpId="0" bldLvl="0" autoUpdateAnimBg="0"/>
      <p:bldP spid="22560" grpId="0" bldLvl="0" autoUpdateAnimBg="0"/>
      <p:bldP spid="22561" grpId="0" bldLvl="0" autoUpdateAnimBg="0"/>
      <p:bldP spid="22562" grpId="0" bldLvl="0" autoUpdateAnimBg="0"/>
      <p:bldP spid="22563" grpId="0" bldLvl="0" autoUpdateAnimBg="0"/>
      <p:bldP spid="22564" grpId="0" bldLvl="0" autoUpdateAnimBg="0"/>
      <p:bldP spid="22565" grpId="0" bldLvl="0" autoUpdateAnimBg="0"/>
      <p:bldP spid="22566" grpId="0" bldLvl="0" autoUpdateAnimBg="0"/>
      <p:bldP spid="22567" grpId="0" bldLvl="0" autoUpdateAnimBg="0"/>
      <p:bldP spid="22568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EA25B5-07CC-475C-8552-BB97571991D5}" type="slidenum">
              <a:rPr lang="zh-CN" altLang="en-US"/>
              <a:pPr>
                <a:defRPr/>
              </a:pPr>
              <a:t>21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531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2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23556" name="矩形 50"/>
          <p:cNvSpPr>
            <a:spLocks noChangeArrowheads="1"/>
          </p:cNvSpPr>
          <p:nvPr/>
        </p:nvSpPr>
        <p:spPr bwMode="auto">
          <a:xfrm>
            <a:off x="1358723" y="2809875"/>
            <a:ext cx="300950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专注专业 </a:t>
            </a:r>
            <a:endParaRPr lang="zh-CN" altLang="en-US"/>
          </a:p>
        </p:txBody>
      </p:sp>
      <p:sp>
        <p:nvSpPr>
          <p:cNvPr id="23557" name="矩形 17"/>
          <p:cNvSpPr>
            <a:spLocks noChangeArrowheads="1"/>
          </p:cNvSpPr>
          <p:nvPr/>
        </p:nvSpPr>
        <p:spPr bwMode="auto">
          <a:xfrm>
            <a:off x="1814277" y="4435475"/>
            <a:ext cx="2139671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在此录入上述图片的综合分析说明，在此录入上述图片的综合分析说明，在此录入上述图片的综合分析说明。</a:t>
            </a:r>
            <a:endParaRPr lang="zh-CN" altLang="en-US"/>
          </a:p>
        </p:txBody>
      </p:sp>
      <p:sp>
        <p:nvSpPr>
          <p:cNvPr id="23558" name="矩形 59"/>
          <p:cNvSpPr>
            <a:spLocks noChangeArrowheads="1"/>
          </p:cNvSpPr>
          <p:nvPr/>
        </p:nvSpPr>
        <p:spPr bwMode="auto">
          <a:xfrm>
            <a:off x="4590453" y="2809875"/>
            <a:ext cx="300950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精诚协作</a:t>
            </a:r>
            <a:endParaRPr lang="zh-CN" altLang="en-US" sz="2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23559" name="矩形 62"/>
          <p:cNvSpPr>
            <a:spLocks noChangeArrowheads="1"/>
          </p:cNvSpPr>
          <p:nvPr/>
        </p:nvSpPr>
        <p:spPr bwMode="auto">
          <a:xfrm>
            <a:off x="7822182" y="2809875"/>
            <a:ext cx="300950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开放成长</a:t>
            </a:r>
            <a:endParaRPr lang="zh-CN" altLang="en-US" sz="2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23560" name="矩形 17"/>
          <p:cNvSpPr>
            <a:spLocks noChangeArrowheads="1"/>
          </p:cNvSpPr>
          <p:nvPr/>
        </p:nvSpPr>
        <p:spPr bwMode="auto">
          <a:xfrm>
            <a:off x="5015847" y="4435475"/>
            <a:ext cx="2158719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在此录入上述图片的综合分析说明，在此录入上述图片的综合分析说明，在此录入上述图片的综合分析说明。</a:t>
            </a:r>
            <a:endParaRPr lang="zh-CN" altLang="en-US"/>
          </a:p>
        </p:txBody>
      </p:sp>
      <p:sp>
        <p:nvSpPr>
          <p:cNvPr id="23561" name="矩形 17"/>
          <p:cNvSpPr>
            <a:spLocks noChangeArrowheads="1"/>
          </p:cNvSpPr>
          <p:nvPr/>
        </p:nvSpPr>
        <p:spPr bwMode="auto">
          <a:xfrm>
            <a:off x="8180910" y="4435475"/>
            <a:ext cx="2255544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在此录入上述图片的综合分析说明，在此录入上述图片的综合分析说明，在此录入上述图片的综合分析说明。</a:t>
            </a:r>
            <a:endParaRPr lang="zh-CN" altLang="en-US"/>
          </a:p>
        </p:txBody>
      </p:sp>
      <p:sp>
        <p:nvSpPr>
          <p:cNvPr id="23562" name="矩形 3"/>
          <p:cNvSpPr>
            <a:spLocks noChangeArrowheads="1"/>
          </p:cNvSpPr>
          <p:nvPr/>
        </p:nvSpPr>
        <p:spPr bwMode="auto">
          <a:xfrm>
            <a:off x="4763469" y="563563"/>
            <a:ext cx="18253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企业理念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23563" name="文本框 37"/>
          <p:cNvSpPr>
            <a:spLocks noChangeArrowheads="1"/>
          </p:cNvSpPr>
          <p:nvPr/>
        </p:nvSpPr>
        <p:spPr bwMode="auto">
          <a:xfrm>
            <a:off x="6701553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Company Philosophy</a:t>
            </a:r>
            <a:endParaRPr lang="zh-CN" altLang="en-US" sz="16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23564" name="组合 37"/>
          <p:cNvGrpSpPr>
            <a:grpSpLocks/>
          </p:cNvGrpSpPr>
          <p:nvPr/>
        </p:nvGrpSpPr>
        <p:grpSpPr bwMode="auto">
          <a:xfrm>
            <a:off x="4217439" y="619125"/>
            <a:ext cx="263491" cy="393700"/>
            <a:chOff x="0" y="0"/>
            <a:chExt cx="213756" cy="427512"/>
          </a:xfrm>
        </p:grpSpPr>
        <p:sp>
          <p:nvSpPr>
            <p:cNvPr id="22557" name="直接连接符 38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8" name="直接连接符 39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67" name="组合 40"/>
          <p:cNvGrpSpPr>
            <a:grpSpLocks/>
          </p:cNvGrpSpPr>
          <p:nvPr/>
        </p:nvGrpSpPr>
        <p:grpSpPr bwMode="auto">
          <a:xfrm>
            <a:off x="4946006" y="1862139"/>
            <a:ext cx="2298401" cy="2289175"/>
            <a:chOff x="0" y="0"/>
            <a:chExt cx="2882188" cy="2872143"/>
          </a:xfrm>
        </p:grpSpPr>
        <p:sp>
          <p:nvSpPr>
            <p:cNvPr id="22553" name="新月形 41"/>
            <p:cNvSpPr>
              <a:spLocks noChangeArrowheads="1"/>
            </p:cNvSpPr>
            <p:nvPr/>
          </p:nvSpPr>
          <p:spPr bwMode="auto">
            <a:xfrm rot="-848703">
              <a:off x="0" y="201607"/>
              <a:ext cx="1331655" cy="2663312"/>
            </a:xfrm>
            <a:prstGeom prst="moon">
              <a:avLst>
                <a:gd name="adj" fmla="val 1519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2F2F2"/>
                </a:gs>
              </a:gsLst>
              <a:lin ang="16200000" scaled="1"/>
            </a:gradFill>
            <a:ln w="12700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b="1" i="1">
                <a:solidFill>
                  <a:srgbClr val="FFFFFF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54" name="新月形 42"/>
            <p:cNvSpPr>
              <a:spLocks noChangeArrowheads="1"/>
            </p:cNvSpPr>
            <p:nvPr/>
          </p:nvSpPr>
          <p:spPr bwMode="auto">
            <a:xfrm rot="4551297">
              <a:off x="681991" y="-665827"/>
              <a:ext cx="1331655" cy="2663310"/>
            </a:xfrm>
            <a:prstGeom prst="moon">
              <a:avLst>
                <a:gd name="adj" fmla="val 1519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2F2F2"/>
                </a:gs>
              </a:gsLst>
              <a:lin ang="16200000" scaled="1"/>
            </a:gradFill>
            <a:ln w="12700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b="1" i="1">
                <a:solidFill>
                  <a:srgbClr val="FFFFFF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55" name="新月形 43"/>
            <p:cNvSpPr>
              <a:spLocks noChangeArrowheads="1"/>
            </p:cNvSpPr>
            <p:nvPr/>
          </p:nvSpPr>
          <p:spPr bwMode="auto">
            <a:xfrm rot="9951297">
              <a:off x="1550533" y="16873"/>
              <a:ext cx="1331655" cy="2663311"/>
            </a:xfrm>
            <a:prstGeom prst="moon">
              <a:avLst>
                <a:gd name="adj" fmla="val 1519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2F2F2"/>
                </a:gs>
              </a:gsLst>
              <a:lin ang="16200000" scaled="1"/>
            </a:gradFill>
            <a:ln w="12700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b="1" i="1">
                <a:solidFill>
                  <a:srgbClr val="FFFFFF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56" name="新月形 44"/>
            <p:cNvSpPr>
              <a:spLocks noChangeArrowheads="1"/>
            </p:cNvSpPr>
            <p:nvPr/>
          </p:nvSpPr>
          <p:spPr bwMode="auto">
            <a:xfrm rot="-6248703">
              <a:off x="879962" y="874661"/>
              <a:ext cx="1331655" cy="2663310"/>
            </a:xfrm>
            <a:prstGeom prst="moon">
              <a:avLst>
                <a:gd name="adj" fmla="val 1519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2F2F2"/>
                </a:gs>
              </a:gsLst>
              <a:lin ang="16200000" scaled="1"/>
            </a:gradFill>
            <a:ln w="12700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b="1" i="1">
                <a:solidFill>
                  <a:srgbClr val="FFFFFF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3572" name="组合 45"/>
          <p:cNvGrpSpPr>
            <a:grpSpLocks/>
          </p:cNvGrpSpPr>
          <p:nvPr/>
        </p:nvGrpSpPr>
        <p:grpSpPr bwMode="auto">
          <a:xfrm>
            <a:off x="1736499" y="1862139"/>
            <a:ext cx="2296814" cy="2289175"/>
            <a:chOff x="0" y="0"/>
            <a:chExt cx="2882188" cy="2872143"/>
          </a:xfrm>
        </p:grpSpPr>
        <p:sp>
          <p:nvSpPr>
            <p:cNvPr id="22549" name="新月形 46"/>
            <p:cNvSpPr>
              <a:spLocks noChangeArrowheads="1"/>
            </p:cNvSpPr>
            <p:nvPr/>
          </p:nvSpPr>
          <p:spPr bwMode="auto">
            <a:xfrm rot="-848703">
              <a:off x="0" y="201607"/>
              <a:ext cx="1331655" cy="2663312"/>
            </a:xfrm>
            <a:prstGeom prst="moon">
              <a:avLst>
                <a:gd name="adj" fmla="val 1519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2F2F2"/>
                </a:gs>
              </a:gsLst>
              <a:lin ang="16200000" scaled="1"/>
            </a:gradFill>
            <a:ln w="12700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b="1" i="1">
                <a:solidFill>
                  <a:srgbClr val="FFFFFF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50" name="新月形 47"/>
            <p:cNvSpPr>
              <a:spLocks noChangeArrowheads="1"/>
            </p:cNvSpPr>
            <p:nvPr/>
          </p:nvSpPr>
          <p:spPr bwMode="auto">
            <a:xfrm rot="4551297">
              <a:off x="681991" y="-665827"/>
              <a:ext cx="1331655" cy="2663310"/>
            </a:xfrm>
            <a:prstGeom prst="moon">
              <a:avLst>
                <a:gd name="adj" fmla="val 1519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2F2F2"/>
                </a:gs>
              </a:gsLst>
              <a:lin ang="16200000" scaled="1"/>
            </a:gradFill>
            <a:ln w="12700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b="1" i="1">
                <a:solidFill>
                  <a:srgbClr val="FFFFFF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51" name="新月形 48"/>
            <p:cNvSpPr>
              <a:spLocks noChangeArrowheads="1"/>
            </p:cNvSpPr>
            <p:nvPr/>
          </p:nvSpPr>
          <p:spPr bwMode="auto">
            <a:xfrm rot="9951297">
              <a:off x="1550533" y="16873"/>
              <a:ext cx="1331655" cy="2663311"/>
            </a:xfrm>
            <a:prstGeom prst="moon">
              <a:avLst>
                <a:gd name="adj" fmla="val 1519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2F2F2"/>
                </a:gs>
              </a:gsLst>
              <a:lin ang="16200000" scaled="1"/>
            </a:gradFill>
            <a:ln w="12700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b="1" i="1">
                <a:solidFill>
                  <a:srgbClr val="FFFFFF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52" name="新月形 49"/>
            <p:cNvSpPr>
              <a:spLocks noChangeArrowheads="1"/>
            </p:cNvSpPr>
            <p:nvPr/>
          </p:nvSpPr>
          <p:spPr bwMode="auto">
            <a:xfrm rot="-6248703">
              <a:off x="879962" y="874661"/>
              <a:ext cx="1331655" cy="2663310"/>
            </a:xfrm>
            <a:prstGeom prst="moon">
              <a:avLst>
                <a:gd name="adj" fmla="val 1519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2F2F2"/>
                </a:gs>
              </a:gsLst>
              <a:lin ang="16200000" scaled="1"/>
            </a:gradFill>
            <a:ln w="12700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b="1" i="1">
                <a:solidFill>
                  <a:srgbClr val="FFFFFF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3577" name="组合 50"/>
          <p:cNvGrpSpPr>
            <a:grpSpLocks/>
          </p:cNvGrpSpPr>
          <p:nvPr/>
        </p:nvGrpSpPr>
        <p:grpSpPr bwMode="auto">
          <a:xfrm>
            <a:off x="8158688" y="1862139"/>
            <a:ext cx="2298401" cy="2289175"/>
            <a:chOff x="0" y="0"/>
            <a:chExt cx="2882188" cy="2872143"/>
          </a:xfrm>
        </p:grpSpPr>
        <p:sp>
          <p:nvSpPr>
            <p:cNvPr id="22545" name="新月形 51"/>
            <p:cNvSpPr>
              <a:spLocks noChangeArrowheads="1"/>
            </p:cNvSpPr>
            <p:nvPr/>
          </p:nvSpPr>
          <p:spPr bwMode="auto">
            <a:xfrm rot="-848703">
              <a:off x="0" y="201607"/>
              <a:ext cx="1331655" cy="2663312"/>
            </a:xfrm>
            <a:prstGeom prst="moon">
              <a:avLst>
                <a:gd name="adj" fmla="val 1519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2F2F2"/>
                </a:gs>
              </a:gsLst>
              <a:lin ang="16200000" scaled="1"/>
            </a:gradFill>
            <a:ln w="12700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b="1" i="1">
                <a:solidFill>
                  <a:srgbClr val="FFFFFF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46" name="新月形 52"/>
            <p:cNvSpPr>
              <a:spLocks noChangeArrowheads="1"/>
            </p:cNvSpPr>
            <p:nvPr/>
          </p:nvSpPr>
          <p:spPr bwMode="auto">
            <a:xfrm rot="4551297">
              <a:off x="681991" y="-665827"/>
              <a:ext cx="1331655" cy="2663310"/>
            </a:xfrm>
            <a:prstGeom prst="moon">
              <a:avLst>
                <a:gd name="adj" fmla="val 1519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2F2F2"/>
                </a:gs>
              </a:gsLst>
              <a:lin ang="16200000" scaled="1"/>
            </a:gradFill>
            <a:ln w="12700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b="1" i="1">
                <a:solidFill>
                  <a:srgbClr val="FFFFFF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47" name="新月形 53"/>
            <p:cNvSpPr>
              <a:spLocks noChangeArrowheads="1"/>
            </p:cNvSpPr>
            <p:nvPr/>
          </p:nvSpPr>
          <p:spPr bwMode="auto">
            <a:xfrm rot="9951297">
              <a:off x="1550533" y="16873"/>
              <a:ext cx="1331655" cy="2663311"/>
            </a:xfrm>
            <a:prstGeom prst="moon">
              <a:avLst>
                <a:gd name="adj" fmla="val 1519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2F2F2"/>
                </a:gs>
              </a:gsLst>
              <a:lin ang="16200000" scaled="1"/>
            </a:gradFill>
            <a:ln w="12700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b="1" i="1">
                <a:solidFill>
                  <a:srgbClr val="FFFFFF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48" name="新月形 54"/>
            <p:cNvSpPr>
              <a:spLocks noChangeArrowheads="1"/>
            </p:cNvSpPr>
            <p:nvPr/>
          </p:nvSpPr>
          <p:spPr bwMode="auto">
            <a:xfrm rot="-6248703">
              <a:off x="879962" y="874661"/>
              <a:ext cx="1331655" cy="2663310"/>
            </a:xfrm>
            <a:prstGeom prst="moon">
              <a:avLst>
                <a:gd name="adj" fmla="val 1519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2F2F2"/>
                </a:gs>
              </a:gsLst>
              <a:lin ang="16200000" scaled="1"/>
            </a:gradFill>
            <a:ln w="12700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b="1" i="1">
                <a:solidFill>
                  <a:srgbClr val="FFFFFF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633465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75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75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75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75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75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75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75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 autoUpdateAnimBg="0"/>
      <p:bldP spid="23557" grpId="0" bldLvl="0" autoUpdateAnimBg="0"/>
      <p:bldP spid="23558" grpId="0" bldLvl="0" autoUpdateAnimBg="0"/>
      <p:bldP spid="23559" grpId="0" bldLvl="0" autoUpdateAnimBg="0"/>
      <p:bldP spid="23560" grpId="0" bldLvl="0" autoUpdateAnimBg="0"/>
      <p:bldP spid="23561" grpId="0" bldLvl="0" autoUpdateAnimBg="0"/>
      <p:bldP spid="23562" grpId="0" bldLvl="0" autoUpdateAnimBg="0"/>
      <p:bldP spid="23563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0E4299-2AEB-4395-AB31-6253F49143A3}" type="slidenum">
              <a:rPr lang="zh-CN" altLang="en-US"/>
              <a:pPr>
                <a:defRPr/>
              </a:pPr>
              <a:t>22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555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6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24580" name="矩形 3"/>
          <p:cNvSpPr>
            <a:spLocks noChangeArrowheads="1"/>
          </p:cNvSpPr>
          <p:nvPr/>
        </p:nvSpPr>
        <p:spPr bwMode="auto">
          <a:xfrm>
            <a:off x="4763469" y="563563"/>
            <a:ext cx="18253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服务理念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24581" name="文本框 37"/>
          <p:cNvSpPr>
            <a:spLocks noChangeArrowheads="1"/>
          </p:cNvSpPr>
          <p:nvPr/>
        </p:nvSpPr>
        <p:spPr bwMode="auto">
          <a:xfrm>
            <a:off x="6701553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Service concept</a:t>
            </a:r>
            <a:endParaRPr lang="zh-CN" altLang="en-US" sz="16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24582" name="组合 37"/>
          <p:cNvGrpSpPr>
            <a:grpSpLocks/>
          </p:cNvGrpSpPr>
          <p:nvPr/>
        </p:nvGrpSpPr>
        <p:grpSpPr bwMode="auto">
          <a:xfrm>
            <a:off x="4217439" y="619125"/>
            <a:ext cx="263491" cy="393700"/>
            <a:chOff x="0" y="0"/>
            <a:chExt cx="213756" cy="427512"/>
          </a:xfrm>
        </p:grpSpPr>
        <p:sp>
          <p:nvSpPr>
            <p:cNvPr id="23594" name="直接连接符 38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5" name="直接连接符 39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85" name="空心弧 40"/>
          <p:cNvSpPr>
            <a:spLocks noChangeArrowheads="1"/>
          </p:cNvSpPr>
          <p:nvPr/>
        </p:nvSpPr>
        <p:spPr bwMode="auto">
          <a:xfrm rot="5400000">
            <a:off x="860841" y="1928286"/>
            <a:ext cx="4090987" cy="4092042"/>
          </a:xfrm>
          <a:custGeom>
            <a:avLst/>
            <a:gdLst>
              <a:gd name="T0" fmla="*/ 387411545 w 21600"/>
              <a:gd name="T1" fmla="*/ 0 h 21600"/>
              <a:gd name="T2" fmla="*/ 4806720 w 21600"/>
              <a:gd name="T3" fmla="*/ 387712366 h 21600"/>
              <a:gd name="T4" fmla="*/ 387411545 w 21600"/>
              <a:gd name="T5" fmla="*/ 9656961 h 21600"/>
              <a:gd name="T6" fmla="*/ 770016179 w 21600"/>
              <a:gd name="T7" fmla="*/ 38771236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69" y="10800"/>
                </a:moveTo>
                <a:cubicBezTo>
                  <a:pt x="269" y="4983"/>
                  <a:pt x="4983" y="269"/>
                  <a:pt x="10800" y="269"/>
                </a:cubicBezTo>
                <a:cubicBezTo>
                  <a:pt x="16616" y="269"/>
                  <a:pt x="21330" y="4983"/>
                  <a:pt x="2133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lnTo>
                  <a:pt x="269" y="10800"/>
                </a:ln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/>
          <a:p>
            <a:endParaRPr lang="zh-CN" altLang="en-US"/>
          </a:p>
        </p:txBody>
      </p:sp>
      <p:sp>
        <p:nvSpPr>
          <p:cNvPr id="24586" name="椭圆 41"/>
          <p:cNvSpPr>
            <a:spLocks noChangeArrowheads="1"/>
          </p:cNvSpPr>
          <p:nvPr/>
        </p:nvSpPr>
        <p:spPr bwMode="auto">
          <a:xfrm>
            <a:off x="3688870" y="1992313"/>
            <a:ext cx="514283" cy="512762"/>
          </a:xfrm>
          <a:prstGeom prst="ellipse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24587" name="椭圆 42"/>
          <p:cNvSpPr>
            <a:spLocks noChangeArrowheads="1"/>
          </p:cNvSpPr>
          <p:nvPr/>
        </p:nvSpPr>
        <p:spPr bwMode="auto">
          <a:xfrm>
            <a:off x="4552358" y="3078163"/>
            <a:ext cx="512696" cy="512762"/>
          </a:xfrm>
          <a:prstGeom prst="ellipse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24588" name="椭圆 43"/>
          <p:cNvSpPr>
            <a:spLocks noChangeArrowheads="1"/>
          </p:cNvSpPr>
          <p:nvPr/>
        </p:nvSpPr>
        <p:spPr bwMode="auto">
          <a:xfrm>
            <a:off x="4563469" y="4346576"/>
            <a:ext cx="512695" cy="512763"/>
          </a:xfrm>
          <a:prstGeom prst="ellipse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24589" name="椭圆 44"/>
          <p:cNvSpPr>
            <a:spLocks noChangeArrowheads="1"/>
          </p:cNvSpPr>
          <p:nvPr/>
        </p:nvSpPr>
        <p:spPr bwMode="auto">
          <a:xfrm>
            <a:off x="3693632" y="5462588"/>
            <a:ext cx="512695" cy="512762"/>
          </a:xfrm>
          <a:prstGeom prst="ellipse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grpSp>
        <p:nvGrpSpPr>
          <p:cNvPr id="24590" name="组合 51"/>
          <p:cNvGrpSpPr>
            <a:grpSpLocks/>
          </p:cNvGrpSpPr>
          <p:nvPr/>
        </p:nvGrpSpPr>
        <p:grpSpPr bwMode="auto">
          <a:xfrm>
            <a:off x="4199979" y="1768476"/>
            <a:ext cx="2390464" cy="955675"/>
            <a:chOff x="0" y="0"/>
            <a:chExt cx="2390955" cy="956128"/>
          </a:xfrm>
        </p:grpSpPr>
        <p:sp>
          <p:nvSpPr>
            <p:cNvPr id="23589" name="直接连接符 52"/>
            <p:cNvSpPr>
              <a:spLocks noChangeShapeType="1"/>
            </p:cNvSpPr>
            <p:nvPr/>
          </p:nvSpPr>
          <p:spPr bwMode="auto">
            <a:xfrm>
              <a:off x="0" y="480739"/>
              <a:ext cx="1440000" cy="1"/>
            </a:xfrm>
            <a:prstGeom prst="line">
              <a:avLst/>
            </a:prstGeom>
            <a:noFill/>
            <a:ln w="12700">
              <a:solidFill>
                <a:srgbClr val="9DA8B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0" name="椭圆 53"/>
            <p:cNvSpPr>
              <a:spLocks noChangeArrowheads="1"/>
            </p:cNvSpPr>
            <p:nvPr/>
          </p:nvSpPr>
          <p:spPr bwMode="auto">
            <a:xfrm>
              <a:off x="1434827" y="0"/>
              <a:ext cx="956128" cy="956128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grpSp>
          <p:nvGrpSpPr>
            <p:cNvPr id="23591" name="组合 54"/>
            <p:cNvGrpSpPr>
              <a:grpSpLocks/>
            </p:cNvGrpSpPr>
            <p:nvPr/>
          </p:nvGrpSpPr>
          <p:grpSpPr bwMode="auto">
            <a:xfrm>
              <a:off x="1703199" y="210298"/>
              <a:ext cx="419385" cy="504000"/>
              <a:chOff x="0" y="0"/>
              <a:chExt cx="239649" cy="288000"/>
            </a:xfrm>
          </p:grpSpPr>
          <p:sp>
            <p:nvSpPr>
              <p:cNvPr id="23592" name="Freeform 846"/>
              <p:cNvSpPr>
                <a:spLocks noChangeArrowheads="1"/>
              </p:cNvSpPr>
              <p:nvPr/>
            </p:nvSpPr>
            <p:spPr bwMode="auto">
              <a:xfrm>
                <a:off x="0" y="54657"/>
                <a:ext cx="239649" cy="233343"/>
              </a:xfrm>
              <a:custGeom>
                <a:avLst/>
                <a:gdLst>
                  <a:gd name="T0" fmla="*/ 722881238 w 48"/>
                  <a:gd name="T1" fmla="*/ 0 h 47"/>
                  <a:gd name="T2" fmla="*/ 722881238 w 48"/>
                  <a:gd name="T3" fmla="*/ 172539772 h 47"/>
                  <a:gd name="T4" fmla="*/ 1022003131 w 48"/>
                  <a:gd name="T5" fmla="*/ 566919230 h 47"/>
                  <a:gd name="T6" fmla="*/ 598248780 w 48"/>
                  <a:gd name="T7" fmla="*/ 1010598604 h 47"/>
                  <a:gd name="T8" fmla="*/ 149560947 w 48"/>
                  <a:gd name="T9" fmla="*/ 566919230 h 47"/>
                  <a:gd name="T10" fmla="*/ 448682840 w 48"/>
                  <a:gd name="T11" fmla="*/ 172539772 h 47"/>
                  <a:gd name="T12" fmla="*/ 448682840 w 48"/>
                  <a:gd name="T13" fmla="*/ 0 h 47"/>
                  <a:gd name="T14" fmla="*/ 0 w 48"/>
                  <a:gd name="T15" fmla="*/ 566919230 h 47"/>
                  <a:gd name="T16" fmla="*/ 598248780 w 48"/>
                  <a:gd name="T17" fmla="*/ 1158488418 h 47"/>
                  <a:gd name="T18" fmla="*/ 1196492567 w 48"/>
                  <a:gd name="T19" fmla="*/ 566919230 h 47"/>
                  <a:gd name="T20" fmla="*/ 722881238 w 48"/>
                  <a:gd name="T21" fmla="*/ 0 h 4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8"/>
                  <a:gd name="T34" fmla="*/ 0 h 47"/>
                  <a:gd name="T35" fmla="*/ 48 w 48"/>
                  <a:gd name="T36" fmla="*/ 47 h 4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3593" name="Freeform 847"/>
              <p:cNvSpPr>
                <a:spLocks noChangeArrowheads="1"/>
              </p:cNvSpPr>
              <p:nvPr/>
            </p:nvSpPr>
            <p:spPr bwMode="auto">
              <a:xfrm>
                <a:off x="94599" y="0"/>
                <a:ext cx="44147" cy="138744"/>
              </a:xfrm>
              <a:custGeom>
                <a:avLst/>
                <a:gdLst>
                  <a:gd name="T0" fmla="*/ 168430615 w 9"/>
                  <a:gd name="T1" fmla="*/ 0 h 28"/>
                  <a:gd name="T2" fmla="*/ 48120230 w 9"/>
                  <a:gd name="T3" fmla="*/ 0 h 28"/>
                  <a:gd name="T4" fmla="*/ 0 w 9"/>
                  <a:gd name="T5" fmla="*/ 49105466 h 28"/>
                  <a:gd name="T6" fmla="*/ 0 w 9"/>
                  <a:gd name="T7" fmla="*/ 245532284 h 28"/>
                  <a:gd name="T8" fmla="*/ 0 w 9"/>
                  <a:gd name="T9" fmla="*/ 392853636 h 28"/>
                  <a:gd name="T10" fmla="*/ 0 w 9"/>
                  <a:gd name="T11" fmla="*/ 638390875 h 28"/>
                  <a:gd name="T12" fmla="*/ 48120230 w 9"/>
                  <a:gd name="T13" fmla="*/ 687496341 h 28"/>
                  <a:gd name="T14" fmla="*/ 168430615 w 9"/>
                  <a:gd name="T15" fmla="*/ 687496341 h 28"/>
                  <a:gd name="T16" fmla="*/ 216550845 w 9"/>
                  <a:gd name="T17" fmla="*/ 638390875 h 28"/>
                  <a:gd name="T18" fmla="*/ 216550845 w 9"/>
                  <a:gd name="T19" fmla="*/ 392853636 h 28"/>
                  <a:gd name="T20" fmla="*/ 216550845 w 9"/>
                  <a:gd name="T21" fmla="*/ 245532284 h 28"/>
                  <a:gd name="T22" fmla="*/ 216550845 w 9"/>
                  <a:gd name="T23" fmla="*/ 49105466 h 28"/>
                  <a:gd name="T24" fmla="*/ 168430615 w 9"/>
                  <a:gd name="T25" fmla="*/ 0 h 2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"/>
                  <a:gd name="T40" fmla="*/ 0 h 28"/>
                  <a:gd name="T41" fmla="*/ 9 w 9"/>
                  <a:gd name="T42" fmla="*/ 28 h 2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24596" name="组合 57"/>
          <p:cNvGrpSpPr>
            <a:grpSpLocks/>
          </p:cNvGrpSpPr>
          <p:nvPr/>
        </p:nvGrpSpPr>
        <p:grpSpPr bwMode="auto">
          <a:xfrm>
            <a:off x="4206328" y="5240338"/>
            <a:ext cx="2384115" cy="957262"/>
            <a:chOff x="0" y="0"/>
            <a:chExt cx="2383653" cy="956128"/>
          </a:xfrm>
        </p:grpSpPr>
        <p:sp>
          <p:nvSpPr>
            <p:cNvPr id="23586" name="直接连接符 58"/>
            <p:cNvSpPr>
              <a:spLocks noChangeShapeType="1"/>
            </p:cNvSpPr>
            <p:nvPr/>
          </p:nvSpPr>
          <p:spPr bwMode="auto">
            <a:xfrm>
              <a:off x="0" y="478064"/>
              <a:ext cx="1440000" cy="1"/>
            </a:xfrm>
            <a:prstGeom prst="line">
              <a:avLst/>
            </a:prstGeom>
            <a:noFill/>
            <a:ln w="12700">
              <a:solidFill>
                <a:srgbClr val="9DA8B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7" name="椭圆 59"/>
            <p:cNvSpPr>
              <a:spLocks noChangeArrowheads="1"/>
            </p:cNvSpPr>
            <p:nvPr/>
          </p:nvSpPr>
          <p:spPr bwMode="auto">
            <a:xfrm>
              <a:off x="1427525" y="0"/>
              <a:ext cx="956128" cy="956128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23588" name="Freeform 110"/>
            <p:cNvSpPr>
              <a:spLocks noChangeAspect="1" noEditPoints="1" noChangeArrowheads="1"/>
            </p:cNvSpPr>
            <p:nvPr/>
          </p:nvSpPr>
          <p:spPr bwMode="auto">
            <a:xfrm>
              <a:off x="1697776" y="264298"/>
              <a:ext cx="447158" cy="396000"/>
            </a:xfrm>
            <a:custGeom>
              <a:avLst/>
              <a:gdLst>
                <a:gd name="T0" fmla="*/ 1099726970 w 100"/>
                <a:gd name="T1" fmla="*/ 81000000 h 88"/>
                <a:gd name="T2" fmla="*/ 1519621747 w 100"/>
                <a:gd name="T3" fmla="*/ 830250000 h 88"/>
                <a:gd name="T4" fmla="*/ 1519621747 w 100"/>
                <a:gd name="T5" fmla="*/ 830250000 h 88"/>
                <a:gd name="T6" fmla="*/ 1959513430 w 100"/>
                <a:gd name="T7" fmla="*/ 1599750000 h 88"/>
                <a:gd name="T8" fmla="*/ 1919524090 w 100"/>
                <a:gd name="T9" fmla="*/ 1761750000 h 88"/>
                <a:gd name="T10" fmla="*/ 1839540938 w 100"/>
                <a:gd name="T11" fmla="*/ 1782000000 h 88"/>
                <a:gd name="T12" fmla="*/ 1839540938 w 100"/>
                <a:gd name="T13" fmla="*/ 1782000000 h 88"/>
                <a:gd name="T14" fmla="*/ 979754479 w 100"/>
                <a:gd name="T15" fmla="*/ 1782000000 h 88"/>
                <a:gd name="T16" fmla="*/ 139964926 w 100"/>
                <a:gd name="T17" fmla="*/ 1782000000 h 88"/>
                <a:gd name="T18" fmla="*/ 0 w 100"/>
                <a:gd name="T19" fmla="*/ 1660500000 h 88"/>
                <a:gd name="T20" fmla="*/ 19996906 w 100"/>
                <a:gd name="T21" fmla="*/ 1579500000 h 88"/>
                <a:gd name="T22" fmla="*/ 459884117 w 100"/>
                <a:gd name="T23" fmla="*/ 830250000 h 88"/>
                <a:gd name="T24" fmla="*/ 459884117 w 100"/>
                <a:gd name="T25" fmla="*/ 830250000 h 88"/>
                <a:gd name="T26" fmla="*/ 879783365 w 100"/>
                <a:gd name="T27" fmla="*/ 81000000 h 88"/>
                <a:gd name="T28" fmla="*/ 1059737631 w 100"/>
                <a:gd name="T29" fmla="*/ 40500000 h 88"/>
                <a:gd name="T30" fmla="*/ 1099726970 w 100"/>
                <a:gd name="T31" fmla="*/ 81000000 h 88"/>
                <a:gd name="T32" fmla="*/ 879783365 w 100"/>
                <a:gd name="T33" fmla="*/ 688500000 h 88"/>
                <a:gd name="T34" fmla="*/ 879783365 w 100"/>
                <a:gd name="T35" fmla="*/ 749250000 h 88"/>
                <a:gd name="T36" fmla="*/ 919772705 w 100"/>
                <a:gd name="T37" fmla="*/ 1255500000 h 88"/>
                <a:gd name="T38" fmla="*/ 1039740725 w 100"/>
                <a:gd name="T39" fmla="*/ 1255500000 h 88"/>
                <a:gd name="T40" fmla="*/ 1079730065 w 100"/>
                <a:gd name="T41" fmla="*/ 749250000 h 88"/>
                <a:gd name="T42" fmla="*/ 1079730065 w 100"/>
                <a:gd name="T43" fmla="*/ 688500000 h 88"/>
                <a:gd name="T44" fmla="*/ 879783365 w 100"/>
                <a:gd name="T45" fmla="*/ 688500000 h 88"/>
                <a:gd name="T46" fmla="*/ 979754479 w 100"/>
                <a:gd name="T47" fmla="*/ 1458000000 h 88"/>
                <a:gd name="T48" fmla="*/ 1059737631 w 100"/>
                <a:gd name="T49" fmla="*/ 1397250000 h 88"/>
                <a:gd name="T50" fmla="*/ 979754479 w 100"/>
                <a:gd name="T51" fmla="*/ 1316250000 h 88"/>
                <a:gd name="T52" fmla="*/ 899775799 w 100"/>
                <a:gd name="T53" fmla="*/ 1397250000 h 88"/>
                <a:gd name="T54" fmla="*/ 979754479 w 100"/>
                <a:gd name="T55" fmla="*/ 1458000000 h 88"/>
                <a:gd name="T56" fmla="*/ 1299678142 w 100"/>
                <a:gd name="T57" fmla="*/ 972000000 h 88"/>
                <a:gd name="T58" fmla="*/ 979754479 w 100"/>
                <a:gd name="T59" fmla="*/ 405000000 h 88"/>
                <a:gd name="T60" fmla="*/ 679832194 w 100"/>
                <a:gd name="T61" fmla="*/ 951750000 h 88"/>
                <a:gd name="T62" fmla="*/ 659835288 w 100"/>
                <a:gd name="T63" fmla="*/ 972000000 h 88"/>
                <a:gd name="T64" fmla="*/ 339916097 w 100"/>
                <a:gd name="T65" fmla="*/ 1518750000 h 88"/>
                <a:gd name="T66" fmla="*/ 979754479 w 100"/>
                <a:gd name="T67" fmla="*/ 1518750000 h 88"/>
                <a:gd name="T68" fmla="*/ 1619597333 w 100"/>
                <a:gd name="T69" fmla="*/ 1518750000 h 88"/>
                <a:gd name="T70" fmla="*/ 1299678142 w 100"/>
                <a:gd name="T71" fmla="*/ 972000000 h 88"/>
                <a:gd name="T72" fmla="*/ 1299678142 w 100"/>
                <a:gd name="T73" fmla="*/ 972000000 h 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0"/>
                <a:gd name="T112" fmla="*/ 0 h 88"/>
                <a:gd name="T113" fmla="*/ 100 w 100"/>
                <a:gd name="T114" fmla="*/ 88 h 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24600" name="组合 61"/>
          <p:cNvGrpSpPr>
            <a:grpSpLocks/>
          </p:cNvGrpSpPr>
          <p:nvPr/>
        </p:nvGrpSpPr>
        <p:grpSpPr bwMode="auto">
          <a:xfrm>
            <a:off x="5052355" y="2857501"/>
            <a:ext cx="3363474" cy="955675"/>
            <a:chOff x="0" y="0"/>
            <a:chExt cx="3364602" cy="956128"/>
          </a:xfrm>
        </p:grpSpPr>
        <p:cxnSp>
          <p:nvCxnSpPr>
            <p:cNvPr id="23583" name="直接连接符 62"/>
            <p:cNvCxnSpPr>
              <a:cxnSpLocks noChangeShapeType="1"/>
              <a:stCxn id="24587" idx="6"/>
              <a:endCxn id="23584" idx="2"/>
            </p:cNvCxnSpPr>
            <p:nvPr/>
          </p:nvCxnSpPr>
          <p:spPr bwMode="auto">
            <a:xfrm>
              <a:off x="0" y="478064"/>
              <a:ext cx="2408474" cy="1"/>
            </a:xfrm>
            <a:prstGeom prst="line">
              <a:avLst/>
            </a:prstGeom>
            <a:noFill/>
            <a:ln w="12700">
              <a:solidFill>
                <a:srgbClr val="9DA8B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584" name="椭圆 63"/>
            <p:cNvSpPr>
              <a:spLocks noChangeArrowheads="1"/>
            </p:cNvSpPr>
            <p:nvPr/>
          </p:nvSpPr>
          <p:spPr bwMode="auto">
            <a:xfrm>
              <a:off x="2408474" y="0"/>
              <a:ext cx="956128" cy="956128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23585" name="Freeform 168"/>
            <p:cNvSpPr>
              <a:spLocks noChangeAspect="1" noEditPoints="1" noChangeArrowheads="1"/>
            </p:cNvSpPr>
            <p:nvPr/>
          </p:nvSpPr>
          <p:spPr bwMode="auto">
            <a:xfrm>
              <a:off x="2655366" y="280064"/>
              <a:ext cx="462345" cy="396000"/>
            </a:xfrm>
            <a:custGeom>
              <a:avLst/>
              <a:gdLst>
                <a:gd name="T0" fmla="*/ 96767825 w 94"/>
                <a:gd name="T1" fmla="*/ 454124000 h 81"/>
                <a:gd name="T2" fmla="*/ 1112844741 w 94"/>
                <a:gd name="T3" fmla="*/ 454124000 h 81"/>
                <a:gd name="T4" fmla="*/ 1209612566 w 94"/>
                <a:gd name="T5" fmla="*/ 382418667 h 81"/>
                <a:gd name="T6" fmla="*/ 1766034936 w 94"/>
                <a:gd name="T7" fmla="*/ 0 h 81"/>
                <a:gd name="T8" fmla="*/ 1766034936 w 94"/>
                <a:gd name="T9" fmla="*/ 788739111 h 81"/>
                <a:gd name="T10" fmla="*/ 1766034936 w 94"/>
                <a:gd name="T11" fmla="*/ 1577483111 h 81"/>
                <a:gd name="T12" fmla="*/ 1209612566 w 94"/>
                <a:gd name="T13" fmla="*/ 1171162667 h 81"/>
                <a:gd name="T14" fmla="*/ 1112844741 w 94"/>
                <a:gd name="T15" fmla="*/ 1123359111 h 81"/>
                <a:gd name="T16" fmla="*/ 798346851 w 94"/>
                <a:gd name="T17" fmla="*/ 1123359111 h 81"/>
                <a:gd name="T18" fmla="*/ 967693004 w 94"/>
                <a:gd name="T19" fmla="*/ 1673085333 h 81"/>
                <a:gd name="T20" fmla="*/ 1088650325 w 94"/>
                <a:gd name="T21" fmla="*/ 1673085333 h 81"/>
                <a:gd name="T22" fmla="*/ 1088650325 w 94"/>
                <a:gd name="T23" fmla="*/ 1936000000 h 81"/>
                <a:gd name="T24" fmla="*/ 1040266413 w 94"/>
                <a:gd name="T25" fmla="*/ 1936000000 h 81"/>
                <a:gd name="T26" fmla="*/ 508038458 w 94"/>
                <a:gd name="T27" fmla="*/ 1936000000 h 81"/>
                <a:gd name="T28" fmla="*/ 266113977 w 94"/>
                <a:gd name="T29" fmla="*/ 1123359111 h 81"/>
                <a:gd name="T30" fmla="*/ 96767825 w 94"/>
                <a:gd name="T31" fmla="*/ 1123359111 h 81"/>
                <a:gd name="T32" fmla="*/ 96767825 w 94"/>
                <a:gd name="T33" fmla="*/ 454124000 h 81"/>
                <a:gd name="T34" fmla="*/ 2104727241 w 94"/>
                <a:gd name="T35" fmla="*/ 549726222 h 81"/>
                <a:gd name="T36" fmla="*/ 2147483647 w 94"/>
                <a:gd name="T37" fmla="*/ 788739111 h 81"/>
                <a:gd name="T38" fmla="*/ 2104727241 w 94"/>
                <a:gd name="T39" fmla="*/ 1027752000 h 81"/>
                <a:gd name="T40" fmla="*/ 2104727241 w 94"/>
                <a:gd name="T41" fmla="*/ 1577483111 h 81"/>
                <a:gd name="T42" fmla="*/ 1886997176 w 94"/>
                <a:gd name="T43" fmla="*/ 1577483111 h 81"/>
                <a:gd name="T44" fmla="*/ 1886997176 w 94"/>
                <a:gd name="T45" fmla="*/ 0 h 81"/>
                <a:gd name="T46" fmla="*/ 2104727241 w 94"/>
                <a:gd name="T47" fmla="*/ 0 h 81"/>
                <a:gd name="T48" fmla="*/ 2104727241 w 94"/>
                <a:gd name="T49" fmla="*/ 549726222 h 81"/>
                <a:gd name="T50" fmla="*/ 1112844741 w 94"/>
                <a:gd name="T51" fmla="*/ 1171162667 h 81"/>
                <a:gd name="T52" fmla="*/ 895114676 w 94"/>
                <a:gd name="T53" fmla="*/ 1171162667 h 81"/>
                <a:gd name="T54" fmla="*/ 967693004 w 94"/>
                <a:gd name="T55" fmla="*/ 1457974222 h 81"/>
                <a:gd name="T56" fmla="*/ 1040266413 w 94"/>
                <a:gd name="T57" fmla="*/ 1457974222 h 81"/>
                <a:gd name="T58" fmla="*/ 1040266413 w 94"/>
                <a:gd name="T59" fmla="*/ 1362372000 h 81"/>
                <a:gd name="T60" fmla="*/ 1112844741 w 94"/>
                <a:gd name="T61" fmla="*/ 1171162667 h 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4"/>
                <a:gd name="T94" fmla="*/ 0 h 81"/>
                <a:gd name="T95" fmla="*/ 94 w 94"/>
                <a:gd name="T96" fmla="*/ 81 h 8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24604" name="组合 65"/>
          <p:cNvGrpSpPr>
            <a:grpSpLocks/>
          </p:cNvGrpSpPr>
          <p:nvPr/>
        </p:nvGrpSpPr>
        <p:grpSpPr bwMode="auto">
          <a:xfrm>
            <a:off x="5065054" y="4124326"/>
            <a:ext cx="3350776" cy="955675"/>
            <a:chOff x="0" y="0"/>
            <a:chExt cx="3351721" cy="956128"/>
          </a:xfrm>
        </p:grpSpPr>
        <p:sp>
          <p:nvSpPr>
            <p:cNvPr id="23580" name="直接连接符 66"/>
            <p:cNvSpPr>
              <a:spLocks noChangeShapeType="1"/>
            </p:cNvSpPr>
            <p:nvPr/>
          </p:nvSpPr>
          <p:spPr bwMode="auto">
            <a:xfrm>
              <a:off x="0" y="494105"/>
              <a:ext cx="2372336" cy="1"/>
            </a:xfrm>
            <a:prstGeom prst="line">
              <a:avLst/>
            </a:prstGeom>
            <a:noFill/>
            <a:ln w="12700">
              <a:solidFill>
                <a:srgbClr val="9DA8B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1" name="椭圆 67"/>
            <p:cNvSpPr>
              <a:spLocks noChangeArrowheads="1"/>
            </p:cNvSpPr>
            <p:nvPr/>
          </p:nvSpPr>
          <p:spPr bwMode="auto">
            <a:xfrm>
              <a:off x="2395593" y="0"/>
              <a:ext cx="956128" cy="956128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23582" name="Freeform 203"/>
            <p:cNvSpPr>
              <a:spLocks noChangeAspect="1" noEditPoints="1" noChangeArrowheads="1"/>
            </p:cNvSpPr>
            <p:nvPr/>
          </p:nvSpPr>
          <p:spPr bwMode="auto">
            <a:xfrm>
              <a:off x="2682897" y="264298"/>
              <a:ext cx="413052" cy="396000"/>
            </a:xfrm>
            <a:custGeom>
              <a:avLst/>
              <a:gdLst>
                <a:gd name="T0" fmla="*/ 315922254 w 218"/>
                <a:gd name="T1" fmla="*/ 154371789 h 209"/>
                <a:gd name="T2" fmla="*/ 129239802 w 218"/>
                <a:gd name="T3" fmla="*/ 154371789 h 209"/>
                <a:gd name="T4" fmla="*/ 93340278 w 218"/>
                <a:gd name="T5" fmla="*/ 204631579 h 209"/>
                <a:gd name="T6" fmla="*/ 129239802 w 218"/>
                <a:gd name="T7" fmla="*/ 254891368 h 209"/>
                <a:gd name="T8" fmla="*/ 315922254 w 218"/>
                <a:gd name="T9" fmla="*/ 254891368 h 209"/>
                <a:gd name="T10" fmla="*/ 315922254 w 218"/>
                <a:gd name="T11" fmla="*/ 154371789 h 209"/>
                <a:gd name="T12" fmla="*/ 315922254 w 218"/>
                <a:gd name="T13" fmla="*/ 154371789 h 209"/>
                <a:gd name="T14" fmla="*/ 452341203 w 218"/>
                <a:gd name="T15" fmla="*/ 254891368 h 209"/>
                <a:gd name="T16" fmla="*/ 671332658 w 218"/>
                <a:gd name="T17" fmla="*/ 254891368 h 209"/>
                <a:gd name="T18" fmla="*/ 696462514 w 218"/>
                <a:gd name="T19" fmla="*/ 254891368 h 209"/>
                <a:gd name="T20" fmla="*/ 707234076 w 218"/>
                <a:gd name="T21" fmla="*/ 272842105 h 209"/>
                <a:gd name="T22" fmla="*/ 764672936 w 218"/>
                <a:gd name="T23" fmla="*/ 366182526 h 209"/>
                <a:gd name="T24" fmla="*/ 782623645 w 218"/>
                <a:gd name="T25" fmla="*/ 391312421 h 209"/>
                <a:gd name="T26" fmla="*/ 764672936 w 218"/>
                <a:gd name="T27" fmla="*/ 409263158 h 209"/>
                <a:gd name="T28" fmla="*/ 707234076 w 218"/>
                <a:gd name="T29" fmla="*/ 502603579 h 209"/>
                <a:gd name="T30" fmla="*/ 696462514 w 218"/>
                <a:gd name="T31" fmla="*/ 527733474 h 209"/>
                <a:gd name="T32" fmla="*/ 671332658 w 218"/>
                <a:gd name="T33" fmla="*/ 527733474 h 209"/>
                <a:gd name="T34" fmla="*/ 452341203 w 218"/>
                <a:gd name="T35" fmla="*/ 527733474 h 209"/>
                <a:gd name="T36" fmla="*/ 452341203 w 218"/>
                <a:gd name="T37" fmla="*/ 646205684 h 209"/>
                <a:gd name="T38" fmla="*/ 646202801 w 218"/>
                <a:gd name="T39" fmla="*/ 646205684 h 209"/>
                <a:gd name="T40" fmla="*/ 646202801 w 218"/>
                <a:gd name="T41" fmla="*/ 750315789 h 209"/>
                <a:gd name="T42" fmla="*/ 143599991 w 218"/>
                <a:gd name="T43" fmla="*/ 750315789 h 209"/>
                <a:gd name="T44" fmla="*/ 143599991 w 218"/>
                <a:gd name="T45" fmla="*/ 646205684 h 209"/>
                <a:gd name="T46" fmla="*/ 323101401 w 218"/>
                <a:gd name="T47" fmla="*/ 646205684 h 209"/>
                <a:gd name="T48" fmla="*/ 323101401 w 218"/>
                <a:gd name="T49" fmla="*/ 341052632 h 209"/>
                <a:gd name="T50" fmla="*/ 104109946 w 218"/>
                <a:gd name="T51" fmla="*/ 341052632 h 209"/>
                <a:gd name="T52" fmla="*/ 78980090 w 218"/>
                <a:gd name="T53" fmla="*/ 341052632 h 209"/>
                <a:gd name="T54" fmla="*/ 68210422 w 218"/>
                <a:gd name="T55" fmla="*/ 315922737 h 209"/>
                <a:gd name="T56" fmla="*/ 10769668 w 218"/>
                <a:gd name="T57" fmla="*/ 222582316 h 209"/>
                <a:gd name="T58" fmla="*/ 0 w 218"/>
                <a:gd name="T59" fmla="*/ 204631579 h 209"/>
                <a:gd name="T60" fmla="*/ 10769668 w 218"/>
                <a:gd name="T61" fmla="*/ 179501684 h 209"/>
                <a:gd name="T62" fmla="*/ 68210422 w 218"/>
                <a:gd name="T63" fmla="*/ 86161263 h 209"/>
                <a:gd name="T64" fmla="*/ 78980090 w 218"/>
                <a:gd name="T65" fmla="*/ 68210526 h 209"/>
                <a:gd name="T66" fmla="*/ 104109946 w 218"/>
                <a:gd name="T67" fmla="*/ 68210526 h 209"/>
                <a:gd name="T68" fmla="*/ 323101401 w 218"/>
                <a:gd name="T69" fmla="*/ 68210526 h 209"/>
                <a:gd name="T70" fmla="*/ 323101401 w 218"/>
                <a:gd name="T71" fmla="*/ 53850316 h 209"/>
                <a:gd name="T72" fmla="*/ 391311823 w 218"/>
                <a:gd name="T73" fmla="*/ 0 h 209"/>
                <a:gd name="T74" fmla="*/ 452341203 w 218"/>
                <a:gd name="T75" fmla="*/ 53850316 h 209"/>
                <a:gd name="T76" fmla="*/ 452341203 w 218"/>
                <a:gd name="T77" fmla="*/ 254891368 h 209"/>
                <a:gd name="T78" fmla="*/ 452341203 w 218"/>
                <a:gd name="T79" fmla="*/ 254891368 h 209"/>
                <a:gd name="T80" fmla="*/ 653383843 w 218"/>
                <a:gd name="T81" fmla="*/ 333873474 h 209"/>
                <a:gd name="T82" fmla="*/ 459522245 w 218"/>
                <a:gd name="T83" fmla="*/ 333873474 h 209"/>
                <a:gd name="T84" fmla="*/ 459522245 w 218"/>
                <a:gd name="T85" fmla="*/ 441574105 h 209"/>
                <a:gd name="T86" fmla="*/ 653383843 w 218"/>
                <a:gd name="T87" fmla="*/ 441574105 h 209"/>
                <a:gd name="T88" fmla="*/ 689283367 w 218"/>
                <a:gd name="T89" fmla="*/ 391312421 h 209"/>
                <a:gd name="T90" fmla="*/ 653383843 w 218"/>
                <a:gd name="T91" fmla="*/ 333873474 h 20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18"/>
                <a:gd name="T139" fmla="*/ 0 h 209"/>
                <a:gd name="T140" fmla="*/ 218 w 218"/>
                <a:gd name="T141" fmla="*/ 209 h 20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24608" name="矩形 71"/>
          <p:cNvSpPr>
            <a:spLocks noChangeArrowheads="1"/>
          </p:cNvSpPr>
          <p:nvPr/>
        </p:nvSpPr>
        <p:spPr bwMode="auto">
          <a:xfrm>
            <a:off x="6641235" y="1644650"/>
            <a:ext cx="2507924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务实创新的服务精神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4609" name="矩形 47"/>
          <p:cNvSpPr>
            <a:spLocks noChangeArrowheads="1"/>
          </p:cNvSpPr>
          <p:nvPr/>
        </p:nvSpPr>
        <p:spPr bwMode="auto">
          <a:xfrm>
            <a:off x="6644410" y="2012951"/>
            <a:ext cx="3041254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在此录入图表的描述说明，在此录入图表的描述说明，在此录入上述图表的描述说明。</a:t>
            </a:r>
            <a:endParaRPr lang="zh-CN" altLang="en-US"/>
          </a:p>
        </p:txBody>
      </p:sp>
      <p:sp>
        <p:nvSpPr>
          <p:cNvPr id="24610" name="矩形 73"/>
          <p:cNvSpPr>
            <a:spLocks noChangeArrowheads="1"/>
          </p:cNvSpPr>
          <p:nvPr/>
        </p:nvSpPr>
        <p:spPr bwMode="auto">
          <a:xfrm>
            <a:off x="6641236" y="5194300"/>
            <a:ext cx="2492051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洞察敏锐的服务意识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4611" name="矩形 47"/>
          <p:cNvSpPr>
            <a:spLocks noChangeArrowheads="1"/>
          </p:cNvSpPr>
          <p:nvPr/>
        </p:nvSpPr>
        <p:spPr bwMode="auto">
          <a:xfrm>
            <a:off x="6644410" y="5562601"/>
            <a:ext cx="3041254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在此录入图表的描述说明，在此录入上述图表的描述说明，在此录入上述图表的描述说明。</a:t>
            </a:r>
            <a:endParaRPr lang="zh-CN" altLang="en-US"/>
          </a:p>
        </p:txBody>
      </p:sp>
      <p:sp>
        <p:nvSpPr>
          <p:cNvPr id="24612" name="矩形 75"/>
          <p:cNvSpPr>
            <a:spLocks noChangeArrowheads="1"/>
          </p:cNvSpPr>
          <p:nvPr/>
        </p:nvSpPr>
        <p:spPr bwMode="auto">
          <a:xfrm>
            <a:off x="8476147" y="2746375"/>
            <a:ext cx="2492051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谦虚谨慎的服务态度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4613" name="矩形 47"/>
          <p:cNvSpPr>
            <a:spLocks noChangeArrowheads="1"/>
          </p:cNvSpPr>
          <p:nvPr/>
        </p:nvSpPr>
        <p:spPr bwMode="auto">
          <a:xfrm>
            <a:off x="8479322" y="3113089"/>
            <a:ext cx="2549193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在此录入图表的描述说明，在此录入图表的描述说明。</a:t>
            </a:r>
            <a:endParaRPr lang="zh-CN" altLang="en-US"/>
          </a:p>
        </p:txBody>
      </p:sp>
      <p:sp>
        <p:nvSpPr>
          <p:cNvPr id="24614" name="矩形 77"/>
          <p:cNvSpPr>
            <a:spLocks noChangeArrowheads="1"/>
          </p:cNvSpPr>
          <p:nvPr/>
        </p:nvSpPr>
        <p:spPr bwMode="auto">
          <a:xfrm>
            <a:off x="8476147" y="4051300"/>
            <a:ext cx="2492051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专业优质的服务团队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4615" name="矩形 47"/>
          <p:cNvSpPr>
            <a:spLocks noChangeArrowheads="1"/>
          </p:cNvSpPr>
          <p:nvPr/>
        </p:nvSpPr>
        <p:spPr bwMode="auto">
          <a:xfrm>
            <a:off x="8479322" y="4418014"/>
            <a:ext cx="2549193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在此录入图表的描述说明，在此录入图表的描述说明。</a:t>
            </a:r>
            <a:endParaRPr lang="zh-CN" altLang="en-US"/>
          </a:p>
        </p:txBody>
      </p:sp>
      <p:grpSp>
        <p:nvGrpSpPr>
          <p:cNvPr id="24616" name="组合 79"/>
          <p:cNvGrpSpPr>
            <a:grpSpLocks/>
          </p:cNvGrpSpPr>
          <p:nvPr/>
        </p:nvGrpSpPr>
        <p:grpSpPr bwMode="auto">
          <a:xfrm>
            <a:off x="1338089" y="2392363"/>
            <a:ext cx="3160301" cy="3160712"/>
            <a:chOff x="0" y="0"/>
            <a:chExt cx="3176815" cy="3176815"/>
          </a:xfrm>
        </p:grpSpPr>
        <p:sp>
          <p:nvSpPr>
            <p:cNvPr id="23578" name="椭圆 80"/>
            <p:cNvSpPr>
              <a:spLocks noChangeArrowheads="1"/>
            </p:cNvSpPr>
            <p:nvPr/>
          </p:nvSpPr>
          <p:spPr bwMode="auto">
            <a:xfrm>
              <a:off x="0" y="0"/>
              <a:ext cx="3176815" cy="3176815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23579" name="椭圆 81"/>
            <p:cNvSpPr>
              <a:spLocks noChangeArrowheads="1"/>
            </p:cNvSpPr>
            <p:nvPr/>
          </p:nvSpPr>
          <p:spPr bwMode="auto">
            <a:xfrm>
              <a:off x="178115" y="178115"/>
              <a:ext cx="2820586" cy="2820584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4662472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4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4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400"/>
                                        <p:tgtEl>
                                          <p:spTgt spid="24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35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4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4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9" dur="4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4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24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24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24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24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24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500"/>
                                        <p:tgtEl>
                                          <p:spTgt spid="24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8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24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500"/>
                                        <p:tgtEl>
                                          <p:spTgt spid="24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 autoUpdateAnimBg="0"/>
      <p:bldP spid="24581" grpId="0" bldLvl="0" autoUpdateAnimBg="0"/>
      <p:bldP spid="24585" grpId="0" animBg="1"/>
      <p:bldP spid="24586" grpId="0" bldLvl="0" animBg="1" autoUpdateAnimBg="0"/>
      <p:bldP spid="24587" grpId="0" bldLvl="0" animBg="1" autoUpdateAnimBg="0"/>
      <p:bldP spid="24588" grpId="0" bldLvl="0" animBg="1" autoUpdateAnimBg="0"/>
      <p:bldP spid="24589" grpId="0" bldLvl="0" animBg="1" autoUpdateAnimBg="0"/>
      <p:bldP spid="24608" grpId="0" bldLvl="0" autoUpdateAnimBg="0"/>
      <p:bldP spid="24609" grpId="0" bldLvl="0" autoUpdateAnimBg="0"/>
      <p:bldP spid="24610" grpId="0" bldLvl="0" autoUpdateAnimBg="0"/>
      <p:bldP spid="24611" grpId="0" bldLvl="0" autoUpdateAnimBg="0"/>
      <p:bldP spid="24612" grpId="0" bldLvl="0" autoUpdateAnimBg="0"/>
      <p:bldP spid="24613" grpId="0" bldLvl="0" autoUpdateAnimBg="0"/>
      <p:bldP spid="24614" grpId="0" bldLvl="0" autoUpdateAnimBg="0"/>
      <p:bldP spid="24615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DC9A38-4A80-4FA4-BD85-5DF1FF218D16}" type="slidenum">
              <a:rPr lang="zh-CN" altLang="en-US"/>
              <a:pPr>
                <a:defRPr/>
              </a:pPr>
              <a:t>23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4579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0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cxnSp>
        <p:nvCxnSpPr>
          <p:cNvPr id="25604" name="肘形连接符 1"/>
          <p:cNvCxnSpPr>
            <a:cxnSpLocks noChangeShapeType="1"/>
          </p:cNvCxnSpPr>
          <p:nvPr/>
        </p:nvCxnSpPr>
        <p:spPr bwMode="auto">
          <a:xfrm flipH="1" flipV="1">
            <a:off x="6374571" y="1873250"/>
            <a:ext cx="3769822" cy="546100"/>
          </a:xfrm>
          <a:prstGeom prst="bentConnector3">
            <a:avLst>
              <a:gd name="adj1" fmla="val 218"/>
            </a:avLst>
          </a:prstGeom>
          <a:noFill/>
          <a:ln w="19050">
            <a:solidFill>
              <a:srgbClr val="A5A5A5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05" name="肘形连接符 2"/>
          <p:cNvCxnSpPr>
            <a:cxnSpLocks noChangeShapeType="1"/>
          </p:cNvCxnSpPr>
          <p:nvPr/>
        </p:nvCxnSpPr>
        <p:spPr bwMode="auto">
          <a:xfrm flipH="1">
            <a:off x="6374571" y="5302251"/>
            <a:ext cx="3769822" cy="544513"/>
          </a:xfrm>
          <a:prstGeom prst="bentConnector3">
            <a:avLst>
              <a:gd name="adj1" fmla="val 218"/>
            </a:avLst>
          </a:prstGeom>
          <a:noFill/>
          <a:ln w="19050">
            <a:solidFill>
              <a:srgbClr val="A5A5A5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06" name="肘形连接符 3"/>
          <p:cNvCxnSpPr>
            <a:cxnSpLocks noChangeShapeType="1"/>
          </p:cNvCxnSpPr>
          <p:nvPr/>
        </p:nvCxnSpPr>
        <p:spPr bwMode="auto">
          <a:xfrm flipV="1">
            <a:off x="2126973" y="1873250"/>
            <a:ext cx="3634902" cy="546100"/>
          </a:xfrm>
          <a:prstGeom prst="bentConnector3">
            <a:avLst>
              <a:gd name="adj1" fmla="val 218"/>
            </a:avLst>
          </a:prstGeom>
          <a:noFill/>
          <a:ln w="19050">
            <a:solidFill>
              <a:srgbClr val="A5A5A5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07" name="肘形连接符 4"/>
          <p:cNvCxnSpPr>
            <a:cxnSpLocks noChangeShapeType="1"/>
          </p:cNvCxnSpPr>
          <p:nvPr/>
        </p:nvCxnSpPr>
        <p:spPr bwMode="auto">
          <a:xfrm>
            <a:off x="2126973" y="5302251"/>
            <a:ext cx="3634902" cy="544513"/>
          </a:xfrm>
          <a:prstGeom prst="bentConnector3">
            <a:avLst>
              <a:gd name="adj1" fmla="val 218"/>
            </a:avLst>
          </a:prstGeom>
          <a:noFill/>
          <a:ln w="19050">
            <a:solidFill>
              <a:srgbClr val="A5A5A5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08" name="文本框 5"/>
          <p:cNvSpPr>
            <a:spLocks noChangeArrowheads="1"/>
          </p:cNvSpPr>
          <p:nvPr/>
        </p:nvSpPr>
        <p:spPr bwMode="auto">
          <a:xfrm>
            <a:off x="2885699" y="4941888"/>
            <a:ext cx="2876176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595959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/>
          </a:p>
        </p:txBody>
      </p:sp>
      <p:sp>
        <p:nvSpPr>
          <p:cNvPr id="25609" name="文本框 6"/>
          <p:cNvSpPr>
            <a:spLocks noChangeArrowheads="1"/>
          </p:cNvSpPr>
          <p:nvPr/>
        </p:nvSpPr>
        <p:spPr bwMode="auto">
          <a:xfrm>
            <a:off x="2879350" y="5868988"/>
            <a:ext cx="120951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时间管理</a:t>
            </a:r>
            <a:endParaRPr lang="zh-CN" altLang="en-US"/>
          </a:p>
        </p:txBody>
      </p:sp>
      <p:grpSp>
        <p:nvGrpSpPr>
          <p:cNvPr id="25610" name="组合 7"/>
          <p:cNvGrpSpPr>
            <a:grpSpLocks/>
          </p:cNvGrpSpPr>
          <p:nvPr/>
        </p:nvGrpSpPr>
        <p:grpSpPr bwMode="auto">
          <a:xfrm>
            <a:off x="1430152" y="3937000"/>
            <a:ext cx="1344437" cy="1346200"/>
            <a:chOff x="0" y="0"/>
            <a:chExt cx="1403797" cy="1403797"/>
          </a:xfrm>
        </p:grpSpPr>
        <p:sp>
          <p:nvSpPr>
            <p:cNvPr id="24620" name="椭圆 8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grpSp>
          <p:nvGrpSpPr>
            <p:cNvPr id="24621" name="组合 9"/>
            <p:cNvGrpSpPr>
              <a:grpSpLocks/>
            </p:cNvGrpSpPr>
            <p:nvPr/>
          </p:nvGrpSpPr>
          <p:grpSpPr bwMode="auto">
            <a:xfrm>
              <a:off x="486136" y="362881"/>
              <a:ext cx="392888" cy="661931"/>
              <a:chOff x="0" y="0"/>
              <a:chExt cx="292099" cy="492124"/>
            </a:xfrm>
          </p:grpSpPr>
          <p:sp>
            <p:nvSpPr>
              <p:cNvPr id="24622" name="Freeform 1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92099" cy="492124"/>
              </a:xfrm>
              <a:custGeom>
                <a:avLst/>
                <a:gdLst>
                  <a:gd name="T0" fmla="*/ 0 w 166"/>
                  <a:gd name="T1" fmla="*/ 2147483647 h 280"/>
                  <a:gd name="T2" fmla="*/ 2147483647 w 166"/>
                  <a:gd name="T3" fmla="*/ 2147483647 h 280"/>
                  <a:gd name="T4" fmla="*/ 2147483647 w 166"/>
                  <a:gd name="T5" fmla="*/ 2147483647 h 280"/>
                  <a:gd name="T6" fmla="*/ 2147483647 w 166"/>
                  <a:gd name="T7" fmla="*/ 2147483647 h 280"/>
                  <a:gd name="T8" fmla="*/ 2147483647 w 166"/>
                  <a:gd name="T9" fmla="*/ 2147483647 h 280"/>
                  <a:gd name="T10" fmla="*/ 2147483647 w 166"/>
                  <a:gd name="T11" fmla="*/ 2147483647 h 280"/>
                  <a:gd name="T12" fmla="*/ 2147483647 w 166"/>
                  <a:gd name="T13" fmla="*/ 2147483647 h 280"/>
                  <a:gd name="T14" fmla="*/ 2147483647 w 166"/>
                  <a:gd name="T15" fmla="*/ 2147483647 h 280"/>
                  <a:gd name="T16" fmla="*/ 2147483647 w 166"/>
                  <a:gd name="T17" fmla="*/ 2147483647 h 280"/>
                  <a:gd name="T18" fmla="*/ 0 w 166"/>
                  <a:gd name="T19" fmla="*/ 2147483647 h 280"/>
                  <a:gd name="T20" fmla="*/ 0 w 166"/>
                  <a:gd name="T21" fmla="*/ 2147483647 h 280"/>
                  <a:gd name="T22" fmla="*/ 0 w 166"/>
                  <a:gd name="T23" fmla="*/ 2147483647 h 280"/>
                  <a:gd name="T24" fmla="*/ 0 w 166"/>
                  <a:gd name="T25" fmla="*/ 0 h 280"/>
                  <a:gd name="T26" fmla="*/ 2147483647 w 166"/>
                  <a:gd name="T27" fmla="*/ 0 h 280"/>
                  <a:gd name="T28" fmla="*/ 2147483647 w 166"/>
                  <a:gd name="T29" fmla="*/ 2147483647 h 280"/>
                  <a:gd name="T30" fmla="*/ 2147483647 w 166"/>
                  <a:gd name="T31" fmla="*/ 2147483647 h 280"/>
                  <a:gd name="T32" fmla="*/ 2147483647 w 166"/>
                  <a:gd name="T33" fmla="*/ 2147483647 h 280"/>
                  <a:gd name="T34" fmla="*/ 2147483647 w 166"/>
                  <a:gd name="T35" fmla="*/ 2147483647 h 280"/>
                  <a:gd name="T36" fmla="*/ 2147483647 w 166"/>
                  <a:gd name="T37" fmla="*/ 2147483647 h 280"/>
                  <a:gd name="T38" fmla="*/ 2147483647 w 166"/>
                  <a:gd name="T39" fmla="*/ 2147483647 h 280"/>
                  <a:gd name="T40" fmla="*/ 2147483647 w 166"/>
                  <a:gd name="T41" fmla="*/ 2147483647 h 280"/>
                  <a:gd name="T42" fmla="*/ 0 w 166"/>
                  <a:gd name="T43" fmla="*/ 2147483647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23" name="Freeform 16"/>
              <p:cNvSpPr>
                <a:spLocks noEditPoints="1" noChangeArrowheads="1"/>
              </p:cNvSpPr>
              <p:nvPr/>
            </p:nvSpPr>
            <p:spPr bwMode="auto">
              <a:xfrm>
                <a:off x="23812" y="46039"/>
                <a:ext cx="244476" cy="400050"/>
              </a:xfrm>
              <a:custGeom>
                <a:avLst/>
                <a:gdLst>
                  <a:gd name="T0" fmla="*/ 2147483647 w 138"/>
                  <a:gd name="T1" fmla="*/ 2147483647 h 228"/>
                  <a:gd name="T2" fmla="*/ 2147483647 w 138"/>
                  <a:gd name="T3" fmla="*/ 2147483647 h 228"/>
                  <a:gd name="T4" fmla="*/ 2147483647 w 138"/>
                  <a:gd name="T5" fmla="*/ 2147483647 h 228"/>
                  <a:gd name="T6" fmla="*/ 2147483647 w 138"/>
                  <a:gd name="T7" fmla="*/ 2147483647 h 228"/>
                  <a:gd name="T8" fmla="*/ 2147483647 w 138"/>
                  <a:gd name="T9" fmla="*/ 2147483647 h 228"/>
                  <a:gd name="T10" fmla="*/ 2147483647 w 138"/>
                  <a:gd name="T11" fmla="*/ 2147483647 h 228"/>
                  <a:gd name="T12" fmla="*/ 2147483647 w 138"/>
                  <a:gd name="T13" fmla="*/ 2147483647 h 228"/>
                  <a:gd name="T14" fmla="*/ 2147483647 w 138"/>
                  <a:gd name="T15" fmla="*/ 2147483647 h 228"/>
                  <a:gd name="T16" fmla="*/ 2147483647 w 138"/>
                  <a:gd name="T17" fmla="*/ 2147483647 h 228"/>
                  <a:gd name="T18" fmla="*/ 2147483647 w 138"/>
                  <a:gd name="T19" fmla="*/ 2147483647 h 228"/>
                  <a:gd name="T20" fmla="*/ 0 w 138"/>
                  <a:gd name="T21" fmla="*/ 2147483647 h 228"/>
                  <a:gd name="T22" fmla="*/ 0 w 138"/>
                  <a:gd name="T23" fmla="*/ 2147483647 h 228"/>
                  <a:gd name="T24" fmla="*/ 2147483647 w 138"/>
                  <a:gd name="T25" fmla="*/ 2147483647 h 228"/>
                  <a:gd name="T26" fmla="*/ 2147483647 w 138"/>
                  <a:gd name="T27" fmla="*/ 2147483647 h 228"/>
                  <a:gd name="T28" fmla="*/ 2147483647 w 138"/>
                  <a:gd name="T29" fmla="*/ 2147483647 h 228"/>
                  <a:gd name="T30" fmla="*/ 2147483647 w 138"/>
                  <a:gd name="T31" fmla="*/ 2147483647 h 228"/>
                  <a:gd name="T32" fmla="*/ 2147483647 w 138"/>
                  <a:gd name="T33" fmla="*/ 2147483647 h 228"/>
                  <a:gd name="T34" fmla="*/ 2147483647 w 138"/>
                  <a:gd name="T35" fmla="*/ 2147483647 h 228"/>
                  <a:gd name="T36" fmla="*/ 2147483647 w 138"/>
                  <a:gd name="T37" fmla="*/ 2147483647 h 228"/>
                  <a:gd name="T38" fmla="*/ 0 w 138"/>
                  <a:gd name="T39" fmla="*/ 2147483647 h 228"/>
                  <a:gd name="T40" fmla="*/ 2147483647 w 138"/>
                  <a:gd name="T41" fmla="*/ 0 h 228"/>
                  <a:gd name="T42" fmla="*/ 2147483647 w 138"/>
                  <a:gd name="T43" fmla="*/ 2147483647 h 228"/>
                  <a:gd name="T44" fmla="*/ 2147483647 w 138"/>
                  <a:gd name="T45" fmla="*/ 2147483647 h 228"/>
                  <a:gd name="T46" fmla="*/ 2147483647 w 138"/>
                  <a:gd name="T47" fmla="*/ 2147483647 h 228"/>
                  <a:gd name="T48" fmla="*/ 2147483647 w 138"/>
                  <a:gd name="T49" fmla="*/ 2147483647 h 228"/>
                  <a:gd name="T50" fmla="*/ 2147483647 w 138"/>
                  <a:gd name="T51" fmla="*/ 2147483647 h 228"/>
                  <a:gd name="T52" fmla="*/ 2147483647 w 138"/>
                  <a:gd name="T53" fmla="*/ 2147483647 h 228"/>
                  <a:gd name="T54" fmla="*/ 2147483647 w 138"/>
                  <a:gd name="T55" fmla="*/ 2147483647 h 228"/>
                  <a:gd name="T56" fmla="*/ 2147483647 w 138"/>
                  <a:gd name="T57" fmla="*/ 2147483647 h 228"/>
                  <a:gd name="T58" fmla="*/ 2147483647 w 138"/>
                  <a:gd name="T59" fmla="*/ 2147483647 h 228"/>
                  <a:gd name="T60" fmla="*/ 2147483647 w 138"/>
                  <a:gd name="T61" fmla="*/ 2147483647 h 228"/>
                  <a:gd name="T62" fmla="*/ 2147483647 w 138"/>
                  <a:gd name="T63" fmla="*/ 0 h 228"/>
                  <a:gd name="T64" fmla="*/ 2147483647 w 138"/>
                  <a:gd name="T65" fmla="*/ 2147483647 h 228"/>
                  <a:gd name="T66" fmla="*/ 2147483647 w 138"/>
                  <a:gd name="T67" fmla="*/ 2147483647 h 228"/>
                  <a:gd name="T68" fmla="*/ 2147483647 w 138"/>
                  <a:gd name="T69" fmla="*/ 2147483647 h 228"/>
                  <a:gd name="T70" fmla="*/ 2147483647 w 138"/>
                  <a:gd name="T71" fmla="*/ 2147483647 h 228"/>
                  <a:gd name="T72" fmla="*/ 2147483647 w 138"/>
                  <a:gd name="T73" fmla="*/ 2147483647 h 228"/>
                  <a:gd name="T74" fmla="*/ 2147483647 w 138"/>
                  <a:gd name="T75" fmla="*/ 2147483647 h 228"/>
                  <a:gd name="T76" fmla="*/ 2147483647 w 138"/>
                  <a:gd name="T77" fmla="*/ 2147483647 h 228"/>
                  <a:gd name="T78" fmla="*/ 2147483647 w 138"/>
                  <a:gd name="T79" fmla="*/ 2147483647 h 228"/>
                  <a:gd name="T80" fmla="*/ 2147483647 w 138"/>
                  <a:gd name="T81" fmla="*/ 2147483647 h 228"/>
                  <a:gd name="T82" fmla="*/ 2147483647 w 138"/>
                  <a:gd name="T83" fmla="*/ 2147483647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24" name="Freeform 17"/>
              <p:cNvSpPr>
                <a:spLocks noChangeArrowheads="1"/>
              </p:cNvSpPr>
              <p:nvPr/>
            </p:nvSpPr>
            <p:spPr bwMode="auto">
              <a:xfrm>
                <a:off x="63499" y="166689"/>
                <a:ext cx="165100" cy="279400"/>
              </a:xfrm>
              <a:custGeom>
                <a:avLst/>
                <a:gdLst>
                  <a:gd name="T0" fmla="*/ 0 w 94"/>
                  <a:gd name="T1" fmla="*/ 2147483647 h 160"/>
                  <a:gd name="T2" fmla="*/ 2147483647 w 94"/>
                  <a:gd name="T3" fmla="*/ 2147483647 h 160"/>
                  <a:gd name="T4" fmla="*/ 2147483647 w 94"/>
                  <a:gd name="T5" fmla="*/ 2147483647 h 160"/>
                  <a:gd name="T6" fmla="*/ 2147483647 w 94"/>
                  <a:gd name="T7" fmla="*/ 2147483647 h 160"/>
                  <a:gd name="T8" fmla="*/ 2147483647 w 94"/>
                  <a:gd name="T9" fmla="*/ 2147483647 h 160"/>
                  <a:gd name="T10" fmla="*/ 2147483647 w 94"/>
                  <a:gd name="T11" fmla="*/ 2147483647 h 160"/>
                  <a:gd name="T12" fmla="*/ 2147483647 w 94"/>
                  <a:gd name="T13" fmla="*/ 2147483647 h 160"/>
                  <a:gd name="T14" fmla="*/ 2147483647 w 94"/>
                  <a:gd name="T15" fmla="*/ 2147483647 h 160"/>
                  <a:gd name="T16" fmla="*/ 2147483647 w 94"/>
                  <a:gd name="T17" fmla="*/ 2147483647 h 160"/>
                  <a:gd name="T18" fmla="*/ 2147483647 w 94"/>
                  <a:gd name="T19" fmla="*/ 2147483647 h 160"/>
                  <a:gd name="T20" fmla="*/ 2147483647 w 94"/>
                  <a:gd name="T21" fmla="*/ 2147483647 h 160"/>
                  <a:gd name="T22" fmla="*/ 2147483647 w 94"/>
                  <a:gd name="T23" fmla="*/ 2147483647 h 160"/>
                  <a:gd name="T24" fmla="*/ 2147483647 w 94"/>
                  <a:gd name="T25" fmla="*/ 2147483647 h 160"/>
                  <a:gd name="T26" fmla="*/ 2147483647 w 94"/>
                  <a:gd name="T27" fmla="*/ 2147483647 h 160"/>
                  <a:gd name="T28" fmla="*/ 2147483647 w 94"/>
                  <a:gd name="T29" fmla="*/ 2147483647 h 160"/>
                  <a:gd name="T30" fmla="*/ 2147483647 w 94"/>
                  <a:gd name="T31" fmla="*/ 2147483647 h 160"/>
                  <a:gd name="T32" fmla="*/ 2147483647 w 94"/>
                  <a:gd name="T33" fmla="*/ 2147483647 h 160"/>
                  <a:gd name="T34" fmla="*/ 2147483647 w 94"/>
                  <a:gd name="T35" fmla="*/ 0 h 160"/>
                  <a:gd name="T36" fmla="*/ 2147483647 w 94"/>
                  <a:gd name="T37" fmla="*/ 0 h 160"/>
                  <a:gd name="T38" fmla="*/ 2147483647 w 94"/>
                  <a:gd name="T39" fmla="*/ 0 h 160"/>
                  <a:gd name="T40" fmla="*/ 2147483647 w 94"/>
                  <a:gd name="T41" fmla="*/ 0 h 160"/>
                  <a:gd name="T42" fmla="*/ 2147483647 w 94"/>
                  <a:gd name="T43" fmla="*/ 2147483647 h 160"/>
                  <a:gd name="T44" fmla="*/ 2147483647 w 94"/>
                  <a:gd name="T45" fmla="*/ 2147483647 h 160"/>
                  <a:gd name="T46" fmla="*/ 2147483647 w 94"/>
                  <a:gd name="T47" fmla="*/ 2147483647 h 160"/>
                  <a:gd name="T48" fmla="*/ 2147483647 w 94"/>
                  <a:gd name="T49" fmla="*/ 2147483647 h 160"/>
                  <a:gd name="T50" fmla="*/ 2147483647 w 94"/>
                  <a:gd name="T51" fmla="*/ 2147483647 h 160"/>
                  <a:gd name="T52" fmla="*/ 2147483647 w 94"/>
                  <a:gd name="T53" fmla="*/ 2147483647 h 160"/>
                  <a:gd name="T54" fmla="*/ 2147483647 w 94"/>
                  <a:gd name="T55" fmla="*/ 2147483647 h 160"/>
                  <a:gd name="T56" fmla="*/ 2147483647 w 94"/>
                  <a:gd name="T57" fmla="*/ 2147483647 h 160"/>
                  <a:gd name="T58" fmla="*/ 2147483647 w 94"/>
                  <a:gd name="T59" fmla="*/ 2147483647 h 160"/>
                  <a:gd name="T60" fmla="*/ 2147483647 w 94"/>
                  <a:gd name="T61" fmla="*/ 2147483647 h 160"/>
                  <a:gd name="T62" fmla="*/ 2147483647 w 94"/>
                  <a:gd name="T63" fmla="*/ 2147483647 h 160"/>
                  <a:gd name="T64" fmla="*/ 2147483647 w 94"/>
                  <a:gd name="T65" fmla="*/ 2147483647 h 160"/>
                  <a:gd name="T66" fmla="*/ 0 w 94"/>
                  <a:gd name="T67" fmla="*/ 2147483647 h 160"/>
                  <a:gd name="T68" fmla="*/ 0 w 94"/>
                  <a:gd name="T69" fmla="*/ 2147483647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5616" name="文本框 13"/>
          <p:cNvSpPr>
            <a:spLocks noChangeArrowheads="1"/>
          </p:cNvSpPr>
          <p:nvPr/>
        </p:nvSpPr>
        <p:spPr bwMode="auto">
          <a:xfrm>
            <a:off x="6449174" y="4926013"/>
            <a:ext cx="2865064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595959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/>
          </a:p>
        </p:txBody>
      </p:sp>
      <p:sp>
        <p:nvSpPr>
          <p:cNvPr id="25617" name="文本框 14"/>
          <p:cNvSpPr>
            <a:spLocks noChangeArrowheads="1"/>
          </p:cNvSpPr>
          <p:nvPr/>
        </p:nvSpPr>
        <p:spPr bwMode="auto">
          <a:xfrm>
            <a:off x="8006308" y="5868988"/>
            <a:ext cx="120951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得失管理</a:t>
            </a:r>
            <a:endParaRPr lang="zh-CN" altLang="en-US"/>
          </a:p>
        </p:txBody>
      </p:sp>
      <p:sp>
        <p:nvSpPr>
          <p:cNvPr id="25618" name="文本框 15"/>
          <p:cNvSpPr>
            <a:spLocks noChangeArrowheads="1"/>
          </p:cNvSpPr>
          <p:nvPr/>
        </p:nvSpPr>
        <p:spPr bwMode="auto">
          <a:xfrm>
            <a:off x="2885699" y="1939926"/>
            <a:ext cx="2876176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595959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/>
          </a:p>
        </p:txBody>
      </p:sp>
      <p:sp>
        <p:nvSpPr>
          <p:cNvPr id="25619" name="文本框 16"/>
          <p:cNvSpPr>
            <a:spLocks noChangeArrowheads="1"/>
          </p:cNvSpPr>
          <p:nvPr/>
        </p:nvSpPr>
        <p:spPr bwMode="auto">
          <a:xfrm>
            <a:off x="2892049" y="1463675"/>
            <a:ext cx="120951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595959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团队管理</a:t>
            </a:r>
            <a:endParaRPr lang="zh-CN" altLang="en-US"/>
          </a:p>
        </p:txBody>
      </p:sp>
      <p:sp>
        <p:nvSpPr>
          <p:cNvPr id="25620" name="文本框 17"/>
          <p:cNvSpPr>
            <a:spLocks noChangeArrowheads="1"/>
          </p:cNvSpPr>
          <p:nvPr/>
        </p:nvSpPr>
        <p:spPr bwMode="auto">
          <a:xfrm>
            <a:off x="6449174" y="1939925"/>
            <a:ext cx="2865064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595959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</a:p>
          <a:p>
            <a:pPr>
              <a:lnSpc>
                <a:spcPct val="120000"/>
              </a:lnSpc>
            </a:pPr>
            <a:endParaRPr lang="zh-CN" altLang="en-US" sz="1400">
              <a:solidFill>
                <a:srgbClr val="595959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5621" name="文本框 18"/>
          <p:cNvSpPr>
            <a:spLocks noChangeArrowheads="1"/>
          </p:cNvSpPr>
          <p:nvPr/>
        </p:nvSpPr>
        <p:spPr bwMode="auto">
          <a:xfrm>
            <a:off x="8019006" y="1463675"/>
            <a:ext cx="120951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595959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项目管理</a:t>
            </a:r>
            <a:endParaRPr lang="zh-CN" altLang="en-US"/>
          </a:p>
        </p:txBody>
      </p:sp>
      <p:grpSp>
        <p:nvGrpSpPr>
          <p:cNvPr id="25622" name="组合 19"/>
          <p:cNvGrpSpPr>
            <a:grpSpLocks/>
          </p:cNvGrpSpPr>
          <p:nvPr/>
        </p:nvGrpSpPr>
        <p:grpSpPr bwMode="auto">
          <a:xfrm>
            <a:off x="9428522" y="3937000"/>
            <a:ext cx="1346025" cy="1346200"/>
            <a:chOff x="0" y="0"/>
            <a:chExt cx="1403797" cy="1403797"/>
          </a:xfrm>
        </p:grpSpPr>
        <p:sp>
          <p:nvSpPr>
            <p:cNvPr id="24618" name="椭圆 20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4619" name="Freeform 12"/>
            <p:cNvSpPr>
              <a:spLocks noEditPoints="1" noChangeArrowheads="1"/>
            </p:cNvSpPr>
            <p:nvPr/>
          </p:nvSpPr>
          <p:spPr bwMode="auto">
            <a:xfrm>
              <a:off x="479640" y="362881"/>
              <a:ext cx="471466" cy="666418"/>
            </a:xfrm>
            <a:custGeom>
              <a:avLst/>
              <a:gdLst>
                <a:gd name="T0" fmla="*/ 2147483647 w 408"/>
                <a:gd name="T1" fmla="*/ 2147483647 h 578"/>
                <a:gd name="T2" fmla="*/ 2147483647 w 408"/>
                <a:gd name="T3" fmla="*/ 2147483647 h 578"/>
                <a:gd name="T4" fmla="*/ 2147483647 w 408"/>
                <a:gd name="T5" fmla="*/ 2147483647 h 578"/>
                <a:gd name="T6" fmla="*/ 2147483647 w 408"/>
                <a:gd name="T7" fmla="*/ 2147483647 h 578"/>
                <a:gd name="T8" fmla="*/ 2147483647 w 408"/>
                <a:gd name="T9" fmla="*/ 2147483647 h 578"/>
                <a:gd name="T10" fmla="*/ 2147483647 w 408"/>
                <a:gd name="T11" fmla="*/ 2147483647 h 578"/>
                <a:gd name="T12" fmla="*/ 2147483647 w 408"/>
                <a:gd name="T13" fmla="*/ 2147483647 h 578"/>
                <a:gd name="T14" fmla="*/ 2147483647 w 408"/>
                <a:gd name="T15" fmla="*/ 2147483647 h 578"/>
                <a:gd name="T16" fmla="*/ 2147483647 w 408"/>
                <a:gd name="T17" fmla="*/ 2147483647 h 578"/>
                <a:gd name="T18" fmla="*/ 2147483647 w 408"/>
                <a:gd name="T19" fmla="*/ 2147483647 h 578"/>
                <a:gd name="T20" fmla="*/ 2147483647 w 408"/>
                <a:gd name="T21" fmla="*/ 2147483647 h 578"/>
                <a:gd name="T22" fmla="*/ 2147483647 w 408"/>
                <a:gd name="T23" fmla="*/ 2147483647 h 578"/>
                <a:gd name="T24" fmla="*/ 2147483647 w 408"/>
                <a:gd name="T25" fmla="*/ 2147483647 h 578"/>
                <a:gd name="T26" fmla="*/ 2147483647 w 408"/>
                <a:gd name="T27" fmla="*/ 2147483647 h 578"/>
                <a:gd name="T28" fmla="*/ 2147483647 w 408"/>
                <a:gd name="T29" fmla="*/ 2147483647 h 578"/>
                <a:gd name="T30" fmla="*/ 2147483647 w 408"/>
                <a:gd name="T31" fmla="*/ 2147483647 h 578"/>
                <a:gd name="T32" fmla="*/ 2147483647 w 408"/>
                <a:gd name="T33" fmla="*/ 2147483647 h 578"/>
                <a:gd name="T34" fmla="*/ 0 w 408"/>
                <a:gd name="T35" fmla="*/ 2147483647 h 578"/>
                <a:gd name="T36" fmla="*/ 2147483647 w 408"/>
                <a:gd name="T37" fmla="*/ 2147483647 h 578"/>
                <a:gd name="T38" fmla="*/ 2147483647 w 408"/>
                <a:gd name="T39" fmla="*/ 2147483647 h 578"/>
                <a:gd name="T40" fmla="*/ 2147483647 w 408"/>
                <a:gd name="T41" fmla="*/ 2147483647 h 578"/>
                <a:gd name="T42" fmla="*/ 2147483647 w 408"/>
                <a:gd name="T43" fmla="*/ 2147483647 h 578"/>
                <a:gd name="T44" fmla="*/ 2147483647 w 408"/>
                <a:gd name="T45" fmla="*/ 0 h 578"/>
                <a:gd name="T46" fmla="*/ 2147483647 w 408"/>
                <a:gd name="T47" fmla="*/ 2147483647 h 578"/>
                <a:gd name="T48" fmla="*/ 2147483647 w 408"/>
                <a:gd name="T49" fmla="*/ 2147483647 h 578"/>
                <a:gd name="T50" fmla="*/ 2147483647 w 408"/>
                <a:gd name="T51" fmla="*/ 2147483647 h 578"/>
                <a:gd name="T52" fmla="*/ 2147483647 w 408"/>
                <a:gd name="T53" fmla="*/ 2147483647 h 578"/>
                <a:gd name="T54" fmla="*/ 2147483647 w 408"/>
                <a:gd name="T55" fmla="*/ 2147483647 h 578"/>
                <a:gd name="T56" fmla="*/ 2147483647 w 408"/>
                <a:gd name="T57" fmla="*/ 2147483647 h 578"/>
                <a:gd name="T58" fmla="*/ 2147483647 w 408"/>
                <a:gd name="T59" fmla="*/ 2147483647 h 578"/>
                <a:gd name="T60" fmla="*/ 2147483647 w 408"/>
                <a:gd name="T61" fmla="*/ 2147483647 h 578"/>
                <a:gd name="T62" fmla="*/ 2147483647 w 408"/>
                <a:gd name="T63" fmla="*/ 2147483647 h 578"/>
                <a:gd name="T64" fmla="*/ 2147483647 w 408"/>
                <a:gd name="T65" fmla="*/ 2147483647 h 578"/>
                <a:gd name="T66" fmla="*/ 2147483647 w 408"/>
                <a:gd name="T67" fmla="*/ 2147483647 h 578"/>
                <a:gd name="T68" fmla="*/ 2147483647 w 408"/>
                <a:gd name="T69" fmla="*/ 2147483647 h 578"/>
                <a:gd name="T70" fmla="*/ 2147483647 w 408"/>
                <a:gd name="T71" fmla="*/ 2147483647 h 578"/>
                <a:gd name="T72" fmla="*/ 2147483647 w 408"/>
                <a:gd name="T73" fmla="*/ 2147483647 h 578"/>
                <a:gd name="T74" fmla="*/ 2147483647 w 408"/>
                <a:gd name="T75" fmla="*/ 2147483647 h 578"/>
                <a:gd name="T76" fmla="*/ 2147483647 w 408"/>
                <a:gd name="T77" fmla="*/ 2147483647 h 578"/>
                <a:gd name="T78" fmla="*/ 2147483647 w 408"/>
                <a:gd name="T79" fmla="*/ 2147483647 h 578"/>
                <a:gd name="T80" fmla="*/ 2147483647 w 408"/>
                <a:gd name="T81" fmla="*/ 2147483647 h 578"/>
                <a:gd name="T82" fmla="*/ 2147483647 w 408"/>
                <a:gd name="T83" fmla="*/ 2147483647 h 578"/>
                <a:gd name="T84" fmla="*/ 2147483647 w 408"/>
                <a:gd name="T85" fmla="*/ 2147483647 h 578"/>
                <a:gd name="T86" fmla="*/ 2147483647 w 408"/>
                <a:gd name="T87" fmla="*/ 2147483647 h 5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"/>
                <a:gd name="T133" fmla="*/ 0 h 578"/>
                <a:gd name="T134" fmla="*/ 408 w 408"/>
                <a:gd name="T135" fmla="*/ 578 h 5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" h="578">
                  <a:moveTo>
                    <a:pt x="248" y="430"/>
                  </a:moveTo>
                  <a:lnTo>
                    <a:pt x="166" y="430"/>
                  </a:lnTo>
                  <a:lnTo>
                    <a:pt x="158" y="430"/>
                  </a:lnTo>
                  <a:lnTo>
                    <a:pt x="154" y="426"/>
                  </a:lnTo>
                  <a:lnTo>
                    <a:pt x="150" y="422"/>
                  </a:lnTo>
                  <a:lnTo>
                    <a:pt x="148" y="414"/>
                  </a:lnTo>
                  <a:lnTo>
                    <a:pt x="148" y="404"/>
                  </a:lnTo>
                  <a:lnTo>
                    <a:pt x="150" y="382"/>
                  </a:lnTo>
                  <a:lnTo>
                    <a:pt x="152" y="360"/>
                  </a:lnTo>
                  <a:lnTo>
                    <a:pt x="158" y="342"/>
                  </a:lnTo>
                  <a:lnTo>
                    <a:pt x="164" y="326"/>
                  </a:lnTo>
                  <a:lnTo>
                    <a:pt x="174" y="308"/>
                  </a:lnTo>
                  <a:lnTo>
                    <a:pt x="188" y="292"/>
                  </a:lnTo>
                  <a:lnTo>
                    <a:pt x="206" y="274"/>
                  </a:lnTo>
                  <a:lnTo>
                    <a:pt x="228" y="254"/>
                  </a:lnTo>
                  <a:lnTo>
                    <a:pt x="268" y="222"/>
                  </a:lnTo>
                  <a:lnTo>
                    <a:pt x="286" y="204"/>
                  </a:lnTo>
                  <a:lnTo>
                    <a:pt x="292" y="194"/>
                  </a:lnTo>
                  <a:lnTo>
                    <a:pt x="296" y="184"/>
                  </a:lnTo>
                  <a:lnTo>
                    <a:pt x="300" y="172"/>
                  </a:lnTo>
                  <a:lnTo>
                    <a:pt x="300" y="162"/>
                  </a:lnTo>
                  <a:lnTo>
                    <a:pt x="298" y="146"/>
                  </a:lnTo>
                  <a:lnTo>
                    <a:pt x="294" y="132"/>
                  </a:lnTo>
                  <a:lnTo>
                    <a:pt x="286" y="118"/>
                  </a:lnTo>
                  <a:lnTo>
                    <a:pt x="276" y="106"/>
                  </a:lnTo>
                  <a:lnTo>
                    <a:pt x="262" y="96"/>
                  </a:lnTo>
                  <a:lnTo>
                    <a:pt x="244" y="90"/>
                  </a:lnTo>
                  <a:lnTo>
                    <a:pt x="226" y="86"/>
                  </a:lnTo>
                  <a:lnTo>
                    <a:pt x="206" y="84"/>
                  </a:lnTo>
                  <a:lnTo>
                    <a:pt x="186" y="86"/>
                  </a:lnTo>
                  <a:lnTo>
                    <a:pt x="168" y="90"/>
                  </a:lnTo>
                  <a:lnTo>
                    <a:pt x="152" y="98"/>
                  </a:lnTo>
                  <a:lnTo>
                    <a:pt x="136" y="108"/>
                  </a:lnTo>
                  <a:lnTo>
                    <a:pt x="124" y="122"/>
                  </a:lnTo>
                  <a:lnTo>
                    <a:pt x="112" y="138"/>
                  </a:lnTo>
                  <a:lnTo>
                    <a:pt x="104" y="158"/>
                  </a:lnTo>
                  <a:lnTo>
                    <a:pt x="98" y="180"/>
                  </a:lnTo>
                  <a:lnTo>
                    <a:pt x="12" y="170"/>
                  </a:lnTo>
                  <a:lnTo>
                    <a:pt x="6" y="168"/>
                  </a:lnTo>
                  <a:lnTo>
                    <a:pt x="2" y="164"/>
                  </a:lnTo>
                  <a:lnTo>
                    <a:pt x="0" y="158"/>
                  </a:lnTo>
                  <a:lnTo>
                    <a:pt x="0" y="152"/>
                  </a:lnTo>
                  <a:lnTo>
                    <a:pt x="4" y="140"/>
                  </a:lnTo>
                  <a:lnTo>
                    <a:pt x="14" y="112"/>
                  </a:lnTo>
                  <a:lnTo>
                    <a:pt x="22" y="96"/>
                  </a:lnTo>
                  <a:lnTo>
                    <a:pt x="32" y="78"/>
                  </a:lnTo>
                  <a:lnTo>
                    <a:pt x="44" y="62"/>
                  </a:lnTo>
                  <a:lnTo>
                    <a:pt x="56" y="50"/>
                  </a:lnTo>
                  <a:lnTo>
                    <a:pt x="70" y="38"/>
                  </a:lnTo>
                  <a:lnTo>
                    <a:pt x="86" y="28"/>
                  </a:lnTo>
                  <a:lnTo>
                    <a:pt x="102" y="20"/>
                  </a:lnTo>
                  <a:lnTo>
                    <a:pt x="120" y="12"/>
                  </a:lnTo>
                  <a:lnTo>
                    <a:pt x="138" y="8"/>
                  </a:lnTo>
                  <a:lnTo>
                    <a:pt x="158" y="4"/>
                  </a:lnTo>
                  <a:lnTo>
                    <a:pt x="180" y="2"/>
                  </a:lnTo>
                  <a:lnTo>
                    <a:pt x="202" y="0"/>
                  </a:lnTo>
                  <a:lnTo>
                    <a:pt x="224" y="2"/>
                  </a:lnTo>
                  <a:lnTo>
                    <a:pt x="246" y="4"/>
                  </a:lnTo>
                  <a:lnTo>
                    <a:pt x="266" y="8"/>
                  </a:lnTo>
                  <a:lnTo>
                    <a:pt x="286" y="12"/>
                  </a:lnTo>
                  <a:lnTo>
                    <a:pt x="304" y="20"/>
                  </a:lnTo>
                  <a:lnTo>
                    <a:pt x="322" y="28"/>
                  </a:lnTo>
                  <a:lnTo>
                    <a:pt x="338" y="38"/>
                  </a:lnTo>
                  <a:lnTo>
                    <a:pt x="352" y="50"/>
                  </a:lnTo>
                  <a:lnTo>
                    <a:pt x="364" y="62"/>
                  </a:lnTo>
                  <a:lnTo>
                    <a:pt x="376" y="76"/>
                  </a:lnTo>
                  <a:lnTo>
                    <a:pt x="386" y="88"/>
                  </a:lnTo>
                  <a:lnTo>
                    <a:pt x="394" y="104"/>
                  </a:lnTo>
                  <a:lnTo>
                    <a:pt x="400" y="118"/>
                  </a:lnTo>
                  <a:lnTo>
                    <a:pt x="404" y="132"/>
                  </a:lnTo>
                  <a:lnTo>
                    <a:pt x="406" y="148"/>
                  </a:lnTo>
                  <a:lnTo>
                    <a:pt x="408" y="164"/>
                  </a:lnTo>
                  <a:lnTo>
                    <a:pt x="406" y="182"/>
                  </a:lnTo>
                  <a:lnTo>
                    <a:pt x="402" y="200"/>
                  </a:lnTo>
                  <a:lnTo>
                    <a:pt x="396" y="216"/>
                  </a:lnTo>
                  <a:lnTo>
                    <a:pt x="388" y="234"/>
                  </a:lnTo>
                  <a:lnTo>
                    <a:pt x="374" y="250"/>
                  </a:lnTo>
                  <a:lnTo>
                    <a:pt x="354" y="272"/>
                  </a:lnTo>
                  <a:lnTo>
                    <a:pt x="330" y="296"/>
                  </a:lnTo>
                  <a:lnTo>
                    <a:pt x="300" y="322"/>
                  </a:lnTo>
                  <a:lnTo>
                    <a:pt x="272" y="348"/>
                  </a:lnTo>
                  <a:lnTo>
                    <a:pt x="262" y="358"/>
                  </a:lnTo>
                  <a:lnTo>
                    <a:pt x="256" y="368"/>
                  </a:lnTo>
                  <a:lnTo>
                    <a:pt x="252" y="378"/>
                  </a:lnTo>
                  <a:lnTo>
                    <a:pt x="250" y="392"/>
                  </a:lnTo>
                  <a:lnTo>
                    <a:pt x="248" y="410"/>
                  </a:lnTo>
                  <a:lnTo>
                    <a:pt x="248" y="430"/>
                  </a:lnTo>
                  <a:close/>
                  <a:moveTo>
                    <a:pt x="166" y="578"/>
                  </a:moveTo>
                  <a:lnTo>
                    <a:pt x="166" y="578"/>
                  </a:lnTo>
                  <a:lnTo>
                    <a:pt x="158" y="578"/>
                  </a:lnTo>
                  <a:lnTo>
                    <a:pt x="154" y="574"/>
                  </a:lnTo>
                  <a:lnTo>
                    <a:pt x="150" y="568"/>
                  </a:lnTo>
                  <a:lnTo>
                    <a:pt x="150" y="562"/>
                  </a:lnTo>
                  <a:lnTo>
                    <a:pt x="150" y="484"/>
                  </a:lnTo>
                  <a:lnTo>
                    <a:pt x="150" y="478"/>
                  </a:lnTo>
                  <a:lnTo>
                    <a:pt x="154" y="474"/>
                  </a:lnTo>
                  <a:lnTo>
                    <a:pt x="158" y="470"/>
                  </a:lnTo>
                  <a:lnTo>
                    <a:pt x="166" y="468"/>
                  </a:lnTo>
                  <a:lnTo>
                    <a:pt x="242" y="468"/>
                  </a:lnTo>
                  <a:lnTo>
                    <a:pt x="250" y="470"/>
                  </a:lnTo>
                  <a:lnTo>
                    <a:pt x="254" y="474"/>
                  </a:lnTo>
                  <a:lnTo>
                    <a:pt x="258" y="478"/>
                  </a:lnTo>
                  <a:lnTo>
                    <a:pt x="258" y="484"/>
                  </a:lnTo>
                  <a:lnTo>
                    <a:pt x="258" y="562"/>
                  </a:lnTo>
                  <a:lnTo>
                    <a:pt x="258" y="568"/>
                  </a:lnTo>
                  <a:lnTo>
                    <a:pt x="254" y="574"/>
                  </a:lnTo>
                  <a:lnTo>
                    <a:pt x="250" y="578"/>
                  </a:lnTo>
                  <a:lnTo>
                    <a:pt x="242" y="578"/>
                  </a:lnTo>
                  <a:lnTo>
                    <a:pt x="166" y="57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25" name="组合 22"/>
          <p:cNvGrpSpPr>
            <a:grpSpLocks/>
          </p:cNvGrpSpPr>
          <p:nvPr/>
        </p:nvGrpSpPr>
        <p:grpSpPr bwMode="auto">
          <a:xfrm>
            <a:off x="1430152" y="2435226"/>
            <a:ext cx="1344437" cy="1344613"/>
            <a:chOff x="0" y="0"/>
            <a:chExt cx="1403797" cy="1403797"/>
          </a:xfrm>
        </p:grpSpPr>
        <p:sp>
          <p:nvSpPr>
            <p:cNvPr id="24614" name="椭圆 23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grpSp>
          <p:nvGrpSpPr>
            <p:cNvPr id="24615" name="组合 24"/>
            <p:cNvGrpSpPr>
              <a:grpSpLocks/>
            </p:cNvGrpSpPr>
            <p:nvPr/>
          </p:nvGrpSpPr>
          <p:grpSpPr bwMode="auto">
            <a:xfrm>
              <a:off x="282958" y="324214"/>
              <a:ext cx="799244" cy="731504"/>
              <a:chOff x="0" y="0"/>
              <a:chExt cx="550987" cy="504288"/>
            </a:xfrm>
          </p:grpSpPr>
          <p:sp>
            <p:nvSpPr>
              <p:cNvPr id="24616" name="Freeform 2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57759" cy="359114"/>
              </a:xfrm>
              <a:custGeom>
                <a:avLst/>
                <a:gdLst>
                  <a:gd name="T0" fmla="*/ 2147483647 w 52"/>
                  <a:gd name="T1" fmla="*/ 1287720650 h 52"/>
                  <a:gd name="T2" fmla="*/ 2147483647 w 52"/>
                  <a:gd name="T3" fmla="*/ 1096948243 h 52"/>
                  <a:gd name="T4" fmla="*/ 2147483647 w 52"/>
                  <a:gd name="T5" fmla="*/ 953868938 h 52"/>
                  <a:gd name="T6" fmla="*/ 2147483647 w 52"/>
                  <a:gd name="T7" fmla="*/ 620017227 h 52"/>
                  <a:gd name="T8" fmla="*/ 2147483647 w 52"/>
                  <a:gd name="T9" fmla="*/ 572317219 h 52"/>
                  <a:gd name="T10" fmla="*/ 1893363828 w 52"/>
                  <a:gd name="T11" fmla="*/ 620017227 h 52"/>
                  <a:gd name="T12" fmla="*/ 2035366631 w 52"/>
                  <a:gd name="T13" fmla="*/ 333851711 h 52"/>
                  <a:gd name="T14" fmla="*/ 1751361025 w 52"/>
                  <a:gd name="T15" fmla="*/ 95386203 h 52"/>
                  <a:gd name="T16" fmla="*/ 1514689686 w 52"/>
                  <a:gd name="T17" fmla="*/ 333851711 h 52"/>
                  <a:gd name="T18" fmla="*/ 1372686883 w 52"/>
                  <a:gd name="T19" fmla="*/ 47693102 h 52"/>
                  <a:gd name="T20" fmla="*/ 1278018348 w 52"/>
                  <a:gd name="T21" fmla="*/ 0 h 52"/>
                  <a:gd name="T22" fmla="*/ 899351086 w 52"/>
                  <a:gd name="T23" fmla="*/ 95386203 h 52"/>
                  <a:gd name="T24" fmla="*/ 852016818 w 52"/>
                  <a:gd name="T25" fmla="*/ 429237915 h 52"/>
                  <a:gd name="T26" fmla="*/ 568011212 w 52"/>
                  <a:gd name="T27" fmla="*/ 190772406 h 52"/>
                  <a:gd name="T28" fmla="*/ 284005606 w 52"/>
                  <a:gd name="T29" fmla="*/ 476931016 h 52"/>
                  <a:gd name="T30" fmla="*/ 473342677 w 52"/>
                  <a:gd name="T31" fmla="*/ 715403430 h 52"/>
                  <a:gd name="T32" fmla="*/ 142002803 w 52"/>
                  <a:gd name="T33" fmla="*/ 763096532 h 52"/>
                  <a:gd name="T34" fmla="*/ 94668535 w 52"/>
                  <a:gd name="T35" fmla="*/ 810789634 h 52"/>
                  <a:gd name="T36" fmla="*/ 0 w 52"/>
                  <a:gd name="T37" fmla="*/ 1192334446 h 52"/>
                  <a:gd name="T38" fmla="*/ 331339874 w 52"/>
                  <a:gd name="T39" fmla="*/ 1287720650 h 52"/>
                  <a:gd name="T40" fmla="*/ 94668535 w 52"/>
                  <a:gd name="T41" fmla="*/ 1478493056 h 52"/>
                  <a:gd name="T42" fmla="*/ 189337071 w 52"/>
                  <a:gd name="T43" fmla="*/ 1860044775 h 52"/>
                  <a:gd name="T44" fmla="*/ 284005606 w 52"/>
                  <a:gd name="T45" fmla="*/ 1907737877 h 52"/>
                  <a:gd name="T46" fmla="*/ 568011212 w 52"/>
                  <a:gd name="T47" fmla="*/ 1907737877 h 52"/>
                  <a:gd name="T48" fmla="*/ 473342677 w 52"/>
                  <a:gd name="T49" fmla="*/ 2147483647 h 52"/>
                  <a:gd name="T50" fmla="*/ 804682551 w 52"/>
                  <a:gd name="T51" fmla="*/ 2147483647 h 52"/>
                  <a:gd name="T52" fmla="*/ 994019622 w 52"/>
                  <a:gd name="T53" fmla="*/ 2146203385 h 52"/>
                  <a:gd name="T54" fmla="*/ 1088688157 w 52"/>
                  <a:gd name="T55" fmla="*/ 2147483647 h 52"/>
                  <a:gd name="T56" fmla="*/ 1136022425 w 52"/>
                  <a:gd name="T57" fmla="*/ 2147483647 h 52"/>
                  <a:gd name="T58" fmla="*/ 1514689686 w 52"/>
                  <a:gd name="T59" fmla="*/ 2147483647 h 52"/>
                  <a:gd name="T60" fmla="*/ 1562023954 w 52"/>
                  <a:gd name="T61" fmla="*/ 2147483647 h 52"/>
                  <a:gd name="T62" fmla="*/ 1656692489 w 52"/>
                  <a:gd name="T63" fmla="*/ 2098510283 h 52"/>
                  <a:gd name="T64" fmla="*/ 1893363828 w 52"/>
                  <a:gd name="T65" fmla="*/ 2147483647 h 52"/>
                  <a:gd name="T66" fmla="*/ 2147483647 w 52"/>
                  <a:gd name="T67" fmla="*/ 2050817182 h 52"/>
                  <a:gd name="T68" fmla="*/ 2147483647 w 52"/>
                  <a:gd name="T69" fmla="*/ 1955430978 h 52"/>
                  <a:gd name="T70" fmla="*/ 2035366631 w 52"/>
                  <a:gd name="T71" fmla="*/ 1669265463 h 52"/>
                  <a:gd name="T72" fmla="*/ 2147483647 w 52"/>
                  <a:gd name="T73" fmla="*/ 1716958564 h 52"/>
                  <a:gd name="T74" fmla="*/ 2147483647 w 52"/>
                  <a:gd name="T75" fmla="*/ 1383106853 h 52"/>
                  <a:gd name="T76" fmla="*/ 1562023954 w 52"/>
                  <a:gd name="T77" fmla="*/ 1335413751 h 52"/>
                  <a:gd name="T78" fmla="*/ 899351086 w 52"/>
                  <a:gd name="T79" fmla="*/ 1192334446 h 52"/>
                  <a:gd name="T80" fmla="*/ 1562023954 w 52"/>
                  <a:gd name="T81" fmla="*/ 1335413751 h 5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2"/>
                  <a:gd name="T124" fmla="*/ 0 h 52"/>
                  <a:gd name="T125" fmla="*/ 52 w 52"/>
                  <a:gd name="T126" fmla="*/ 52 h 5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17" name="Freeform 27"/>
              <p:cNvSpPr>
                <a:spLocks noEditPoints="1" noChangeArrowheads="1"/>
              </p:cNvSpPr>
              <p:nvPr/>
            </p:nvSpPr>
            <p:spPr bwMode="auto">
              <a:xfrm>
                <a:off x="296538" y="248324"/>
                <a:ext cx="254449" cy="255964"/>
              </a:xfrm>
              <a:custGeom>
                <a:avLst/>
                <a:gdLst>
                  <a:gd name="T0" fmla="*/ 1560673257 w 37"/>
                  <a:gd name="T1" fmla="*/ 1387878316 h 37"/>
                  <a:gd name="T2" fmla="*/ 1466086999 w 37"/>
                  <a:gd name="T3" fmla="*/ 1148593483 h 37"/>
                  <a:gd name="T4" fmla="*/ 1702552644 w 37"/>
                  <a:gd name="T5" fmla="*/ 1196451833 h 37"/>
                  <a:gd name="T6" fmla="*/ 1749845773 w 37"/>
                  <a:gd name="T7" fmla="*/ 957160083 h 37"/>
                  <a:gd name="T8" fmla="*/ 1702552644 w 37"/>
                  <a:gd name="T9" fmla="*/ 861443383 h 37"/>
                  <a:gd name="T10" fmla="*/ 1513380128 w 37"/>
                  <a:gd name="T11" fmla="*/ 765726683 h 37"/>
                  <a:gd name="T12" fmla="*/ 1749845773 w 37"/>
                  <a:gd name="T13" fmla="*/ 670009983 h 37"/>
                  <a:gd name="T14" fmla="*/ 1655259515 w 37"/>
                  <a:gd name="T15" fmla="*/ 430725150 h 37"/>
                  <a:gd name="T16" fmla="*/ 1418793870 w 37"/>
                  <a:gd name="T17" fmla="*/ 478576583 h 37"/>
                  <a:gd name="T18" fmla="*/ 1466086999 w 37"/>
                  <a:gd name="T19" fmla="*/ 239291750 h 37"/>
                  <a:gd name="T20" fmla="*/ 1418793870 w 37"/>
                  <a:gd name="T21" fmla="*/ 191433400 h 37"/>
                  <a:gd name="T22" fmla="*/ 1135035096 w 37"/>
                  <a:gd name="T23" fmla="*/ 95716700 h 37"/>
                  <a:gd name="T24" fmla="*/ 993155709 w 37"/>
                  <a:gd name="T25" fmla="*/ 239291750 h 37"/>
                  <a:gd name="T26" fmla="*/ 898569451 w 37"/>
                  <a:gd name="T27" fmla="*/ 0 h 37"/>
                  <a:gd name="T28" fmla="*/ 662103806 w 37"/>
                  <a:gd name="T29" fmla="*/ 47858350 h 37"/>
                  <a:gd name="T30" fmla="*/ 662103806 w 37"/>
                  <a:gd name="T31" fmla="*/ 239291750 h 37"/>
                  <a:gd name="T32" fmla="*/ 472931290 w 37"/>
                  <a:gd name="T33" fmla="*/ 143575050 h 37"/>
                  <a:gd name="T34" fmla="*/ 378345032 w 37"/>
                  <a:gd name="T35" fmla="*/ 143575050 h 37"/>
                  <a:gd name="T36" fmla="*/ 189172516 w 37"/>
                  <a:gd name="T37" fmla="*/ 335008450 h 37"/>
                  <a:gd name="T38" fmla="*/ 331051903 w 37"/>
                  <a:gd name="T39" fmla="*/ 526434933 h 37"/>
                  <a:gd name="T40" fmla="*/ 141879387 w 37"/>
                  <a:gd name="T41" fmla="*/ 526434933 h 37"/>
                  <a:gd name="T42" fmla="*/ 0 w 37"/>
                  <a:gd name="T43" fmla="*/ 813585033 h 37"/>
                  <a:gd name="T44" fmla="*/ 47293129 w 37"/>
                  <a:gd name="T45" fmla="*/ 861443383 h 37"/>
                  <a:gd name="T46" fmla="*/ 236465645 w 37"/>
                  <a:gd name="T47" fmla="*/ 957160083 h 37"/>
                  <a:gd name="T48" fmla="*/ 47293129 w 37"/>
                  <a:gd name="T49" fmla="*/ 1100735133 h 37"/>
                  <a:gd name="T50" fmla="*/ 189172516 w 37"/>
                  <a:gd name="T51" fmla="*/ 1340019966 h 37"/>
                  <a:gd name="T52" fmla="*/ 378345032 w 37"/>
                  <a:gd name="T53" fmla="*/ 1292168534 h 37"/>
                  <a:gd name="T54" fmla="*/ 331051903 w 37"/>
                  <a:gd name="T55" fmla="*/ 1483595016 h 37"/>
                  <a:gd name="T56" fmla="*/ 331051903 w 37"/>
                  <a:gd name="T57" fmla="*/ 1579311716 h 37"/>
                  <a:gd name="T58" fmla="*/ 567517548 w 37"/>
                  <a:gd name="T59" fmla="*/ 1675028416 h 37"/>
                  <a:gd name="T60" fmla="*/ 614810677 w 37"/>
                  <a:gd name="T61" fmla="*/ 1675028416 h 37"/>
                  <a:gd name="T62" fmla="*/ 803983193 w 37"/>
                  <a:gd name="T63" fmla="*/ 1531453366 h 37"/>
                  <a:gd name="T64" fmla="*/ 803983193 w 37"/>
                  <a:gd name="T65" fmla="*/ 1770745116 h 37"/>
                  <a:gd name="T66" fmla="*/ 1087741967 w 37"/>
                  <a:gd name="T67" fmla="*/ 1722886766 h 37"/>
                  <a:gd name="T68" fmla="*/ 1135035096 w 37"/>
                  <a:gd name="T69" fmla="*/ 1675028416 h 37"/>
                  <a:gd name="T70" fmla="*/ 1182328225 w 37"/>
                  <a:gd name="T71" fmla="*/ 1483595016 h 37"/>
                  <a:gd name="T72" fmla="*/ 1324207612 w 37"/>
                  <a:gd name="T73" fmla="*/ 1627170066 h 37"/>
                  <a:gd name="T74" fmla="*/ 1560673257 w 37"/>
                  <a:gd name="T75" fmla="*/ 1435736666 h 37"/>
                  <a:gd name="T76" fmla="*/ 1040448838 w 37"/>
                  <a:gd name="T77" fmla="*/ 1052876783 h 37"/>
                  <a:gd name="T78" fmla="*/ 709396935 w 37"/>
                  <a:gd name="T79" fmla="*/ 717868333 h 37"/>
                  <a:gd name="T80" fmla="*/ 1040448838 w 37"/>
                  <a:gd name="T81" fmla="*/ 1052876783 h 3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7"/>
                  <a:gd name="T124" fmla="*/ 0 h 37"/>
                  <a:gd name="T125" fmla="*/ 37 w 37"/>
                  <a:gd name="T126" fmla="*/ 37 h 3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5630" name="组合 27"/>
          <p:cNvGrpSpPr>
            <a:grpSpLocks/>
          </p:cNvGrpSpPr>
          <p:nvPr/>
        </p:nvGrpSpPr>
        <p:grpSpPr bwMode="auto">
          <a:xfrm>
            <a:off x="9428522" y="2435226"/>
            <a:ext cx="1346025" cy="1344613"/>
            <a:chOff x="0" y="0"/>
            <a:chExt cx="1403797" cy="1403797"/>
          </a:xfrm>
        </p:grpSpPr>
        <p:sp>
          <p:nvSpPr>
            <p:cNvPr id="24612" name="椭圆 28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4613" name="Freeform 41"/>
            <p:cNvSpPr>
              <a:spLocks noEditPoints="1" noChangeArrowheads="1"/>
            </p:cNvSpPr>
            <p:nvPr/>
          </p:nvSpPr>
          <p:spPr bwMode="auto">
            <a:xfrm>
              <a:off x="363893" y="385180"/>
              <a:ext cx="661930" cy="531751"/>
            </a:xfrm>
            <a:custGeom>
              <a:avLst/>
              <a:gdLst>
                <a:gd name="T0" fmla="*/ 2147483647 w 72"/>
                <a:gd name="T1" fmla="*/ 2147483647 h 58"/>
                <a:gd name="T2" fmla="*/ 2147483647 w 72"/>
                <a:gd name="T3" fmla="*/ 2147483647 h 58"/>
                <a:gd name="T4" fmla="*/ 2147483647 w 72"/>
                <a:gd name="T5" fmla="*/ 2147483647 h 58"/>
                <a:gd name="T6" fmla="*/ 2147483647 w 72"/>
                <a:gd name="T7" fmla="*/ 2147483647 h 58"/>
                <a:gd name="T8" fmla="*/ 2147483647 w 72"/>
                <a:gd name="T9" fmla="*/ 2147483647 h 58"/>
                <a:gd name="T10" fmla="*/ 2147483647 w 72"/>
                <a:gd name="T11" fmla="*/ 0 h 58"/>
                <a:gd name="T12" fmla="*/ 2147483647 w 72"/>
                <a:gd name="T13" fmla="*/ 0 h 58"/>
                <a:gd name="T14" fmla="*/ 2147483647 w 72"/>
                <a:gd name="T15" fmla="*/ 2147483647 h 58"/>
                <a:gd name="T16" fmla="*/ 2147483647 w 72"/>
                <a:gd name="T17" fmla="*/ 2147483647 h 58"/>
                <a:gd name="T18" fmla="*/ 2147483647 w 72"/>
                <a:gd name="T19" fmla="*/ 2147483647 h 58"/>
                <a:gd name="T20" fmla="*/ 2147483647 w 72"/>
                <a:gd name="T21" fmla="*/ 2147483647 h 58"/>
                <a:gd name="T22" fmla="*/ 0 w 72"/>
                <a:gd name="T23" fmla="*/ 2147483647 h 58"/>
                <a:gd name="T24" fmla="*/ 0 w 72"/>
                <a:gd name="T25" fmla="*/ 2147483647 h 58"/>
                <a:gd name="T26" fmla="*/ 2147483647 w 72"/>
                <a:gd name="T27" fmla="*/ 2147483647 h 58"/>
                <a:gd name="T28" fmla="*/ 2147483647 w 72"/>
                <a:gd name="T29" fmla="*/ 2147483647 h 58"/>
                <a:gd name="T30" fmla="*/ 2147483647 w 72"/>
                <a:gd name="T31" fmla="*/ 2147483647 h 58"/>
                <a:gd name="T32" fmla="*/ 2147483647 w 72"/>
                <a:gd name="T33" fmla="*/ 2147483647 h 58"/>
                <a:gd name="T34" fmla="*/ 0 w 72"/>
                <a:gd name="T35" fmla="*/ 2147483647 h 58"/>
                <a:gd name="T36" fmla="*/ 2147483647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2147483647 h 58"/>
                <a:gd name="T42" fmla="*/ 2147483647 w 72"/>
                <a:gd name="T43" fmla="*/ 2147483647 h 58"/>
                <a:gd name="T44" fmla="*/ 2147483647 w 72"/>
                <a:gd name="T45" fmla="*/ 2147483647 h 58"/>
                <a:gd name="T46" fmla="*/ 2147483647 w 72"/>
                <a:gd name="T47" fmla="*/ 2147483647 h 58"/>
                <a:gd name="T48" fmla="*/ 2147483647 w 72"/>
                <a:gd name="T49" fmla="*/ 2147483647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2147483647 h 58"/>
                <a:gd name="T58" fmla="*/ 2147483647 w 72"/>
                <a:gd name="T59" fmla="*/ 2147483647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33" name="矩形 47"/>
          <p:cNvSpPr>
            <a:spLocks noChangeArrowheads="1"/>
          </p:cNvSpPr>
          <p:nvPr/>
        </p:nvSpPr>
        <p:spPr bwMode="auto">
          <a:xfrm>
            <a:off x="3466649" y="3421063"/>
            <a:ext cx="5257116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595959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/>
          </a:p>
        </p:txBody>
      </p:sp>
      <p:sp>
        <p:nvSpPr>
          <p:cNvPr id="25634" name="矩形 3"/>
          <p:cNvSpPr>
            <a:spLocks noChangeArrowheads="1"/>
          </p:cNvSpPr>
          <p:nvPr/>
        </p:nvSpPr>
        <p:spPr bwMode="auto">
          <a:xfrm>
            <a:off x="4525374" y="563563"/>
            <a:ext cx="1826974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rgbClr val="7F7F7F"/>
                </a:solidFill>
                <a:ea typeface="方正兰亭黑_GBK" pitchFamily="2" charset="-122"/>
                <a:sym typeface="Arial" pitchFamily="34" charset="0"/>
              </a:rPr>
              <a:t>管理理念</a:t>
            </a:r>
            <a:endParaRPr lang="zh-CN" altLang="en-US" sz="3200">
              <a:solidFill>
                <a:srgbClr val="7F7F7F"/>
              </a:solidFill>
              <a:sym typeface="Arial" pitchFamily="34" charset="0"/>
            </a:endParaRPr>
          </a:p>
        </p:txBody>
      </p:sp>
      <p:sp>
        <p:nvSpPr>
          <p:cNvPr id="25635" name="文本框 37"/>
          <p:cNvSpPr>
            <a:spLocks noChangeArrowheads="1"/>
          </p:cNvSpPr>
          <p:nvPr/>
        </p:nvSpPr>
        <p:spPr bwMode="auto">
          <a:xfrm>
            <a:off x="6482506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rgbClr val="7F7F7F"/>
                </a:solidFill>
                <a:sym typeface="Arial" pitchFamily="34" charset="0"/>
              </a:rPr>
              <a:t>Management Concept</a:t>
            </a:r>
            <a:endParaRPr lang="zh-CN" altLang="en-US" sz="1600">
              <a:solidFill>
                <a:srgbClr val="7F7F7F"/>
              </a:solidFill>
              <a:sym typeface="Arial" pitchFamily="34" charset="0"/>
            </a:endParaRPr>
          </a:p>
        </p:txBody>
      </p:sp>
      <p:grpSp>
        <p:nvGrpSpPr>
          <p:cNvPr id="25636" name="组合 41"/>
          <p:cNvGrpSpPr>
            <a:grpSpLocks/>
          </p:cNvGrpSpPr>
          <p:nvPr/>
        </p:nvGrpSpPr>
        <p:grpSpPr bwMode="auto">
          <a:xfrm>
            <a:off x="3980932" y="619125"/>
            <a:ext cx="263491" cy="393700"/>
            <a:chOff x="0" y="0"/>
            <a:chExt cx="213756" cy="427512"/>
          </a:xfrm>
        </p:grpSpPr>
        <p:sp>
          <p:nvSpPr>
            <p:cNvPr id="24610" name="直接连接符 4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1" name="直接连接符 43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39" name="文本框 36"/>
          <p:cNvSpPr>
            <a:spLocks noChangeArrowheads="1"/>
          </p:cNvSpPr>
          <p:nvPr/>
        </p:nvSpPr>
        <p:spPr bwMode="auto">
          <a:xfrm>
            <a:off x="2879350" y="4946650"/>
            <a:ext cx="2876176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/>
          </a:p>
        </p:txBody>
      </p:sp>
      <p:sp>
        <p:nvSpPr>
          <p:cNvPr id="25640" name="文本框 37"/>
          <p:cNvSpPr>
            <a:spLocks noChangeArrowheads="1"/>
          </p:cNvSpPr>
          <p:nvPr/>
        </p:nvSpPr>
        <p:spPr bwMode="auto">
          <a:xfrm>
            <a:off x="6442825" y="4930775"/>
            <a:ext cx="2865064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/>
          </a:p>
        </p:txBody>
      </p:sp>
      <p:sp>
        <p:nvSpPr>
          <p:cNvPr id="25641" name="文本框 44"/>
          <p:cNvSpPr>
            <a:spLocks noChangeArrowheads="1"/>
          </p:cNvSpPr>
          <p:nvPr/>
        </p:nvSpPr>
        <p:spPr bwMode="auto">
          <a:xfrm>
            <a:off x="2879350" y="1943101"/>
            <a:ext cx="2876176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/>
          </a:p>
        </p:txBody>
      </p:sp>
      <p:sp>
        <p:nvSpPr>
          <p:cNvPr id="25642" name="文本框 45"/>
          <p:cNvSpPr>
            <a:spLocks noChangeArrowheads="1"/>
          </p:cNvSpPr>
          <p:nvPr/>
        </p:nvSpPr>
        <p:spPr bwMode="auto">
          <a:xfrm>
            <a:off x="2885700" y="1468438"/>
            <a:ext cx="120951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团队管理</a:t>
            </a:r>
            <a:endParaRPr lang="zh-CN" altLang="en-US"/>
          </a:p>
        </p:txBody>
      </p:sp>
      <p:sp>
        <p:nvSpPr>
          <p:cNvPr id="25643" name="文本框 46"/>
          <p:cNvSpPr>
            <a:spLocks noChangeArrowheads="1"/>
          </p:cNvSpPr>
          <p:nvPr/>
        </p:nvSpPr>
        <p:spPr bwMode="auto">
          <a:xfrm>
            <a:off x="6442825" y="1943101"/>
            <a:ext cx="2865064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</a:p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5644" name="文本框 47"/>
          <p:cNvSpPr>
            <a:spLocks noChangeArrowheads="1"/>
          </p:cNvSpPr>
          <p:nvPr/>
        </p:nvSpPr>
        <p:spPr bwMode="auto">
          <a:xfrm>
            <a:off x="8012657" y="1468438"/>
            <a:ext cx="120951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项目管理</a:t>
            </a:r>
            <a:endParaRPr lang="zh-CN" altLang="en-US"/>
          </a:p>
        </p:txBody>
      </p:sp>
      <p:sp>
        <p:nvSpPr>
          <p:cNvPr id="25645" name="矩形 47"/>
          <p:cNvSpPr>
            <a:spLocks noChangeArrowheads="1"/>
          </p:cNvSpPr>
          <p:nvPr/>
        </p:nvSpPr>
        <p:spPr bwMode="auto">
          <a:xfrm>
            <a:off x="3460299" y="3425826"/>
            <a:ext cx="5257116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/>
          </a:p>
        </p:txBody>
      </p:sp>
      <p:sp>
        <p:nvSpPr>
          <p:cNvPr id="25646" name="矩形 3"/>
          <p:cNvSpPr>
            <a:spLocks noChangeArrowheads="1"/>
          </p:cNvSpPr>
          <p:nvPr/>
        </p:nvSpPr>
        <p:spPr bwMode="auto">
          <a:xfrm>
            <a:off x="4519025" y="568325"/>
            <a:ext cx="1826974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管理理念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25647" name="文本框 37"/>
          <p:cNvSpPr>
            <a:spLocks noChangeArrowheads="1"/>
          </p:cNvSpPr>
          <p:nvPr/>
        </p:nvSpPr>
        <p:spPr bwMode="auto">
          <a:xfrm>
            <a:off x="6476157" y="814389"/>
            <a:ext cx="23079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Management Concept</a:t>
            </a:r>
            <a:endParaRPr lang="zh-CN" altLang="en-US" sz="1600">
              <a:solidFill>
                <a:schemeClr val="bg1"/>
              </a:solidFill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64720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5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5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750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75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750"/>
                                        <p:tgtEl>
                                          <p:spTgt spid="25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75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5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8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500"/>
                                        <p:tgtEl>
                                          <p:spTgt spid="25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6" dur="500"/>
                                        <p:tgtEl>
                                          <p:spTgt spid="25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0" dur="500"/>
                                        <p:tgtEl>
                                          <p:spTgt spid="25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500"/>
                                        <p:tgtEl>
                                          <p:spTgt spid="25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500"/>
                                        <p:tgtEl>
                                          <p:spTgt spid="25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0" dur="500"/>
                                        <p:tgtEl>
                                          <p:spTgt spid="25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3" dur="500"/>
                                        <p:tgtEl>
                                          <p:spTgt spid="25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500"/>
                                        <p:tgtEl>
                                          <p:spTgt spid="2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9" dur="500"/>
                                        <p:tgtEl>
                                          <p:spTgt spid="25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1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3" dur="500"/>
                                        <p:tgtEl>
                                          <p:spTgt spid="25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nimBg="1"/>
      <p:bldP spid="25605" grpId="0" animBg="1"/>
      <p:bldP spid="25606" grpId="0" animBg="1"/>
      <p:bldP spid="25607" grpId="0" animBg="1"/>
      <p:bldP spid="25608" grpId="0" bldLvl="0" autoUpdateAnimBg="0"/>
      <p:bldP spid="25609" grpId="0" bldLvl="0" autoUpdateAnimBg="0"/>
      <p:bldP spid="25616" grpId="0" bldLvl="0" autoUpdateAnimBg="0"/>
      <p:bldP spid="25617" grpId="0" bldLvl="0" autoUpdateAnimBg="0"/>
      <p:bldP spid="25618" grpId="0" bldLvl="0" autoUpdateAnimBg="0"/>
      <p:bldP spid="25619" grpId="0" bldLvl="0" autoUpdateAnimBg="0"/>
      <p:bldP spid="25620" grpId="0" bldLvl="0" autoUpdateAnimBg="0"/>
      <p:bldP spid="25621" grpId="0" bldLvl="0" autoUpdateAnimBg="0"/>
      <p:bldP spid="25633" grpId="0" bldLvl="0" autoUpdateAnimBg="0"/>
      <p:bldP spid="25634" grpId="0" bldLvl="0" autoUpdateAnimBg="0"/>
      <p:bldP spid="25635" grpId="0" bldLvl="0" autoUpdateAnimBg="0"/>
      <p:bldP spid="25639" grpId="0" bldLvl="0" autoUpdateAnimBg="0"/>
      <p:bldP spid="25640" grpId="0" bldLvl="0" autoUpdateAnimBg="0"/>
      <p:bldP spid="25641" grpId="0" bldLvl="0" autoUpdateAnimBg="0"/>
      <p:bldP spid="25642" grpId="0" bldLvl="0" autoUpdateAnimBg="0"/>
      <p:bldP spid="25643" grpId="0" bldLvl="0" autoUpdateAnimBg="0"/>
      <p:bldP spid="25644" grpId="0" bldLvl="0" autoUpdateAnimBg="0"/>
      <p:bldP spid="25645" grpId="0" bldLvl="0" autoUpdateAnimBg="0"/>
      <p:bldP spid="25646" grpId="0" bldLvl="0" autoUpdateAnimBg="0"/>
      <p:bldP spid="25647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5CD9E8-CFC0-4352-9937-654A90ABC9E2}" type="slidenum">
              <a:rPr lang="zh-CN" altLang="en-US"/>
              <a:pPr>
                <a:defRPr/>
              </a:pPr>
              <a:t>24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5603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4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26628" name="矩形 3"/>
          <p:cNvSpPr>
            <a:spLocks noChangeArrowheads="1"/>
          </p:cNvSpPr>
          <p:nvPr/>
        </p:nvSpPr>
        <p:spPr bwMode="auto">
          <a:xfrm>
            <a:off x="4796801" y="563563"/>
            <a:ext cx="18253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工作方式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26629" name="文本框 37"/>
          <p:cNvSpPr>
            <a:spLocks noChangeArrowheads="1"/>
          </p:cNvSpPr>
          <p:nvPr/>
        </p:nvSpPr>
        <p:spPr bwMode="auto">
          <a:xfrm>
            <a:off x="6760283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The Function</a:t>
            </a:r>
            <a:endParaRPr lang="zh-CN" altLang="en-US" sz="1600" baseline="-30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26630" name="组合 3"/>
          <p:cNvGrpSpPr>
            <a:grpSpLocks/>
          </p:cNvGrpSpPr>
          <p:nvPr/>
        </p:nvGrpSpPr>
        <p:grpSpPr bwMode="auto">
          <a:xfrm>
            <a:off x="4250772" y="619125"/>
            <a:ext cx="263491" cy="393700"/>
            <a:chOff x="0" y="0"/>
            <a:chExt cx="213756" cy="427512"/>
          </a:xfrm>
        </p:grpSpPr>
        <p:sp>
          <p:nvSpPr>
            <p:cNvPr id="25661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2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33" name="Rectangle 2"/>
          <p:cNvSpPr>
            <a:spLocks noChangeArrowheads="1"/>
          </p:cNvSpPr>
          <p:nvPr/>
        </p:nvSpPr>
        <p:spPr bwMode="auto">
          <a:xfrm>
            <a:off x="6095207" y="1503364"/>
            <a:ext cx="4882514" cy="233362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26634" name="Rectangle 3"/>
          <p:cNvSpPr>
            <a:spLocks noChangeArrowheads="1"/>
          </p:cNvSpPr>
          <p:nvPr/>
        </p:nvSpPr>
        <p:spPr bwMode="auto">
          <a:xfrm>
            <a:off x="1219041" y="1503363"/>
            <a:ext cx="4876165" cy="2336800"/>
          </a:xfrm>
          <a:prstGeom prst="rect">
            <a:avLst/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26635" name="Oval 4"/>
          <p:cNvSpPr>
            <a:spLocks noChangeArrowheads="1"/>
          </p:cNvSpPr>
          <p:nvPr/>
        </p:nvSpPr>
        <p:spPr bwMode="auto">
          <a:xfrm>
            <a:off x="1679357" y="4016375"/>
            <a:ext cx="955551" cy="960438"/>
          </a:xfrm>
          <a:prstGeom prst="ellipse">
            <a:avLst/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26636" name="Oval 12"/>
          <p:cNvSpPr>
            <a:spLocks noChangeArrowheads="1"/>
          </p:cNvSpPr>
          <p:nvPr/>
        </p:nvSpPr>
        <p:spPr bwMode="auto">
          <a:xfrm>
            <a:off x="4319026" y="4016375"/>
            <a:ext cx="957137" cy="960438"/>
          </a:xfrm>
          <a:prstGeom prst="ellipse">
            <a:avLst/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26637" name="Oval 14"/>
          <p:cNvSpPr>
            <a:spLocks noChangeArrowheads="1"/>
          </p:cNvSpPr>
          <p:nvPr/>
        </p:nvSpPr>
        <p:spPr bwMode="auto">
          <a:xfrm>
            <a:off x="6958694" y="4016375"/>
            <a:ext cx="955551" cy="960438"/>
          </a:xfrm>
          <a:prstGeom prst="ellipse">
            <a:avLst/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26638" name="Oval 16"/>
          <p:cNvSpPr>
            <a:spLocks noChangeArrowheads="1"/>
          </p:cNvSpPr>
          <p:nvPr/>
        </p:nvSpPr>
        <p:spPr bwMode="auto">
          <a:xfrm>
            <a:off x="9596776" y="4016375"/>
            <a:ext cx="953964" cy="960438"/>
          </a:xfrm>
          <a:prstGeom prst="ellipse">
            <a:avLst/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grpSp>
        <p:nvGrpSpPr>
          <p:cNvPr id="26639" name="Group 20"/>
          <p:cNvGrpSpPr>
            <a:grpSpLocks/>
          </p:cNvGrpSpPr>
          <p:nvPr/>
        </p:nvGrpSpPr>
        <p:grpSpPr bwMode="auto">
          <a:xfrm>
            <a:off x="1903166" y="4224338"/>
            <a:ext cx="534917" cy="539750"/>
            <a:chOff x="0" y="0"/>
            <a:chExt cx="401822" cy="404317"/>
          </a:xfrm>
        </p:grpSpPr>
        <p:sp>
          <p:nvSpPr>
            <p:cNvPr id="25659" name="Freeform 4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661681284 w 121"/>
                <a:gd name="T1" fmla="*/ 0 h 121"/>
                <a:gd name="T2" fmla="*/ 0 w 121"/>
                <a:gd name="T3" fmla="*/ 681087023 h 121"/>
                <a:gd name="T4" fmla="*/ 661681284 w 121"/>
                <a:gd name="T5" fmla="*/ 1351010219 h 121"/>
                <a:gd name="T6" fmla="*/ 1334387766 w 121"/>
                <a:gd name="T7" fmla="*/ 681087023 h 121"/>
                <a:gd name="T8" fmla="*/ 661681284 w 121"/>
                <a:gd name="T9" fmla="*/ 0 h 121"/>
                <a:gd name="T10" fmla="*/ 661681284 w 121"/>
                <a:gd name="T11" fmla="*/ 1239355239 h 121"/>
                <a:gd name="T12" fmla="*/ 110278554 w 121"/>
                <a:gd name="T13" fmla="*/ 681087023 h 121"/>
                <a:gd name="T14" fmla="*/ 661681284 w 121"/>
                <a:gd name="T15" fmla="*/ 111654980 h 121"/>
                <a:gd name="T16" fmla="*/ 1224109212 w 121"/>
                <a:gd name="T17" fmla="*/ 681087023 h 121"/>
                <a:gd name="T18" fmla="*/ 661681284 w 121"/>
                <a:gd name="T19" fmla="*/ 1239355239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0" name="Freeform 43"/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465094659 w 42"/>
                <a:gd name="T1" fmla="*/ 664415237 h 60"/>
                <a:gd name="T2" fmla="*/ 465094659 w 42"/>
                <a:gd name="T3" fmla="*/ 0 h 60"/>
                <a:gd name="T4" fmla="*/ 0 w 42"/>
                <a:gd name="T5" fmla="*/ 465089335 h 60"/>
                <a:gd name="T6" fmla="*/ 465094659 w 42"/>
                <a:gd name="T7" fmla="*/ 664415237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42" name="Group 23"/>
          <p:cNvGrpSpPr>
            <a:grpSpLocks/>
          </p:cNvGrpSpPr>
          <p:nvPr/>
        </p:nvGrpSpPr>
        <p:grpSpPr bwMode="auto">
          <a:xfrm>
            <a:off x="4582517" y="4283075"/>
            <a:ext cx="519044" cy="452438"/>
            <a:chOff x="0" y="0"/>
            <a:chExt cx="389342" cy="339426"/>
          </a:xfrm>
        </p:grpSpPr>
        <p:sp>
          <p:nvSpPr>
            <p:cNvPr id="25648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242931664 h 41"/>
                <a:gd name="T2" fmla="*/ 18686091 w 41"/>
                <a:gd name="T3" fmla="*/ 255390722 h 41"/>
                <a:gd name="T4" fmla="*/ 255390722 w 41"/>
                <a:gd name="T5" fmla="*/ 18686091 h 41"/>
                <a:gd name="T6" fmla="*/ 242931664 w 41"/>
                <a:gd name="T7" fmla="*/ 0 h 41"/>
                <a:gd name="T8" fmla="*/ 0 w 41"/>
                <a:gd name="T9" fmla="*/ 242931664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9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230469637 w 44"/>
                <a:gd name="T1" fmla="*/ 0 h 46"/>
                <a:gd name="T2" fmla="*/ 0 w 44"/>
                <a:gd name="T3" fmla="*/ 242929496 h 46"/>
                <a:gd name="T4" fmla="*/ 37374197 w 44"/>
                <a:gd name="T5" fmla="*/ 286530818 h 46"/>
                <a:gd name="T6" fmla="*/ 274070786 w 44"/>
                <a:gd name="T7" fmla="*/ 49830796 h 46"/>
                <a:gd name="T8" fmla="*/ 230469637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0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236700317 h 42"/>
                <a:gd name="T2" fmla="*/ 24915429 w 42"/>
                <a:gd name="T3" fmla="*/ 261615746 h 42"/>
                <a:gd name="T4" fmla="*/ 261615746 w 42"/>
                <a:gd name="T5" fmla="*/ 24915429 h 42"/>
                <a:gd name="T6" fmla="*/ 236700317 w 42"/>
                <a:gd name="T7" fmla="*/ 0 h 42"/>
                <a:gd name="T8" fmla="*/ 0 w 42"/>
                <a:gd name="T9" fmla="*/ 236700317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1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174410497 w 28"/>
                <a:gd name="T1" fmla="*/ 124579640 h 28"/>
                <a:gd name="T2" fmla="*/ 49830858 w 28"/>
                <a:gd name="T3" fmla="*/ 0 h 28"/>
                <a:gd name="T4" fmla="*/ 0 w 28"/>
                <a:gd name="T5" fmla="*/ 124579640 h 28"/>
                <a:gd name="T6" fmla="*/ 56060339 w 28"/>
                <a:gd name="T7" fmla="*/ 174410497 h 28"/>
                <a:gd name="T8" fmla="*/ 174410497 w 28"/>
                <a:gd name="T9" fmla="*/ 12457964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2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80980224 h 13"/>
                <a:gd name="T2" fmla="*/ 87205249 w 14"/>
                <a:gd name="T3" fmla="*/ 37375296 h 13"/>
                <a:gd name="T4" fmla="*/ 37374391 w 14"/>
                <a:gd name="T5" fmla="*/ 0 h 13"/>
                <a:gd name="T6" fmla="*/ 0 w 14"/>
                <a:gd name="T7" fmla="*/ 80980224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3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43603872 w 28"/>
                <a:gd name="T1" fmla="*/ 0 h 28"/>
                <a:gd name="T2" fmla="*/ 0 w 28"/>
                <a:gd name="T3" fmla="*/ 49830858 h 28"/>
                <a:gd name="T4" fmla="*/ 124579640 w 28"/>
                <a:gd name="T5" fmla="*/ 174410497 h 28"/>
                <a:gd name="T6" fmla="*/ 174410497 w 28"/>
                <a:gd name="T7" fmla="*/ 124579640 h 28"/>
                <a:gd name="T8" fmla="*/ 43603872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4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647806318 w 112"/>
                <a:gd name="T1" fmla="*/ 629121099 h 136"/>
                <a:gd name="T2" fmla="*/ 516997665 w 112"/>
                <a:gd name="T3" fmla="*/ 629121099 h 136"/>
                <a:gd name="T4" fmla="*/ 516997665 w 112"/>
                <a:gd name="T5" fmla="*/ 803531156 h 136"/>
                <a:gd name="T6" fmla="*/ 43601220 w 112"/>
                <a:gd name="T7" fmla="*/ 803531156 h 136"/>
                <a:gd name="T8" fmla="*/ 43601220 w 112"/>
                <a:gd name="T9" fmla="*/ 199325423 h 136"/>
                <a:gd name="T10" fmla="*/ 647806318 w 112"/>
                <a:gd name="T11" fmla="*/ 199325423 h 136"/>
                <a:gd name="T12" fmla="*/ 647806318 w 112"/>
                <a:gd name="T13" fmla="*/ 249156154 h 136"/>
                <a:gd name="T14" fmla="*/ 697636998 w 112"/>
                <a:gd name="T15" fmla="*/ 199325423 h 136"/>
                <a:gd name="T16" fmla="*/ 697636998 w 112"/>
                <a:gd name="T17" fmla="*/ 37374297 h 136"/>
                <a:gd name="T18" fmla="*/ 604202602 w 112"/>
                <a:gd name="T19" fmla="*/ 37374297 h 136"/>
                <a:gd name="T20" fmla="*/ 604202602 w 112"/>
                <a:gd name="T21" fmla="*/ 124579325 h 136"/>
                <a:gd name="T22" fmla="*/ 591746180 w 112"/>
                <a:gd name="T23" fmla="*/ 124579325 h 136"/>
                <a:gd name="T24" fmla="*/ 591746180 w 112"/>
                <a:gd name="T25" fmla="*/ 0 h 136"/>
                <a:gd name="T26" fmla="*/ 554371923 w 112"/>
                <a:gd name="T27" fmla="*/ 0 h 136"/>
                <a:gd name="T28" fmla="*/ 554371923 w 112"/>
                <a:gd name="T29" fmla="*/ 124579325 h 136"/>
                <a:gd name="T30" fmla="*/ 541915501 w 112"/>
                <a:gd name="T31" fmla="*/ 124579325 h 136"/>
                <a:gd name="T32" fmla="*/ 541915501 w 112"/>
                <a:gd name="T33" fmla="*/ 37374297 h 136"/>
                <a:gd name="T34" fmla="*/ 492082326 w 112"/>
                <a:gd name="T35" fmla="*/ 37374297 h 136"/>
                <a:gd name="T36" fmla="*/ 492082326 w 112"/>
                <a:gd name="T37" fmla="*/ 124579325 h 136"/>
                <a:gd name="T38" fmla="*/ 473396445 w 112"/>
                <a:gd name="T39" fmla="*/ 124579325 h 136"/>
                <a:gd name="T40" fmla="*/ 473396445 w 112"/>
                <a:gd name="T41" fmla="*/ 0 h 136"/>
                <a:gd name="T42" fmla="*/ 448481105 w 112"/>
                <a:gd name="T43" fmla="*/ 0 h 136"/>
                <a:gd name="T44" fmla="*/ 448481105 w 112"/>
                <a:gd name="T45" fmla="*/ 124579325 h 136"/>
                <a:gd name="T46" fmla="*/ 423565766 w 112"/>
                <a:gd name="T47" fmla="*/ 124579325 h 136"/>
                <a:gd name="T48" fmla="*/ 423565766 w 112"/>
                <a:gd name="T49" fmla="*/ 37374297 h 136"/>
                <a:gd name="T50" fmla="*/ 373735086 w 112"/>
                <a:gd name="T51" fmla="*/ 37374297 h 136"/>
                <a:gd name="T52" fmla="*/ 373735086 w 112"/>
                <a:gd name="T53" fmla="*/ 124579325 h 136"/>
                <a:gd name="T54" fmla="*/ 355046710 w 112"/>
                <a:gd name="T55" fmla="*/ 124579325 h 136"/>
                <a:gd name="T56" fmla="*/ 355046710 w 112"/>
                <a:gd name="T57" fmla="*/ 0 h 136"/>
                <a:gd name="T58" fmla="*/ 330131370 w 112"/>
                <a:gd name="T59" fmla="*/ 0 h 136"/>
                <a:gd name="T60" fmla="*/ 330131370 w 112"/>
                <a:gd name="T61" fmla="*/ 124579325 h 136"/>
                <a:gd name="T62" fmla="*/ 317674948 w 112"/>
                <a:gd name="T63" fmla="*/ 124579325 h 136"/>
                <a:gd name="T64" fmla="*/ 317674948 w 112"/>
                <a:gd name="T65" fmla="*/ 37374297 h 136"/>
                <a:gd name="T66" fmla="*/ 267841773 w 112"/>
                <a:gd name="T67" fmla="*/ 37374297 h 136"/>
                <a:gd name="T68" fmla="*/ 267841773 w 112"/>
                <a:gd name="T69" fmla="*/ 124579325 h 136"/>
                <a:gd name="T70" fmla="*/ 249155892 w 112"/>
                <a:gd name="T71" fmla="*/ 124579325 h 136"/>
                <a:gd name="T72" fmla="*/ 249155892 w 112"/>
                <a:gd name="T73" fmla="*/ 0 h 136"/>
                <a:gd name="T74" fmla="*/ 218011094 w 112"/>
                <a:gd name="T75" fmla="*/ 0 h 136"/>
                <a:gd name="T76" fmla="*/ 218011094 w 112"/>
                <a:gd name="T77" fmla="*/ 124579325 h 136"/>
                <a:gd name="T78" fmla="*/ 199325213 w 112"/>
                <a:gd name="T79" fmla="*/ 124579325 h 136"/>
                <a:gd name="T80" fmla="*/ 199325213 w 112"/>
                <a:gd name="T81" fmla="*/ 37374297 h 136"/>
                <a:gd name="T82" fmla="*/ 155721497 w 112"/>
                <a:gd name="T83" fmla="*/ 37374297 h 136"/>
                <a:gd name="T84" fmla="*/ 155721497 w 112"/>
                <a:gd name="T85" fmla="*/ 124579325 h 136"/>
                <a:gd name="T86" fmla="*/ 143265075 w 112"/>
                <a:gd name="T87" fmla="*/ 124579325 h 136"/>
                <a:gd name="T88" fmla="*/ 143265075 w 112"/>
                <a:gd name="T89" fmla="*/ 0 h 136"/>
                <a:gd name="T90" fmla="*/ 105890817 w 112"/>
                <a:gd name="T91" fmla="*/ 0 h 136"/>
                <a:gd name="T92" fmla="*/ 105890817 w 112"/>
                <a:gd name="T93" fmla="*/ 124579325 h 136"/>
                <a:gd name="T94" fmla="*/ 93434396 w 112"/>
                <a:gd name="T95" fmla="*/ 124579325 h 136"/>
                <a:gd name="T96" fmla="*/ 93434396 w 112"/>
                <a:gd name="T97" fmla="*/ 37374297 h 136"/>
                <a:gd name="T98" fmla="*/ 0 w 112"/>
                <a:gd name="T99" fmla="*/ 37374297 h 136"/>
                <a:gd name="T100" fmla="*/ 0 w 112"/>
                <a:gd name="T101" fmla="*/ 149494691 h 136"/>
                <a:gd name="T102" fmla="*/ 0 w 112"/>
                <a:gd name="T103" fmla="*/ 174410057 h 136"/>
                <a:gd name="T104" fmla="*/ 0 w 112"/>
                <a:gd name="T105" fmla="*/ 847132423 h 136"/>
                <a:gd name="T106" fmla="*/ 554371923 w 112"/>
                <a:gd name="T107" fmla="*/ 847132423 h 136"/>
                <a:gd name="T108" fmla="*/ 697636998 w 112"/>
                <a:gd name="T109" fmla="*/ 685181297 h 136"/>
                <a:gd name="T110" fmla="*/ 697636998 w 112"/>
                <a:gd name="T111" fmla="*/ 523227675 h 136"/>
                <a:gd name="T112" fmla="*/ 647806318 w 112"/>
                <a:gd name="T113" fmla="*/ 573060902 h 136"/>
                <a:gd name="T114" fmla="*/ 647806318 w 112"/>
                <a:gd name="T115" fmla="*/ 629121099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5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5656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5657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5658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26654" name="Group 35"/>
          <p:cNvGrpSpPr>
            <a:grpSpLocks/>
          </p:cNvGrpSpPr>
          <p:nvPr/>
        </p:nvGrpSpPr>
        <p:grpSpPr bwMode="auto">
          <a:xfrm>
            <a:off x="9820585" y="4237038"/>
            <a:ext cx="506346" cy="501650"/>
            <a:chOff x="0" y="0"/>
            <a:chExt cx="379359" cy="376864"/>
          </a:xfrm>
        </p:grpSpPr>
        <p:sp>
          <p:nvSpPr>
            <p:cNvPr id="25630" name="Freeform 1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631200133 w 114"/>
                <a:gd name="T1" fmla="*/ 0 h 114"/>
                <a:gd name="T2" fmla="*/ 0 w 114"/>
                <a:gd name="T3" fmla="*/ 622923134 h 114"/>
                <a:gd name="T4" fmla="*/ 631200133 w 114"/>
                <a:gd name="T5" fmla="*/ 1245846268 h 114"/>
                <a:gd name="T6" fmla="*/ 1262396938 w 114"/>
                <a:gd name="T7" fmla="*/ 622923134 h 114"/>
                <a:gd name="T8" fmla="*/ 631200133 w 114"/>
                <a:gd name="T9" fmla="*/ 0 h 114"/>
                <a:gd name="T10" fmla="*/ 631200133 w 114"/>
                <a:gd name="T11" fmla="*/ 1180275237 h 114"/>
                <a:gd name="T12" fmla="*/ 66441068 w 114"/>
                <a:gd name="T13" fmla="*/ 622923134 h 114"/>
                <a:gd name="T14" fmla="*/ 631200133 w 114"/>
                <a:gd name="T15" fmla="*/ 65571030 h 114"/>
                <a:gd name="T16" fmla="*/ 1195955869 w 114"/>
                <a:gd name="T17" fmla="*/ 622923134 h 114"/>
                <a:gd name="T18" fmla="*/ 631200133 w 114"/>
                <a:gd name="T19" fmla="*/ 1180275237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1" name="Rectangle 151"/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5632" name="Rectangle 152"/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5633" name="Rectangle 153"/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5634" name="Freeform 154"/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206217976 w 25"/>
                <a:gd name="T1" fmla="*/ 253464465 h 25"/>
                <a:gd name="T2" fmla="*/ 238780616 w 25"/>
                <a:gd name="T3" fmla="*/ 288028418 h 25"/>
                <a:gd name="T4" fmla="*/ 271339962 w 25"/>
                <a:gd name="T5" fmla="*/ 253464465 h 25"/>
                <a:gd name="T6" fmla="*/ 238780616 w 25"/>
                <a:gd name="T7" fmla="*/ 218900511 h 25"/>
                <a:gd name="T8" fmla="*/ 227925304 w 25"/>
                <a:gd name="T9" fmla="*/ 218900511 h 25"/>
                <a:gd name="T10" fmla="*/ 0 w 25"/>
                <a:gd name="T11" fmla="*/ 0 h 25"/>
                <a:gd name="T12" fmla="*/ 206217976 w 25"/>
                <a:gd name="T13" fmla="*/ 253464465 h 25"/>
                <a:gd name="T14" fmla="*/ 206217976 w 25"/>
                <a:gd name="T15" fmla="*/ 253464465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5" name="Freeform 155"/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37373856 h 8"/>
                <a:gd name="T2" fmla="*/ 18689216 w 9"/>
                <a:gd name="T3" fmla="*/ 49830145 h 8"/>
                <a:gd name="T4" fmla="*/ 56065152 w 9"/>
                <a:gd name="T5" fmla="*/ 6229392 h 8"/>
                <a:gd name="T6" fmla="*/ 43605675 w 9"/>
                <a:gd name="T7" fmla="*/ 0 h 8"/>
                <a:gd name="T8" fmla="*/ 0 w 9"/>
                <a:gd name="T9" fmla="*/ 3737385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6" name="Freeform 156"/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56061068 w 11"/>
                <a:gd name="T1" fmla="*/ 0 h 6"/>
                <a:gd name="T2" fmla="*/ 0 w 11"/>
                <a:gd name="T3" fmla="*/ 18688800 h 6"/>
                <a:gd name="T4" fmla="*/ 6229562 w 11"/>
                <a:gd name="T5" fmla="*/ 37375104 h 6"/>
                <a:gd name="T6" fmla="*/ 68520192 w 11"/>
                <a:gd name="T7" fmla="*/ 18688800 h 6"/>
                <a:gd name="T8" fmla="*/ 56061068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7" name="Freeform 157"/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18689216 h 9"/>
                <a:gd name="T2" fmla="*/ 43600753 w 8"/>
                <a:gd name="T3" fmla="*/ 56065152 h 9"/>
                <a:gd name="T4" fmla="*/ 49830145 w 8"/>
                <a:gd name="T5" fmla="*/ 43605675 h 9"/>
                <a:gd name="T6" fmla="*/ 12458784 w 8"/>
                <a:gd name="T7" fmla="*/ 0 h 9"/>
                <a:gd name="T8" fmla="*/ 0 w 8"/>
                <a:gd name="T9" fmla="*/ 1868921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8" name="Freeform 158"/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68520192 w 11"/>
                <a:gd name="T1" fmla="*/ 18690048 h 5"/>
                <a:gd name="T2" fmla="*/ 12459124 w 11"/>
                <a:gd name="T3" fmla="*/ 0 h 5"/>
                <a:gd name="T4" fmla="*/ 0 w 11"/>
                <a:gd name="T5" fmla="*/ 18690048 h 5"/>
                <a:gd name="T6" fmla="*/ 62290630 w 11"/>
                <a:gd name="T7" fmla="*/ 31150080 h 5"/>
                <a:gd name="T8" fmla="*/ 68520192 w 11"/>
                <a:gd name="T9" fmla="*/ 1869004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9" name="Rectangle 159"/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5640" name="Freeform 160"/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43605120 w 7"/>
                <a:gd name="T1" fmla="*/ 49835413 h 9"/>
                <a:gd name="T2" fmla="*/ 18688978 w 7"/>
                <a:gd name="T3" fmla="*/ 0 h 9"/>
                <a:gd name="T4" fmla="*/ 0 w 7"/>
                <a:gd name="T5" fmla="*/ 12459477 h 9"/>
                <a:gd name="T6" fmla="*/ 24916142 w 7"/>
                <a:gd name="T7" fmla="*/ 56065152 h 9"/>
                <a:gd name="T8" fmla="*/ 43605120 w 7"/>
                <a:gd name="T9" fmla="*/ 49835413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1" name="Freeform 161"/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56061068 h 11"/>
                <a:gd name="T2" fmla="*/ 12460032 w 5"/>
                <a:gd name="T3" fmla="*/ 68520192 h 11"/>
                <a:gd name="T4" fmla="*/ 31150080 w 5"/>
                <a:gd name="T5" fmla="*/ 12459124 h 11"/>
                <a:gd name="T6" fmla="*/ 12460032 w 5"/>
                <a:gd name="T7" fmla="*/ 0 h 11"/>
                <a:gd name="T8" fmla="*/ 0 w 5"/>
                <a:gd name="T9" fmla="*/ 5606106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2" name="Freeform 162"/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6229392 h 8"/>
                <a:gd name="T2" fmla="*/ 49835413 w 9"/>
                <a:gd name="T3" fmla="*/ 49830145 h 8"/>
                <a:gd name="T4" fmla="*/ 56065152 w 9"/>
                <a:gd name="T5" fmla="*/ 37373856 h 8"/>
                <a:gd name="T6" fmla="*/ 18689216 w 9"/>
                <a:gd name="T7" fmla="*/ 0 h 8"/>
                <a:gd name="T8" fmla="*/ 0 w 9"/>
                <a:gd name="T9" fmla="*/ 622939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3" name="Freeform 163"/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18688800 h 6"/>
                <a:gd name="T2" fmla="*/ 56060660 w 10"/>
                <a:gd name="T3" fmla="*/ 37375104 h 6"/>
                <a:gd name="T4" fmla="*/ 62290176 w 10"/>
                <a:gd name="T5" fmla="*/ 18688800 h 6"/>
                <a:gd name="T6" fmla="*/ 6229517 w 10"/>
                <a:gd name="T7" fmla="*/ 0 h 6"/>
                <a:gd name="T8" fmla="*/ 0 w 10"/>
                <a:gd name="T9" fmla="*/ 1868880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4" name="Freeform 164"/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56065152 w 9"/>
                <a:gd name="T1" fmla="*/ 18689216 h 9"/>
                <a:gd name="T2" fmla="*/ 49835413 w 9"/>
                <a:gd name="T3" fmla="*/ 0 h 9"/>
                <a:gd name="T4" fmla="*/ 0 w 9"/>
                <a:gd name="T5" fmla="*/ 43605675 h 9"/>
                <a:gd name="T6" fmla="*/ 12459477 w 9"/>
                <a:gd name="T7" fmla="*/ 56065152 h 9"/>
                <a:gd name="T8" fmla="*/ 56065152 w 9"/>
                <a:gd name="T9" fmla="*/ 1868921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5" name="Freeform 165"/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62290630 w 11"/>
                <a:gd name="T1" fmla="*/ 0 h 5"/>
                <a:gd name="T2" fmla="*/ 0 w 11"/>
                <a:gd name="T3" fmla="*/ 18690048 h 5"/>
                <a:gd name="T4" fmla="*/ 12459124 w 11"/>
                <a:gd name="T5" fmla="*/ 31150080 h 5"/>
                <a:gd name="T6" fmla="*/ 68520192 w 11"/>
                <a:gd name="T7" fmla="*/ 18690048 h 5"/>
                <a:gd name="T8" fmla="*/ 62290630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6" name="Rectangle 166"/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5647" name="Rectangle 167"/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26673" name="Group 54"/>
          <p:cNvGrpSpPr>
            <a:grpSpLocks/>
          </p:cNvGrpSpPr>
          <p:nvPr/>
        </p:nvGrpSpPr>
        <p:grpSpPr bwMode="auto">
          <a:xfrm>
            <a:off x="7241232" y="4284663"/>
            <a:ext cx="399998" cy="519112"/>
            <a:chOff x="0" y="0"/>
            <a:chExt cx="299494" cy="389342"/>
          </a:xfrm>
        </p:grpSpPr>
        <p:sp>
          <p:nvSpPr>
            <p:cNvPr id="25628" name="Freeform 170"/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498314756 w 90"/>
                <a:gd name="T1" fmla="*/ 924659386 h 83"/>
                <a:gd name="T2" fmla="*/ 996629512 w 90"/>
                <a:gd name="T3" fmla="*/ 0 h 83"/>
                <a:gd name="T4" fmla="*/ 0 w 90"/>
                <a:gd name="T5" fmla="*/ 0 h 83"/>
                <a:gd name="T6" fmla="*/ 498314756 w 90"/>
                <a:gd name="T7" fmla="*/ 924659386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9" name="Freeform 171"/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930188431 w 90"/>
                <a:gd name="T1" fmla="*/ 0 h 29"/>
                <a:gd name="T2" fmla="*/ 753007781 w 90"/>
                <a:gd name="T3" fmla="*/ 171124063 h 29"/>
                <a:gd name="T4" fmla="*/ 575830458 w 90"/>
                <a:gd name="T5" fmla="*/ 0 h 29"/>
                <a:gd name="T6" fmla="*/ 431873676 w 90"/>
                <a:gd name="T7" fmla="*/ 0 h 29"/>
                <a:gd name="T8" fmla="*/ 254693025 w 90"/>
                <a:gd name="T9" fmla="*/ 171124063 h 29"/>
                <a:gd name="T10" fmla="*/ 77515703 w 90"/>
                <a:gd name="T11" fmla="*/ 0 h 29"/>
                <a:gd name="T12" fmla="*/ 0 w 90"/>
                <a:gd name="T13" fmla="*/ 0 h 29"/>
                <a:gd name="T14" fmla="*/ 0 w 90"/>
                <a:gd name="T15" fmla="*/ 310159503 h 29"/>
                <a:gd name="T16" fmla="*/ 996629512 w 90"/>
                <a:gd name="T17" fmla="*/ 310159503 h 29"/>
                <a:gd name="T18" fmla="*/ 996629512 w 90"/>
                <a:gd name="T19" fmla="*/ 0 h 29"/>
                <a:gd name="T20" fmla="*/ 930188431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76" name="矩形 104"/>
          <p:cNvSpPr>
            <a:spLocks noChangeArrowheads="1"/>
          </p:cNvSpPr>
          <p:nvPr/>
        </p:nvSpPr>
        <p:spPr bwMode="auto">
          <a:xfrm>
            <a:off x="4447597" y="1885950"/>
            <a:ext cx="131269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6677" name="矩形 47"/>
          <p:cNvSpPr>
            <a:spLocks noChangeArrowheads="1"/>
          </p:cNvSpPr>
          <p:nvPr/>
        </p:nvSpPr>
        <p:spPr bwMode="auto">
          <a:xfrm>
            <a:off x="1565072" y="2338389"/>
            <a:ext cx="4195217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26678" name="矩形 106"/>
          <p:cNvSpPr>
            <a:spLocks noChangeArrowheads="1"/>
          </p:cNvSpPr>
          <p:nvPr/>
        </p:nvSpPr>
        <p:spPr bwMode="auto">
          <a:xfrm>
            <a:off x="1380946" y="5091113"/>
            <a:ext cx="155237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6679" name="矩形 47"/>
          <p:cNvSpPr>
            <a:spLocks noChangeArrowheads="1"/>
          </p:cNvSpPr>
          <p:nvPr/>
        </p:nvSpPr>
        <p:spPr bwMode="auto">
          <a:xfrm>
            <a:off x="1171423" y="5511801"/>
            <a:ext cx="1971418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/>
          </a:p>
        </p:txBody>
      </p:sp>
      <p:sp>
        <p:nvSpPr>
          <p:cNvPr id="26680" name="矩形 108"/>
          <p:cNvSpPr>
            <a:spLocks noChangeArrowheads="1"/>
          </p:cNvSpPr>
          <p:nvPr/>
        </p:nvSpPr>
        <p:spPr bwMode="auto">
          <a:xfrm>
            <a:off x="4020615" y="5091113"/>
            <a:ext cx="155078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6681" name="矩形 47"/>
          <p:cNvSpPr>
            <a:spLocks noChangeArrowheads="1"/>
          </p:cNvSpPr>
          <p:nvPr/>
        </p:nvSpPr>
        <p:spPr bwMode="auto">
          <a:xfrm>
            <a:off x="3811093" y="5511801"/>
            <a:ext cx="1971418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/>
          </a:p>
        </p:txBody>
      </p:sp>
      <p:sp>
        <p:nvSpPr>
          <p:cNvPr id="26682" name="矩形 110"/>
          <p:cNvSpPr>
            <a:spLocks noChangeArrowheads="1"/>
          </p:cNvSpPr>
          <p:nvPr/>
        </p:nvSpPr>
        <p:spPr bwMode="auto">
          <a:xfrm>
            <a:off x="9298365" y="5091113"/>
            <a:ext cx="155237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6683" name="矩形 47"/>
          <p:cNvSpPr>
            <a:spLocks noChangeArrowheads="1"/>
          </p:cNvSpPr>
          <p:nvPr/>
        </p:nvSpPr>
        <p:spPr bwMode="auto">
          <a:xfrm>
            <a:off x="9088842" y="5511801"/>
            <a:ext cx="1971418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/>
          </a:p>
        </p:txBody>
      </p:sp>
      <p:sp>
        <p:nvSpPr>
          <p:cNvPr id="26684" name="矩形 112"/>
          <p:cNvSpPr>
            <a:spLocks noChangeArrowheads="1"/>
          </p:cNvSpPr>
          <p:nvPr/>
        </p:nvSpPr>
        <p:spPr bwMode="auto">
          <a:xfrm>
            <a:off x="6660283" y="5091113"/>
            <a:ext cx="1550786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6685" name="矩形 47"/>
          <p:cNvSpPr>
            <a:spLocks noChangeArrowheads="1"/>
          </p:cNvSpPr>
          <p:nvPr/>
        </p:nvSpPr>
        <p:spPr bwMode="auto">
          <a:xfrm>
            <a:off x="6449174" y="5511801"/>
            <a:ext cx="1971418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474387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2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2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4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15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4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5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4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950"/>
                            </p:stCondLst>
                            <p:childTnLst>
                              <p:par>
                                <p:cTn id="4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4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35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25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25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250"/>
                                        <p:tgtEl>
                                          <p:spTgt spid="26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250"/>
                                        <p:tgtEl>
                                          <p:spTgt spid="26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400"/>
                                        <p:tgtEl>
                                          <p:spTgt spid="26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400"/>
                                        <p:tgtEl>
                                          <p:spTgt spid="2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400"/>
                                        <p:tgtEl>
                                          <p:spTgt spid="26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1" dur="400"/>
                                        <p:tgtEl>
                                          <p:spTgt spid="26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400"/>
                                        <p:tgtEl>
                                          <p:spTgt spid="2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400"/>
                                        <p:tgtEl>
                                          <p:spTgt spid="2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400"/>
                                        <p:tgtEl>
                                          <p:spTgt spid="26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3" dur="400"/>
                                        <p:tgtEl>
                                          <p:spTgt spid="26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bldLvl="0" autoUpdateAnimBg="0"/>
      <p:bldP spid="26629" grpId="0" bldLvl="0" autoUpdateAnimBg="0"/>
      <p:bldP spid="26633" grpId="0" bldLvl="0" animBg="1" autoUpdateAnimBg="0"/>
      <p:bldP spid="26634" grpId="0" bldLvl="0" animBg="1" autoUpdateAnimBg="0"/>
      <p:bldP spid="26635" grpId="0" bldLvl="0" animBg="1" autoUpdateAnimBg="0"/>
      <p:bldP spid="26636" grpId="0" bldLvl="0" animBg="1" autoUpdateAnimBg="0"/>
      <p:bldP spid="26637" grpId="0" bldLvl="0" animBg="1" autoUpdateAnimBg="0"/>
      <p:bldP spid="26638" grpId="0" bldLvl="0" animBg="1" autoUpdateAnimBg="0"/>
      <p:bldP spid="26676" grpId="0" bldLvl="0" autoUpdateAnimBg="0"/>
      <p:bldP spid="26677" grpId="0" bldLvl="0" autoUpdateAnimBg="0"/>
      <p:bldP spid="26678" grpId="0" bldLvl="0" autoUpdateAnimBg="0"/>
      <p:bldP spid="26679" grpId="0" bldLvl="0" autoUpdateAnimBg="0"/>
      <p:bldP spid="26680" grpId="0" bldLvl="0" autoUpdateAnimBg="0"/>
      <p:bldP spid="26681" grpId="0" bldLvl="0" autoUpdateAnimBg="0"/>
      <p:bldP spid="26682" grpId="0" bldLvl="0" autoUpdateAnimBg="0"/>
      <p:bldP spid="26683" grpId="0" bldLvl="0" autoUpdateAnimBg="0"/>
      <p:bldP spid="26684" grpId="0" bldLvl="0" autoUpdateAnimBg="0"/>
      <p:bldP spid="26685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FE18BE-A547-4792-B3F9-ABA096838572}" type="slidenum">
              <a:rPr lang="zh-CN" altLang="en-US"/>
              <a:pPr>
                <a:defRPr/>
              </a:pPr>
              <a:t>25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627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28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grpSp>
        <p:nvGrpSpPr>
          <p:cNvPr id="27652" name="组合 6"/>
          <p:cNvGrpSpPr>
            <a:grpSpLocks/>
          </p:cNvGrpSpPr>
          <p:nvPr/>
        </p:nvGrpSpPr>
        <p:grpSpPr bwMode="auto">
          <a:xfrm>
            <a:off x="3506332" y="2433638"/>
            <a:ext cx="6533299" cy="1008062"/>
            <a:chOff x="0" y="0"/>
            <a:chExt cx="6535007" cy="1008202"/>
          </a:xfrm>
        </p:grpSpPr>
        <p:cxnSp>
          <p:nvCxnSpPr>
            <p:cNvPr id="26669" name="肘形连接符 151"/>
            <p:cNvCxnSpPr>
              <a:cxnSpLocks noChangeShapeType="1"/>
              <a:stCxn id="26670" idx="6"/>
              <a:endCxn id="27679" idx="2"/>
            </p:cNvCxnSpPr>
            <p:nvPr/>
          </p:nvCxnSpPr>
          <p:spPr bwMode="auto">
            <a:xfrm>
              <a:off x="756000" y="378000"/>
              <a:ext cx="5779007" cy="630202"/>
            </a:xfrm>
            <a:prstGeom prst="bentConnector3">
              <a:avLst>
                <a:gd name="adj1" fmla="val 46218"/>
              </a:avLst>
            </a:prstGeom>
            <a:noFill/>
            <a:ln w="12700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670" name="椭圆 135"/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rgbClr val="F2F2F2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26671" name="组合 125"/>
            <p:cNvGrpSpPr>
              <a:grpSpLocks/>
            </p:cNvGrpSpPr>
            <p:nvPr/>
          </p:nvGrpSpPr>
          <p:grpSpPr bwMode="auto">
            <a:xfrm>
              <a:off x="153000" y="136763"/>
              <a:ext cx="450000" cy="434596"/>
              <a:chOff x="0" y="0"/>
              <a:chExt cx="583915" cy="496874"/>
            </a:xfrm>
          </p:grpSpPr>
          <p:sp>
            <p:nvSpPr>
              <p:cNvPr id="26672" name="Freeform 159"/>
              <p:cNvSpPr>
                <a:spLocks noChangeArrowheads="1"/>
              </p:cNvSpPr>
              <p:nvPr/>
            </p:nvSpPr>
            <p:spPr bwMode="auto">
              <a:xfrm>
                <a:off x="61656" y="94297"/>
                <a:ext cx="460603" cy="402577"/>
              </a:xfrm>
              <a:custGeom>
                <a:avLst/>
                <a:gdLst>
                  <a:gd name="T0" fmla="*/ 2109911457 w 54"/>
                  <a:gd name="T1" fmla="*/ 73363234 h 47"/>
                  <a:gd name="T2" fmla="*/ 1746128914 w 54"/>
                  <a:gd name="T3" fmla="*/ 73363234 h 47"/>
                  <a:gd name="T4" fmla="*/ 145507900 w 54"/>
                  <a:gd name="T5" fmla="*/ 1100508471 h 47"/>
                  <a:gd name="T6" fmla="*/ 0 w 54"/>
                  <a:gd name="T7" fmla="*/ 1467341772 h 47"/>
                  <a:gd name="T8" fmla="*/ 0 w 54"/>
                  <a:gd name="T9" fmla="*/ 2147483647 h 47"/>
                  <a:gd name="T10" fmla="*/ 218266114 w 54"/>
                  <a:gd name="T11" fmla="*/ 2147483647 h 47"/>
                  <a:gd name="T12" fmla="*/ 945822671 w 54"/>
                  <a:gd name="T13" fmla="*/ 2147483647 h 47"/>
                  <a:gd name="T14" fmla="*/ 1164088786 w 54"/>
                  <a:gd name="T15" fmla="*/ 2147483647 h 47"/>
                  <a:gd name="T16" fmla="*/ 1164088786 w 54"/>
                  <a:gd name="T17" fmla="*/ 1980918673 h 47"/>
                  <a:gd name="T18" fmla="*/ 1382354900 w 54"/>
                  <a:gd name="T19" fmla="*/ 1760811840 h 47"/>
                  <a:gd name="T20" fmla="*/ 2147483647 w 54"/>
                  <a:gd name="T21" fmla="*/ 1760811840 h 47"/>
                  <a:gd name="T22" fmla="*/ 2147483647 w 54"/>
                  <a:gd name="T23" fmla="*/ 1980918673 h 47"/>
                  <a:gd name="T24" fmla="*/ 2147483647 w 54"/>
                  <a:gd name="T25" fmla="*/ 2147483647 h 47"/>
                  <a:gd name="T26" fmla="*/ 2147483647 w 54"/>
                  <a:gd name="T27" fmla="*/ 2147483647 h 47"/>
                  <a:gd name="T28" fmla="*/ 2147483647 w 54"/>
                  <a:gd name="T29" fmla="*/ 2147483647 h 47"/>
                  <a:gd name="T30" fmla="*/ 2147483647 w 54"/>
                  <a:gd name="T31" fmla="*/ 2147483647 h 47"/>
                  <a:gd name="T32" fmla="*/ 2147483647 w 54"/>
                  <a:gd name="T33" fmla="*/ 1467341772 h 47"/>
                  <a:gd name="T34" fmla="*/ 2147483647 w 54"/>
                  <a:gd name="T35" fmla="*/ 1173871705 h 47"/>
                  <a:gd name="T36" fmla="*/ 2109911457 w 54"/>
                  <a:gd name="T37" fmla="*/ 73363234 h 4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4"/>
                  <a:gd name="T58" fmla="*/ 0 h 47"/>
                  <a:gd name="T59" fmla="*/ 54 w 54"/>
                  <a:gd name="T60" fmla="*/ 47 h 4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6673" name="Freeform 16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83915" cy="224863"/>
              </a:xfrm>
              <a:custGeom>
                <a:avLst/>
                <a:gdLst>
                  <a:gd name="T0" fmla="*/ 2147483647 w 68"/>
                  <a:gd name="T1" fmla="*/ 1495961648 h 26"/>
                  <a:gd name="T2" fmla="*/ 2147483647 w 68"/>
                  <a:gd name="T3" fmla="*/ 1121971236 h 26"/>
                  <a:gd name="T4" fmla="*/ 2147483647 w 68"/>
                  <a:gd name="T5" fmla="*/ 747980824 h 26"/>
                  <a:gd name="T6" fmla="*/ 2147483647 w 68"/>
                  <a:gd name="T7" fmla="*/ 523584847 h 26"/>
                  <a:gd name="T8" fmla="*/ 2147483647 w 68"/>
                  <a:gd name="T9" fmla="*/ 523584847 h 26"/>
                  <a:gd name="T10" fmla="*/ 2147483647 w 68"/>
                  <a:gd name="T11" fmla="*/ 747980824 h 26"/>
                  <a:gd name="T12" fmla="*/ 2147483647 w 68"/>
                  <a:gd name="T13" fmla="*/ 747980824 h 26"/>
                  <a:gd name="T14" fmla="*/ 2147483647 w 68"/>
                  <a:gd name="T15" fmla="*/ 897575259 h 26"/>
                  <a:gd name="T16" fmla="*/ 2147483647 w 68"/>
                  <a:gd name="T17" fmla="*/ 74801542 h 26"/>
                  <a:gd name="T18" fmla="*/ 2147483647 w 68"/>
                  <a:gd name="T19" fmla="*/ 0 h 26"/>
                  <a:gd name="T20" fmla="*/ 2147483647 w 68"/>
                  <a:gd name="T21" fmla="*/ 74801542 h 26"/>
                  <a:gd name="T22" fmla="*/ 147472885 w 68"/>
                  <a:gd name="T23" fmla="*/ 1495961648 h 26"/>
                  <a:gd name="T24" fmla="*/ 73736443 w 68"/>
                  <a:gd name="T25" fmla="*/ 1795150518 h 26"/>
                  <a:gd name="T26" fmla="*/ 368682214 w 68"/>
                  <a:gd name="T27" fmla="*/ 1795150518 h 26"/>
                  <a:gd name="T28" fmla="*/ 2147483647 w 68"/>
                  <a:gd name="T29" fmla="*/ 523584847 h 26"/>
                  <a:gd name="T30" fmla="*/ 2147483647 w 68"/>
                  <a:gd name="T31" fmla="*/ 523584847 h 26"/>
                  <a:gd name="T32" fmla="*/ 2147483647 w 68"/>
                  <a:gd name="T33" fmla="*/ 1869943411 h 26"/>
                  <a:gd name="T34" fmla="*/ 2147483647 w 68"/>
                  <a:gd name="T35" fmla="*/ 1869943411 h 26"/>
                  <a:gd name="T36" fmla="*/ 2147483647 w 68"/>
                  <a:gd name="T37" fmla="*/ 1570754541 h 26"/>
                  <a:gd name="T38" fmla="*/ 2147483647 w 68"/>
                  <a:gd name="T39" fmla="*/ 1495961648 h 2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8"/>
                  <a:gd name="T61" fmla="*/ 0 h 26"/>
                  <a:gd name="T62" fmla="*/ 68 w 68"/>
                  <a:gd name="T63" fmla="*/ 26 h 2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27658" name="组合 4"/>
          <p:cNvGrpSpPr>
            <a:grpSpLocks/>
          </p:cNvGrpSpPr>
          <p:nvPr/>
        </p:nvGrpSpPr>
        <p:grpSpPr bwMode="auto">
          <a:xfrm>
            <a:off x="3506332" y="4310063"/>
            <a:ext cx="4066646" cy="755650"/>
            <a:chOff x="0" y="0"/>
            <a:chExt cx="4066973" cy="756000"/>
          </a:xfrm>
        </p:grpSpPr>
        <p:cxnSp>
          <p:nvCxnSpPr>
            <p:cNvPr id="26666" name="肘形连接符 160"/>
            <p:cNvCxnSpPr>
              <a:cxnSpLocks noChangeShapeType="1"/>
              <a:stCxn id="26667" idx="6"/>
              <a:endCxn id="27681" idx="2"/>
            </p:cNvCxnSpPr>
            <p:nvPr/>
          </p:nvCxnSpPr>
          <p:spPr bwMode="auto">
            <a:xfrm>
              <a:off x="756000" y="378000"/>
              <a:ext cx="3310973" cy="376143"/>
            </a:xfrm>
            <a:prstGeom prst="bentConnector3">
              <a:avLst>
                <a:gd name="adj1" fmla="val 50000"/>
              </a:avLst>
            </a:prstGeom>
            <a:noFill/>
            <a:ln w="12700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667" name="椭圆 140"/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rgbClr val="F2F2F2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6668" name="Freeform 277"/>
            <p:cNvSpPr>
              <a:spLocks noEditPoints="1" noChangeArrowheads="1"/>
            </p:cNvSpPr>
            <p:nvPr/>
          </p:nvSpPr>
          <p:spPr bwMode="auto">
            <a:xfrm>
              <a:off x="190444" y="121807"/>
              <a:ext cx="383972" cy="455826"/>
            </a:xfrm>
            <a:custGeom>
              <a:avLst/>
              <a:gdLst>
                <a:gd name="T0" fmla="*/ 1763300750 w 72"/>
                <a:gd name="T1" fmla="*/ 927075880 h 86"/>
                <a:gd name="T2" fmla="*/ 1621097786 w 72"/>
                <a:gd name="T3" fmla="*/ 927075880 h 86"/>
                <a:gd name="T4" fmla="*/ 1621097786 w 72"/>
                <a:gd name="T5" fmla="*/ 533772246 h 86"/>
                <a:gd name="T6" fmla="*/ 1080731858 w 72"/>
                <a:gd name="T7" fmla="*/ 0 h 86"/>
                <a:gd name="T8" fmla="*/ 966969487 w 72"/>
                <a:gd name="T9" fmla="*/ 0 h 86"/>
                <a:gd name="T10" fmla="*/ 426603558 w 72"/>
                <a:gd name="T11" fmla="*/ 533772246 h 86"/>
                <a:gd name="T12" fmla="*/ 426603558 w 72"/>
                <a:gd name="T13" fmla="*/ 927075880 h 86"/>
                <a:gd name="T14" fmla="*/ 284400594 w 72"/>
                <a:gd name="T15" fmla="*/ 927075880 h 86"/>
                <a:gd name="T16" fmla="*/ 0 w 72"/>
                <a:gd name="T17" fmla="*/ 1208007804 h 86"/>
                <a:gd name="T18" fmla="*/ 0 w 72"/>
                <a:gd name="T19" fmla="*/ 2135083684 h 86"/>
                <a:gd name="T20" fmla="*/ 284400594 w 72"/>
                <a:gd name="T21" fmla="*/ 2147483647 h 86"/>
                <a:gd name="T22" fmla="*/ 1763300750 w 72"/>
                <a:gd name="T23" fmla="*/ 2147483647 h 86"/>
                <a:gd name="T24" fmla="*/ 2047701344 w 72"/>
                <a:gd name="T25" fmla="*/ 2135083684 h 86"/>
                <a:gd name="T26" fmla="*/ 2047701344 w 72"/>
                <a:gd name="T27" fmla="*/ 1208007804 h 86"/>
                <a:gd name="T28" fmla="*/ 1763300750 w 72"/>
                <a:gd name="T29" fmla="*/ 927075880 h 86"/>
                <a:gd name="T30" fmla="*/ 1194494228 w 72"/>
                <a:gd name="T31" fmla="*/ 2147483647 h 86"/>
                <a:gd name="T32" fmla="*/ 881647709 w 72"/>
                <a:gd name="T33" fmla="*/ 2147483647 h 86"/>
                <a:gd name="T34" fmla="*/ 910088301 w 72"/>
                <a:gd name="T35" fmla="*/ 1797963255 h 86"/>
                <a:gd name="T36" fmla="*/ 824766523 w 72"/>
                <a:gd name="T37" fmla="*/ 1629408340 h 86"/>
                <a:gd name="T38" fmla="*/ 1023850672 w 72"/>
                <a:gd name="T39" fmla="*/ 1432751223 h 86"/>
                <a:gd name="T40" fmla="*/ 1222934821 w 72"/>
                <a:gd name="T41" fmla="*/ 1629408340 h 86"/>
                <a:gd name="T42" fmla="*/ 1137613043 w 72"/>
                <a:gd name="T43" fmla="*/ 1797963255 h 86"/>
                <a:gd name="T44" fmla="*/ 1194494228 w 72"/>
                <a:gd name="T45" fmla="*/ 2147483647 h 86"/>
                <a:gd name="T46" fmla="*/ 1422013637 w 72"/>
                <a:gd name="T47" fmla="*/ 927075880 h 86"/>
                <a:gd name="T48" fmla="*/ 625687707 w 72"/>
                <a:gd name="T49" fmla="*/ 927075880 h 86"/>
                <a:gd name="T50" fmla="*/ 625687707 w 72"/>
                <a:gd name="T51" fmla="*/ 533772246 h 86"/>
                <a:gd name="T52" fmla="*/ 966969487 w 72"/>
                <a:gd name="T53" fmla="*/ 196651817 h 86"/>
                <a:gd name="T54" fmla="*/ 1080731858 w 72"/>
                <a:gd name="T55" fmla="*/ 196651817 h 86"/>
                <a:gd name="T56" fmla="*/ 1422013637 w 72"/>
                <a:gd name="T57" fmla="*/ 533772246 h 86"/>
                <a:gd name="T58" fmla="*/ 1422013637 w 72"/>
                <a:gd name="T59" fmla="*/ 927075880 h 8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86"/>
                <a:gd name="T92" fmla="*/ 72 w 72"/>
                <a:gd name="T93" fmla="*/ 86 h 8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27662" name="组合 5"/>
          <p:cNvGrpSpPr>
            <a:grpSpLocks/>
          </p:cNvGrpSpPr>
          <p:nvPr/>
        </p:nvGrpSpPr>
        <p:grpSpPr bwMode="auto">
          <a:xfrm>
            <a:off x="3506332" y="3371851"/>
            <a:ext cx="5299972" cy="1052513"/>
            <a:chOff x="0" y="0"/>
            <a:chExt cx="5300991" cy="1051895"/>
          </a:xfrm>
        </p:grpSpPr>
        <p:cxnSp>
          <p:nvCxnSpPr>
            <p:cNvPr id="26660" name="肘形连接符 154"/>
            <p:cNvCxnSpPr>
              <a:cxnSpLocks noChangeShapeType="1"/>
              <a:stCxn id="26661" idx="6"/>
              <a:endCxn id="27680" idx="2"/>
            </p:cNvCxnSpPr>
            <p:nvPr/>
          </p:nvCxnSpPr>
          <p:spPr bwMode="auto">
            <a:xfrm>
              <a:off x="756000" y="378000"/>
              <a:ext cx="4544991" cy="673895"/>
            </a:xfrm>
            <a:prstGeom prst="bentConnector3">
              <a:avLst>
                <a:gd name="adj1" fmla="val 50000"/>
              </a:avLst>
            </a:prstGeom>
            <a:noFill/>
            <a:ln w="12700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661" name="椭圆 139"/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rgbClr val="F2F2F2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26662" name="Group 92"/>
            <p:cNvGrpSpPr>
              <a:grpSpLocks/>
            </p:cNvGrpSpPr>
            <p:nvPr/>
          </p:nvGrpSpPr>
          <p:grpSpPr bwMode="auto">
            <a:xfrm>
              <a:off x="153436" y="235588"/>
              <a:ext cx="474528" cy="295582"/>
              <a:chOff x="0" y="0"/>
              <a:chExt cx="471488" cy="293688"/>
            </a:xfrm>
          </p:grpSpPr>
          <p:sp>
            <p:nvSpPr>
              <p:cNvPr id="26663" name="Freeform 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71488" cy="293688"/>
              </a:xfrm>
              <a:custGeom>
                <a:avLst/>
                <a:gdLst>
                  <a:gd name="T0" fmla="*/ 1607679782 w 125"/>
                  <a:gd name="T1" fmla="*/ 255184750 h 78"/>
                  <a:gd name="T2" fmla="*/ 1607679782 w 125"/>
                  <a:gd name="T3" fmla="*/ 0 h 78"/>
                  <a:gd name="T4" fmla="*/ 0 w 125"/>
                  <a:gd name="T5" fmla="*/ 0 h 78"/>
                  <a:gd name="T6" fmla="*/ 0 w 125"/>
                  <a:gd name="T7" fmla="*/ 1105803094 h 78"/>
                  <a:gd name="T8" fmla="*/ 1607679782 w 125"/>
                  <a:gd name="T9" fmla="*/ 1105803094 h 78"/>
                  <a:gd name="T10" fmla="*/ 1607679782 w 125"/>
                  <a:gd name="T11" fmla="*/ 850618344 h 78"/>
                  <a:gd name="T12" fmla="*/ 1778407473 w 125"/>
                  <a:gd name="T13" fmla="*/ 765554250 h 78"/>
                  <a:gd name="T14" fmla="*/ 1778407473 w 125"/>
                  <a:gd name="T15" fmla="*/ 368601031 h 78"/>
                  <a:gd name="T16" fmla="*/ 1607679782 w 125"/>
                  <a:gd name="T17" fmla="*/ 255184750 h 78"/>
                  <a:gd name="T18" fmla="*/ 1479634957 w 125"/>
                  <a:gd name="T19" fmla="*/ 978210719 h 78"/>
                  <a:gd name="T20" fmla="*/ 142272447 w 125"/>
                  <a:gd name="T21" fmla="*/ 978210719 h 78"/>
                  <a:gd name="T22" fmla="*/ 142272447 w 125"/>
                  <a:gd name="T23" fmla="*/ 141768469 h 78"/>
                  <a:gd name="T24" fmla="*/ 1479634957 w 125"/>
                  <a:gd name="T25" fmla="*/ 141768469 h 78"/>
                  <a:gd name="T26" fmla="*/ 1479634957 w 125"/>
                  <a:gd name="T27" fmla="*/ 978210719 h 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5"/>
                  <a:gd name="T43" fmla="*/ 0 h 78"/>
                  <a:gd name="T44" fmla="*/ 125 w 125"/>
                  <a:gd name="T45" fmla="*/ 78 h 7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6664" name="Rectangle 9"/>
              <p:cNvSpPr>
                <a:spLocks noChangeArrowheads="1"/>
              </p:cNvSpPr>
              <p:nvPr/>
            </p:nvSpPr>
            <p:spPr bwMode="auto">
              <a:xfrm>
                <a:off x="63500" y="63499"/>
                <a:ext cx="90488" cy="1666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25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6665" name="Rectangle 10"/>
              <p:cNvSpPr>
                <a:spLocks noChangeArrowheads="1"/>
              </p:cNvSpPr>
              <p:nvPr/>
            </p:nvSpPr>
            <p:spPr bwMode="auto">
              <a:xfrm>
                <a:off x="169862" y="63499"/>
                <a:ext cx="85725" cy="1666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25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7669" name="组合 3"/>
          <p:cNvGrpSpPr>
            <a:grpSpLocks/>
          </p:cNvGrpSpPr>
          <p:nvPr/>
        </p:nvGrpSpPr>
        <p:grpSpPr bwMode="auto">
          <a:xfrm>
            <a:off x="3506332" y="5248275"/>
            <a:ext cx="2453956" cy="755650"/>
            <a:chOff x="0" y="0"/>
            <a:chExt cx="2455131" cy="756000"/>
          </a:xfrm>
        </p:grpSpPr>
        <p:sp>
          <p:nvSpPr>
            <p:cNvPr id="26655" name="直接连接符 68"/>
            <p:cNvSpPr>
              <a:spLocks noChangeShapeType="1"/>
            </p:cNvSpPr>
            <p:nvPr/>
          </p:nvSpPr>
          <p:spPr bwMode="auto">
            <a:xfrm flipH="1">
              <a:off x="412977" y="378001"/>
              <a:ext cx="2042154" cy="1"/>
            </a:xfrm>
            <a:prstGeom prst="line">
              <a:avLst/>
            </a:prstGeom>
            <a:noFill/>
            <a:ln w="12700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6" name="椭圆 85"/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rgbClr val="F2F2F2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26657" name="Group 9"/>
            <p:cNvGrpSpPr>
              <a:grpSpLocks/>
            </p:cNvGrpSpPr>
            <p:nvPr/>
          </p:nvGrpSpPr>
          <p:grpSpPr bwMode="auto">
            <a:xfrm>
              <a:off x="124976" y="198348"/>
              <a:ext cx="516045" cy="382660"/>
              <a:chOff x="0" y="0"/>
              <a:chExt cx="374651" cy="277813"/>
            </a:xfrm>
          </p:grpSpPr>
          <p:sp>
            <p:nvSpPr>
              <p:cNvPr id="26658" name="Freeform 17"/>
              <p:cNvSpPr>
                <a:spLocks noChangeArrowheads="1"/>
              </p:cNvSpPr>
              <p:nvPr/>
            </p:nvSpPr>
            <p:spPr bwMode="auto">
              <a:xfrm>
                <a:off x="141288" y="66675"/>
                <a:ext cx="233363" cy="211138"/>
              </a:xfrm>
              <a:custGeom>
                <a:avLst/>
                <a:gdLst>
                  <a:gd name="T0" fmla="*/ 611890896 w 89"/>
                  <a:gd name="T1" fmla="*/ 224220736 h 81"/>
                  <a:gd name="T2" fmla="*/ 295631590 w 89"/>
                  <a:gd name="T3" fmla="*/ 0 h 81"/>
                  <a:gd name="T4" fmla="*/ 275006496 w 89"/>
                  <a:gd name="T5" fmla="*/ 6795516 h 81"/>
                  <a:gd name="T6" fmla="*/ 295631590 w 89"/>
                  <a:gd name="T7" fmla="*/ 74740245 h 81"/>
                  <a:gd name="T8" fmla="*/ 0 w 89"/>
                  <a:gd name="T9" fmla="*/ 298960981 h 81"/>
                  <a:gd name="T10" fmla="*/ 0 w 89"/>
                  <a:gd name="T11" fmla="*/ 298960981 h 81"/>
                  <a:gd name="T12" fmla="*/ 275006496 w 89"/>
                  <a:gd name="T13" fmla="*/ 441648563 h 81"/>
                  <a:gd name="T14" fmla="*/ 508762805 w 89"/>
                  <a:gd name="T15" fmla="*/ 550361173 h 81"/>
                  <a:gd name="T16" fmla="*/ 440012492 w 89"/>
                  <a:gd name="T17" fmla="*/ 421264623 h 81"/>
                  <a:gd name="T18" fmla="*/ 611890896 w 89"/>
                  <a:gd name="T19" fmla="*/ 224220736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9"/>
                  <a:gd name="T31" fmla="*/ 0 h 81"/>
                  <a:gd name="T32" fmla="*/ 89 w 89"/>
                  <a:gd name="T33" fmla="*/ 81 h 8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9" name="Freeform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1300" cy="209550"/>
              </a:xfrm>
              <a:custGeom>
                <a:avLst/>
                <a:gdLst>
                  <a:gd name="T0" fmla="*/ 612251539 w 92"/>
                  <a:gd name="T1" fmla="*/ 144083961 h 80"/>
                  <a:gd name="T2" fmla="*/ 316443967 w 92"/>
                  <a:gd name="T3" fmla="*/ 0 h 80"/>
                  <a:gd name="T4" fmla="*/ 0 w 92"/>
                  <a:gd name="T5" fmla="*/ 219556013 h 80"/>
                  <a:gd name="T6" fmla="*/ 171981329 w 92"/>
                  <a:gd name="T7" fmla="*/ 418528976 h 80"/>
                  <a:gd name="T8" fmla="*/ 96310174 w 92"/>
                  <a:gd name="T9" fmla="*/ 548890031 h 80"/>
                  <a:gd name="T10" fmla="*/ 330203313 w 92"/>
                  <a:gd name="T11" fmla="*/ 445972168 h 80"/>
                  <a:gd name="T12" fmla="*/ 337080363 w 92"/>
                  <a:gd name="T13" fmla="*/ 439112025 h 80"/>
                  <a:gd name="T14" fmla="*/ 632887935 w 92"/>
                  <a:gd name="T15" fmla="*/ 219556013 h 80"/>
                  <a:gd name="T16" fmla="*/ 612251539 w 92"/>
                  <a:gd name="T17" fmla="*/ 144083961 h 8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2"/>
                  <a:gd name="T28" fmla="*/ 0 h 80"/>
                  <a:gd name="T29" fmla="*/ 92 w 92"/>
                  <a:gd name="T30" fmla="*/ 80 h 8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7675" name="任意多边形 56"/>
          <p:cNvSpPr>
            <a:spLocks noChangeArrowheads="1"/>
          </p:cNvSpPr>
          <p:nvPr/>
        </p:nvSpPr>
        <p:spPr bwMode="auto">
          <a:xfrm>
            <a:off x="9593601" y="2260601"/>
            <a:ext cx="1180946" cy="3698875"/>
          </a:xfrm>
          <a:custGeom>
            <a:avLst/>
            <a:gdLst>
              <a:gd name="T0" fmla="*/ 1176576 w 1181100"/>
              <a:gd name="T1" fmla="*/ 0 h 3698875"/>
              <a:gd name="T2" fmla="*/ 1181100 w 1181100"/>
              <a:gd name="T3" fmla="*/ 0 h 3698875"/>
              <a:gd name="T4" fmla="*/ 1181100 w 1181100"/>
              <a:gd name="T5" fmla="*/ 3698875 h 3698875"/>
              <a:gd name="T6" fmla="*/ 0 w 1181100"/>
              <a:gd name="T7" fmla="*/ 3698875 h 3698875"/>
              <a:gd name="T8" fmla="*/ 0 w 1181100"/>
              <a:gd name="T9" fmla="*/ 1735795 h 3698875"/>
              <a:gd name="T10" fmla="*/ 48924 w 1181100"/>
              <a:gd name="T11" fmla="*/ 1697678 h 3698875"/>
              <a:gd name="T12" fmla="*/ 278759 w 1181100"/>
              <a:gd name="T13" fmla="*/ 1500788 h 3698875"/>
              <a:gd name="T14" fmla="*/ 453153 w 1181100"/>
              <a:gd name="T15" fmla="*/ 1330349 h 3698875"/>
              <a:gd name="T16" fmla="*/ 510936 w 1181100"/>
              <a:gd name="T17" fmla="*/ 1369307 h 3698875"/>
              <a:gd name="T18" fmla="*/ 590551 w 1181100"/>
              <a:gd name="T19" fmla="*/ 1385380 h 3698875"/>
              <a:gd name="T20" fmla="*/ 795088 w 1181100"/>
              <a:gd name="T21" fmla="*/ 1180843 h 3698875"/>
              <a:gd name="T22" fmla="*/ 735181 w 1181100"/>
              <a:gd name="T23" fmla="*/ 1036213 h 3698875"/>
              <a:gd name="T24" fmla="*/ 717723 w 1181100"/>
              <a:gd name="T25" fmla="*/ 1024442 h 3698875"/>
              <a:gd name="T26" fmla="*/ 820291 w 1181100"/>
              <a:gd name="T27" fmla="*/ 886780 h 3698875"/>
              <a:gd name="T28" fmla="*/ 1174186 w 1181100"/>
              <a:gd name="T29" fmla="*/ 21448 h 3698875"/>
              <a:gd name="T30" fmla="*/ 1176576 w 1181100"/>
              <a:gd name="T31" fmla="*/ 0 h 369887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181100"/>
              <a:gd name="T49" fmla="*/ 0 h 3698875"/>
              <a:gd name="T50" fmla="*/ 1181100 w 1181100"/>
              <a:gd name="T51" fmla="*/ 3698875 h 369887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rgbClr val="F2F2F2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76" name="任意多边形 59"/>
          <p:cNvSpPr>
            <a:spLocks noChangeArrowheads="1"/>
          </p:cNvSpPr>
          <p:nvPr/>
        </p:nvSpPr>
        <p:spPr bwMode="auto">
          <a:xfrm>
            <a:off x="8360275" y="4038601"/>
            <a:ext cx="1180946" cy="1922463"/>
          </a:xfrm>
          <a:custGeom>
            <a:avLst/>
            <a:gdLst>
              <a:gd name="T0" fmla="*/ 1181100 w 1181100"/>
              <a:gd name="T1" fmla="*/ 0 h 1921854"/>
              <a:gd name="T2" fmla="*/ 1181100 w 1181100"/>
              <a:gd name="T3" fmla="*/ 1923072 h 1921854"/>
              <a:gd name="T4" fmla="*/ 0 w 1181100"/>
              <a:gd name="T5" fmla="*/ 1923072 h 1921854"/>
              <a:gd name="T6" fmla="*/ 0 w 1181100"/>
              <a:gd name="T7" fmla="*/ 732430 h 1921854"/>
              <a:gd name="T8" fmla="*/ 319230 w 1181100"/>
              <a:gd name="T9" fmla="*/ 562609 h 1921854"/>
              <a:gd name="T10" fmla="*/ 425975 w 1181100"/>
              <a:gd name="T11" fmla="*/ 500607 h 1921854"/>
              <a:gd name="T12" fmla="*/ 445921 w 1181100"/>
              <a:gd name="T13" fmla="*/ 530208 h 1921854"/>
              <a:gd name="T14" fmla="*/ 590551 w 1181100"/>
              <a:gd name="T15" fmla="*/ 590153 h 1921854"/>
              <a:gd name="T16" fmla="*/ 795088 w 1181100"/>
              <a:gd name="T17" fmla="*/ 385486 h 1921854"/>
              <a:gd name="T18" fmla="*/ 779015 w 1181100"/>
              <a:gd name="T19" fmla="*/ 305821 h 1921854"/>
              <a:gd name="T20" fmla="*/ 768996 w 1181100"/>
              <a:gd name="T21" fmla="*/ 290951 h 1921854"/>
              <a:gd name="T22" fmla="*/ 952789 w 1181100"/>
              <a:gd name="T23" fmla="*/ 167651 h 1921854"/>
              <a:gd name="T24" fmla="*/ 1140954 w 1181100"/>
              <a:gd name="T25" fmla="*/ 31296 h 1921854"/>
              <a:gd name="T26" fmla="*/ 1181100 w 1181100"/>
              <a:gd name="T27" fmla="*/ 0 h 192185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181100"/>
              <a:gd name="T43" fmla="*/ 0 h 1921854"/>
              <a:gd name="T44" fmla="*/ 1181100 w 1181100"/>
              <a:gd name="T45" fmla="*/ 1921854 h 192185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77" name="任意多边形 63"/>
          <p:cNvSpPr>
            <a:spLocks noChangeArrowheads="1"/>
          </p:cNvSpPr>
          <p:nvPr/>
        </p:nvSpPr>
        <p:spPr bwMode="auto">
          <a:xfrm>
            <a:off x="7125361" y="4799013"/>
            <a:ext cx="1180946" cy="1162050"/>
          </a:xfrm>
          <a:custGeom>
            <a:avLst/>
            <a:gdLst>
              <a:gd name="T0" fmla="*/ 1181100 w 1181100"/>
              <a:gd name="T1" fmla="*/ 0 h 1161755"/>
              <a:gd name="T2" fmla="*/ 1181100 w 1181100"/>
              <a:gd name="T3" fmla="*/ 1162345 h 1161755"/>
              <a:gd name="T4" fmla="*/ 0 w 1181100"/>
              <a:gd name="T5" fmla="*/ 1162345 h 1161755"/>
              <a:gd name="T6" fmla="*/ 0 w 1181100"/>
              <a:gd name="T7" fmla="*/ 518117 h 1161755"/>
              <a:gd name="T8" fmla="*/ 336342 w 1181100"/>
              <a:gd name="T9" fmla="*/ 385714 h 1161755"/>
              <a:gd name="T10" fmla="*/ 408490 w 1181100"/>
              <a:gd name="T11" fmla="*/ 354408 h 1161755"/>
              <a:gd name="T12" fmla="*/ 445921 w 1181100"/>
              <a:gd name="T13" fmla="*/ 409954 h 1161755"/>
              <a:gd name="T14" fmla="*/ 590551 w 1181100"/>
              <a:gd name="T15" fmla="*/ 469891 h 1161755"/>
              <a:gd name="T16" fmla="*/ 795088 w 1181100"/>
              <a:gd name="T17" fmla="*/ 265250 h 1161755"/>
              <a:gd name="T18" fmla="*/ 790933 w 1181100"/>
              <a:gd name="T19" fmla="*/ 224009 h 1161755"/>
              <a:gd name="T20" fmla="*/ 781056 w 1181100"/>
              <a:gd name="T21" fmla="*/ 192174 h 1161755"/>
              <a:gd name="T22" fmla="*/ 1174526 w 1181100"/>
              <a:gd name="T23" fmla="*/ 3497 h 1161755"/>
              <a:gd name="T24" fmla="*/ 1181100 w 1181100"/>
              <a:gd name="T25" fmla="*/ 0 h 116175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181100"/>
              <a:gd name="T40" fmla="*/ 0 h 1161755"/>
              <a:gd name="T41" fmla="*/ 1181100 w 1181100"/>
              <a:gd name="T42" fmla="*/ 1161755 h 116175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rgbClr val="F2F2F2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78" name="任意多边形 66"/>
          <p:cNvSpPr>
            <a:spLocks noChangeArrowheads="1"/>
          </p:cNvSpPr>
          <p:nvPr/>
        </p:nvSpPr>
        <p:spPr bwMode="auto">
          <a:xfrm>
            <a:off x="5136481" y="5337175"/>
            <a:ext cx="1936498" cy="622300"/>
          </a:xfrm>
          <a:custGeom>
            <a:avLst/>
            <a:gdLst>
              <a:gd name="T0" fmla="*/ 1936752 w 1936748"/>
              <a:gd name="T1" fmla="*/ 0 h 623080"/>
              <a:gd name="T2" fmla="*/ 1936752 w 1936748"/>
              <a:gd name="T3" fmla="*/ 621521 h 623080"/>
              <a:gd name="T4" fmla="*/ 0 w 1936748"/>
              <a:gd name="T5" fmla="*/ 621521 h 623080"/>
              <a:gd name="T6" fmla="*/ 0 w 1936748"/>
              <a:gd name="T7" fmla="*/ 612348 h 623080"/>
              <a:gd name="T8" fmla="*/ 352298 w 1936748"/>
              <a:gd name="T9" fmla="*/ 518226 h 623080"/>
              <a:gd name="T10" fmla="*/ 750619 w 1936748"/>
              <a:gd name="T11" fmla="*/ 402333 h 623080"/>
              <a:gd name="T12" fmla="*/ 791648 w 1936748"/>
              <a:gd name="T13" fmla="*/ 389503 h 623080"/>
              <a:gd name="T14" fmla="*/ 823747 w 1936748"/>
              <a:gd name="T15" fmla="*/ 436994 h 623080"/>
              <a:gd name="T16" fmla="*/ 968377 w 1936748"/>
              <a:gd name="T17" fmla="*/ 496751 h 623080"/>
              <a:gd name="T18" fmla="*/ 1172914 w 1936748"/>
              <a:gd name="T19" fmla="*/ 292726 h 623080"/>
              <a:gd name="T20" fmla="*/ 1170637 w 1936748"/>
              <a:gd name="T21" fmla="*/ 270191 h 623080"/>
              <a:gd name="T22" fmla="*/ 1509045 w 1936748"/>
              <a:gd name="T23" fmla="*/ 156507 h 623080"/>
              <a:gd name="T24" fmla="*/ 1868380 w 1936748"/>
              <a:gd name="T25" fmla="*/ 26834 h 623080"/>
              <a:gd name="T26" fmla="*/ 1936752 w 1936748"/>
              <a:gd name="T27" fmla="*/ 0 h 6230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936748"/>
              <a:gd name="T43" fmla="*/ 0 h 623080"/>
              <a:gd name="T44" fmla="*/ 1936748 w 1936748"/>
              <a:gd name="T45" fmla="*/ 623080 h 6230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79" name="椭圆 51"/>
          <p:cNvSpPr>
            <a:spLocks noChangeArrowheads="1"/>
          </p:cNvSpPr>
          <p:nvPr/>
        </p:nvSpPr>
        <p:spPr bwMode="auto">
          <a:xfrm>
            <a:off x="10039632" y="3298825"/>
            <a:ext cx="288887" cy="287338"/>
          </a:xfrm>
          <a:prstGeom prst="ellipse">
            <a:avLst/>
          </a:prstGeom>
          <a:solidFill>
            <a:srgbClr val="F2F2F2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80" name="椭圆 52"/>
          <p:cNvSpPr>
            <a:spLocks noChangeArrowheads="1"/>
          </p:cNvSpPr>
          <p:nvPr/>
        </p:nvSpPr>
        <p:spPr bwMode="auto">
          <a:xfrm>
            <a:off x="8806304" y="4279901"/>
            <a:ext cx="288887" cy="288925"/>
          </a:xfrm>
          <a:prstGeom prst="ellipse">
            <a:avLst/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81" name="椭圆 53"/>
          <p:cNvSpPr>
            <a:spLocks noChangeArrowheads="1"/>
          </p:cNvSpPr>
          <p:nvPr/>
        </p:nvSpPr>
        <p:spPr bwMode="auto">
          <a:xfrm>
            <a:off x="7572977" y="4919664"/>
            <a:ext cx="287300" cy="288925"/>
          </a:xfrm>
          <a:prstGeom prst="ellipse">
            <a:avLst/>
          </a:prstGeom>
          <a:solidFill>
            <a:srgbClr val="F2F2F2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82" name="椭圆 54"/>
          <p:cNvSpPr>
            <a:spLocks noChangeArrowheads="1"/>
          </p:cNvSpPr>
          <p:nvPr/>
        </p:nvSpPr>
        <p:spPr bwMode="auto">
          <a:xfrm>
            <a:off x="5960288" y="5486401"/>
            <a:ext cx="288887" cy="288925"/>
          </a:xfrm>
          <a:prstGeom prst="ellipse">
            <a:avLst/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83" name="矩形 3"/>
          <p:cNvSpPr>
            <a:spLocks noChangeArrowheads="1"/>
          </p:cNvSpPr>
          <p:nvPr/>
        </p:nvSpPr>
        <p:spPr bwMode="auto">
          <a:xfrm>
            <a:off x="4390454" y="563563"/>
            <a:ext cx="264760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点击添加标题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27684" name="文本框 37"/>
          <p:cNvSpPr>
            <a:spLocks noChangeArrowheads="1"/>
          </p:cNvSpPr>
          <p:nvPr/>
        </p:nvSpPr>
        <p:spPr bwMode="auto">
          <a:xfrm>
            <a:off x="7080916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Add Your Title</a:t>
            </a:r>
            <a:endParaRPr lang="zh-CN" altLang="en-US" sz="1600" baseline="-30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27685" name="组合 103"/>
          <p:cNvGrpSpPr>
            <a:grpSpLocks/>
          </p:cNvGrpSpPr>
          <p:nvPr/>
        </p:nvGrpSpPr>
        <p:grpSpPr bwMode="auto">
          <a:xfrm>
            <a:off x="3846013" y="619125"/>
            <a:ext cx="263491" cy="393700"/>
            <a:chOff x="0" y="0"/>
            <a:chExt cx="213756" cy="427512"/>
          </a:xfrm>
        </p:grpSpPr>
        <p:sp>
          <p:nvSpPr>
            <p:cNvPr id="26653" name="直接连接符 10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4" name="直接连接符 10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88" name="矩形 47"/>
          <p:cNvSpPr>
            <a:spLocks noChangeArrowheads="1"/>
          </p:cNvSpPr>
          <p:nvPr/>
        </p:nvSpPr>
        <p:spPr bwMode="auto">
          <a:xfrm>
            <a:off x="1303168" y="1474789"/>
            <a:ext cx="960471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/>
          </a:p>
        </p:txBody>
      </p:sp>
      <p:sp>
        <p:nvSpPr>
          <p:cNvPr id="27689" name="矩形 93"/>
          <p:cNvSpPr>
            <a:spLocks noChangeArrowheads="1"/>
          </p:cNvSpPr>
          <p:nvPr/>
        </p:nvSpPr>
        <p:spPr bwMode="auto">
          <a:xfrm>
            <a:off x="2171418" y="2489200"/>
            <a:ext cx="120951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7690" name="矩形 165"/>
          <p:cNvSpPr>
            <a:spLocks noChangeArrowheads="1"/>
          </p:cNvSpPr>
          <p:nvPr/>
        </p:nvSpPr>
        <p:spPr bwMode="auto">
          <a:xfrm>
            <a:off x="1363486" y="2879725"/>
            <a:ext cx="2017449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3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点击输入图表的描述说明</a:t>
            </a:r>
          </a:p>
        </p:txBody>
      </p:sp>
      <p:sp>
        <p:nvSpPr>
          <p:cNvPr id="27691" name="矩形 41"/>
          <p:cNvSpPr>
            <a:spLocks noChangeArrowheads="1"/>
          </p:cNvSpPr>
          <p:nvPr/>
        </p:nvSpPr>
        <p:spPr bwMode="auto">
          <a:xfrm>
            <a:off x="2171418" y="3417888"/>
            <a:ext cx="120951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7692" name="矩形 42"/>
          <p:cNvSpPr>
            <a:spLocks noChangeArrowheads="1"/>
          </p:cNvSpPr>
          <p:nvPr/>
        </p:nvSpPr>
        <p:spPr bwMode="auto">
          <a:xfrm>
            <a:off x="1363486" y="3808413"/>
            <a:ext cx="2017449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3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点击输入图表的描述说明</a:t>
            </a:r>
          </a:p>
        </p:txBody>
      </p:sp>
      <p:sp>
        <p:nvSpPr>
          <p:cNvPr id="27693" name="矩形 44"/>
          <p:cNvSpPr>
            <a:spLocks noChangeArrowheads="1"/>
          </p:cNvSpPr>
          <p:nvPr/>
        </p:nvSpPr>
        <p:spPr bwMode="auto">
          <a:xfrm>
            <a:off x="2171418" y="4362450"/>
            <a:ext cx="120951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7694" name="矩形 45"/>
          <p:cNvSpPr>
            <a:spLocks noChangeArrowheads="1"/>
          </p:cNvSpPr>
          <p:nvPr/>
        </p:nvSpPr>
        <p:spPr bwMode="auto">
          <a:xfrm>
            <a:off x="1363486" y="4754563"/>
            <a:ext cx="2017449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3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点击输入图表的描述说明</a:t>
            </a:r>
          </a:p>
        </p:txBody>
      </p:sp>
      <p:sp>
        <p:nvSpPr>
          <p:cNvPr id="27695" name="矩形 47"/>
          <p:cNvSpPr>
            <a:spLocks noChangeArrowheads="1"/>
          </p:cNvSpPr>
          <p:nvPr/>
        </p:nvSpPr>
        <p:spPr bwMode="auto">
          <a:xfrm>
            <a:off x="2171418" y="5287963"/>
            <a:ext cx="120951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7696" name="矩形 48"/>
          <p:cNvSpPr>
            <a:spLocks noChangeArrowheads="1"/>
          </p:cNvSpPr>
          <p:nvPr/>
        </p:nvSpPr>
        <p:spPr bwMode="auto">
          <a:xfrm>
            <a:off x="1363486" y="5680075"/>
            <a:ext cx="2017449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3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点击输入图表的描述说明</a:t>
            </a:r>
          </a:p>
        </p:txBody>
      </p:sp>
    </p:spTree>
    <p:extLst>
      <p:ext uri="{BB962C8B-B14F-4D97-AF65-F5344CB8AC3E}">
        <p14:creationId xmlns:p14="http://schemas.microsoft.com/office/powerpoint/2010/main" val="15119618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7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7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7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27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200"/>
                                        <p:tgtEl>
                                          <p:spTgt spid="27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400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6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900"/>
                                        <p:tgtEl>
                                          <p:spTgt spid="27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25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25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250"/>
                                        <p:tgtEl>
                                          <p:spTgt spid="27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250"/>
                                        <p:tgtEl>
                                          <p:spTgt spid="27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7" dur="500" tmFilter="0, 0; .2, .5; .8, .5; 1, 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276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27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27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6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3" dur="500" tmFilter="0, 0; .2, .5; .8, .5; 1, 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76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6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7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27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27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7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79" dur="500" tmFilter="0, 0; .2, .5; .8, .5; 1, 0"/>
                                        <p:tgtEl>
                                          <p:spTgt spid="276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276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8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9" dur="500"/>
                                        <p:tgtEl>
                                          <p:spTgt spid="27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500"/>
                                        <p:tgtEl>
                                          <p:spTgt spid="27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9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95" dur="500" tmFilter="0, 0; .2, .5; .8, .5; 1, 0"/>
                                        <p:tgtEl>
                                          <p:spTgt spid="276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276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9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10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5" dur="500"/>
                                        <p:tgtEl>
                                          <p:spTgt spid="27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8" dur="500"/>
                                        <p:tgtEl>
                                          <p:spTgt spid="27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75" grpId="0" animBg="1"/>
      <p:bldP spid="27676" grpId="0" animBg="1"/>
      <p:bldP spid="27677" grpId="0" animBg="1"/>
      <p:bldP spid="27678" grpId="0" animBg="1"/>
      <p:bldP spid="27679" grpId="0" bldLvl="0" animBg="1" autoUpdateAnimBg="0"/>
      <p:bldP spid="27679" grpId="1" bldLvl="0" animBg="1" autoUpdateAnimBg="0"/>
      <p:bldP spid="27680" grpId="0" bldLvl="0" animBg="1" autoUpdateAnimBg="0"/>
      <p:bldP spid="27680" grpId="1" bldLvl="0" animBg="1" autoUpdateAnimBg="0"/>
      <p:bldP spid="27681" grpId="0" bldLvl="0" animBg="1" autoUpdateAnimBg="0"/>
      <p:bldP spid="27681" grpId="1" bldLvl="0" animBg="1" autoUpdateAnimBg="0"/>
      <p:bldP spid="27682" grpId="0" bldLvl="0" animBg="1" autoUpdateAnimBg="0"/>
      <p:bldP spid="27682" grpId="1" bldLvl="0" animBg="1" autoUpdateAnimBg="0"/>
      <p:bldP spid="27683" grpId="0" bldLvl="0" autoUpdateAnimBg="0"/>
      <p:bldP spid="27684" grpId="0" bldLvl="0" autoUpdateAnimBg="0"/>
      <p:bldP spid="27688" grpId="0" bldLvl="0" autoUpdateAnimBg="0"/>
      <p:bldP spid="27689" grpId="0" bldLvl="0" autoUpdateAnimBg="0"/>
      <p:bldP spid="27690" grpId="0" bldLvl="0" autoUpdateAnimBg="0"/>
      <p:bldP spid="27691" grpId="0" bldLvl="0" autoUpdateAnimBg="0"/>
      <p:bldP spid="27692" grpId="0" bldLvl="0" autoUpdateAnimBg="0"/>
      <p:bldP spid="27693" grpId="0" bldLvl="0" autoUpdateAnimBg="0"/>
      <p:bldP spid="27694" grpId="0" bldLvl="0" autoUpdateAnimBg="0"/>
      <p:bldP spid="27695" grpId="0" bldLvl="0" autoUpdateAnimBg="0"/>
      <p:bldP spid="27696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447CDD-D819-41D3-B3E1-7AD2488C897A}" type="slidenum">
              <a:rPr lang="zh-CN" altLang="en-US"/>
              <a:pPr>
                <a:defRPr/>
              </a:pPr>
              <a:t>26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7651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52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28676" name="矩形 47"/>
          <p:cNvSpPr>
            <a:spLocks noChangeArrowheads="1"/>
          </p:cNvSpPr>
          <p:nvPr/>
        </p:nvSpPr>
        <p:spPr bwMode="auto">
          <a:xfrm>
            <a:off x="1368247" y="5424488"/>
            <a:ext cx="947455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。在此录入上述图表的综合描述说明，在此录入上述图表的综合描述说明，在此录入上述图表的综合描述说明，在此录入图表的综合描述说明，在此录入上述图表的综合描述说明。</a:t>
            </a:r>
            <a:endParaRPr lang="zh-CN" altLang="en-US"/>
          </a:p>
        </p:txBody>
      </p:sp>
      <p:sp>
        <p:nvSpPr>
          <p:cNvPr id="28677" name="任意多边形 42"/>
          <p:cNvSpPr>
            <a:spLocks noChangeArrowheads="1"/>
          </p:cNvSpPr>
          <p:nvPr/>
        </p:nvSpPr>
        <p:spPr bwMode="auto">
          <a:xfrm>
            <a:off x="2017450" y="3535364"/>
            <a:ext cx="8157100" cy="1679575"/>
          </a:xfrm>
          <a:custGeom>
            <a:avLst/>
            <a:gdLst>
              <a:gd name="T0" fmla="*/ 2754223 w 19135506"/>
              <a:gd name="T1" fmla="*/ 276564 h 3938179"/>
              <a:gd name="T2" fmla="*/ 2848135 w 19135506"/>
              <a:gd name="T3" fmla="*/ 426015 h 3938179"/>
              <a:gd name="T4" fmla="*/ 2901753 w 19135506"/>
              <a:gd name="T5" fmla="*/ 447491 h 3938179"/>
              <a:gd name="T6" fmla="*/ 2967356 w 19135506"/>
              <a:gd name="T7" fmla="*/ 549598 h 3938179"/>
              <a:gd name="T8" fmla="*/ 3037015 w 19135506"/>
              <a:gd name="T9" fmla="*/ 1018109 h 3938179"/>
              <a:gd name="T10" fmla="*/ 3098469 w 19135506"/>
              <a:gd name="T11" fmla="*/ 1000346 h 3938179"/>
              <a:gd name="T12" fmla="*/ 3191490 w 19135506"/>
              <a:gd name="T13" fmla="*/ 1206918 h 3938179"/>
              <a:gd name="T14" fmla="*/ 3627800 w 19135506"/>
              <a:gd name="T15" fmla="*/ 937405 h 3938179"/>
              <a:gd name="T16" fmla="*/ 3883415 w 19135506"/>
              <a:gd name="T17" fmla="*/ 979993 h 3938179"/>
              <a:gd name="T18" fmla="*/ 3971848 w 19135506"/>
              <a:gd name="T19" fmla="*/ 1082890 h 3938179"/>
              <a:gd name="T20" fmla="*/ 4263718 w 19135506"/>
              <a:gd name="T21" fmla="*/ 1167124 h 3938179"/>
              <a:gd name="T22" fmla="*/ 4328899 w 19135506"/>
              <a:gd name="T23" fmla="*/ 864620 h 3938179"/>
              <a:gd name="T24" fmla="*/ 4384426 w 19135506"/>
              <a:gd name="T25" fmla="*/ 1002830 h 3938179"/>
              <a:gd name="T26" fmla="*/ 4537552 w 19135506"/>
              <a:gd name="T27" fmla="*/ 1088738 h 3938179"/>
              <a:gd name="T28" fmla="*/ 4646320 w 19135506"/>
              <a:gd name="T29" fmla="*/ 827715 h 3938179"/>
              <a:gd name="T30" fmla="*/ 4859895 w 19135506"/>
              <a:gd name="T31" fmla="*/ 1080503 h 3938179"/>
              <a:gd name="T32" fmla="*/ 4944217 w 19135506"/>
              <a:gd name="T33" fmla="*/ 1070575 h 3938179"/>
              <a:gd name="T34" fmla="*/ 5026052 w 19135506"/>
              <a:gd name="T35" fmla="*/ 507585 h 3938179"/>
              <a:gd name="T36" fmla="*/ 5144933 w 19135506"/>
              <a:gd name="T37" fmla="*/ 917098 h 3938179"/>
              <a:gd name="T38" fmla="*/ 5304154 w 19135506"/>
              <a:gd name="T39" fmla="*/ 1046379 h 3938179"/>
              <a:gd name="T40" fmla="*/ 5470985 w 19135506"/>
              <a:gd name="T41" fmla="*/ 949023 h 3938179"/>
              <a:gd name="T42" fmla="*/ 5594664 w 19135506"/>
              <a:gd name="T43" fmla="*/ 964385 h 3938179"/>
              <a:gd name="T44" fmla="*/ 5710119 w 19135506"/>
              <a:gd name="T45" fmla="*/ 348485 h 3938179"/>
              <a:gd name="T46" fmla="*/ 5762030 w 19135506"/>
              <a:gd name="T47" fmla="*/ 228005 h 3938179"/>
              <a:gd name="T48" fmla="*/ 5845059 w 19135506"/>
              <a:gd name="T49" fmla="*/ 498697 h 3938179"/>
              <a:gd name="T50" fmla="*/ 5897718 w 19135506"/>
              <a:gd name="T51" fmla="*/ 449445 h 3938179"/>
              <a:gd name="T52" fmla="*/ 5969429 w 19135506"/>
              <a:gd name="T53" fmla="*/ 618826 h 3938179"/>
              <a:gd name="T54" fmla="*/ 6037961 w 19135506"/>
              <a:gd name="T55" fmla="*/ 910951 h 3938179"/>
              <a:gd name="T56" fmla="*/ 6107759 w 19135506"/>
              <a:gd name="T57" fmla="*/ 996027 h 3938179"/>
              <a:gd name="T58" fmla="*/ 6314297 w 19135506"/>
              <a:gd name="T59" fmla="*/ 895418 h 3938179"/>
              <a:gd name="T60" fmla="*/ 6685332 w 19135506"/>
              <a:gd name="T61" fmla="*/ 855492 h 3938179"/>
              <a:gd name="T62" fmla="*/ 6820217 w 19135506"/>
              <a:gd name="T63" fmla="*/ 1019460 h 3938179"/>
              <a:gd name="T64" fmla="*/ 7051066 w 19135506"/>
              <a:gd name="T65" fmla="*/ 899211 h 3938179"/>
              <a:gd name="T66" fmla="*/ 7124421 w 19135506"/>
              <a:gd name="T67" fmla="*/ 1018185 h 3938179"/>
              <a:gd name="T68" fmla="*/ 7339933 w 19135506"/>
              <a:gd name="T69" fmla="*/ 1231597 h 3938179"/>
              <a:gd name="T70" fmla="*/ 7466661 w 19135506"/>
              <a:gd name="T71" fmla="*/ 1261135 h 3938179"/>
              <a:gd name="T72" fmla="*/ 7594456 w 19135506"/>
              <a:gd name="T73" fmla="*/ 1264741 h 3938179"/>
              <a:gd name="T74" fmla="*/ 7873436 w 19135506"/>
              <a:gd name="T75" fmla="*/ 1073279 h 3938179"/>
              <a:gd name="T76" fmla="*/ 8006599 w 19135506"/>
              <a:gd name="T77" fmla="*/ 1175902 h 3938179"/>
              <a:gd name="T78" fmla="*/ 8090322 w 19135506"/>
              <a:gd name="T79" fmla="*/ 1341663 h 3938179"/>
              <a:gd name="T80" fmla="*/ 8130390 w 19135506"/>
              <a:gd name="T81" fmla="*/ 1679575 h 3938179"/>
              <a:gd name="T82" fmla="*/ 36815 w 19135506"/>
              <a:gd name="T83" fmla="*/ 1554165 h 3938179"/>
              <a:gd name="T84" fmla="*/ 327366 w 19135506"/>
              <a:gd name="T85" fmla="*/ 1380833 h 3938179"/>
              <a:gd name="T86" fmla="*/ 550267 w 19135506"/>
              <a:gd name="T87" fmla="*/ 1591511 h 3938179"/>
              <a:gd name="T88" fmla="*/ 710481 w 19135506"/>
              <a:gd name="T89" fmla="*/ 1352359 h 3938179"/>
              <a:gd name="T90" fmla="*/ 952113 w 19135506"/>
              <a:gd name="T91" fmla="*/ 1257275 h 3938179"/>
              <a:gd name="T92" fmla="*/ 1167517 w 19135506"/>
              <a:gd name="T93" fmla="*/ 1352063 h 3938179"/>
              <a:gd name="T94" fmla="*/ 1288163 w 19135506"/>
              <a:gd name="T95" fmla="*/ 1032686 h 3938179"/>
              <a:gd name="T96" fmla="*/ 1539064 w 19135506"/>
              <a:gd name="T97" fmla="*/ 906565 h 3938179"/>
              <a:gd name="T98" fmla="*/ 1643771 w 19135506"/>
              <a:gd name="T99" fmla="*/ 1180475 h 3938179"/>
              <a:gd name="T100" fmla="*/ 1691217 w 19135506"/>
              <a:gd name="T101" fmla="*/ 1165629 h 3938179"/>
              <a:gd name="T102" fmla="*/ 1780030 w 19135506"/>
              <a:gd name="T103" fmla="*/ 1207465 h 3938179"/>
              <a:gd name="T104" fmla="*/ 1924021 w 19135506"/>
              <a:gd name="T105" fmla="*/ 508659 h 3938179"/>
              <a:gd name="T106" fmla="*/ 2030950 w 19135506"/>
              <a:gd name="T107" fmla="*/ 971353 h 3938179"/>
              <a:gd name="T108" fmla="*/ 2116904 w 19135506"/>
              <a:gd name="T109" fmla="*/ 1152848 h 3938179"/>
              <a:gd name="T110" fmla="*/ 2290064 w 19135506"/>
              <a:gd name="T111" fmla="*/ 965506 h 3938179"/>
              <a:gd name="T112" fmla="*/ 2380981 w 19135506"/>
              <a:gd name="T113" fmla="*/ 966241 h 3938179"/>
              <a:gd name="T114" fmla="*/ 2509756 w 19135506"/>
              <a:gd name="T115" fmla="*/ 1083982 h 3938179"/>
              <a:gd name="T116" fmla="*/ 2660662 w 19135506"/>
              <a:gd name="T117" fmla="*/ 175141 h 393817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9135506"/>
              <a:gd name="T178" fmla="*/ 0 h 3938179"/>
              <a:gd name="T179" fmla="*/ 19135506 w 19135506"/>
              <a:gd name="T180" fmla="*/ 3938179 h 393817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9135506" h="3938179">
                <a:moveTo>
                  <a:pt x="6319584" y="0"/>
                </a:moveTo>
                <a:lnTo>
                  <a:pt x="6354329" y="0"/>
                </a:lnTo>
                <a:lnTo>
                  <a:pt x="6354329" y="316483"/>
                </a:lnTo>
                <a:lnTo>
                  <a:pt x="6369961" y="316483"/>
                </a:lnTo>
                <a:lnTo>
                  <a:pt x="6369961" y="339400"/>
                </a:lnTo>
                <a:lnTo>
                  <a:pt x="6385783" y="339400"/>
                </a:lnTo>
                <a:lnTo>
                  <a:pt x="6385783" y="355114"/>
                </a:lnTo>
                <a:lnTo>
                  <a:pt x="6401890" y="355114"/>
                </a:lnTo>
                <a:lnTo>
                  <a:pt x="6401890" y="384400"/>
                </a:lnTo>
                <a:lnTo>
                  <a:pt x="6432022" y="384400"/>
                </a:lnTo>
                <a:lnTo>
                  <a:pt x="6432022" y="410662"/>
                </a:lnTo>
                <a:lnTo>
                  <a:pt x="6460211" y="410662"/>
                </a:lnTo>
                <a:lnTo>
                  <a:pt x="6460211" y="648473"/>
                </a:lnTo>
                <a:lnTo>
                  <a:pt x="6515492" y="648473"/>
                </a:lnTo>
                <a:lnTo>
                  <a:pt x="6515492" y="667492"/>
                </a:lnTo>
                <a:lnTo>
                  <a:pt x="6534331" y="667492"/>
                </a:lnTo>
                <a:lnTo>
                  <a:pt x="6534331" y="818313"/>
                </a:lnTo>
                <a:lnTo>
                  <a:pt x="6564496" y="818313"/>
                </a:lnTo>
                <a:lnTo>
                  <a:pt x="6564496" y="1099760"/>
                </a:lnTo>
                <a:lnTo>
                  <a:pt x="6589473" y="1099760"/>
                </a:lnTo>
                <a:lnTo>
                  <a:pt x="6589473" y="1065371"/>
                </a:lnTo>
                <a:lnTo>
                  <a:pt x="6622386" y="1065371"/>
                </a:lnTo>
                <a:lnTo>
                  <a:pt x="6622386" y="1033136"/>
                </a:lnTo>
                <a:lnTo>
                  <a:pt x="6654607" y="1033136"/>
                </a:lnTo>
                <a:lnTo>
                  <a:pt x="6654607" y="998898"/>
                </a:lnTo>
                <a:lnTo>
                  <a:pt x="6680488" y="998898"/>
                </a:lnTo>
                <a:lnTo>
                  <a:pt x="6680488" y="977694"/>
                </a:lnTo>
                <a:lnTo>
                  <a:pt x="6701683" y="977694"/>
                </a:lnTo>
                <a:lnTo>
                  <a:pt x="6701683" y="927363"/>
                </a:lnTo>
                <a:lnTo>
                  <a:pt x="6718882" y="927363"/>
                </a:lnTo>
                <a:lnTo>
                  <a:pt x="6718882" y="739185"/>
                </a:lnTo>
                <a:lnTo>
                  <a:pt x="6757099" y="739185"/>
                </a:lnTo>
                <a:lnTo>
                  <a:pt x="6757099" y="927363"/>
                </a:lnTo>
                <a:lnTo>
                  <a:pt x="6764219" y="927363"/>
                </a:lnTo>
                <a:lnTo>
                  <a:pt x="6764219" y="977694"/>
                </a:lnTo>
                <a:lnTo>
                  <a:pt x="6791055" y="977694"/>
                </a:lnTo>
                <a:lnTo>
                  <a:pt x="6791055" y="1025880"/>
                </a:lnTo>
                <a:lnTo>
                  <a:pt x="6806253" y="1025880"/>
                </a:lnTo>
                <a:lnTo>
                  <a:pt x="6806253" y="1049254"/>
                </a:lnTo>
                <a:lnTo>
                  <a:pt x="6819501" y="1049254"/>
                </a:lnTo>
                <a:lnTo>
                  <a:pt x="6819501" y="1092459"/>
                </a:lnTo>
                <a:lnTo>
                  <a:pt x="6839583" y="1092459"/>
                </a:lnTo>
                <a:lnTo>
                  <a:pt x="6839583" y="1126848"/>
                </a:lnTo>
                <a:lnTo>
                  <a:pt x="6859609" y="1126848"/>
                </a:lnTo>
                <a:lnTo>
                  <a:pt x="6859609" y="1163504"/>
                </a:lnTo>
                <a:lnTo>
                  <a:pt x="6870111" y="1163504"/>
                </a:lnTo>
                <a:lnTo>
                  <a:pt x="6870111" y="1193472"/>
                </a:lnTo>
                <a:lnTo>
                  <a:pt x="6886710" y="1193472"/>
                </a:lnTo>
                <a:lnTo>
                  <a:pt x="6886710" y="1241070"/>
                </a:lnTo>
                <a:lnTo>
                  <a:pt x="6916818" y="1241070"/>
                </a:lnTo>
                <a:lnTo>
                  <a:pt x="6916818" y="1288668"/>
                </a:lnTo>
                <a:lnTo>
                  <a:pt x="6960129" y="1288668"/>
                </a:lnTo>
                <a:lnTo>
                  <a:pt x="6960129" y="1886191"/>
                </a:lnTo>
                <a:lnTo>
                  <a:pt x="6989671" y="1886191"/>
                </a:lnTo>
                <a:lnTo>
                  <a:pt x="6989671" y="1920580"/>
                </a:lnTo>
                <a:lnTo>
                  <a:pt x="7012253" y="1920580"/>
                </a:lnTo>
                <a:lnTo>
                  <a:pt x="7012253" y="1981768"/>
                </a:lnTo>
                <a:lnTo>
                  <a:pt x="7029883" y="1981768"/>
                </a:lnTo>
                <a:lnTo>
                  <a:pt x="7029883" y="2075133"/>
                </a:lnTo>
                <a:lnTo>
                  <a:pt x="7046855" y="2075133"/>
                </a:lnTo>
                <a:lnTo>
                  <a:pt x="7046855" y="2513674"/>
                </a:lnTo>
                <a:lnTo>
                  <a:pt x="7097072" y="2513674"/>
                </a:lnTo>
                <a:lnTo>
                  <a:pt x="7097072" y="2455847"/>
                </a:lnTo>
                <a:lnTo>
                  <a:pt x="7123518" y="2455847"/>
                </a:lnTo>
                <a:lnTo>
                  <a:pt x="7123518" y="2387208"/>
                </a:lnTo>
                <a:lnTo>
                  <a:pt x="7152441" y="2387208"/>
                </a:lnTo>
                <a:lnTo>
                  <a:pt x="7152441" y="2313179"/>
                </a:lnTo>
                <a:lnTo>
                  <a:pt x="7169286" y="2313179"/>
                </a:lnTo>
                <a:lnTo>
                  <a:pt x="7169286" y="2283792"/>
                </a:lnTo>
                <a:lnTo>
                  <a:pt x="7186283" y="2283792"/>
                </a:lnTo>
                <a:lnTo>
                  <a:pt x="7186283" y="2251411"/>
                </a:lnTo>
                <a:lnTo>
                  <a:pt x="7203653" y="2251411"/>
                </a:lnTo>
                <a:lnTo>
                  <a:pt x="7203653" y="2283792"/>
                </a:lnTo>
                <a:lnTo>
                  <a:pt x="7220650" y="2283792"/>
                </a:lnTo>
                <a:lnTo>
                  <a:pt x="7220650" y="2313179"/>
                </a:lnTo>
                <a:lnTo>
                  <a:pt x="7235034" y="2313179"/>
                </a:lnTo>
                <a:lnTo>
                  <a:pt x="7235034" y="2345559"/>
                </a:lnTo>
                <a:lnTo>
                  <a:pt x="7267664" y="2345559"/>
                </a:lnTo>
                <a:lnTo>
                  <a:pt x="7267664" y="2407034"/>
                </a:lnTo>
                <a:lnTo>
                  <a:pt x="7301127" y="2407034"/>
                </a:lnTo>
                <a:lnTo>
                  <a:pt x="7301127" y="2467288"/>
                </a:lnTo>
                <a:lnTo>
                  <a:pt x="7330066" y="2467288"/>
                </a:lnTo>
                <a:lnTo>
                  <a:pt x="7330066" y="2525471"/>
                </a:lnTo>
                <a:lnTo>
                  <a:pt x="7366102" y="2525471"/>
                </a:lnTo>
                <a:lnTo>
                  <a:pt x="7366102" y="2577376"/>
                </a:lnTo>
                <a:lnTo>
                  <a:pt x="7395646" y="2577376"/>
                </a:lnTo>
                <a:lnTo>
                  <a:pt x="7395646" y="2671388"/>
                </a:lnTo>
                <a:lnTo>
                  <a:pt x="7464760" y="2671388"/>
                </a:lnTo>
                <a:lnTo>
                  <a:pt x="7464760" y="2810898"/>
                </a:lnTo>
                <a:lnTo>
                  <a:pt x="7485849" y="2810898"/>
                </a:lnTo>
                <a:lnTo>
                  <a:pt x="7485849" y="2829917"/>
                </a:lnTo>
                <a:lnTo>
                  <a:pt x="7683404" y="2829917"/>
                </a:lnTo>
                <a:lnTo>
                  <a:pt x="7683404" y="2787266"/>
                </a:lnTo>
                <a:lnTo>
                  <a:pt x="7728750" y="2787266"/>
                </a:lnTo>
                <a:lnTo>
                  <a:pt x="7728750" y="2297834"/>
                </a:lnTo>
                <a:lnTo>
                  <a:pt x="7959101" y="2297834"/>
                </a:lnTo>
                <a:lnTo>
                  <a:pt x="7959101" y="2268896"/>
                </a:lnTo>
                <a:lnTo>
                  <a:pt x="7971553" y="2268896"/>
                </a:lnTo>
                <a:lnTo>
                  <a:pt x="7971553" y="2230947"/>
                </a:lnTo>
                <a:lnTo>
                  <a:pt x="8007769" y="2230947"/>
                </a:lnTo>
                <a:lnTo>
                  <a:pt x="8007769" y="2184280"/>
                </a:lnTo>
                <a:lnTo>
                  <a:pt x="8468472" y="2184280"/>
                </a:lnTo>
                <a:lnTo>
                  <a:pt x="8468472" y="2197978"/>
                </a:lnTo>
                <a:lnTo>
                  <a:pt x="8509244" y="2197978"/>
                </a:lnTo>
                <a:lnTo>
                  <a:pt x="8509244" y="2216997"/>
                </a:lnTo>
                <a:lnTo>
                  <a:pt x="8530734" y="2216997"/>
                </a:lnTo>
                <a:lnTo>
                  <a:pt x="8530734" y="2243731"/>
                </a:lnTo>
                <a:lnTo>
                  <a:pt x="8559315" y="2243731"/>
                </a:lnTo>
                <a:lnTo>
                  <a:pt x="8559315" y="2353512"/>
                </a:lnTo>
                <a:lnTo>
                  <a:pt x="8698824" y="2353512"/>
                </a:lnTo>
                <a:lnTo>
                  <a:pt x="8698824" y="2268897"/>
                </a:lnTo>
                <a:lnTo>
                  <a:pt x="8814000" y="2268897"/>
                </a:lnTo>
                <a:lnTo>
                  <a:pt x="8814000" y="2119653"/>
                </a:lnTo>
                <a:lnTo>
                  <a:pt x="9026510" y="2119653"/>
                </a:lnTo>
                <a:lnTo>
                  <a:pt x="9026510" y="2268897"/>
                </a:lnTo>
                <a:lnTo>
                  <a:pt x="9026510" y="2297835"/>
                </a:lnTo>
                <a:lnTo>
                  <a:pt x="9108806" y="2297835"/>
                </a:lnTo>
                <a:lnTo>
                  <a:pt x="9108806" y="2437606"/>
                </a:lnTo>
                <a:lnTo>
                  <a:pt x="9141686" y="2437606"/>
                </a:lnTo>
                <a:lnTo>
                  <a:pt x="9141686" y="2577377"/>
                </a:lnTo>
                <a:lnTo>
                  <a:pt x="9173913" y="2577377"/>
                </a:lnTo>
                <a:lnTo>
                  <a:pt x="9173913" y="2655211"/>
                </a:lnTo>
                <a:lnTo>
                  <a:pt x="9226037" y="2655211"/>
                </a:lnTo>
                <a:lnTo>
                  <a:pt x="9226037" y="2623327"/>
                </a:lnTo>
                <a:lnTo>
                  <a:pt x="9244019" y="2623327"/>
                </a:lnTo>
                <a:lnTo>
                  <a:pt x="9244019" y="2593935"/>
                </a:lnTo>
                <a:lnTo>
                  <a:pt x="9259890" y="2593935"/>
                </a:lnTo>
                <a:lnTo>
                  <a:pt x="9259890" y="2573651"/>
                </a:lnTo>
                <a:lnTo>
                  <a:pt x="9316232" y="2573651"/>
                </a:lnTo>
                <a:lnTo>
                  <a:pt x="9316232" y="2539103"/>
                </a:lnTo>
                <a:lnTo>
                  <a:pt x="9438547" y="2539103"/>
                </a:lnTo>
                <a:lnTo>
                  <a:pt x="9438547" y="2573651"/>
                </a:lnTo>
                <a:lnTo>
                  <a:pt x="9462881" y="2573651"/>
                </a:lnTo>
                <a:lnTo>
                  <a:pt x="9462881" y="2593598"/>
                </a:lnTo>
                <a:lnTo>
                  <a:pt x="9504779" y="2593598"/>
                </a:lnTo>
                <a:lnTo>
                  <a:pt x="9504779" y="2579547"/>
                </a:lnTo>
                <a:lnTo>
                  <a:pt x="9535775" y="2579547"/>
                </a:lnTo>
                <a:lnTo>
                  <a:pt x="9535775" y="2548438"/>
                </a:lnTo>
                <a:lnTo>
                  <a:pt x="9769854" y="2548438"/>
                </a:lnTo>
                <a:lnTo>
                  <a:pt x="9769854" y="2610542"/>
                </a:lnTo>
                <a:lnTo>
                  <a:pt x="9947684" y="2610542"/>
                </a:lnTo>
                <a:lnTo>
                  <a:pt x="9947684" y="2736611"/>
                </a:lnTo>
                <a:lnTo>
                  <a:pt x="10000832" y="2736611"/>
                </a:lnTo>
                <a:lnTo>
                  <a:pt x="10000832" y="2388321"/>
                </a:lnTo>
                <a:lnTo>
                  <a:pt x="10034600" y="2388321"/>
                </a:lnTo>
                <a:lnTo>
                  <a:pt x="10034600" y="2356755"/>
                </a:lnTo>
                <a:lnTo>
                  <a:pt x="10050084" y="2356755"/>
                </a:lnTo>
                <a:lnTo>
                  <a:pt x="10050084" y="2315516"/>
                </a:lnTo>
                <a:lnTo>
                  <a:pt x="10067327" y="2315516"/>
                </a:lnTo>
                <a:lnTo>
                  <a:pt x="10067327" y="2040937"/>
                </a:lnTo>
                <a:lnTo>
                  <a:pt x="10082395" y="2040937"/>
                </a:lnTo>
                <a:lnTo>
                  <a:pt x="10082395" y="2027316"/>
                </a:lnTo>
                <a:lnTo>
                  <a:pt x="10112025" y="2027316"/>
                </a:lnTo>
                <a:lnTo>
                  <a:pt x="10112025" y="1791012"/>
                </a:lnTo>
                <a:lnTo>
                  <a:pt x="10153717" y="1791012"/>
                </a:lnTo>
                <a:lnTo>
                  <a:pt x="10153717" y="2027316"/>
                </a:lnTo>
                <a:lnTo>
                  <a:pt x="10171076" y="2027316"/>
                </a:lnTo>
                <a:lnTo>
                  <a:pt x="10171076" y="2040937"/>
                </a:lnTo>
                <a:lnTo>
                  <a:pt x="10183415" y="2040937"/>
                </a:lnTo>
                <a:lnTo>
                  <a:pt x="10183415" y="2238405"/>
                </a:lnTo>
                <a:lnTo>
                  <a:pt x="10214311" y="2238405"/>
                </a:lnTo>
                <a:lnTo>
                  <a:pt x="10214311" y="2278506"/>
                </a:lnTo>
                <a:lnTo>
                  <a:pt x="10242721" y="2278506"/>
                </a:lnTo>
                <a:lnTo>
                  <a:pt x="10242721" y="2315516"/>
                </a:lnTo>
                <a:lnTo>
                  <a:pt x="10245675" y="2315516"/>
                </a:lnTo>
                <a:lnTo>
                  <a:pt x="10245675" y="2321757"/>
                </a:lnTo>
                <a:lnTo>
                  <a:pt x="10260855" y="2321757"/>
                </a:lnTo>
                <a:lnTo>
                  <a:pt x="10260855" y="2351382"/>
                </a:lnTo>
                <a:lnTo>
                  <a:pt x="10283960" y="2351382"/>
                </a:lnTo>
                <a:lnTo>
                  <a:pt x="10283960" y="2554305"/>
                </a:lnTo>
                <a:lnTo>
                  <a:pt x="10295558" y="2554305"/>
                </a:lnTo>
                <a:lnTo>
                  <a:pt x="10295558" y="2571391"/>
                </a:lnTo>
                <a:lnTo>
                  <a:pt x="10444133" y="2571391"/>
                </a:lnTo>
                <a:lnTo>
                  <a:pt x="10444133" y="2607108"/>
                </a:lnTo>
                <a:lnTo>
                  <a:pt x="10509734" y="2607108"/>
                </a:lnTo>
                <a:lnTo>
                  <a:pt x="10509734" y="2637020"/>
                </a:lnTo>
                <a:lnTo>
                  <a:pt x="10532929" y="2637020"/>
                </a:lnTo>
                <a:lnTo>
                  <a:pt x="10532929" y="2672886"/>
                </a:lnTo>
                <a:lnTo>
                  <a:pt x="10617532" y="2672886"/>
                </a:lnTo>
                <a:lnTo>
                  <a:pt x="10617532" y="2632774"/>
                </a:lnTo>
                <a:lnTo>
                  <a:pt x="10643128" y="2632774"/>
                </a:lnTo>
                <a:lnTo>
                  <a:pt x="10643128" y="2552816"/>
                </a:lnTo>
                <a:lnTo>
                  <a:pt x="10667686" y="2552816"/>
                </a:lnTo>
                <a:lnTo>
                  <a:pt x="10667686" y="2442411"/>
                </a:lnTo>
                <a:lnTo>
                  <a:pt x="10737430" y="2442411"/>
                </a:lnTo>
                <a:lnTo>
                  <a:pt x="10737430" y="2289074"/>
                </a:lnTo>
                <a:lnTo>
                  <a:pt x="10767088" y="2289074"/>
                </a:lnTo>
                <a:lnTo>
                  <a:pt x="10767088" y="2254766"/>
                </a:lnTo>
                <a:lnTo>
                  <a:pt x="10790857" y="2254766"/>
                </a:lnTo>
                <a:lnTo>
                  <a:pt x="10790857" y="2133566"/>
                </a:lnTo>
                <a:lnTo>
                  <a:pt x="10821011" y="2133566"/>
                </a:lnTo>
                <a:lnTo>
                  <a:pt x="10821011" y="2025610"/>
                </a:lnTo>
                <a:lnTo>
                  <a:pt x="10855220" y="2025610"/>
                </a:lnTo>
                <a:lnTo>
                  <a:pt x="10855220" y="1940783"/>
                </a:lnTo>
                <a:lnTo>
                  <a:pt x="10898250" y="1940783"/>
                </a:lnTo>
                <a:lnTo>
                  <a:pt x="10898250" y="1839684"/>
                </a:lnTo>
                <a:lnTo>
                  <a:pt x="11256137" y="1839684"/>
                </a:lnTo>
                <a:lnTo>
                  <a:pt x="11256137" y="1940992"/>
                </a:lnTo>
                <a:lnTo>
                  <a:pt x="11288268" y="1940992"/>
                </a:lnTo>
                <a:lnTo>
                  <a:pt x="11288268" y="2001263"/>
                </a:lnTo>
                <a:lnTo>
                  <a:pt x="11310880" y="2001263"/>
                </a:lnTo>
                <a:lnTo>
                  <a:pt x="11310880" y="2107633"/>
                </a:lnTo>
                <a:lnTo>
                  <a:pt x="11345465" y="2107633"/>
                </a:lnTo>
                <a:lnTo>
                  <a:pt x="11345465" y="2282390"/>
                </a:lnTo>
                <a:lnTo>
                  <a:pt x="11376523" y="2282390"/>
                </a:lnTo>
                <a:lnTo>
                  <a:pt x="11376523" y="2401984"/>
                </a:lnTo>
                <a:lnTo>
                  <a:pt x="11399203" y="2401984"/>
                </a:lnTo>
                <a:lnTo>
                  <a:pt x="11399203" y="2533507"/>
                </a:lnTo>
                <a:lnTo>
                  <a:pt x="11423397" y="2533507"/>
                </a:lnTo>
                <a:lnTo>
                  <a:pt x="11423397" y="2564451"/>
                </a:lnTo>
                <a:lnTo>
                  <a:pt x="11447590" y="2564451"/>
                </a:lnTo>
                <a:lnTo>
                  <a:pt x="11447590" y="2510229"/>
                </a:lnTo>
                <a:lnTo>
                  <a:pt x="11483303" y="2510229"/>
                </a:lnTo>
                <a:lnTo>
                  <a:pt x="11483303" y="2458114"/>
                </a:lnTo>
                <a:lnTo>
                  <a:pt x="11506653" y="2458114"/>
                </a:lnTo>
                <a:lnTo>
                  <a:pt x="11506653" y="2233760"/>
                </a:lnTo>
                <a:lnTo>
                  <a:pt x="11537922" y="2233760"/>
                </a:lnTo>
                <a:lnTo>
                  <a:pt x="11537922" y="2458114"/>
                </a:lnTo>
                <a:lnTo>
                  <a:pt x="11561273" y="2458114"/>
                </a:lnTo>
                <a:lnTo>
                  <a:pt x="11561273" y="2510229"/>
                </a:lnTo>
                <a:lnTo>
                  <a:pt x="11596986" y="2510229"/>
                </a:lnTo>
                <a:lnTo>
                  <a:pt x="11596986" y="2554405"/>
                </a:lnTo>
                <a:lnTo>
                  <a:pt x="11626796" y="2554405"/>
                </a:lnTo>
                <a:lnTo>
                  <a:pt x="11626796" y="2591693"/>
                </a:lnTo>
                <a:lnTo>
                  <a:pt x="11656050" y="2591693"/>
                </a:lnTo>
                <a:lnTo>
                  <a:pt x="11656050" y="2900381"/>
                </a:lnTo>
                <a:lnTo>
                  <a:pt x="11707155" y="2900381"/>
                </a:lnTo>
                <a:lnTo>
                  <a:pt x="11707155" y="2572489"/>
                </a:lnTo>
                <a:lnTo>
                  <a:pt x="11729414" y="2572489"/>
                </a:lnTo>
                <a:lnTo>
                  <a:pt x="11729414" y="1346803"/>
                </a:lnTo>
                <a:lnTo>
                  <a:pt x="11762517" y="1346803"/>
                </a:lnTo>
                <a:lnTo>
                  <a:pt x="11762517" y="1228203"/>
                </a:lnTo>
                <a:lnTo>
                  <a:pt x="11788935" y="1228203"/>
                </a:lnTo>
                <a:lnTo>
                  <a:pt x="11788935" y="1190159"/>
                </a:lnTo>
                <a:lnTo>
                  <a:pt x="11800933" y="1190159"/>
                </a:lnTo>
                <a:lnTo>
                  <a:pt x="11800933" y="1181592"/>
                </a:lnTo>
                <a:lnTo>
                  <a:pt x="12000670" y="1181592"/>
                </a:lnTo>
                <a:lnTo>
                  <a:pt x="12000670" y="1190159"/>
                </a:lnTo>
                <a:lnTo>
                  <a:pt x="12000670" y="1228203"/>
                </a:lnTo>
                <a:lnTo>
                  <a:pt x="12012668" y="1228203"/>
                </a:lnTo>
                <a:lnTo>
                  <a:pt x="12012668" y="1346803"/>
                </a:lnTo>
                <a:lnTo>
                  <a:pt x="12044125" y="1346803"/>
                </a:lnTo>
                <a:lnTo>
                  <a:pt x="12044125" y="2131891"/>
                </a:lnTo>
                <a:lnTo>
                  <a:pt x="12051301" y="2131891"/>
                </a:lnTo>
                <a:lnTo>
                  <a:pt x="12051301" y="2160131"/>
                </a:lnTo>
                <a:lnTo>
                  <a:pt x="12067779" y="2160131"/>
                </a:lnTo>
                <a:lnTo>
                  <a:pt x="12067779" y="2150364"/>
                </a:lnTo>
                <a:lnTo>
                  <a:pt x="12086252" y="2131891"/>
                </a:lnTo>
                <a:lnTo>
                  <a:pt x="12213966" y="2131891"/>
                </a:lnTo>
                <a:lnTo>
                  <a:pt x="12232439" y="2150364"/>
                </a:lnTo>
                <a:lnTo>
                  <a:pt x="12232439" y="2160131"/>
                </a:lnTo>
                <a:lnTo>
                  <a:pt x="12268355" y="2160131"/>
                </a:lnTo>
                <a:lnTo>
                  <a:pt x="12268355" y="2196980"/>
                </a:lnTo>
                <a:lnTo>
                  <a:pt x="12290198" y="2196980"/>
                </a:lnTo>
                <a:lnTo>
                  <a:pt x="12290199" y="2196980"/>
                </a:lnTo>
                <a:lnTo>
                  <a:pt x="12290199" y="2225219"/>
                </a:lnTo>
                <a:lnTo>
                  <a:pt x="12333389" y="2225219"/>
                </a:lnTo>
                <a:lnTo>
                  <a:pt x="12333389" y="2481795"/>
                </a:lnTo>
                <a:lnTo>
                  <a:pt x="12441243" y="2481795"/>
                </a:lnTo>
                <a:lnTo>
                  <a:pt x="12441243" y="2453494"/>
                </a:lnTo>
                <a:lnTo>
                  <a:pt x="12482965" y="2453494"/>
                </a:lnTo>
                <a:lnTo>
                  <a:pt x="12482965" y="2135997"/>
                </a:lnTo>
                <a:lnTo>
                  <a:pt x="12503282" y="2135997"/>
                </a:lnTo>
                <a:lnTo>
                  <a:pt x="12503282" y="2099529"/>
                </a:lnTo>
                <a:lnTo>
                  <a:pt x="12533260" y="2099529"/>
                </a:lnTo>
                <a:lnTo>
                  <a:pt x="12533260" y="2063063"/>
                </a:lnTo>
                <a:lnTo>
                  <a:pt x="12682979" y="2063063"/>
                </a:lnTo>
                <a:lnTo>
                  <a:pt x="12682979" y="2099529"/>
                </a:lnTo>
                <a:lnTo>
                  <a:pt x="12756769" y="2099529"/>
                </a:lnTo>
                <a:lnTo>
                  <a:pt x="12756769" y="2420686"/>
                </a:lnTo>
                <a:lnTo>
                  <a:pt x="12791146" y="2420686"/>
                </a:lnTo>
                <a:lnTo>
                  <a:pt x="12791146" y="2225219"/>
                </a:lnTo>
                <a:lnTo>
                  <a:pt x="12832556" y="2225219"/>
                </a:lnTo>
                <a:lnTo>
                  <a:pt x="12832556" y="2131890"/>
                </a:lnTo>
                <a:lnTo>
                  <a:pt x="12862851" y="2131890"/>
                </a:lnTo>
                <a:lnTo>
                  <a:pt x="12862851" y="2099529"/>
                </a:lnTo>
                <a:lnTo>
                  <a:pt x="12880771" y="2099529"/>
                </a:lnTo>
                <a:lnTo>
                  <a:pt x="12880771" y="2063063"/>
                </a:lnTo>
                <a:lnTo>
                  <a:pt x="13012571" y="2063063"/>
                </a:lnTo>
                <a:lnTo>
                  <a:pt x="13012571" y="2099529"/>
                </a:lnTo>
                <a:lnTo>
                  <a:pt x="13044870" y="2099529"/>
                </a:lnTo>
                <a:lnTo>
                  <a:pt x="13044870" y="2131891"/>
                </a:lnTo>
                <a:lnTo>
                  <a:pt x="13070899" y="2131891"/>
                </a:lnTo>
                <a:lnTo>
                  <a:pt x="13070899" y="2233829"/>
                </a:lnTo>
                <a:lnTo>
                  <a:pt x="13122652" y="2233829"/>
                </a:lnTo>
                <a:lnTo>
                  <a:pt x="13122652" y="2261239"/>
                </a:lnTo>
                <a:lnTo>
                  <a:pt x="13134961" y="2261239"/>
                </a:lnTo>
                <a:lnTo>
                  <a:pt x="13134961" y="2322279"/>
                </a:lnTo>
                <a:lnTo>
                  <a:pt x="13296300" y="2322279"/>
                </a:lnTo>
                <a:lnTo>
                  <a:pt x="13296300" y="2322278"/>
                </a:lnTo>
                <a:lnTo>
                  <a:pt x="13296299" y="2322278"/>
                </a:lnTo>
                <a:lnTo>
                  <a:pt x="13296299" y="2186441"/>
                </a:lnTo>
                <a:lnTo>
                  <a:pt x="13296299" y="1319571"/>
                </a:lnTo>
                <a:lnTo>
                  <a:pt x="13296299" y="1189176"/>
                </a:lnTo>
                <a:lnTo>
                  <a:pt x="13329212" y="1189176"/>
                </a:lnTo>
                <a:lnTo>
                  <a:pt x="13329212" y="944714"/>
                </a:lnTo>
                <a:lnTo>
                  <a:pt x="13365590" y="944714"/>
                </a:lnTo>
                <a:lnTo>
                  <a:pt x="13365590" y="817109"/>
                </a:lnTo>
                <a:lnTo>
                  <a:pt x="13393460" y="817109"/>
                </a:lnTo>
                <a:lnTo>
                  <a:pt x="13393460" y="593980"/>
                </a:lnTo>
                <a:lnTo>
                  <a:pt x="13420895" y="593980"/>
                </a:lnTo>
                <a:lnTo>
                  <a:pt x="13420895" y="561289"/>
                </a:lnTo>
                <a:lnTo>
                  <a:pt x="13448435" y="561289"/>
                </a:lnTo>
                <a:lnTo>
                  <a:pt x="13448435" y="534615"/>
                </a:lnTo>
                <a:lnTo>
                  <a:pt x="13466637" y="534615"/>
                </a:lnTo>
                <a:lnTo>
                  <a:pt x="13466637" y="495809"/>
                </a:lnTo>
                <a:lnTo>
                  <a:pt x="13475295" y="495809"/>
                </a:lnTo>
                <a:lnTo>
                  <a:pt x="13475295" y="271203"/>
                </a:lnTo>
                <a:lnTo>
                  <a:pt x="13506564" y="271203"/>
                </a:lnTo>
                <a:lnTo>
                  <a:pt x="13506564" y="495809"/>
                </a:lnTo>
                <a:lnTo>
                  <a:pt x="13515221" y="495809"/>
                </a:lnTo>
                <a:lnTo>
                  <a:pt x="13515221" y="534615"/>
                </a:lnTo>
                <a:lnTo>
                  <a:pt x="13539326" y="534615"/>
                </a:lnTo>
                <a:lnTo>
                  <a:pt x="13539326" y="569950"/>
                </a:lnTo>
                <a:lnTo>
                  <a:pt x="13552866" y="569950"/>
                </a:lnTo>
                <a:lnTo>
                  <a:pt x="13552866" y="587873"/>
                </a:lnTo>
                <a:lnTo>
                  <a:pt x="13578649" y="587873"/>
                </a:lnTo>
                <a:lnTo>
                  <a:pt x="13578649" y="785894"/>
                </a:lnTo>
                <a:lnTo>
                  <a:pt x="13615266" y="785894"/>
                </a:lnTo>
                <a:lnTo>
                  <a:pt x="13615266" y="817109"/>
                </a:lnTo>
                <a:lnTo>
                  <a:pt x="13639910" y="817109"/>
                </a:lnTo>
                <a:lnTo>
                  <a:pt x="13639910" y="944714"/>
                </a:lnTo>
                <a:lnTo>
                  <a:pt x="13670647" y="944714"/>
                </a:lnTo>
                <a:lnTo>
                  <a:pt x="13670647" y="1169319"/>
                </a:lnTo>
                <a:lnTo>
                  <a:pt x="13709971" y="1169319"/>
                </a:lnTo>
                <a:lnTo>
                  <a:pt x="13709971" y="1138685"/>
                </a:lnTo>
                <a:lnTo>
                  <a:pt x="13729030" y="1138685"/>
                </a:lnTo>
                <a:lnTo>
                  <a:pt x="13729030" y="1109885"/>
                </a:lnTo>
                <a:lnTo>
                  <a:pt x="13746547" y="1109885"/>
                </a:lnTo>
                <a:lnTo>
                  <a:pt x="13746547" y="1068399"/>
                </a:lnTo>
                <a:lnTo>
                  <a:pt x="13775370" y="1068399"/>
                </a:lnTo>
                <a:lnTo>
                  <a:pt x="13775370" y="1035897"/>
                </a:lnTo>
                <a:lnTo>
                  <a:pt x="13793371" y="1035897"/>
                </a:lnTo>
                <a:lnTo>
                  <a:pt x="13793371" y="881475"/>
                </a:lnTo>
                <a:lnTo>
                  <a:pt x="13824640" y="881475"/>
                </a:lnTo>
                <a:lnTo>
                  <a:pt x="13824640" y="1035897"/>
                </a:lnTo>
                <a:lnTo>
                  <a:pt x="13833485" y="1035897"/>
                </a:lnTo>
                <a:lnTo>
                  <a:pt x="13833485" y="1053836"/>
                </a:lnTo>
                <a:lnTo>
                  <a:pt x="13849881" y="1053836"/>
                </a:lnTo>
                <a:lnTo>
                  <a:pt x="13849881" y="1068399"/>
                </a:lnTo>
                <a:lnTo>
                  <a:pt x="13854302" y="1068399"/>
                </a:lnTo>
                <a:lnTo>
                  <a:pt x="13854302" y="1128787"/>
                </a:lnTo>
                <a:lnTo>
                  <a:pt x="13887828" y="1128787"/>
                </a:lnTo>
                <a:lnTo>
                  <a:pt x="13887828" y="1193780"/>
                </a:lnTo>
                <a:lnTo>
                  <a:pt x="13920012" y="1193780"/>
                </a:lnTo>
                <a:lnTo>
                  <a:pt x="13920012" y="1257940"/>
                </a:lnTo>
                <a:lnTo>
                  <a:pt x="13951850" y="1257940"/>
                </a:lnTo>
                <a:lnTo>
                  <a:pt x="13951850" y="1319571"/>
                </a:lnTo>
                <a:lnTo>
                  <a:pt x="13985625" y="1319571"/>
                </a:lnTo>
                <a:lnTo>
                  <a:pt x="13985625" y="1450990"/>
                </a:lnTo>
                <a:lnTo>
                  <a:pt x="14001689" y="1450990"/>
                </a:lnTo>
                <a:lnTo>
                  <a:pt x="14001689" y="1823645"/>
                </a:lnTo>
                <a:lnTo>
                  <a:pt x="14047894" y="1823645"/>
                </a:lnTo>
                <a:lnTo>
                  <a:pt x="14047894" y="1957793"/>
                </a:lnTo>
                <a:lnTo>
                  <a:pt x="14069863" y="1957793"/>
                </a:lnTo>
                <a:lnTo>
                  <a:pt x="14069863" y="2285796"/>
                </a:lnTo>
                <a:lnTo>
                  <a:pt x="14097737" y="2285796"/>
                </a:lnTo>
                <a:lnTo>
                  <a:pt x="14097737" y="2298955"/>
                </a:lnTo>
                <a:lnTo>
                  <a:pt x="14123580" y="2298955"/>
                </a:lnTo>
                <a:lnTo>
                  <a:pt x="14123580" y="2233829"/>
                </a:lnTo>
                <a:lnTo>
                  <a:pt x="14149076" y="2233829"/>
                </a:lnTo>
                <a:lnTo>
                  <a:pt x="14149076" y="2158090"/>
                </a:lnTo>
                <a:lnTo>
                  <a:pt x="14162436" y="2158090"/>
                </a:lnTo>
                <a:lnTo>
                  <a:pt x="14162436" y="2135951"/>
                </a:lnTo>
                <a:lnTo>
                  <a:pt x="14223273" y="2135951"/>
                </a:lnTo>
                <a:lnTo>
                  <a:pt x="14223273" y="2148595"/>
                </a:lnTo>
                <a:lnTo>
                  <a:pt x="14234272" y="2148595"/>
                </a:lnTo>
                <a:lnTo>
                  <a:pt x="14234272" y="2190653"/>
                </a:lnTo>
                <a:lnTo>
                  <a:pt x="14253692" y="2190653"/>
                </a:lnTo>
                <a:lnTo>
                  <a:pt x="14253692" y="2206714"/>
                </a:lnTo>
                <a:lnTo>
                  <a:pt x="14264690" y="2206714"/>
                </a:lnTo>
                <a:lnTo>
                  <a:pt x="14264690" y="2259290"/>
                </a:lnTo>
                <a:lnTo>
                  <a:pt x="14289500" y="2259290"/>
                </a:lnTo>
                <a:lnTo>
                  <a:pt x="14289500" y="2311866"/>
                </a:lnTo>
                <a:lnTo>
                  <a:pt x="14310844" y="2311866"/>
                </a:lnTo>
                <a:lnTo>
                  <a:pt x="14310844" y="2335432"/>
                </a:lnTo>
                <a:lnTo>
                  <a:pt x="14326150" y="2335432"/>
                </a:lnTo>
                <a:lnTo>
                  <a:pt x="14326150" y="2362074"/>
                </a:lnTo>
                <a:lnTo>
                  <a:pt x="14355564" y="2362074"/>
                </a:lnTo>
                <a:lnTo>
                  <a:pt x="14355564" y="2420686"/>
                </a:lnTo>
                <a:lnTo>
                  <a:pt x="14399093" y="2420686"/>
                </a:lnTo>
                <a:lnTo>
                  <a:pt x="14399093" y="2447684"/>
                </a:lnTo>
                <a:lnTo>
                  <a:pt x="14451959" y="2447684"/>
                </a:lnTo>
                <a:lnTo>
                  <a:pt x="14451959" y="2577032"/>
                </a:lnTo>
                <a:lnTo>
                  <a:pt x="14593471" y="2577032"/>
                </a:lnTo>
                <a:lnTo>
                  <a:pt x="14593471" y="2549622"/>
                </a:lnTo>
                <a:lnTo>
                  <a:pt x="14623330" y="2549622"/>
                </a:lnTo>
                <a:lnTo>
                  <a:pt x="14623330" y="2135951"/>
                </a:lnTo>
                <a:lnTo>
                  <a:pt x="14810599" y="2135951"/>
                </a:lnTo>
                <a:lnTo>
                  <a:pt x="14810599" y="2099529"/>
                </a:lnTo>
                <a:lnTo>
                  <a:pt x="14838474" y="2099529"/>
                </a:lnTo>
                <a:lnTo>
                  <a:pt x="14838474" y="2042564"/>
                </a:lnTo>
                <a:lnTo>
                  <a:pt x="15168129" y="2042564"/>
                </a:lnTo>
                <a:lnTo>
                  <a:pt x="15168129" y="2063063"/>
                </a:lnTo>
                <a:lnTo>
                  <a:pt x="15169161" y="2063063"/>
                </a:lnTo>
                <a:lnTo>
                  <a:pt x="15169161" y="2067055"/>
                </a:lnTo>
                <a:lnTo>
                  <a:pt x="15296875" y="2067055"/>
                </a:lnTo>
                <a:lnTo>
                  <a:pt x="15296875" y="2196980"/>
                </a:lnTo>
                <a:lnTo>
                  <a:pt x="15403186" y="2196980"/>
                </a:lnTo>
                <a:lnTo>
                  <a:pt x="15403186" y="2107150"/>
                </a:lnTo>
                <a:lnTo>
                  <a:pt x="15508410" y="2107150"/>
                </a:lnTo>
                <a:lnTo>
                  <a:pt x="15508410" y="2005912"/>
                </a:lnTo>
                <a:lnTo>
                  <a:pt x="15680887" y="2005912"/>
                </a:lnTo>
                <a:lnTo>
                  <a:pt x="15680887" y="2157911"/>
                </a:lnTo>
                <a:lnTo>
                  <a:pt x="15741212" y="2157911"/>
                </a:lnTo>
                <a:lnTo>
                  <a:pt x="15741212" y="2255205"/>
                </a:lnTo>
                <a:lnTo>
                  <a:pt x="15767126" y="2255205"/>
                </a:lnTo>
                <a:lnTo>
                  <a:pt x="15767126" y="2378856"/>
                </a:lnTo>
                <a:lnTo>
                  <a:pt x="15801925" y="2378856"/>
                </a:lnTo>
                <a:lnTo>
                  <a:pt x="15801925" y="2452879"/>
                </a:lnTo>
                <a:lnTo>
                  <a:pt x="15845361" y="2452879"/>
                </a:lnTo>
                <a:lnTo>
                  <a:pt x="15845361" y="2390375"/>
                </a:lnTo>
                <a:lnTo>
                  <a:pt x="15900641" y="2390375"/>
                </a:lnTo>
                <a:lnTo>
                  <a:pt x="15900641" y="2362074"/>
                </a:lnTo>
                <a:lnTo>
                  <a:pt x="15997268" y="2362074"/>
                </a:lnTo>
                <a:lnTo>
                  <a:pt x="15997268" y="2390375"/>
                </a:lnTo>
                <a:lnTo>
                  <a:pt x="16094542" y="2390375"/>
                </a:lnTo>
                <a:lnTo>
                  <a:pt x="16094542" y="2362567"/>
                </a:lnTo>
                <a:lnTo>
                  <a:pt x="16274841" y="2362567"/>
                </a:lnTo>
                <a:lnTo>
                  <a:pt x="16274841" y="2420686"/>
                </a:lnTo>
                <a:lnTo>
                  <a:pt x="16426167" y="2420686"/>
                </a:lnTo>
                <a:lnTo>
                  <a:pt x="16426167" y="2512772"/>
                </a:lnTo>
                <a:lnTo>
                  <a:pt x="16467941" y="2512772"/>
                </a:lnTo>
                <a:lnTo>
                  <a:pt x="16467941" y="2214043"/>
                </a:lnTo>
                <a:lnTo>
                  <a:pt x="16497013" y="2214043"/>
                </a:lnTo>
                <a:lnTo>
                  <a:pt x="16497013" y="2163063"/>
                </a:lnTo>
                <a:lnTo>
                  <a:pt x="16531341" y="2163063"/>
                </a:lnTo>
                <a:lnTo>
                  <a:pt x="16531341" y="2108423"/>
                </a:lnTo>
                <a:lnTo>
                  <a:pt x="16538739" y="2108423"/>
                </a:lnTo>
                <a:lnTo>
                  <a:pt x="16538739" y="1940776"/>
                </a:lnTo>
                <a:lnTo>
                  <a:pt x="16562071" y="1940776"/>
                </a:lnTo>
                <a:lnTo>
                  <a:pt x="16562071" y="1726586"/>
                </a:lnTo>
                <a:lnTo>
                  <a:pt x="16596813" y="1726586"/>
                </a:lnTo>
                <a:lnTo>
                  <a:pt x="16596813" y="1940776"/>
                </a:lnTo>
                <a:lnTo>
                  <a:pt x="16619933" y="1940776"/>
                </a:lnTo>
                <a:lnTo>
                  <a:pt x="16619933" y="2108423"/>
                </a:lnTo>
                <a:lnTo>
                  <a:pt x="16638649" y="2108423"/>
                </a:lnTo>
                <a:lnTo>
                  <a:pt x="16638649" y="2142288"/>
                </a:lnTo>
                <a:lnTo>
                  <a:pt x="16673501" y="2142288"/>
                </a:lnTo>
                <a:lnTo>
                  <a:pt x="16673501" y="2198969"/>
                </a:lnTo>
                <a:lnTo>
                  <a:pt x="16710799" y="2198969"/>
                </a:lnTo>
                <a:lnTo>
                  <a:pt x="16710799" y="2387387"/>
                </a:lnTo>
                <a:lnTo>
                  <a:pt x="16907577" y="2387387"/>
                </a:lnTo>
                <a:lnTo>
                  <a:pt x="16907577" y="2439567"/>
                </a:lnTo>
                <a:lnTo>
                  <a:pt x="16934833" y="2439567"/>
                </a:lnTo>
                <a:lnTo>
                  <a:pt x="16934833" y="2481795"/>
                </a:lnTo>
                <a:lnTo>
                  <a:pt x="16961625" y="2481795"/>
                </a:lnTo>
                <a:lnTo>
                  <a:pt x="16961625" y="2681624"/>
                </a:lnTo>
                <a:lnTo>
                  <a:pt x="17084389" y="2681624"/>
                </a:lnTo>
                <a:lnTo>
                  <a:pt x="17084389" y="2719727"/>
                </a:lnTo>
                <a:lnTo>
                  <a:pt x="17116981" y="2719727"/>
                </a:lnTo>
                <a:lnTo>
                  <a:pt x="17116981" y="2757829"/>
                </a:lnTo>
                <a:lnTo>
                  <a:pt x="17149049" y="2757829"/>
                </a:lnTo>
                <a:lnTo>
                  <a:pt x="17149049" y="2887784"/>
                </a:lnTo>
                <a:lnTo>
                  <a:pt x="17216297" y="2887784"/>
                </a:lnTo>
                <a:lnTo>
                  <a:pt x="17216297" y="2946317"/>
                </a:lnTo>
                <a:lnTo>
                  <a:pt x="17243553" y="2946317"/>
                </a:lnTo>
                <a:lnTo>
                  <a:pt x="17243553" y="2979016"/>
                </a:lnTo>
                <a:lnTo>
                  <a:pt x="17307961" y="2979016"/>
                </a:lnTo>
                <a:lnTo>
                  <a:pt x="17307961" y="3016490"/>
                </a:lnTo>
                <a:lnTo>
                  <a:pt x="17370453" y="3016490"/>
                </a:lnTo>
                <a:lnTo>
                  <a:pt x="17370453" y="3039645"/>
                </a:lnTo>
                <a:lnTo>
                  <a:pt x="17439137" y="3039645"/>
                </a:lnTo>
                <a:lnTo>
                  <a:pt x="17439137" y="3011405"/>
                </a:lnTo>
                <a:lnTo>
                  <a:pt x="17471137" y="3011405"/>
                </a:lnTo>
                <a:lnTo>
                  <a:pt x="17471137" y="2975736"/>
                </a:lnTo>
                <a:lnTo>
                  <a:pt x="17492165" y="2971484"/>
                </a:lnTo>
                <a:cubicBezTo>
                  <a:pt x="17500209" y="2968074"/>
                  <a:pt x="17507457" y="2963141"/>
                  <a:pt x="17513545" y="2957044"/>
                </a:cubicBezTo>
                <a:lnTo>
                  <a:pt x="17517013" y="2948661"/>
                </a:lnTo>
                <a:lnTo>
                  <a:pt x="17526561" y="2948661"/>
                </a:lnTo>
                <a:lnTo>
                  <a:pt x="17552789" y="2980567"/>
                </a:lnTo>
                <a:cubicBezTo>
                  <a:pt x="17565553" y="2989203"/>
                  <a:pt x="17580941" y="2994246"/>
                  <a:pt x="17597501" y="2994246"/>
                </a:cubicBezTo>
                <a:cubicBezTo>
                  <a:pt x="17614061" y="2994246"/>
                  <a:pt x="17629445" y="2989203"/>
                  <a:pt x="17642209" y="2980567"/>
                </a:cubicBezTo>
                <a:lnTo>
                  <a:pt x="17668441" y="2948661"/>
                </a:lnTo>
                <a:lnTo>
                  <a:pt x="17680657" y="2948661"/>
                </a:lnTo>
                <a:lnTo>
                  <a:pt x="17688229" y="2966962"/>
                </a:lnTo>
                <a:cubicBezTo>
                  <a:pt x="17700401" y="2979154"/>
                  <a:pt x="17717217" y="2986696"/>
                  <a:pt x="17735793" y="2986696"/>
                </a:cubicBezTo>
                <a:cubicBezTo>
                  <a:pt x="17754369" y="2986696"/>
                  <a:pt x="17771185" y="2979154"/>
                  <a:pt x="17783361" y="2966962"/>
                </a:cubicBezTo>
                <a:lnTo>
                  <a:pt x="17790929" y="2948661"/>
                </a:lnTo>
                <a:lnTo>
                  <a:pt x="17806333" y="2948661"/>
                </a:lnTo>
                <a:lnTo>
                  <a:pt x="17813297" y="2965499"/>
                </a:lnTo>
                <a:cubicBezTo>
                  <a:pt x="17825469" y="2977692"/>
                  <a:pt x="17842285" y="2985234"/>
                  <a:pt x="17860861" y="2985234"/>
                </a:cubicBezTo>
                <a:cubicBezTo>
                  <a:pt x="17879437" y="2985234"/>
                  <a:pt x="17896253" y="2977692"/>
                  <a:pt x="17908429" y="2965499"/>
                </a:cubicBezTo>
                <a:lnTo>
                  <a:pt x="17915389" y="2948661"/>
                </a:lnTo>
                <a:lnTo>
                  <a:pt x="17931053" y="2948661"/>
                </a:lnTo>
                <a:lnTo>
                  <a:pt x="17937413" y="2964037"/>
                </a:lnTo>
                <a:cubicBezTo>
                  <a:pt x="17949585" y="2976230"/>
                  <a:pt x="17966405" y="2983771"/>
                  <a:pt x="17984981" y="2983771"/>
                </a:cubicBezTo>
                <a:lnTo>
                  <a:pt x="18006217" y="2979477"/>
                </a:lnTo>
                <a:lnTo>
                  <a:pt x="18006217" y="2634032"/>
                </a:lnTo>
                <a:lnTo>
                  <a:pt x="18413098" y="2634032"/>
                </a:lnTo>
                <a:lnTo>
                  <a:pt x="18413098" y="2580075"/>
                </a:lnTo>
                <a:lnTo>
                  <a:pt x="18439046" y="2580075"/>
                </a:lnTo>
                <a:lnTo>
                  <a:pt x="18439046" y="2516569"/>
                </a:lnTo>
                <a:lnTo>
                  <a:pt x="18467662" y="2516569"/>
                </a:lnTo>
                <a:lnTo>
                  <a:pt x="18467662" y="2416066"/>
                </a:lnTo>
                <a:cubicBezTo>
                  <a:pt x="18467662" y="2406472"/>
                  <a:pt x="18475442" y="2398694"/>
                  <a:pt x="18485034" y="2398694"/>
                </a:cubicBezTo>
                <a:cubicBezTo>
                  <a:pt x="18494626" y="2398694"/>
                  <a:pt x="18502406" y="2406472"/>
                  <a:pt x="18502406" y="2416066"/>
                </a:cubicBezTo>
                <a:lnTo>
                  <a:pt x="18502406" y="2516569"/>
                </a:lnTo>
                <a:lnTo>
                  <a:pt x="18506094" y="2516569"/>
                </a:lnTo>
                <a:lnTo>
                  <a:pt x="18506094" y="2580075"/>
                </a:lnTo>
                <a:lnTo>
                  <a:pt x="18637050" y="2580075"/>
                </a:lnTo>
                <a:lnTo>
                  <a:pt x="18637050" y="2695613"/>
                </a:lnTo>
                <a:lnTo>
                  <a:pt x="18718558" y="2695613"/>
                </a:lnTo>
                <a:lnTo>
                  <a:pt x="18718558" y="2726404"/>
                </a:lnTo>
                <a:lnTo>
                  <a:pt x="18745930" y="2726404"/>
                </a:lnTo>
                <a:lnTo>
                  <a:pt x="18745930" y="2757194"/>
                </a:lnTo>
                <a:lnTo>
                  <a:pt x="18780006" y="2757194"/>
                </a:lnTo>
                <a:lnTo>
                  <a:pt x="18780006" y="2913955"/>
                </a:lnTo>
                <a:lnTo>
                  <a:pt x="18814130" y="2913955"/>
                </a:lnTo>
                <a:lnTo>
                  <a:pt x="18814130" y="3102723"/>
                </a:lnTo>
                <a:lnTo>
                  <a:pt x="18837178" y="3102723"/>
                </a:lnTo>
                <a:lnTo>
                  <a:pt x="18837178" y="3139699"/>
                </a:lnTo>
                <a:lnTo>
                  <a:pt x="18869246" y="3139699"/>
                </a:lnTo>
                <a:lnTo>
                  <a:pt x="18869246" y="3174630"/>
                </a:lnTo>
                <a:lnTo>
                  <a:pt x="18889698" y="3174630"/>
                </a:lnTo>
                <a:lnTo>
                  <a:pt x="18889698" y="3203980"/>
                </a:lnTo>
                <a:lnTo>
                  <a:pt x="18940662" y="3203980"/>
                </a:lnTo>
                <a:lnTo>
                  <a:pt x="18940662" y="3180257"/>
                </a:lnTo>
                <a:lnTo>
                  <a:pt x="18976382" y="3180257"/>
                </a:lnTo>
                <a:lnTo>
                  <a:pt x="18976382" y="3145861"/>
                </a:lnTo>
                <a:lnTo>
                  <a:pt x="18993366" y="3145861"/>
                </a:lnTo>
                <a:lnTo>
                  <a:pt x="18993366" y="2810499"/>
                </a:lnTo>
                <a:lnTo>
                  <a:pt x="19037486" y="2810499"/>
                </a:lnTo>
                <a:lnTo>
                  <a:pt x="19037486" y="3068586"/>
                </a:lnTo>
                <a:lnTo>
                  <a:pt x="19072026" y="3068586"/>
                </a:lnTo>
                <a:lnTo>
                  <a:pt x="19072026" y="3139955"/>
                </a:lnTo>
                <a:lnTo>
                  <a:pt x="19103246" y="3139955"/>
                </a:lnTo>
                <a:lnTo>
                  <a:pt x="19103246" y="3180099"/>
                </a:lnTo>
                <a:lnTo>
                  <a:pt x="19135506" y="3180099"/>
                </a:lnTo>
                <a:lnTo>
                  <a:pt x="19135506" y="3938179"/>
                </a:lnTo>
                <a:lnTo>
                  <a:pt x="19103246" y="3938179"/>
                </a:lnTo>
                <a:lnTo>
                  <a:pt x="19072026" y="3938179"/>
                </a:lnTo>
                <a:lnTo>
                  <a:pt x="19070366" y="3938179"/>
                </a:lnTo>
                <a:lnTo>
                  <a:pt x="19037486" y="3938179"/>
                </a:lnTo>
                <a:lnTo>
                  <a:pt x="19037310" y="3938179"/>
                </a:lnTo>
                <a:lnTo>
                  <a:pt x="19005226" y="3938179"/>
                </a:lnTo>
                <a:lnTo>
                  <a:pt x="65742" y="3938179"/>
                </a:lnTo>
                <a:lnTo>
                  <a:pt x="32064" y="3938179"/>
                </a:lnTo>
                <a:lnTo>
                  <a:pt x="0" y="3938179"/>
                </a:lnTo>
                <a:lnTo>
                  <a:pt x="0" y="3559767"/>
                </a:lnTo>
                <a:lnTo>
                  <a:pt x="19928" y="3559767"/>
                </a:lnTo>
                <a:lnTo>
                  <a:pt x="19928" y="3519310"/>
                </a:lnTo>
                <a:lnTo>
                  <a:pt x="32064" y="3519310"/>
                </a:lnTo>
                <a:lnTo>
                  <a:pt x="32064" y="3495802"/>
                </a:lnTo>
                <a:lnTo>
                  <a:pt x="86352" y="3495802"/>
                </a:lnTo>
                <a:lnTo>
                  <a:pt x="86352" y="3644125"/>
                </a:lnTo>
                <a:lnTo>
                  <a:pt x="218966" y="3644125"/>
                </a:lnTo>
                <a:lnTo>
                  <a:pt x="218966" y="3682161"/>
                </a:lnTo>
                <a:lnTo>
                  <a:pt x="270070" y="3682161"/>
                </a:lnTo>
                <a:lnTo>
                  <a:pt x="270070" y="3663142"/>
                </a:lnTo>
                <a:lnTo>
                  <a:pt x="298378" y="3663142"/>
                </a:lnTo>
                <a:lnTo>
                  <a:pt x="298378" y="3336569"/>
                </a:lnTo>
                <a:lnTo>
                  <a:pt x="472924" y="3336569"/>
                </a:lnTo>
                <a:lnTo>
                  <a:pt x="472924" y="3237704"/>
                </a:lnTo>
                <a:lnTo>
                  <a:pt x="509278" y="3237704"/>
                </a:lnTo>
                <a:lnTo>
                  <a:pt x="509278" y="3195575"/>
                </a:lnTo>
                <a:lnTo>
                  <a:pt x="703392" y="3195575"/>
                </a:lnTo>
                <a:lnTo>
                  <a:pt x="703392" y="3237704"/>
                </a:lnTo>
                <a:lnTo>
                  <a:pt x="767858" y="3237704"/>
                </a:lnTo>
                <a:lnTo>
                  <a:pt x="767858" y="3377495"/>
                </a:lnTo>
                <a:lnTo>
                  <a:pt x="897392" y="3377495"/>
                </a:lnTo>
                <a:lnTo>
                  <a:pt x="897392" y="2990139"/>
                </a:lnTo>
                <a:lnTo>
                  <a:pt x="1027946" y="2990139"/>
                </a:lnTo>
                <a:lnTo>
                  <a:pt x="1027946" y="3575576"/>
                </a:lnTo>
                <a:lnTo>
                  <a:pt x="1095466" y="3575576"/>
                </a:lnTo>
                <a:lnTo>
                  <a:pt x="1095466" y="3611282"/>
                </a:lnTo>
                <a:lnTo>
                  <a:pt x="1125004" y="3611282"/>
                </a:lnTo>
                <a:lnTo>
                  <a:pt x="1125004" y="3644124"/>
                </a:lnTo>
                <a:lnTo>
                  <a:pt x="1147590" y="3644124"/>
                </a:lnTo>
                <a:lnTo>
                  <a:pt x="1147590" y="3701489"/>
                </a:lnTo>
                <a:lnTo>
                  <a:pt x="1290688" y="3701489"/>
                </a:lnTo>
                <a:lnTo>
                  <a:pt x="1290688" y="3731691"/>
                </a:lnTo>
                <a:lnTo>
                  <a:pt x="1321558" y="3731691"/>
                </a:lnTo>
                <a:lnTo>
                  <a:pt x="1321558" y="3599445"/>
                </a:lnTo>
                <a:lnTo>
                  <a:pt x="1394134" y="3599445"/>
                </a:lnTo>
                <a:lnTo>
                  <a:pt x="1394134" y="3397510"/>
                </a:lnTo>
                <a:lnTo>
                  <a:pt x="1448694" y="3397510"/>
                </a:lnTo>
                <a:lnTo>
                  <a:pt x="1448694" y="3225098"/>
                </a:lnTo>
                <a:lnTo>
                  <a:pt x="1548610" y="3225098"/>
                </a:lnTo>
                <a:lnTo>
                  <a:pt x="1548610" y="3170941"/>
                </a:lnTo>
                <a:lnTo>
                  <a:pt x="1630479" y="3170941"/>
                </a:lnTo>
                <a:lnTo>
                  <a:pt x="1630479" y="2936559"/>
                </a:lnTo>
                <a:cubicBezTo>
                  <a:pt x="1630479" y="2926618"/>
                  <a:pt x="1638538" y="2918559"/>
                  <a:pt x="1648479" y="2918559"/>
                </a:cubicBezTo>
                <a:cubicBezTo>
                  <a:pt x="1658420" y="2918559"/>
                  <a:pt x="1666480" y="2926618"/>
                  <a:pt x="1666480" y="2936559"/>
                </a:cubicBezTo>
                <a:lnTo>
                  <a:pt x="1666480" y="3170941"/>
                </a:lnTo>
                <a:lnTo>
                  <a:pt x="1740672" y="3170941"/>
                </a:lnTo>
                <a:lnTo>
                  <a:pt x="1740672" y="3225098"/>
                </a:lnTo>
                <a:lnTo>
                  <a:pt x="1851694" y="3225098"/>
                </a:lnTo>
                <a:lnTo>
                  <a:pt x="1851694" y="3386903"/>
                </a:lnTo>
                <a:lnTo>
                  <a:pt x="1906488" y="3386903"/>
                </a:lnTo>
                <a:lnTo>
                  <a:pt x="1906488" y="3633086"/>
                </a:lnTo>
                <a:lnTo>
                  <a:pt x="2073761" y="3633086"/>
                </a:lnTo>
                <a:lnTo>
                  <a:pt x="2073761" y="3386903"/>
                </a:lnTo>
                <a:lnTo>
                  <a:pt x="2161096" y="3386903"/>
                </a:lnTo>
                <a:lnTo>
                  <a:pt x="2161096" y="2979754"/>
                </a:lnTo>
                <a:lnTo>
                  <a:pt x="2198366" y="2979754"/>
                </a:lnTo>
                <a:lnTo>
                  <a:pt x="2198366" y="2947993"/>
                </a:lnTo>
                <a:lnTo>
                  <a:pt x="2233244" y="2947993"/>
                </a:lnTo>
                <a:lnTo>
                  <a:pt x="2233244" y="2918697"/>
                </a:lnTo>
                <a:lnTo>
                  <a:pt x="2268122" y="2918697"/>
                </a:lnTo>
                <a:lnTo>
                  <a:pt x="2268122" y="2886270"/>
                </a:lnTo>
                <a:lnTo>
                  <a:pt x="2296248" y="2886270"/>
                </a:lnTo>
                <a:lnTo>
                  <a:pt x="2296248" y="2858057"/>
                </a:lnTo>
                <a:lnTo>
                  <a:pt x="2328937" y="2858057"/>
                </a:lnTo>
                <a:lnTo>
                  <a:pt x="2328937" y="2817595"/>
                </a:lnTo>
                <a:lnTo>
                  <a:pt x="2596325" y="2817595"/>
                </a:lnTo>
                <a:lnTo>
                  <a:pt x="2596325" y="3352789"/>
                </a:lnTo>
                <a:lnTo>
                  <a:pt x="2680818" y="3352789"/>
                </a:lnTo>
                <a:lnTo>
                  <a:pt x="2680818" y="3189832"/>
                </a:lnTo>
                <a:lnTo>
                  <a:pt x="2738489" y="3189832"/>
                </a:lnTo>
                <a:lnTo>
                  <a:pt x="2738489" y="3170246"/>
                </a:lnTo>
                <a:lnTo>
                  <a:pt x="2765199" y="3170246"/>
                </a:lnTo>
                <a:lnTo>
                  <a:pt x="2765199" y="2956971"/>
                </a:lnTo>
                <a:lnTo>
                  <a:pt x="2796882" y="2956971"/>
                </a:lnTo>
                <a:lnTo>
                  <a:pt x="2796882" y="2918697"/>
                </a:lnTo>
                <a:lnTo>
                  <a:pt x="2830031" y="2918697"/>
                </a:lnTo>
                <a:lnTo>
                  <a:pt x="2830031" y="2823411"/>
                </a:lnTo>
                <a:lnTo>
                  <a:pt x="2852336" y="2823411"/>
                </a:lnTo>
                <a:lnTo>
                  <a:pt x="2852336" y="2661462"/>
                </a:lnTo>
                <a:lnTo>
                  <a:pt x="2953855" y="2661462"/>
                </a:lnTo>
                <a:lnTo>
                  <a:pt x="2953855" y="2466961"/>
                </a:lnTo>
                <a:lnTo>
                  <a:pt x="2986480" y="2466961"/>
                </a:lnTo>
                <a:lnTo>
                  <a:pt x="2986480" y="2421387"/>
                </a:lnTo>
                <a:lnTo>
                  <a:pt x="3021470" y="2421387"/>
                </a:lnTo>
                <a:lnTo>
                  <a:pt x="3021470" y="2288802"/>
                </a:lnTo>
                <a:lnTo>
                  <a:pt x="3052178" y="2288802"/>
                </a:lnTo>
                <a:lnTo>
                  <a:pt x="3052178" y="2163238"/>
                </a:lnTo>
                <a:lnTo>
                  <a:pt x="3076946" y="2163238"/>
                </a:lnTo>
                <a:lnTo>
                  <a:pt x="3076946" y="2125469"/>
                </a:lnTo>
                <a:lnTo>
                  <a:pt x="3108644" y="2125469"/>
                </a:lnTo>
                <a:lnTo>
                  <a:pt x="3108644" y="2053348"/>
                </a:lnTo>
                <a:lnTo>
                  <a:pt x="3165310" y="2053348"/>
                </a:lnTo>
                <a:lnTo>
                  <a:pt x="3165310" y="1942519"/>
                </a:lnTo>
                <a:lnTo>
                  <a:pt x="3594872" y="1942519"/>
                </a:lnTo>
                <a:lnTo>
                  <a:pt x="3594872" y="2030857"/>
                </a:lnTo>
                <a:lnTo>
                  <a:pt x="3609977" y="2030857"/>
                </a:lnTo>
                <a:lnTo>
                  <a:pt x="3609977" y="2125665"/>
                </a:lnTo>
                <a:lnTo>
                  <a:pt x="3662266" y="2125665"/>
                </a:lnTo>
                <a:lnTo>
                  <a:pt x="3662266" y="2256527"/>
                </a:lnTo>
                <a:lnTo>
                  <a:pt x="3691605" y="2256527"/>
                </a:lnTo>
                <a:lnTo>
                  <a:pt x="3691605" y="2478186"/>
                </a:lnTo>
                <a:lnTo>
                  <a:pt x="3728768" y="2478186"/>
                </a:lnTo>
                <a:lnTo>
                  <a:pt x="3728768" y="2598519"/>
                </a:lnTo>
                <a:lnTo>
                  <a:pt x="3753109" y="2598519"/>
                </a:lnTo>
                <a:lnTo>
                  <a:pt x="3753109" y="2616064"/>
                </a:lnTo>
                <a:lnTo>
                  <a:pt x="3766766" y="2616064"/>
                </a:lnTo>
                <a:lnTo>
                  <a:pt x="3766766" y="2817201"/>
                </a:lnTo>
                <a:lnTo>
                  <a:pt x="3822350" y="2817201"/>
                </a:lnTo>
                <a:lnTo>
                  <a:pt x="3822350" y="2767915"/>
                </a:lnTo>
                <a:lnTo>
                  <a:pt x="3855573" y="2767915"/>
                </a:lnTo>
                <a:lnTo>
                  <a:pt x="3855573" y="2733106"/>
                </a:lnTo>
                <a:lnTo>
                  <a:pt x="3875106" y="2733106"/>
                </a:lnTo>
                <a:lnTo>
                  <a:pt x="3875106" y="2703138"/>
                </a:lnTo>
                <a:lnTo>
                  <a:pt x="3890967" y="2703138"/>
                </a:lnTo>
                <a:lnTo>
                  <a:pt x="3890967" y="2677429"/>
                </a:lnTo>
                <a:lnTo>
                  <a:pt x="3903118" y="2677429"/>
                </a:lnTo>
                <a:lnTo>
                  <a:pt x="3903118" y="2403602"/>
                </a:lnTo>
                <a:lnTo>
                  <a:pt x="3937863" y="2403602"/>
                </a:lnTo>
                <a:lnTo>
                  <a:pt x="3937863" y="2677429"/>
                </a:lnTo>
                <a:lnTo>
                  <a:pt x="3954089" y="2677429"/>
                </a:lnTo>
                <a:lnTo>
                  <a:pt x="3954089" y="2703138"/>
                </a:lnTo>
                <a:lnTo>
                  <a:pt x="3966861" y="2703138"/>
                </a:lnTo>
                <a:lnTo>
                  <a:pt x="3966861" y="2733106"/>
                </a:lnTo>
                <a:lnTo>
                  <a:pt x="3966861" y="2743222"/>
                </a:lnTo>
                <a:lnTo>
                  <a:pt x="4012600" y="2743222"/>
                </a:lnTo>
                <a:lnTo>
                  <a:pt x="4012600" y="2792607"/>
                </a:lnTo>
                <a:lnTo>
                  <a:pt x="4034346" y="2792607"/>
                </a:lnTo>
                <a:lnTo>
                  <a:pt x="4034346" y="2830743"/>
                </a:lnTo>
                <a:lnTo>
                  <a:pt x="4058733" y="2830743"/>
                </a:lnTo>
                <a:lnTo>
                  <a:pt x="4058733" y="2845101"/>
                </a:lnTo>
                <a:lnTo>
                  <a:pt x="4070700" y="2845101"/>
                </a:lnTo>
                <a:lnTo>
                  <a:pt x="4070700" y="3239962"/>
                </a:lnTo>
                <a:lnTo>
                  <a:pt x="4146047" y="3239962"/>
                </a:lnTo>
                <a:lnTo>
                  <a:pt x="4146047" y="2831200"/>
                </a:lnTo>
                <a:lnTo>
                  <a:pt x="4175177" y="2831200"/>
                </a:lnTo>
                <a:lnTo>
                  <a:pt x="4175177" y="1346802"/>
                </a:lnTo>
                <a:lnTo>
                  <a:pt x="4189754" y="1346802"/>
                </a:lnTo>
                <a:lnTo>
                  <a:pt x="4189754" y="1321303"/>
                </a:lnTo>
                <a:lnTo>
                  <a:pt x="4210214" y="1321303"/>
                </a:lnTo>
                <a:lnTo>
                  <a:pt x="4210214" y="1192678"/>
                </a:lnTo>
                <a:lnTo>
                  <a:pt x="4242620" y="1192678"/>
                </a:lnTo>
                <a:lnTo>
                  <a:pt x="4242620" y="1161432"/>
                </a:lnTo>
                <a:lnTo>
                  <a:pt x="4271097" y="1161432"/>
                </a:lnTo>
                <a:lnTo>
                  <a:pt x="4271097" y="1133696"/>
                </a:lnTo>
                <a:lnTo>
                  <a:pt x="4481158" y="1133696"/>
                </a:lnTo>
                <a:lnTo>
                  <a:pt x="4481158" y="1161432"/>
                </a:lnTo>
                <a:lnTo>
                  <a:pt x="4512917" y="1161432"/>
                </a:lnTo>
                <a:lnTo>
                  <a:pt x="4512917" y="1192678"/>
                </a:lnTo>
                <a:lnTo>
                  <a:pt x="4512917" y="1321303"/>
                </a:lnTo>
                <a:lnTo>
                  <a:pt x="4537898" y="1321303"/>
                </a:lnTo>
                <a:lnTo>
                  <a:pt x="4537898" y="1346802"/>
                </a:lnTo>
                <a:lnTo>
                  <a:pt x="4543915" y="1346802"/>
                </a:lnTo>
                <a:lnTo>
                  <a:pt x="4543915" y="2322233"/>
                </a:lnTo>
                <a:lnTo>
                  <a:pt x="4577684" y="2322233"/>
                </a:lnTo>
                <a:lnTo>
                  <a:pt x="4577684" y="2308200"/>
                </a:lnTo>
                <a:lnTo>
                  <a:pt x="4606692" y="2308200"/>
                </a:lnTo>
                <a:lnTo>
                  <a:pt x="4606692" y="2277578"/>
                </a:lnTo>
                <a:lnTo>
                  <a:pt x="4617599" y="2277578"/>
                </a:lnTo>
                <a:lnTo>
                  <a:pt x="4617599" y="2253305"/>
                </a:lnTo>
                <a:lnTo>
                  <a:pt x="4763727" y="2253305"/>
                </a:lnTo>
                <a:lnTo>
                  <a:pt x="4763727" y="2277578"/>
                </a:lnTo>
                <a:lnTo>
                  <a:pt x="4779340" y="2277578"/>
                </a:lnTo>
                <a:lnTo>
                  <a:pt x="4779340" y="2308200"/>
                </a:lnTo>
                <a:lnTo>
                  <a:pt x="4795642" y="2308200"/>
                </a:lnTo>
                <a:lnTo>
                  <a:pt x="4795642" y="2334628"/>
                </a:lnTo>
                <a:lnTo>
                  <a:pt x="4829119" y="2334628"/>
                </a:lnTo>
                <a:lnTo>
                  <a:pt x="4829119" y="2365249"/>
                </a:lnTo>
                <a:lnTo>
                  <a:pt x="4856537" y="2365249"/>
                </a:lnTo>
                <a:lnTo>
                  <a:pt x="4856537" y="2393325"/>
                </a:lnTo>
                <a:lnTo>
                  <a:pt x="4887082" y="2393325"/>
                </a:lnTo>
                <a:lnTo>
                  <a:pt x="4887082" y="2417142"/>
                </a:lnTo>
                <a:lnTo>
                  <a:pt x="4917879" y="2417142"/>
                </a:lnTo>
                <a:lnTo>
                  <a:pt x="4917879" y="2703138"/>
                </a:lnTo>
                <a:lnTo>
                  <a:pt x="4965337" y="2703138"/>
                </a:lnTo>
                <a:lnTo>
                  <a:pt x="4965337" y="2721322"/>
                </a:lnTo>
                <a:lnTo>
                  <a:pt x="4982610" y="2721322"/>
                </a:lnTo>
                <a:lnTo>
                  <a:pt x="4982610" y="2691860"/>
                </a:lnTo>
                <a:lnTo>
                  <a:pt x="5021150" y="2691860"/>
                </a:lnTo>
                <a:lnTo>
                  <a:pt x="5021150" y="2666115"/>
                </a:lnTo>
                <a:lnTo>
                  <a:pt x="5091299" y="2666115"/>
                </a:lnTo>
                <a:lnTo>
                  <a:pt x="5091299" y="2297834"/>
                </a:lnTo>
                <a:lnTo>
                  <a:pt x="5115634" y="2297834"/>
                </a:lnTo>
                <a:lnTo>
                  <a:pt x="5115634" y="2263868"/>
                </a:lnTo>
                <a:lnTo>
                  <a:pt x="5139244" y="2263868"/>
                </a:lnTo>
                <a:lnTo>
                  <a:pt x="5139244" y="2229384"/>
                </a:lnTo>
                <a:lnTo>
                  <a:pt x="5371495" y="2229384"/>
                </a:lnTo>
                <a:lnTo>
                  <a:pt x="5371495" y="2263868"/>
                </a:lnTo>
                <a:lnTo>
                  <a:pt x="5415025" y="2263868"/>
                </a:lnTo>
                <a:lnTo>
                  <a:pt x="5415025" y="2297834"/>
                </a:lnTo>
                <a:lnTo>
                  <a:pt x="5421963" y="2297834"/>
                </a:lnTo>
                <a:lnTo>
                  <a:pt x="5421963" y="2629525"/>
                </a:lnTo>
                <a:lnTo>
                  <a:pt x="5487247" y="2629525"/>
                </a:lnTo>
                <a:lnTo>
                  <a:pt x="5487247" y="2417142"/>
                </a:lnTo>
                <a:lnTo>
                  <a:pt x="5514081" y="2417142"/>
                </a:lnTo>
                <a:lnTo>
                  <a:pt x="5514081" y="2392707"/>
                </a:lnTo>
                <a:lnTo>
                  <a:pt x="5531964" y="2392707"/>
                </a:lnTo>
                <a:lnTo>
                  <a:pt x="5531964" y="2297834"/>
                </a:lnTo>
                <a:lnTo>
                  <a:pt x="5561409" y="2297834"/>
                </a:lnTo>
                <a:lnTo>
                  <a:pt x="5561409" y="2265591"/>
                </a:lnTo>
                <a:lnTo>
                  <a:pt x="5584747" y="2265591"/>
                </a:lnTo>
                <a:lnTo>
                  <a:pt x="5584747" y="2229384"/>
                </a:lnTo>
                <a:lnTo>
                  <a:pt x="5598837" y="2229384"/>
                </a:lnTo>
                <a:lnTo>
                  <a:pt x="5598837" y="2215638"/>
                </a:lnTo>
                <a:lnTo>
                  <a:pt x="5713068" y="2215638"/>
                </a:lnTo>
                <a:lnTo>
                  <a:pt x="5713068" y="2229384"/>
                </a:lnTo>
                <a:lnTo>
                  <a:pt x="5728379" y="2229384"/>
                </a:lnTo>
                <a:lnTo>
                  <a:pt x="5728379" y="2265591"/>
                </a:lnTo>
                <a:lnTo>
                  <a:pt x="5764218" y="2265591"/>
                </a:lnTo>
                <a:lnTo>
                  <a:pt x="5764218" y="2289617"/>
                </a:lnTo>
                <a:lnTo>
                  <a:pt x="5806440" y="2289617"/>
                </a:lnTo>
                <a:lnTo>
                  <a:pt x="5806440" y="2412898"/>
                </a:lnTo>
                <a:lnTo>
                  <a:pt x="5886798" y="2412898"/>
                </a:lnTo>
                <a:lnTo>
                  <a:pt x="5886798" y="2541665"/>
                </a:lnTo>
                <a:lnTo>
                  <a:pt x="6091473" y="2541665"/>
                </a:lnTo>
                <a:lnTo>
                  <a:pt x="6091473" y="1131782"/>
                </a:lnTo>
                <a:lnTo>
                  <a:pt x="6103789" y="1131782"/>
                </a:lnTo>
                <a:lnTo>
                  <a:pt x="6103789" y="1112765"/>
                </a:lnTo>
                <a:lnTo>
                  <a:pt x="6130034" y="1112765"/>
                </a:lnTo>
                <a:lnTo>
                  <a:pt x="6130034" y="818313"/>
                </a:lnTo>
                <a:lnTo>
                  <a:pt x="6173002" y="818313"/>
                </a:lnTo>
                <a:lnTo>
                  <a:pt x="6173002" y="667492"/>
                </a:lnTo>
                <a:lnTo>
                  <a:pt x="6191843" y="667492"/>
                </a:lnTo>
                <a:lnTo>
                  <a:pt x="6191843" y="648473"/>
                </a:lnTo>
                <a:lnTo>
                  <a:pt x="6210684" y="648473"/>
                </a:lnTo>
                <a:lnTo>
                  <a:pt x="6210684" y="410662"/>
                </a:lnTo>
                <a:lnTo>
                  <a:pt x="6240758" y="410662"/>
                </a:lnTo>
                <a:lnTo>
                  <a:pt x="6240758" y="384400"/>
                </a:lnTo>
                <a:lnTo>
                  <a:pt x="6266394" y="384400"/>
                </a:lnTo>
                <a:lnTo>
                  <a:pt x="6266394" y="355114"/>
                </a:lnTo>
                <a:lnTo>
                  <a:pt x="6288503" y="355114"/>
                </a:lnTo>
                <a:lnTo>
                  <a:pt x="6288503" y="339400"/>
                </a:lnTo>
                <a:lnTo>
                  <a:pt x="6303950" y="339400"/>
                </a:lnTo>
                <a:lnTo>
                  <a:pt x="6303950" y="316483"/>
                </a:lnTo>
                <a:lnTo>
                  <a:pt x="6319584" y="316483"/>
                </a:lnTo>
                <a:lnTo>
                  <a:pt x="6319584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78" name="矩形 3"/>
          <p:cNvSpPr>
            <a:spLocks noChangeArrowheads="1"/>
          </p:cNvSpPr>
          <p:nvPr/>
        </p:nvSpPr>
        <p:spPr bwMode="auto">
          <a:xfrm>
            <a:off x="4390454" y="563563"/>
            <a:ext cx="264760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点击添加标题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28679" name="文本框 37"/>
          <p:cNvSpPr>
            <a:spLocks noChangeArrowheads="1"/>
          </p:cNvSpPr>
          <p:nvPr/>
        </p:nvSpPr>
        <p:spPr bwMode="auto">
          <a:xfrm>
            <a:off x="7080916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Add Your Title</a:t>
            </a:r>
            <a:endParaRPr lang="zh-CN" altLang="en-US" sz="1600" baseline="-30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28680" name="组合 50"/>
          <p:cNvGrpSpPr>
            <a:grpSpLocks/>
          </p:cNvGrpSpPr>
          <p:nvPr/>
        </p:nvGrpSpPr>
        <p:grpSpPr bwMode="auto">
          <a:xfrm>
            <a:off x="3846013" y="619125"/>
            <a:ext cx="263491" cy="393700"/>
            <a:chOff x="0" y="0"/>
            <a:chExt cx="213756" cy="427512"/>
          </a:xfrm>
        </p:grpSpPr>
        <p:sp>
          <p:nvSpPr>
            <p:cNvPr id="27667" name="直接连接符 51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8" name="直接连接符 52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683" name="文本框 44"/>
          <p:cNvSpPr>
            <a:spLocks noChangeArrowheads="1"/>
          </p:cNvSpPr>
          <p:nvPr/>
        </p:nvSpPr>
        <p:spPr bwMode="auto">
          <a:xfrm>
            <a:off x="2993635" y="1816100"/>
            <a:ext cx="1466659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F2F2F2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国际化视野</a:t>
            </a:r>
          </a:p>
        </p:txBody>
      </p:sp>
      <p:sp>
        <p:nvSpPr>
          <p:cNvPr id="28684" name="文本框 45"/>
          <p:cNvSpPr>
            <a:spLocks noChangeArrowheads="1"/>
          </p:cNvSpPr>
          <p:nvPr/>
        </p:nvSpPr>
        <p:spPr bwMode="auto">
          <a:xfrm>
            <a:off x="8765034" y="2006601"/>
            <a:ext cx="162062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7F7F7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拒绝平庸</a:t>
            </a:r>
          </a:p>
        </p:txBody>
      </p:sp>
      <p:sp>
        <p:nvSpPr>
          <p:cNvPr id="28685" name="文本框 46"/>
          <p:cNvSpPr>
            <a:spLocks noChangeArrowheads="1"/>
          </p:cNvSpPr>
          <p:nvPr/>
        </p:nvSpPr>
        <p:spPr bwMode="auto">
          <a:xfrm>
            <a:off x="5146006" y="1543050"/>
            <a:ext cx="233967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A5A5A5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独立创新思维</a:t>
            </a:r>
          </a:p>
        </p:txBody>
      </p:sp>
      <p:sp>
        <p:nvSpPr>
          <p:cNvPr id="28686" name="文本框 47"/>
          <p:cNvSpPr>
            <a:spLocks noChangeArrowheads="1"/>
          </p:cNvSpPr>
          <p:nvPr/>
        </p:nvSpPr>
        <p:spPr bwMode="auto">
          <a:xfrm>
            <a:off x="6907901" y="2233613"/>
            <a:ext cx="1415866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2F2F2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精益求精</a:t>
            </a:r>
            <a:endParaRPr lang="zh-CN" altLang="en-US"/>
          </a:p>
        </p:txBody>
      </p:sp>
      <p:sp>
        <p:nvSpPr>
          <p:cNvPr id="28687" name="文本框 48"/>
          <p:cNvSpPr>
            <a:spLocks noChangeArrowheads="1"/>
          </p:cNvSpPr>
          <p:nvPr/>
        </p:nvSpPr>
        <p:spPr bwMode="auto">
          <a:xfrm>
            <a:off x="5603146" y="2922588"/>
            <a:ext cx="3263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A5A5A5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产品与产品的差异在于细节</a:t>
            </a:r>
            <a:endParaRPr lang="zh-CN" altLang="en-US"/>
          </a:p>
        </p:txBody>
      </p:sp>
      <p:sp>
        <p:nvSpPr>
          <p:cNvPr id="28688" name="文本框 53"/>
          <p:cNvSpPr>
            <a:spLocks noChangeArrowheads="1"/>
          </p:cNvSpPr>
          <p:nvPr/>
        </p:nvSpPr>
        <p:spPr bwMode="auto">
          <a:xfrm>
            <a:off x="8871383" y="3157538"/>
            <a:ext cx="2031736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2F2F2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良好沟通互动</a:t>
            </a:r>
            <a:endParaRPr lang="zh-CN" altLang="en-US"/>
          </a:p>
        </p:txBody>
      </p:sp>
      <p:sp>
        <p:nvSpPr>
          <p:cNvPr id="28689" name="文本框 54"/>
          <p:cNvSpPr>
            <a:spLocks noChangeArrowheads="1"/>
          </p:cNvSpPr>
          <p:nvPr/>
        </p:nvSpPr>
        <p:spPr bwMode="auto">
          <a:xfrm>
            <a:off x="2355543" y="3284538"/>
            <a:ext cx="2031736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7F7F7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追求品质卓越</a:t>
            </a:r>
            <a:endParaRPr lang="zh-CN" altLang="en-US"/>
          </a:p>
        </p:txBody>
      </p:sp>
      <p:sp>
        <p:nvSpPr>
          <p:cNvPr id="28690" name="文本框 55"/>
          <p:cNvSpPr>
            <a:spLocks noChangeArrowheads="1"/>
          </p:cNvSpPr>
          <p:nvPr/>
        </p:nvSpPr>
        <p:spPr bwMode="auto">
          <a:xfrm>
            <a:off x="3828551" y="2368550"/>
            <a:ext cx="1722214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000" b="1">
                <a:solidFill>
                  <a:srgbClr val="7F7F7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超越自我</a:t>
            </a:r>
          </a:p>
        </p:txBody>
      </p:sp>
      <p:sp>
        <p:nvSpPr>
          <p:cNvPr id="28691" name="文本框 56"/>
          <p:cNvSpPr>
            <a:spLocks noChangeArrowheads="1"/>
          </p:cNvSpPr>
          <p:nvPr/>
        </p:nvSpPr>
        <p:spPr bwMode="auto">
          <a:xfrm>
            <a:off x="1068249" y="2455864"/>
            <a:ext cx="1620626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2F2F2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共创明天</a:t>
            </a:r>
          </a:p>
        </p:txBody>
      </p:sp>
    </p:spTree>
    <p:extLst>
      <p:ext uri="{BB962C8B-B14F-4D97-AF65-F5344CB8AC3E}">
        <p14:creationId xmlns:p14="http://schemas.microsoft.com/office/powerpoint/2010/main" val="593295740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75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bldLvl="0" autoUpdateAnimBg="0"/>
      <p:bldP spid="28677" grpId="0" animBg="1"/>
      <p:bldP spid="28678" grpId="0" bldLvl="0" autoUpdateAnimBg="0"/>
      <p:bldP spid="28679" grpId="0" bldLvl="0" autoUpdateAnimBg="0"/>
      <p:bldP spid="28683" grpId="0" bldLvl="0" autoUpdateAnimBg="0"/>
      <p:bldP spid="28684" grpId="0" bldLvl="0" autoUpdateAnimBg="0"/>
      <p:bldP spid="28685" grpId="0" bldLvl="0" autoUpdateAnimBg="0"/>
      <p:bldP spid="28686" grpId="0" bldLvl="0" autoUpdateAnimBg="0"/>
      <p:bldP spid="28687" grpId="0" bldLvl="0" autoUpdateAnimBg="0"/>
      <p:bldP spid="28688" grpId="0" bldLvl="0" autoUpdateAnimBg="0"/>
      <p:bldP spid="28689" grpId="0" bldLvl="0" autoUpdateAnimBg="0"/>
      <p:bldP spid="28690" grpId="0" bldLvl="0" autoUpdateAnimBg="0"/>
      <p:bldP spid="28691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39EF34-CF86-455D-91CC-E83B0E40A4F2}" type="slidenum">
              <a:rPr lang="zh-CN" altLang="en-US"/>
              <a:pPr>
                <a:defRPr/>
              </a:pPr>
              <a:t>27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675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76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29700" name="Freeform 11"/>
          <p:cNvSpPr>
            <a:spLocks noChangeArrowheads="1"/>
          </p:cNvSpPr>
          <p:nvPr/>
        </p:nvSpPr>
        <p:spPr bwMode="auto">
          <a:xfrm>
            <a:off x="5219021" y="1858963"/>
            <a:ext cx="138095" cy="138112"/>
          </a:xfrm>
          <a:custGeom>
            <a:avLst/>
            <a:gdLst>
              <a:gd name="T0" fmla="*/ 16023834 w 1064"/>
              <a:gd name="T1" fmla="*/ 9422906 h 1077"/>
              <a:gd name="T2" fmla="*/ 15771103 w 1064"/>
              <a:gd name="T3" fmla="*/ 8354045 h 1077"/>
              <a:gd name="T4" fmla="*/ 17540221 w 1064"/>
              <a:gd name="T5" fmla="*/ 7877129 h 1077"/>
              <a:gd name="T6" fmla="*/ 16546171 w 1064"/>
              <a:gd name="T7" fmla="*/ 6972668 h 1077"/>
              <a:gd name="T8" fmla="*/ 15198271 w 1064"/>
              <a:gd name="T9" fmla="*/ 6101037 h 1077"/>
              <a:gd name="T10" fmla="*/ 16680909 w 1064"/>
              <a:gd name="T11" fmla="*/ 5065004 h 1077"/>
              <a:gd name="T12" fmla="*/ 15417253 w 1064"/>
              <a:gd name="T13" fmla="*/ 4538845 h 1077"/>
              <a:gd name="T14" fmla="*/ 13850242 w 1064"/>
              <a:gd name="T15" fmla="*/ 4193501 h 1077"/>
              <a:gd name="T16" fmla="*/ 14894916 w 1064"/>
              <a:gd name="T17" fmla="*/ 2713381 h 1077"/>
              <a:gd name="T18" fmla="*/ 13530141 w 1064"/>
              <a:gd name="T19" fmla="*/ 2647595 h 1077"/>
              <a:gd name="T20" fmla="*/ 11929381 w 1064"/>
              <a:gd name="T21" fmla="*/ 2828539 h 1077"/>
              <a:gd name="T22" fmla="*/ 12384349 w 1064"/>
              <a:gd name="T23" fmla="*/ 1101818 h 1077"/>
              <a:gd name="T24" fmla="*/ 11086943 w 1064"/>
              <a:gd name="T25" fmla="*/ 1496534 h 1077"/>
              <a:gd name="T26" fmla="*/ 9637925 w 1064"/>
              <a:gd name="T27" fmla="*/ 2203637 h 1077"/>
              <a:gd name="T28" fmla="*/ 9469437 w 1064"/>
              <a:gd name="T29" fmla="*/ 427544 h 1077"/>
              <a:gd name="T30" fmla="*/ 8374139 w 1064"/>
              <a:gd name="T31" fmla="*/ 1233390 h 1077"/>
              <a:gd name="T32" fmla="*/ 7278970 w 1064"/>
              <a:gd name="T33" fmla="*/ 2368037 h 1077"/>
              <a:gd name="T34" fmla="*/ 6487027 w 1064"/>
              <a:gd name="T35" fmla="*/ 756474 h 1077"/>
              <a:gd name="T36" fmla="*/ 5745708 w 1064"/>
              <a:gd name="T37" fmla="*/ 1891121 h 1077"/>
              <a:gd name="T38" fmla="*/ 5105378 w 1064"/>
              <a:gd name="T39" fmla="*/ 3338284 h 1077"/>
              <a:gd name="T40" fmla="*/ 3807973 w 1064"/>
              <a:gd name="T41" fmla="*/ 2072065 h 1077"/>
              <a:gd name="T42" fmla="*/ 3504747 w 1064"/>
              <a:gd name="T43" fmla="*/ 3387655 h 1077"/>
              <a:gd name="T44" fmla="*/ 3420503 w 1064"/>
              <a:gd name="T45" fmla="*/ 4949975 h 1077"/>
              <a:gd name="T46" fmla="*/ 1752374 w 1064"/>
              <a:gd name="T47" fmla="*/ 4209915 h 1077"/>
              <a:gd name="T48" fmla="*/ 1920861 w 1064"/>
              <a:gd name="T49" fmla="*/ 5541920 h 1077"/>
              <a:gd name="T50" fmla="*/ 2392574 w 1064"/>
              <a:gd name="T51" fmla="*/ 7038454 h 1077"/>
              <a:gd name="T52" fmla="*/ 556087 w 1064"/>
              <a:gd name="T53" fmla="*/ 6906882 h 1077"/>
              <a:gd name="T54" fmla="*/ 1179412 w 1064"/>
              <a:gd name="T55" fmla="*/ 8090901 h 1077"/>
              <a:gd name="T56" fmla="*/ 2122968 w 1064"/>
              <a:gd name="T57" fmla="*/ 8847375 h 1077"/>
              <a:gd name="T58" fmla="*/ 1179412 w 1064"/>
              <a:gd name="T59" fmla="*/ 9620264 h 1077"/>
              <a:gd name="T60" fmla="*/ 556087 w 1064"/>
              <a:gd name="T61" fmla="*/ 10804282 h 1077"/>
              <a:gd name="T62" fmla="*/ 2392574 w 1064"/>
              <a:gd name="T63" fmla="*/ 10656296 h 1077"/>
              <a:gd name="T64" fmla="*/ 1920861 w 1064"/>
              <a:gd name="T65" fmla="*/ 12169245 h 1077"/>
              <a:gd name="T66" fmla="*/ 1752374 w 1064"/>
              <a:gd name="T67" fmla="*/ 13501249 h 1077"/>
              <a:gd name="T68" fmla="*/ 3420503 w 1064"/>
              <a:gd name="T69" fmla="*/ 12744775 h 1077"/>
              <a:gd name="T70" fmla="*/ 3504747 w 1064"/>
              <a:gd name="T71" fmla="*/ 14323510 h 1077"/>
              <a:gd name="T72" fmla="*/ 3807973 w 1064"/>
              <a:gd name="T73" fmla="*/ 15622686 h 1077"/>
              <a:gd name="T74" fmla="*/ 5105378 w 1064"/>
              <a:gd name="T75" fmla="*/ 14372881 h 1077"/>
              <a:gd name="T76" fmla="*/ 5745708 w 1064"/>
              <a:gd name="T77" fmla="*/ 15820044 h 1077"/>
              <a:gd name="T78" fmla="*/ 6487027 w 1064"/>
              <a:gd name="T79" fmla="*/ 16938276 h 1077"/>
              <a:gd name="T80" fmla="*/ 7278970 w 1064"/>
              <a:gd name="T81" fmla="*/ 15326713 h 1077"/>
              <a:gd name="T82" fmla="*/ 8374139 w 1064"/>
              <a:gd name="T83" fmla="*/ 16477775 h 1077"/>
              <a:gd name="T84" fmla="*/ 9469437 w 1064"/>
              <a:gd name="T85" fmla="*/ 17283620 h 1077"/>
              <a:gd name="T86" fmla="*/ 9637925 w 1064"/>
              <a:gd name="T87" fmla="*/ 15507528 h 1077"/>
              <a:gd name="T88" fmla="*/ 11086943 w 1064"/>
              <a:gd name="T89" fmla="*/ 16214631 h 1077"/>
              <a:gd name="T90" fmla="*/ 12384349 w 1064"/>
              <a:gd name="T91" fmla="*/ 16609347 h 1077"/>
              <a:gd name="T92" fmla="*/ 11929381 w 1064"/>
              <a:gd name="T93" fmla="*/ 14882626 h 1077"/>
              <a:gd name="T94" fmla="*/ 13530141 w 1064"/>
              <a:gd name="T95" fmla="*/ 15063569 h 1077"/>
              <a:gd name="T96" fmla="*/ 14894916 w 1064"/>
              <a:gd name="T97" fmla="*/ 14981369 h 1077"/>
              <a:gd name="T98" fmla="*/ 13850242 w 1064"/>
              <a:gd name="T99" fmla="*/ 13517664 h 1077"/>
              <a:gd name="T100" fmla="*/ 15417253 w 1064"/>
              <a:gd name="T101" fmla="*/ 13155905 h 1077"/>
              <a:gd name="T102" fmla="*/ 16680909 w 1064"/>
              <a:gd name="T103" fmla="*/ 12629746 h 1077"/>
              <a:gd name="T104" fmla="*/ 15198271 w 1064"/>
              <a:gd name="T105" fmla="*/ 11593714 h 1077"/>
              <a:gd name="T106" fmla="*/ 16546171 w 1064"/>
              <a:gd name="T107" fmla="*/ 10738497 h 1077"/>
              <a:gd name="T108" fmla="*/ 17540221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01" name="Freeform 11"/>
          <p:cNvSpPr>
            <a:spLocks noChangeArrowheads="1"/>
          </p:cNvSpPr>
          <p:nvPr/>
        </p:nvSpPr>
        <p:spPr bwMode="auto">
          <a:xfrm>
            <a:off x="5609495" y="1651001"/>
            <a:ext cx="138095" cy="138113"/>
          </a:xfrm>
          <a:custGeom>
            <a:avLst/>
            <a:gdLst>
              <a:gd name="T0" fmla="*/ 16023834 w 1064"/>
              <a:gd name="T1" fmla="*/ 9423102 h 1077"/>
              <a:gd name="T2" fmla="*/ 15771103 w 1064"/>
              <a:gd name="T3" fmla="*/ 8354105 h 1077"/>
              <a:gd name="T4" fmla="*/ 17540221 w 1064"/>
              <a:gd name="T5" fmla="*/ 7877186 h 1077"/>
              <a:gd name="T6" fmla="*/ 16546171 w 1064"/>
              <a:gd name="T7" fmla="*/ 6972719 h 1077"/>
              <a:gd name="T8" fmla="*/ 15198271 w 1064"/>
              <a:gd name="T9" fmla="*/ 6101209 h 1077"/>
              <a:gd name="T10" fmla="*/ 16680909 w 1064"/>
              <a:gd name="T11" fmla="*/ 5065041 h 1077"/>
              <a:gd name="T12" fmla="*/ 15417253 w 1064"/>
              <a:gd name="T13" fmla="*/ 4538878 h 1077"/>
              <a:gd name="T14" fmla="*/ 13850242 w 1064"/>
              <a:gd name="T15" fmla="*/ 4193531 h 1077"/>
              <a:gd name="T16" fmla="*/ 14894916 w 1064"/>
              <a:gd name="T17" fmla="*/ 2713401 h 1077"/>
              <a:gd name="T18" fmla="*/ 13530141 w 1064"/>
              <a:gd name="T19" fmla="*/ 2647615 h 1077"/>
              <a:gd name="T20" fmla="*/ 11929381 w 1064"/>
              <a:gd name="T21" fmla="*/ 2828559 h 1077"/>
              <a:gd name="T22" fmla="*/ 12384349 w 1064"/>
              <a:gd name="T23" fmla="*/ 1101826 h 1077"/>
              <a:gd name="T24" fmla="*/ 11086943 w 1064"/>
              <a:gd name="T25" fmla="*/ 1496545 h 1077"/>
              <a:gd name="T26" fmla="*/ 9637925 w 1064"/>
              <a:gd name="T27" fmla="*/ 2203653 h 1077"/>
              <a:gd name="T28" fmla="*/ 9469437 w 1064"/>
              <a:gd name="T29" fmla="*/ 427548 h 1077"/>
              <a:gd name="T30" fmla="*/ 8374139 w 1064"/>
              <a:gd name="T31" fmla="*/ 1233399 h 1077"/>
              <a:gd name="T32" fmla="*/ 7278970 w 1064"/>
              <a:gd name="T33" fmla="*/ 2368054 h 1077"/>
              <a:gd name="T34" fmla="*/ 6487027 w 1064"/>
              <a:gd name="T35" fmla="*/ 756480 h 1077"/>
              <a:gd name="T36" fmla="*/ 5745708 w 1064"/>
              <a:gd name="T37" fmla="*/ 1891135 h 1077"/>
              <a:gd name="T38" fmla="*/ 5105378 w 1064"/>
              <a:gd name="T39" fmla="*/ 3338308 h 1077"/>
              <a:gd name="T40" fmla="*/ 3807973 w 1064"/>
              <a:gd name="T41" fmla="*/ 2072080 h 1077"/>
              <a:gd name="T42" fmla="*/ 3504747 w 1064"/>
              <a:gd name="T43" fmla="*/ 3387680 h 1077"/>
              <a:gd name="T44" fmla="*/ 3420503 w 1064"/>
              <a:gd name="T45" fmla="*/ 4950011 h 1077"/>
              <a:gd name="T46" fmla="*/ 1752374 w 1064"/>
              <a:gd name="T47" fmla="*/ 4209946 h 1077"/>
              <a:gd name="T48" fmla="*/ 1920861 w 1064"/>
              <a:gd name="T49" fmla="*/ 5541960 h 1077"/>
              <a:gd name="T50" fmla="*/ 2392574 w 1064"/>
              <a:gd name="T51" fmla="*/ 7038505 h 1077"/>
              <a:gd name="T52" fmla="*/ 556087 w 1064"/>
              <a:gd name="T53" fmla="*/ 6906932 h 1077"/>
              <a:gd name="T54" fmla="*/ 1179412 w 1064"/>
              <a:gd name="T55" fmla="*/ 8090960 h 1077"/>
              <a:gd name="T56" fmla="*/ 2122968 w 1064"/>
              <a:gd name="T57" fmla="*/ 8847439 h 1077"/>
              <a:gd name="T58" fmla="*/ 1179412 w 1064"/>
              <a:gd name="T59" fmla="*/ 9620462 h 1077"/>
              <a:gd name="T60" fmla="*/ 556087 w 1064"/>
              <a:gd name="T61" fmla="*/ 10804489 h 1077"/>
              <a:gd name="T62" fmla="*/ 2392574 w 1064"/>
              <a:gd name="T63" fmla="*/ 10656502 h 1077"/>
              <a:gd name="T64" fmla="*/ 1920861 w 1064"/>
              <a:gd name="T65" fmla="*/ 12169461 h 1077"/>
              <a:gd name="T66" fmla="*/ 1752374 w 1064"/>
              <a:gd name="T67" fmla="*/ 13501475 h 1077"/>
              <a:gd name="T68" fmla="*/ 3420503 w 1064"/>
              <a:gd name="T69" fmla="*/ 12744996 h 1077"/>
              <a:gd name="T70" fmla="*/ 3504747 w 1064"/>
              <a:gd name="T71" fmla="*/ 14323742 h 1077"/>
              <a:gd name="T72" fmla="*/ 3807973 w 1064"/>
              <a:gd name="T73" fmla="*/ 15622927 h 1077"/>
              <a:gd name="T74" fmla="*/ 5105378 w 1064"/>
              <a:gd name="T75" fmla="*/ 14373113 h 1077"/>
              <a:gd name="T76" fmla="*/ 5745708 w 1064"/>
              <a:gd name="T77" fmla="*/ 15820286 h 1077"/>
              <a:gd name="T78" fmla="*/ 6487027 w 1064"/>
              <a:gd name="T79" fmla="*/ 16938527 h 1077"/>
              <a:gd name="T80" fmla="*/ 7278970 w 1064"/>
              <a:gd name="T81" fmla="*/ 15326824 h 1077"/>
              <a:gd name="T82" fmla="*/ 8374139 w 1064"/>
              <a:gd name="T83" fmla="*/ 16478022 h 1077"/>
              <a:gd name="T84" fmla="*/ 9469437 w 1064"/>
              <a:gd name="T85" fmla="*/ 17283874 h 1077"/>
              <a:gd name="T86" fmla="*/ 9637925 w 1064"/>
              <a:gd name="T87" fmla="*/ 15507769 h 1077"/>
              <a:gd name="T88" fmla="*/ 11086943 w 1064"/>
              <a:gd name="T89" fmla="*/ 16214877 h 1077"/>
              <a:gd name="T90" fmla="*/ 12384349 w 1064"/>
              <a:gd name="T91" fmla="*/ 16609595 h 1077"/>
              <a:gd name="T92" fmla="*/ 11929381 w 1064"/>
              <a:gd name="T93" fmla="*/ 14882862 h 1077"/>
              <a:gd name="T94" fmla="*/ 13530141 w 1064"/>
              <a:gd name="T95" fmla="*/ 15063807 h 1077"/>
              <a:gd name="T96" fmla="*/ 14894916 w 1064"/>
              <a:gd name="T97" fmla="*/ 14981477 h 1077"/>
              <a:gd name="T98" fmla="*/ 13850242 w 1064"/>
              <a:gd name="T99" fmla="*/ 13517890 h 1077"/>
              <a:gd name="T100" fmla="*/ 15417253 w 1064"/>
              <a:gd name="T101" fmla="*/ 13156129 h 1077"/>
              <a:gd name="T102" fmla="*/ 16680909 w 1064"/>
              <a:gd name="T103" fmla="*/ 12629838 h 1077"/>
              <a:gd name="T104" fmla="*/ 15198271 w 1064"/>
              <a:gd name="T105" fmla="*/ 11593798 h 1077"/>
              <a:gd name="T106" fmla="*/ 16546171 w 1064"/>
              <a:gd name="T107" fmla="*/ 10738703 h 1077"/>
              <a:gd name="T108" fmla="*/ 17540221 w 1064"/>
              <a:gd name="T109" fmla="*/ 9834235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02" name="Freeform 11"/>
          <p:cNvSpPr>
            <a:spLocks noChangeArrowheads="1"/>
          </p:cNvSpPr>
          <p:nvPr/>
        </p:nvSpPr>
        <p:spPr bwMode="auto">
          <a:xfrm>
            <a:off x="6992028" y="1952626"/>
            <a:ext cx="136507" cy="138113"/>
          </a:xfrm>
          <a:custGeom>
            <a:avLst/>
            <a:gdLst>
              <a:gd name="T0" fmla="*/ 15657518 w 1064"/>
              <a:gd name="T1" fmla="*/ 9423102 h 1077"/>
              <a:gd name="T2" fmla="*/ 15410516 w 1064"/>
              <a:gd name="T3" fmla="*/ 8354105 h 1077"/>
              <a:gd name="T4" fmla="*/ 17139277 w 1064"/>
              <a:gd name="T5" fmla="*/ 7877186 h 1077"/>
              <a:gd name="T6" fmla="*/ 16167819 w 1064"/>
              <a:gd name="T7" fmla="*/ 6972719 h 1077"/>
              <a:gd name="T8" fmla="*/ 14850687 w 1064"/>
              <a:gd name="T9" fmla="*/ 6101209 h 1077"/>
              <a:gd name="T10" fmla="*/ 16299597 w 1064"/>
              <a:gd name="T11" fmla="*/ 5065041 h 1077"/>
              <a:gd name="T12" fmla="*/ 15064713 w 1064"/>
              <a:gd name="T13" fmla="*/ 4538878 h 1077"/>
              <a:gd name="T14" fmla="*/ 13533554 w 1064"/>
              <a:gd name="T15" fmla="*/ 4193531 h 1077"/>
              <a:gd name="T16" fmla="*/ 14554412 w 1064"/>
              <a:gd name="T17" fmla="*/ 2713401 h 1077"/>
              <a:gd name="T18" fmla="*/ 13220727 w 1064"/>
              <a:gd name="T19" fmla="*/ 2647615 h 1077"/>
              <a:gd name="T20" fmla="*/ 11656720 w 1064"/>
              <a:gd name="T21" fmla="*/ 2828559 h 1077"/>
              <a:gd name="T22" fmla="*/ 12101196 w 1064"/>
              <a:gd name="T23" fmla="*/ 1101826 h 1077"/>
              <a:gd name="T24" fmla="*/ 10833464 w 1064"/>
              <a:gd name="T25" fmla="*/ 1496545 h 1077"/>
              <a:gd name="T26" fmla="*/ 9417530 w 1064"/>
              <a:gd name="T27" fmla="*/ 2203653 h 1077"/>
              <a:gd name="T28" fmla="*/ 9252905 w 1064"/>
              <a:gd name="T29" fmla="*/ 427548 h 1077"/>
              <a:gd name="T30" fmla="*/ 8182775 w 1064"/>
              <a:gd name="T31" fmla="*/ 1233399 h 1077"/>
              <a:gd name="T32" fmla="*/ 7112516 w 1064"/>
              <a:gd name="T33" fmla="*/ 2368054 h 1077"/>
              <a:gd name="T34" fmla="*/ 6338661 w 1064"/>
              <a:gd name="T35" fmla="*/ 756480 h 1077"/>
              <a:gd name="T36" fmla="*/ 5614334 w 1064"/>
              <a:gd name="T37" fmla="*/ 1891135 h 1077"/>
              <a:gd name="T38" fmla="*/ 4988680 w 1064"/>
              <a:gd name="T39" fmla="*/ 3338308 h 1077"/>
              <a:gd name="T40" fmla="*/ 3720948 w 1064"/>
              <a:gd name="T41" fmla="*/ 2072080 h 1077"/>
              <a:gd name="T42" fmla="*/ 3424545 w 1064"/>
              <a:gd name="T43" fmla="*/ 3387680 h 1077"/>
              <a:gd name="T44" fmla="*/ 3342296 w 1064"/>
              <a:gd name="T45" fmla="*/ 4950011 h 1077"/>
              <a:gd name="T46" fmla="*/ 1712337 w 1064"/>
              <a:gd name="T47" fmla="*/ 4209946 h 1077"/>
              <a:gd name="T48" fmla="*/ 1876962 w 1064"/>
              <a:gd name="T49" fmla="*/ 5541960 h 1077"/>
              <a:gd name="T50" fmla="*/ 2337862 w 1064"/>
              <a:gd name="T51" fmla="*/ 7038505 h 1077"/>
              <a:gd name="T52" fmla="*/ 543277 w 1064"/>
              <a:gd name="T53" fmla="*/ 6906932 h 1077"/>
              <a:gd name="T54" fmla="*/ 1152507 w 1064"/>
              <a:gd name="T55" fmla="*/ 8090960 h 1077"/>
              <a:gd name="T56" fmla="*/ 2074436 w 1064"/>
              <a:gd name="T57" fmla="*/ 8847439 h 1077"/>
              <a:gd name="T58" fmla="*/ 1152507 w 1064"/>
              <a:gd name="T59" fmla="*/ 9620462 h 1077"/>
              <a:gd name="T60" fmla="*/ 543277 w 1064"/>
              <a:gd name="T61" fmla="*/ 10804489 h 1077"/>
              <a:gd name="T62" fmla="*/ 2337862 w 1064"/>
              <a:gd name="T63" fmla="*/ 10656502 h 1077"/>
              <a:gd name="T64" fmla="*/ 1876962 w 1064"/>
              <a:gd name="T65" fmla="*/ 12169461 h 1077"/>
              <a:gd name="T66" fmla="*/ 1712337 w 1064"/>
              <a:gd name="T67" fmla="*/ 13501475 h 1077"/>
              <a:gd name="T68" fmla="*/ 3342296 w 1064"/>
              <a:gd name="T69" fmla="*/ 12744996 h 1077"/>
              <a:gd name="T70" fmla="*/ 3424545 w 1064"/>
              <a:gd name="T71" fmla="*/ 14323742 h 1077"/>
              <a:gd name="T72" fmla="*/ 3720948 w 1064"/>
              <a:gd name="T73" fmla="*/ 15622927 h 1077"/>
              <a:gd name="T74" fmla="*/ 4988680 w 1064"/>
              <a:gd name="T75" fmla="*/ 14373113 h 1077"/>
              <a:gd name="T76" fmla="*/ 5614334 w 1064"/>
              <a:gd name="T77" fmla="*/ 15820286 h 1077"/>
              <a:gd name="T78" fmla="*/ 6338661 w 1064"/>
              <a:gd name="T79" fmla="*/ 16938527 h 1077"/>
              <a:gd name="T80" fmla="*/ 7112516 w 1064"/>
              <a:gd name="T81" fmla="*/ 15326824 h 1077"/>
              <a:gd name="T82" fmla="*/ 8182775 w 1064"/>
              <a:gd name="T83" fmla="*/ 16478022 h 1077"/>
              <a:gd name="T84" fmla="*/ 9252905 w 1064"/>
              <a:gd name="T85" fmla="*/ 17283874 h 1077"/>
              <a:gd name="T86" fmla="*/ 9417530 w 1064"/>
              <a:gd name="T87" fmla="*/ 15507769 h 1077"/>
              <a:gd name="T88" fmla="*/ 10833464 w 1064"/>
              <a:gd name="T89" fmla="*/ 16214877 h 1077"/>
              <a:gd name="T90" fmla="*/ 12101196 w 1064"/>
              <a:gd name="T91" fmla="*/ 16609595 h 1077"/>
              <a:gd name="T92" fmla="*/ 11656720 w 1064"/>
              <a:gd name="T93" fmla="*/ 14882862 h 1077"/>
              <a:gd name="T94" fmla="*/ 13220727 w 1064"/>
              <a:gd name="T95" fmla="*/ 15063807 h 1077"/>
              <a:gd name="T96" fmla="*/ 14554412 w 1064"/>
              <a:gd name="T97" fmla="*/ 14981477 h 1077"/>
              <a:gd name="T98" fmla="*/ 13533554 w 1064"/>
              <a:gd name="T99" fmla="*/ 13517890 h 1077"/>
              <a:gd name="T100" fmla="*/ 15064713 w 1064"/>
              <a:gd name="T101" fmla="*/ 13156129 h 1077"/>
              <a:gd name="T102" fmla="*/ 16299597 w 1064"/>
              <a:gd name="T103" fmla="*/ 12629838 h 1077"/>
              <a:gd name="T104" fmla="*/ 14850687 w 1064"/>
              <a:gd name="T105" fmla="*/ 11593798 h 1077"/>
              <a:gd name="T106" fmla="*/ 16167819 w 1064"/>
              <a:gd name="T107" fmla="*/ 10738703 h 1077"/>
              <a:gd name="T108" fmla="*/ 17139277 w 1064"/>
              <a:gd name="T109" fmla="*/ 9834235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03" name="Freeform 11"/>
          <p:cNvSpPr>
            <a:spLocks noChangeArrowheads="1"/>
          </p:cNvSpPr>
          <p:nvPr/>
        </p:nvSpPr>
        <p:spPr bwMode="auto">
          <a:xfrm>
            <a:off x="6003144" y="2876550"/>
            <a:ext cx="136507" cy="139700"/>
          </a:xfrm>
          <a:custGeom>
            <a:avLst/>
            <a:gdLst>
              <a:gd name="T0" fmla="*/ 15657518 w 1064"/>
              <a:gd name="T1" fmla="*/ 9640857 h 1077"/>
              <a:gd name="T2" fmla="*/ 15410516 w 1064"/>
              <a:gd name="T3" fmla="*/ 8547253 h 1077"/>
              <a:gd name="T4" fmla="*/ 17139277 w 1064"/>
              <a:gd name="T5" fmla="*/ 8059276 h 1077"/>
              <a:gd name="T6" fmla="*/ 16167819 w 1064"/>
              <a:gd name="T7" fmla="*/ 7133910 h 1077"/>
              <a:gd name="T8" fmla="*/ 14850687 w 1064"/>
              <a:gd name="T9" fmla="*/ 6242138 h 1077"/>
              <a:gd name="T10" fmla="*/ 16299597 w 1064"/>
              <a:gd name="T11" fmla="*/ 5182131 h 1077"/>
              <a:gd name="T12" fmla="*/ 15064713 w 1064"/>
              <a:gd name="T13" fmla="*/ 4643825 h 1077"/>
              <a:gd name="T14" fmla="*/ 13533554 w 1064"/>
              <a:gd name="T15" fmla="*/ 4290489 h 1077"/>
              <a:gd name="T16" fmla="*/ 14554412 w 1064"/>
              <a:gd name="T17" fmla="*/ 2776229 h 1077"/>
              <a:gd name="T18" fmla="*/ 13220727 w 1064"/>
              <a:gd name="T19" fmla="*/ 2708909 h 1077"/>
              <a:gd name="T20" fmla="*/ 11656720 w 1064"/>
              <a:gd name="T21" fmla="*/ 2893878 h 1077"/>
              <a:gd name="T22" fmla="*/ 12101196 w 1064"/>
              <a:gd name="T23" fmla="*/ 1127328 h 1077"/>
              <a:gd name="T24" fmla="*/ 10833464 w 1064"/>
              <a:gd name="T25" fmla="*/ 1531122 h 1077"/>
              <a:gd name="T26" fmla="*/ 9417530 w 1064"/>
              <a:gd name="T27" fmla="*/ 2254527 h 1077"/>
              <a:gd name="T28" fmla="*/ 9252905 w 1064"/>
              <a:gd name="T29" fmla="*/ 437519 h 1077"/>
              <a:gd name="T30" fmla="*/ 8182775 w 1064"/>
              <a:gd name="T31" fmla="*/ 1261840 h 1077"/>
              <a:gd name="T32" fmla="*/ 7112516 w 1064"/>
              <a:gd name="T33" fmla="*/ 2422894 h 1077"/>
              <a:gd name="T34" fmla="*/ 6338661 w 1064"/>
              <a:gd name="T35" fmla="*/ 773992 h 1077"/>
              <a:gd name="T36" fmla="*/ 5614334 w 1064"/>
              <a:gd name="T37" fmla="*/ 1934916 h 1077"/>
              <a:gd name="T38" fmla="*/ 4988680 w 1064"/>
              <a:gd name="T39" fmla="*/ 3415581 h 1077"/>
              <a:gd name="T40" fmla="*/ 3720948 w 1064"/>
              <a:gd name="T41" fmla="*/ 2120016 h 1077"/>
              <a:gd name="T42" fmla="*/ 3424545 w 1064"/>
              <a:gd name="T43" fmla="*/ 3466039 h 1077"/>
              <a:gd name="T44" fmla="*/ 3342296 w 1064"/>
              <a:gd name="T45" fmla="*/ 5064352 h 1077"/>
              <a:gd name="T46" fmla="*/ 1712337 w 1064"/>
              <a:gd name="T47" fmla="*/ 4307222 h 1077"/>
              <a:gd name="T48" fmla="*/ 1876962 w 1064"/>
              <a:gd name="T49" fmla="*/ 5670108 h 1077"/>
              <a:gd name="T50" fmla="*/ 2337862 w 1064"/>
              <a:gd name="T51" fmla="*/ 7201230 h 1077"/>
              <a:gd name="T52" fmla="*/ 543277 w 1064"/>
              <a:gd name="T53" fmla="*/ 7066589 h 1077"/>
              <a:gd name="T54" fmla="*/ 1152507 w 1064"/>
              <a:gd name="T55" fmla="*/ 8277971 h 1077"/>
              <a:gd name="T56" fmla="*/ 2074436 w 1064"/>
              <a:gd name="T57" fmla="*/ 9051963 h 1077"/>
              <a:gd name="T58" fmla="*/ 1152507 w 1064"/>
              <a:gd name="T59" fmla="*/ 9842818 h 1077"/>
              <a:gd name="T60" fmla="*/ 543277 w 1064"/>
              <a:gd name="T61" fmla="*/ 11054200 h 1077"/>
              <a:gd name="T62" fmla="*/ 2337862 w 1064"/>
              <a:gd name="T63" fmla="*/ 10902696 h 1077"/>
              <a:gd name="T64" fmla="*/ 1876962 w 1064"/>
              <a:gd name="T65" fmla="*/ 12450681 h 1077"/>
              <a:gd name="T66" fmla="*/ 1712337 w 1064"/>
              <a:gd name="T67" fmla="*/ 13813567 h 1077"/>
              <a:gd name="T68" fmla="*/ 3342296 w 1064"/>
              <a:gd name="T69" fmla="*/ 13039575 h 1077"/>
              <a:gd name="T70" fmla="*/ 3424545 w 1064"/>
              <a:gd name="T71" fmla="*/ 14654751 h 1077"/>
              <a:gd name="T72" fmla="*/ 3720948 w 1064"/>
              <a:gd name="T73" fmla="*/ 15984041 h 1077"/>
              <a:gd name="T74" fmla="*/ 4988680 w 1064"/>
              <a:gd name="T75" fmla="*/ 14705209 h 1077"/>
              <a:gd name="T76" fmla="*/ 5614334 w 1064"/>
              <a:gd name="T77" fmla="*/ 16185873 h 1077"/>
              <a:gd name="T78" fmla="*/ 6338661 w 1064"/>
              <a:gd name="T79" fmla="*/ 17330064 h 1077"/>
              <a:gd name="T80" fmla="*/ 7112516 w 1064"/>
              <a:gd name="T81" fmla="*/ 15681163 h 1077"/>
              <a:gd name="T82" fmla="*/ 8182775 w 1064"/>
              <a:gd name="T83" fmla="*/ 16858949 h 1077"/>
              <a:gd name="T84" fmla="*/ 9252905 w 1064"/>
              <a:gd name="T85" fmla="*/ 17683270 h 1077"/>
              <a:gd name="T86" fmla="*/ 9417530 w 1064"/>
              <a:gd name="T87" fmla="*/ 15866262 h 1077"/>
              <a:gd name="T88" fmla="*/ 10833464 w 1064"/>
              <a:gd name="T89" fmla="*/ 16589667 h 1077"/>
              <a:gd name="T90" fmla="*/ 12101196 w 1064"/>
              <a:gd name="T91" fmla="*/ 16993461 h 1077"/>
              <a:gd name="T92" fmla="*/ 11656720 w 1064"/>
              <a:gd name="T93" fmla="*/ 15226911 h 1077"/>
              <a:gd name="T94" fmla="*/ 13220727 w 1064"/>
              <a:gd name="T95" fmla="*/ 15411880 h 1077"/>
              <a:gd name="T96" fmla="*/ 14554412 w 1064"/>
              <a:gd name="T97" fmla="*/ 15327827 h 1077"/>
              <a:gd name="T98" fmla="*/ 13533554 w 1064"/>
              <a:gd name="T99" fmla="*/ 13830300 h 1077"/>
              <a:gd name="T100" fmla="*/ 15064713 w 1064"/>
              <a:gd name="T101" fmla="*/ 13460231 h 1077"/>
              <a:gd name="T102" fmla="*/ 16299597 w 1064"/>
              <a:gd name="T103" fmla="*/ 12921796 h 1077"/>
              <a:gd name="T104" fmla="*/ 14850687 w 1064"/>
              <a:gd name="T105" fmla="*/ 11861788 h 1077"/>
              <a:gd name="T106" fmla="*/ 16167819 w 1064"/>
              <a:gd name="T107" fmla="*/ 10986880 h 1077"/>
              <a:gd name="T108" fmla="*/ 17139277 w 1064"/>
              <a:gd name="T109" fmla="*/ 10061513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04" name="Freeform 11"/>
          <p:cNvSpPr>
            <a:spLocks noChangeArrowheads="1"/>
          </p:cNvSpPr>
          <p:nvPr/>
        </p:nvSpPr>
        <p:spPr bwMode="auto">
          <a:xfrm>
            <a:off x="5522195" y="2447925"/>
            <a:ext cx="136507" cy="139700"/>
          </a:xfrm>
          <a:custGeom>
            <a:avLst/>
            <a:gdLst>
              <a:gd name="T0" fmla="*/ 15657518 w 1064"/>
              <a:gd name="T1" fmla="*/ 9640857 h 1077"/>
              <a:gd name="T2" fmla="*/ 15410516 w 1064"/>
              <a:gd name="T3" fmla="*/ 8547253 h 1077"/>
              <a:gd name="T4" fmla="*/ 17139277 w 1064"/>
              <a:gd name="T5" fmla="*/ 8059276 h 1077"/>
              <a:gd name="T6" fmla="*/ 16167819 w 1064"/>
              <a:gd name="T7" fmla="*/ 7133910 h 1077"/>
              <a:gd name="T8" fmla="*/ 14850687 w 1064"/>
              <a:gd name="T9" fmla="*/ 6242138 h 1077"/>
              <a:gd name="T10" fmla="*/ 16299597 w 1064"/>
              <a:gd name="T11" fmla="*/ 5182131 h 1077"/>
              <a:gd name="T12" fmla="*/ 15064713 w 1064"/>
              <a:gd name="T13" fmla="*/ 4643825 h 1077"/>
              <a:gd name="T14" fmla="*/ 13533554 w 1064"/>
              <a:gd name="T15" fmla="*/ 4290489 h 1077"/>
              <a:gd name="T16" fmla="*/ 14554412 w 1064"/>
              <a:gd name="T17" fmla="*/ 2776229 h 1077"/>
              <a:gd name="T18" fmla="*/ 13220727 w 1064"/>
              <a:gd name="T19" fmla="*/ 2708909 h 1077"/>
              <a:gd name="T20" fmla="*/ 11656720 w 1064"/>
              <a:gd name="T21" fmla="*/ 2893878 h 1077"/>
              <a:gd name="T22" fmla="*/ 12101196 w 1064"/>
              <a:gd name="T23" fmla="*/ 1127328 h 1077"/>
              <a:gd name="T24" fmla="*/ 10833464 w 1064"/>
              <a:gd name="T25" fmla="*/ 1531122 h 1077"/>
              <a:gd name="T26" fmla="*/ 9417530 w 1064"/>
              <a:gd name="T27" fmla="*/ 2254527 h 1077"/>
              <a:gd name="T28" fmla="*/ 9252905 w 1064"/>
              <a:gd name="T29" fmla="*/ 437519 h 1077"/>
              <a:gd name="T30" fmla="*/ 8182775 w 1064"/>
              <a:gd name="T31" fmla="*/ 1261840 h 1077"/>
              <a:gd name="T32" fmla="*/ 7112516 w 1064"/>
              <a:gd name="T33" fmla="*/ 2422894 h 1077"/>
              <a:gd name="T34" fmla="*/ 6338661 w 1064"/>
              <a:gd name="T35" fmla="*/ 773992 h 1077"/>
              <a:gd name="T36" fmla="*/ 5614334 w 1064"/>
              <a:gd name="T37" fmla="*/ 1934916 h 1077"/>
              <a:gd name="T38" fmla="*/ 4988680 w 1064"/>
              <a:gd name="T39" fmla="*/ 3415581 h 1077"/>
              <a:gd name="T40" fmla="*/ 3720948 w 1064"/>
              <a:gd name="T41" fmla="*/ 2120016 h 1077"/>
              <a:gd name="T42" fmla="*/ 3424545 w 1064"/>
              <a:gd name="T43" fmla="*/ 3466039 h 1077"/>
              <a:gd name="T44" fmla="*/ 3342296 w 1064"/>
              <a:gd name="T45" fmla="*/ 5064352 h 1077"/>
              <a:gd name="T46" fmla="*/ 1712337 w 1064"/>
              <a:gd name="T47" fmla="*/ 4307222 h 1077"/>
              <a:gd name="T48" fmla="*/ 1876962 w 1064"/>
              <a:gd name="T49" fmla="*/ 5670108 h 1077"/>
              <a:gd name="T50" fmla="*/ 2337862 w 1064"/>
              <a:gd name="T51" fmla="*/ 7201230 h 1077"/>
              <a:gd name="T52" fmla="*/ 543277 w 1064"/>
              <a:gd name="T53" fmla="*/ 7066589 h 1077"/>
              <a:gd name="T54" fmla="*/ 1152507 w 1064"/>
              <a:gd name="T55" fmla="*/ 8277971 h 1077"/>
              <a:gd name="T56" fmla="*/ 2074436 w 1064"/>
              <a:gd name="T57" fmla="*/ 9051963 h 1077"/>
              <a:gd name="T58" fmla="*/ 1152507 w 1064"/>
              <a:gd name="T59" fmla="*/ 9842818 h 1077"/>
              <a:gd name="T60" fmla="*/ 543277 w 1064"/>
              <a:gd name="T61" fmla="*/ 11054200 h 1077"/>
              <a:gd name="T62" fmla="*/ 2337862 w 1064"/>
              <a:gd name="T63" fmla="*/ 10902696 h 1077"/>
              <a:gd name="T64" fmla="*/ 1876962 w 1064"/>
              <a:gd name="T65" fmla="*/ 12450681 h 1077"/>
              <a:gd name="T66" fmla="*/ 1712337 w 1064"/>
              <a:gd name="T67" fmla="*/ 13813567 h 1077"/>
              <a:gd name="T68" fmla="*/ 3342296 w 1064"/>
              <a:gd name="T69" fmla="*/ 13039575 h 1077"/>
              <a:gd name="T70" fmla="*/ 3424545 w 1064"/>
              <a:gd name="T71" fmla="*/ 14654751 h 1077"/>
              <a:gd name="T72" fmla="*/ 3720948 w 1064"/>
              <a:gd name="T73" fmla="*/ 15984041 h 1077"/>
              <a:gd name="T74" fmla="*/ 4988680 w 1064"/>
              <a:gd name="T75" fmla="*/ 14705209 h 1077"/>
              <a:gd name="T76" fmla="*/ 5614334 w 1064"/>
              <a:gd name="T77" fmla="*/ 16185873 h 1077"/>
              <a:gd name="T78" fmla="*/ 6338661 w 1064"/>
              <a:gd name="T79" fmla="*/ 17330064 h 1077"/>
              <a:gd name="T80" fmla="*/ 7112516 w 1064"/>
              <a:gd name="T81" fmla="*/ 15681163 h 1077"/>
              <a:gd name="T82" fmla="*/ 8182775 w 1064"/>
              <a:gd name="T83" fmla="*/ 16858949 h 1077"/>
              <a:gd name="T84" fmla="*/ 9252905 w 1064"/>
              <a:gd name="T85" fmla="*/ 17683270 h 1077"/>
              <a:gd name="T86" fmla="*/ 9417530 w 1064"/>
              <a:gd name="T87" fmla="*/ 15866262 h 1077"/>
              <a:gd name="T88" fmla="*/ 10833464 w 1064"/>
              <a:gd name="T89" fmla="*/ 16589667 h 1077"/>
              <a:gd name="T90" fmla="*/ 12101196 w 1064"/>
              <a:gd name="T91" fmla="*/ 16993461 h 1077"/>
              <a:gd name="T92" fmla="*/ 11656720 w 1064"/>
              <a:gd name="T93" fmla="*/ 15226911 h 1077"/>
              <a:gd name="T94" fmla="*/ 13220727 w 1064"/>
              <a:gd name="T95" fmla="*/ 15411880 h 1077"/>
              <a:gd name="T96" fmla="*/ 14554412 w 1064"/>
              <a:gd name="T97" fmla="*/ 15327827 h 1077"/>
              <a:gd name="T98" fmla="*/ 13533554 w 1064"/>
              <a:gd name="T99" fmla="*/ 13830300 h 1077"/>
              <a:gd name="T100" fmla="*/ 15064713 w 1064"/>
              <a:gd name="T101" fmla="*/ 13460231 h 1077"/>
              <a:gd name="T102" fmla="*/ 16299597 w 1064"/>
              <a:gd name="T103" fmla="*/ 12921796 h 1077"/>
              <a:gd name="T104" fmla="*/ 14850687 w 1064"/>
              <a:gd name="T105" fmla="*/ 11861788 h 1077"/>
              <a:gd name="T106" fmla="*/ 16167819 w 1064"/>
              <a:gd name="T107" fmla="*/ 10986880 h 1077"/>
              <a:gd name="T108" fmla="*/ 17139277 w 1064"/>
              <a:gd name="T109" fmla="*/ 10061513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05" name="Freeform 11"/>
          <p:cNvSpPr>
            <a:spLocks noChangeArrowheads="1"/>
          </p:cNvSpPr>
          <p:nvPr/>
        </p:nvSpPr>
        <p:spPr bwMode="auto">
          <a:xfrm>
            <a:off x="6739648" y="2708276"/>
            <a:ext cx="138095" cy="138113"/>
          </a:xfrm>
          <a:custGeom>
            <a:avLst/>
            <a:gdLst>
              <a:gd name="T0" fmla="*/ 16023834 w 1064"/>
              <a:gd name="T1" fmla="*/ 9423102 h 1077"/>
              <a:gd name="T2" fmla="*/ 15771103 w 1064"/>
              <a:gd name="T3" fmla="*/ 8354105 h 1077"/>
              <a:gd name="T4" fmla="*/ 17540221 w 1064"/>
              <a:gd name="T5" fmla="*/ 7877186 h 1077"/>
              <a:gd name="T6" fmla="*/ 16546171 w 1064"/>
              <a:gd name="T7" fmla="*/ 6972719 h 1077"/>
              <a:gd name="T8" fmla="*/ 15198271 w 1064"/>
              <a:gd name="T9" fmla="*/ 6101209 h 1077"/>
              <a:gd name="T10" fmla="*/ 16680909 w 1064"/>
              <a:gd name="T11" fmla="*/ 5065041 h 1077"/>
              <a:gd name="T12" fmla="*/ 15417253 w 1064"/>
              <a:gd name="T13" fmla="*/ 4538878 h 1077"/>
              <a:gd name="T14" fmla="*/ 13850242 w 1064"/>
              <a:gd name="T15" fmla="*/ 4193531 h 1077"/>
              <a:gd name="T16" fmla="*/ 14894916 w 1064"/>
              <a:gd name="T17" fmla="*/ 2713401 h 1077"/>
              <a:gd name="T18" fmla="*/ 13530141 w 1064"/>
              <a:gd name="T19" fmla="*/ 2647615 h 1077"/>
              <a:gd name="T20" fmla="*/ 11929381 w 1064"/>
              <a:gd name="T21" fmla="*/ 2828559 h 1077"/>
              <a:gd name="T22" fmla="*/ 12384349 w 1064"/>
              <a:gd name="T23" fmla="*/ 1101826 h 1077"/>
              <a:gd name="T24" fmla="*/ 11086943 w 1064"/>
              <a:gd name="T25" fmla="*/ 1496545 h 1077"/>
              <a:gd name="T26" fmla="*/ 9637925 w 1064"/>
              <a:gd name="T27" fmla="*/ 2203653 h 1077"/>
              <a:gd name="T28" fmla="*/ 9469437 w 1064"/>
              <a:gd name="T29" fmla="*/ 427548 h 1077"/>
              <a:gd name="T30" fmla="*/ 8374139 w 1064"/>
              <a:gd name="T31" fmla="*/ 1233399 h 1077"/>
              <a:gd name="T32" fmla="*/ 7278970 w 1064"/>
              <a:gd name="T33" fmla="*/ 2368054 h 1077"/>
              <a:gd name="T34" fmla="*/ 6487027 w 1064"/>
              <a:gd name="T35" fmla="*/ 756480 h 1077"/>
              <a:gd name="T36" fmla="*/ 5745708 w 1064"/>
              <a:gd name="T37" fmla="*/ 1891135 h 1077"/>
              <a:gd name="T38" fmla="*/ 5105378 w 1064"/>
              <a:gd name="T39" fmla="*/ 3338308 h 1077"/>
              <a:gd name="T40" fmla="*/ 3807973 w 1064"/>
              <a:gd name="T41" fmla="*/ 2072080 h 1077"/>
              <a:gd name="T42" fmla="*/ 3504747 w 1064"/>
              <a:gd name="T43" fmla="*/ 3387680 h 1077"/>
              <a:gd name="T44" fmla="*/ 3420503 w 1064"/>
              <a:gd name="T45" fmla="*/ 4950011 h 1077"/>
              <a:gd name="T46" fmla="*/ 1752374 w 1064"/>
              <a:gd name="T47" fmla="*/ 4209946 h 1077"/>
              <a:gd name="T48" fmla="*/ 1920861 w 1064"/>
              <a:gd name="T49" fmla="*/ 5541960 h 1077"/>
              <a:gd name="T50" fmla="*/ 2392574 w 1064"/>
              <a:gd name="T51" fmla="*/ 7038505 h 1077"/>
              <a:gd name="T52" fmla="*/ 556087 w 1064"/>
              <a:gd name="T53" fmla="*/ 6906932 h 1077"/>
              <a:gd name="T54" fmla="*/ 1179412 w 1064"/>
              <a:gd name="T55" fmla="*/ 8090960 h 1077"/>
              <a:gd name="T56" fmla="*/ 2122968 w 1064"/>
              <a:gd name="T57" fmla="*/ 8847439 h 1077"/>
              <a:gd name="T58" fmla="*/ 1179412 w 1064"/>
              <a:gd name="T59" fmla="*/ 9620462 h 1077"/>
              <a:gd name="T60" fmla="*/ 556087 w 1064"/>
              <a:gd name="T61" fmla="*/ 10804489 h 1077"/>
              <a:gd name="T62" fmla="*/ 2392574 w 1064"/>
              <a:gd name="T63" fmla="*/ 10656502 h 1077"/>
              <a:gd name="T64" fmla="*/ 1920861 w 1064"/>
              <a:gd name="T65" fmla="*/ 12169461 h 1077"/>
              <a:gd name="T66" fmla="*/ 1752374 w 1064"/>
              <a:gd name="T67" fmla="*/ 13501475 h 1077"/>
              <a:gd name="T68" fmla="*/ 3420503 w 1064"/>
              <a:gd name="T69" fmla="*/ 12744996 h 1077"/>
              <a:gd name="T70" fmla="*/ 3504747 w 1064"/>
              <a:gd name="T71" fmla="*/ 14323742 h 1077"/>
              <a:gd name="T72" fmla="*/ 3807973 w 1064"/>
              <a:gd name="T73" fmla="*/ 15622927 h 1077"/>
              <a:gd name="T74" fmla="*/ 5105378 w 1064"/>
              <a:gd name="T75" fmla="*/ 14373113 h 1077"/>
              <a:gd name="T76" fmla="*/ 5745708 w 1064"/>
              <a:gd name="T77" fmla="*/ 15820286 h 1077"/>
              <a:gd name="T78" fmla="*/ 6487027 w 1064"/>
              <a:gd name="T79" fmla="*/ 16938527 h 1077"/>
              <a:gd name="T80" fmla="*/ 7278970 w 1064"/>
              <a:gd name="T81" fmla="*/ 15326824 h 1077"/>
              <a:gd name="T82" fmla="*/ 8374139 w 1064"/>
              <a:gd name="T83" fmla="*/ 16478022 h 1077"/>
              <a:gd name="T84" fmla="*/ 9469437 w 1064"/>
              <a:gd name="T85" fmla="*/ 17283874 h 1077"/>
              <a:gd name="T86" fmla="*/ 9637925 w 1064"/>
              <a:gd name="T87" fmla="*/ 15507769 h 1077"/>
              <a:gd name="T88" fmla="*/ 11086943 w 1064"/>
              <a:gd name="T89" fmla="*/ 16214877 h 1077"/>
              <a:gd name="T90" fmla="*/ 12384349 w 1064"/>
              <a:gd name="T91" fmla="*/ 16609595 h 1077"/>
              <a:gd name="T92" fmla="*/ 11929381 w 1064"/>
              <a:gd name="T93" fmla="*/ 14882862 h 1077"/>
              <a:gd name="T94" fmla="*/ 13530141 w 1064"/>
              <a:gd name="T95" fmla="*/ 15063807 h 1077"/>
              <a:gd name="T96" fmla="*/ 14894916 w 1064"/>
              <a:gd name="T97" fmla="*/ 14981477 h 1077"/>
              <a:gd name="T98" fmla="*/ 13850242 w 1064"/>
              <a:gd name="T99" fmla="*/ 13517890 h 1077"/>
              <a:gd name="T100" fmla="*/ 15417253 w 1064"/>
              <a:gd name="T101" fmla="*/ 13156129 h 1077"/>
              <a:gd name="T102" fmla="*/ 16680909 w 1064"/>
              <a:gd name="T103" fmla="*/ 12629838 h 1077"/>
              <a:gd name="T104" fmla="*/ 15198271 w 1064"/>
              <a:gd name="T105" fmla="*/ 11593798 h 1077"/>
              <a:gd name="T106" fmla="*/ 16546171 w 1064"/>
              <a:gd name="T107" fmla="*/ 10738703 h 1077"/>
              <a:gd name="T108" fmla="*/ 17540221 w 1064"/>
              <a:gd name="T109" fmla="*/ 9834235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06" name="Freeform 11"/>
          <p:cNvSpPr>
            <a:spLocks noChangeArrowheads="1"/>
          </p:cNvSpPr>
          <p:nvPr/>
        </p:nvSpPr>
        <p:spPr bwMode="auto">
          <a:xfrm>
            <a:off x="6961869" y="2316163"/>
            <a:ext cx="138095" cy="138112"/>
          </a:xfrm>
          <a:custGeom>
            <a:avLst/>
            <a:gdLst>
              <a:gd name="T0" fmla="*/ 16023834 w 1064"/>
              <a:gd name="T1" fmla="*/ 9422906 h 1077"/>
              <a:gd name="T2" fmla="*/ 15771103 w 1064"/>
              <a:gd name="T3" fmla="*/ 8354045 h 1077"/>
              <a:gd name="T4" fmla="*/ 17540221 w 1064"/>
              <a:gd name="T5" fmla="*/ 7877129 h 1077"/>
              <a:gd name="T6" fmla="*/ 16546171 w 1064"/>
              <a:gd name="T7" fmla="*/ 6972668 h 1077"/>
              <a:gd name="T8" fmla="*/ 15198271 w 1064"/>
              <a:gd name="T9" fmla="*/ 6101037 h 1077"/>
              <a:gd name="T10" fmla="*/ 16680909 w 1064"/>
              <a:gd name="T11" fmla="*/ 5065004 h 1077"/>
              <a:gd name="T12" fmla="*/ 15417253 w 1064"/>
              <a:gd name="T13" fmla="*/ 4538845 h 1077"/>
              <a:gd name="T14" fmla="*/ 13850242 w 1064"/>
              <a:gd name="T15" fmla="*/ 4193501 h 1077"/>
              <a:gd name="T16" fmla="*/ 14894916 w 1064"/>
              <a:gd name="T17" fmla="*/ 2713381 h 1077"/>
              <a:gd name="T18" fmla="*/ 13530141 w 1064"/>
              <a:gd name="T19" fmla="*/ 2647595 h 1077"/>
              <a:gd name="T20" fmla="*/ 11929381 w 1064"/>
              <a:gd name="T21" fmla="*/ 2828539 h 1077"/>
              <a:gd name="T22" fmla="*/ 12384349 w 1064"/>
              <a:gd name="T23" fmla="*/ 1101818 h 1077"/>
              <a:gd name="T24" fmla="*/ 11086943 w 1064"/>
              <a:gd name="T25" fmla="*/ 1496534 h 1077"/>
              <a:gd name="T26" fmla="*/ 9637925 w 1064"/>
              <a:gd name="T27" fmla="*/ 2203637 h 1077"/>
              <a:gd name="T28" fmla="*/ 9469437 w 1064"/>
              <a:gd name="T29" fmla="*/ 427544 h 1077"/>
              <a:gd name="T30" fmla="*/ 8374139 w 1064"/>
              <a:gd name="T31" fmla="*/ 1233390 h 1077"/>
              <a:gd name="T32" fmla="*/ 7278970 w 1064"/>
              <a:gd name="T33" fmla="*/ 2368037 h 1077"/>
              <a:gd name="T34" fmla="*/ 6487027 w 1064"/>
              <a:gd name="T35" fmla="*/ 756474 h 1077"/>
              <a:gd name="T36" fmla="*/ 5745708 w 1064"/>
              <a:gd name="T37" fmla="*/ 1891121 h 1077"/>
              <a:gd name="T38" fmla="*/ 5105378 w 1064"/>
              <a:gd name="T39" fmla="*/ 3338284 h 1077"/>
              <a:gd name="T40" fmla="*/ 3807973 w 1064"/>
              <a:gd name="T41" fmla="*/ 2072065 h 1077"/>
              <a:gd name="T42" fmla="*/ 3504747 w 1064"/>
              <a:gd name="T43" fmla="*/ 3387655 h 1077"/>
              <a:gd name="T44" fmla="*/ 3420503 w 1064"/>
              <a:gd name="T45" fmla="*/ 4949975 h 1077"/>
              <a:gd name="T46" fmla="*/ 1752374 w 1064"/>
              <a:gd name="T47" fmla="*/ 4209915 h 1077"/>
              <a:gd name="T48" fmla="*/ 1920861 w 1064"/>
              <a:gd name="T49" fmla="*/ 5541920 h 1077"/>
              <a:gd name="T50" fmla="*/ 2392574 w 1064"/>
              <a:gd name="T51" fmla="*/ 7038454 h 1077"/>
              <a:gd name="T52" fmla="*/ 556087 w 1064"/>
              <a:gd name="T53" fmla="*/ 6906882 h 1077"/>
              <a:gd name="T54" fmla="*/ 1179412 w 1064"/>
              <a:gd name="T55" fmla="*/ 8090901 h 1077"/>
              <a:gd name="T56" fmla="*/ 2122968 w 1064"/>
              <a:gd name="T57" fmla="*/ 8847375 h 1077"/>
              <a:gd name="T58" fmla="*/ 1179412 w 1064"/>
              <a:gd name="T59" fmla="*/ 9620264 h 1077"/>
              <a:gd name="T60" fmla="*/ 556087 w 1064"/>
              <a:gd name="T61" fmla="*/ 10804282 h 1077"/>
              <a:gd name="T62" fmla="*/ 2392574 w 1064"/>
              <a:gd name="T63" fmla="*/ 10656296 h 1077"/>
              <a:gd name="T64" fmla="*/ 1920861 w 1064"/>
              <a:gd name="T65" fmla="*/ 12169245 h 1077"/>
              <a:gd name="T66" fmla="*/ 1752374 w 1064"/>
              <a:gd name="T67" fmla="*/ 13501249 h 1077"/>
              <a:gd name="T68" fmla="*/ 3420503 w 1064"/>
              <a:gd name="T69" fmla="*/ 12744775 h 1077"/>
              <a:gd name="T70" fmla="*/ 3504747 w 1064"/>
              <a:gd name="T71" fmla="*/ 14323510 h 1077"/>
              <a:gd name="T72" fmla="*/ 3807973 w 1064"/>
              <a:gd name="T73" fmla="*/ 15622686 h 1077"/>
              <a:gd name="T74" fmla="*/ 5105378 w 1064"/>
              <a:gd name="T75" fmla="*/ 14372881 h 1077"/>
              <a:gd name="T76" fmla="*/ 5745708 w 1064"/>
              <a:gd name="T77" fmla="*/ 15820044 h 1077"/>
              <a:gd name="T78" fmla="*/ 6487027 w 1064"/>
              <a:gd name="T79" fmla="*/ 16938276 h 1077"/>
              <a:gd name="T80" fmla="*/ 7278970 w 1064"/>
              <a:gd name="T81" fmla="*/ 15326713 h 1077"/>
              <a:gd name="T82" fmla="*/ 8374139 w 1064"/>
              <a:gd name="T83" fmla="*/ 16477775 h 1077"/>
              <a:gd name="T84" fmla="*/ 9469437 w 1064"/>
              <a:gd name="T85" fmla="*/ 17283620 h 1077"/>
              <a:gd name="T86" fmla="*/ 9637925 w 1064"/>
              <a:gd name="T87" fmla="*/ 15507528 h 1077"/>
              <a:gd name="T88" fmla="*/ 11086943 w 1064"/>
              <a:gd name="T89" fmla="*/ 16214631 h 1077"/>
              <a:gd name="T90" fmla="*/ 12384349 w 1064"/>
              <a:gd name="T91" fmla="*/ 16609347 h 1077"/>
              <a:gd name="T92" fmla="*/ 11929381 w 1064"/>
              <a:gd name="T93" fmla="*/ 14882626 h 1077"/>
              <a:gd name="T94" fmla="*/ 13530141 w 1064"/>
              <a:gd name="T95" fmla="*/ 15063569 h 1077"/>
              <a:gd name="T96" fmla="*/ 14894916 w 1064"/>
              <a:gd name="T97" fmla="*/ 14981369 h 1077"/>
              <a:gd name="T98" fmla="*/ 13850242 w 1064"/>
              <a:gd name="T99" fmla="*/ 13517664 h 1077"/>
              <a:gd name="T100" fmla="*/ 15417253 w 1064"/>
              <a:gd name="T101" fmla="*/ 13155905 h 1077"/>
              <a:gd name="T102" fmla="*/ 16680909 w 1064"/>
              <a:gd name="T103" fmla="*/ 12629746 h 1077"/>
              <a:gd name="T104" fmla="*/ 15198271 w 1064"/>
              <a:gd name="T105" fmla="*/ 11593714 h 1077"/>
              <a:gd name="T106" fmla="*/ 16546171 w 1064"/>
              <a:gd name="T107" fmla="*/ 10738497 h 1077"/>
              <a:gd name="T108" fmla="*/ 17540221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07" name="Freeform 11"/>
          <p:cNvSpPr>
            <a:spLocks noChangeArrowheads="1"/>
          </p:cNvSpPr>
          <p:nvPr/>
        </p:nvSpPr>
        <p:spPr bwMode="auto">
          <a:xfrm>
            <a:off x="4946007" y="2195513"/>
            <a:ext cx="136507" cy="138112"/>
          </a:xfrm>
          <a:custGeom>
            <a:avLst/>
            <a:gdLst>
              <a:gd name="T0" fmla="*/ 15657518 w 1064"/>
              <a:gd name="T1" fmla="*/ 9422906 h 1077"/>
              <a:gd name="T2" fmla="*/ 15410516 w 1064"/>
              <a:gd name="T3" fmla="*/ 8354045 h 1077"/>
              <a:gd name="T4" fmla="*/ 17139277 w 1064"/>
              <a:gd name="T5" fmla="*/ 7877129 h 1077"/>
              <a:gd name="T6" fmla="*/ 16167819 w 1064"/>
              <a:gd name="T7" fmla="*/ 6972668 h 1077"/>
              <a:gd name="T8" fmla="*/ 14850687 w 1064"/>
              <a:gd name="T9" fmla="*/ 6101037 h 1077"/>
              <a:gd name="T10" fmla="*/ 16299597 w 1064"/>
              <a:gd name="T11" fmla="*/ 5065004 h 1077"/>
              <a:gd name="T12" fmla="*/ 15064713 w 1064"/>
              <a:gd name="T13" fmla="*/ 4538845 h 1077"/>
              <a:gd name="T14" fmla="*/ 13533554 w 1064"/>
              <a:gd name="T15" fmla="*/ 4193501 h 1077"/>
              <a:gd name="T16" fmla="*/ 14554412 w 1064"/>
              <a:gd name="T17" fmla="*/ 2713381 h 1077"/>
              <a:gd name="T18" fmla="*/ 13220727 w 1064"/>
              <a:gd name="T19" fmla="*/ 2647595 h 1077"/>
              <a:gd name="T20" fmla="*/ 11656720 w 1064"/>
              <a:gd name="T21" fmla="*/ 2828539 h 1077"/>
              <a:gd name="T22" fmla="*/ 12101196 w 1064"/>
              <a:gd name="T23" fmla="*/ 1101818 h 1077"/>
              <a:gd name="T24" fmla="*/ 10833464 w 1064"/>
              <a:gd name="T25" fmla="*/ 1496534 h 1077"/>
              <a:gd name="T26" fmla="*/ 9417530 w 1064"/>
              <a:gd name="T27" fmla="*/ 2203637 h 1077"/>
              <a:gd name="T28" fmla="*/ 9252905 w 1064"/>
              <a:gd name="T29" fmla="*/ 427544 h 1077"/>
              <a:gd name="T30" fmla="*/ 8182775 w 1064"/>
              <a:gd name="T31" fmla="*/ 1233390 h 1077"/>
              <a:gd name="T32" fmla="*/ 7112516 w 1064"/>
              <a:gd name="T33" fmla="*/ 2368037 h 1077"/>
              <a:gd name="T34" fmla="*/ 6338661 w 1064"/>
              <a:gd name="T35" fmla="*/ 756474 h 1077"/>
              <a:gd name="T36" fmla="*/ 5614334 w 1064"/>
              <a:gd name="T37" fmla="*/ 1891121 h 1077"/>
              <a:gd name="T38" fmla="*/ 4988680 w 1064"/>
              <a:gd name="T39" fmla="*/ 3338284 h 1077"/>
              <a:gd name="T40" fmla="*/ 3720948 w 1064"/>
              <a:gd name="T41" fmla="*/ 2072065 h 1077"/>
              <a:gd name="T42" fmla="*/ 3424545 w 1064"/>
              <a:gd name="T43" fmla="*/ 3387655 h 1077"/>
              <a:gd name="T44" fmla="*/ 3342296 w 1064"/>
              <a:gd name="T45" fmla="*/ 4949975 h 1077"/>
              <a:gd name="T46" fmla="*/ 1712337 w 1064"/>
              <a:gd name="T47" fmla="*/ 4209915 h 1077"/>
              <a:gd name="T48" fmla="*/ 1876962 w 1064"/>
              <a:gd name="T49" fmla="*/ 5541920 h 1077"/>
              <a:gd name="T50" fmla="*/ 2337862 w 1064"/>
              <a:gd name="T51" fmla="*/ 7038454 h 1077"/>
              <a:gd name="T52" fmla="*/ 543277 w 1064"/>
              <a:gd name="T53" fmla="*/ 6906882 h 1077"/>
              <a:gd name="T54" fmla="*/ 1152507 w 1064"/>
              <a:gd name="T55" fmla="*/ 8090901 h 1077"/>
              <a:gd name="T56" fmla="*/ 2074436 w 1064"/>
              <a:gd name="T57" fmla="*/ 8847375 h 1077"/>
              <a:gd name="T58" fmla="*/ 1152507 w 1064"/>
              <a:gd name="T59" fmla="*/ 9620264 h 1077"/>
              <a:gd name="T60" fmla="*/ 543277 w 1064"/>
              <a:gd name="T61" fmla="*/ 10804282 h 1077"/>
              <a:gd name="T62" fmla="*/ 2337862 w 1064"/>
              <a:gd name="T63" fmla="*/ 10656296 h 1077"/>
              <a:gd name="T64" fmla="*/ 1876962 w 1064"/>
              <a:gd name="T65" fmla="*/ 12169245 h 1077"/>
              <a:gd name="T66" fmla="*/ 1712337 w 1064"/>
              <a:gd name="T67" fmla="*/ 13501249 h 1077"/>
              <a:gd name="T68" fmla="*/ 3342296 w 1064"/>
              <a:gd name="T69" fmla="*/ 12744775 h 1077"/>
              <a:gd name="T70" fmla="*/ 3424545 w 1064"/>
              <a:gd name="T71" fmla="*/ 14323510 h 1077"/>
              <a:gd name="T72" fmla="*/ 3720948 w 1064"/>
              <a:gd name="T73" fmla="*/ 15622686 h 1077"/>
              <a:gd name="T74" fmla="*/ 4988680 w 1064"/>
              <a:gd name="T75" fmla="*/ 14372881 h 1077"/>
              <a:gd name="T76" fmla="*/ 5614334 w 1064"/>
              <a:gd name="T77" fmla="*/ 15820044 h 1077"/>
              <a:gd name="T78" fmla="*/ 6338661 w 1064"/>
              <a:gd name="T79" fmla="*/ 16938276 h 1077"/>
              <a:gd name="T80" fmla="*/ 7112516 w 1064"/>
              <a:gd name="T81" fmla="*/ 15326713 h 1077"/>
              <a:gd name="T82" fmla="*/ 8182775 w 1064"/>
              <a:gd name="T83" fmla="*/ 16477775 h 1077"/>
              <a:gd name="T84" fmla="*/ 9252905 w 1064"/>
              <a:gd name="T85" fmla="*/ 17283620 h 1077"/>
              <a:gd name="T86" fmla="*/ 9417530 w 1064"/>
              <a:gd name="T87" fmla="*/ 15507528 h 1077"/>
              <a:gd name="T88" fmla="*/ 10833464 w 1064"/>
              <a:gd name="T89" fmla="*/ 16214631 h 1077"/>
              <a:gd name="T90" fmla="*/ 12101196 w 1064"/>
              <a:gd name="T91" fmla="*/ 16609347 h 1077"/>
              <a:gd name="T92" fmla="*/ 11656720 w 1064"/>
              <a:gd name="T93" fmla="*/ 14882626 h 1077"/>
              <a:gd name="T94" fmla="*/ 13220727 w 1064"/>
              <a:gd name="T95" fmla="*/ 15063569 h 1077"/>
              <a:gd name="T96" fmla="*/ 14554412 w 1064"/>
              <a:gd name="T97" fmla="*/ 14981369 h 1077"/>
              <a:gd name="T98" fmla="*/ 13533554 w 1064"/>
              <a:gd name="T99" fmla="*/ 13517664 h 1077"/>
              <a:gd name="T100" fmla="*/ 15064713 w 1064"/>
              <a:gd name="T101" fmla="*/ 13155905 h 1077"/>
              <a:gd name="T102" fmla="*/ 16299597 w 1064"/>
              <a:gd name="T103" fmla="*/ 12629746 h 1077"/>
              <a:gd name="T104" fmla="*/ 14850687 w 1064"/>
              <a:gd name="T105" fmla="*/ 11593714 h 1077"/>
              <a:gd name="T106" fmla="*/ 16167819 w 1064"/>
              <a:gd name="T107" fmla="*/ 10738497 h 1077"/>
              <a:gd name="T108" fmla="*/ 17139277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08" name="Freeform 11"/>
          <p:cNvSpPr>
            <a:spLocks noChangeArrowheads="1"/>
          </p:cNvSpPr>
          <p:nvPr/>
        </p:nvSpPr>
        <p:spPr bwMode="auto">
          <a:xfrm>
            <a:off x="4769818" y="2636838"/>
            <a:ext cx="136507" cy="138112"/>
          </a:xfrm>
          <a:custGeom>
            <a:avLst/>
            <a:gdLst>
              <a:gd name="T0" fmla="*/ 15657518 w 1064"/>
              <a:gd name="T1" fmla="*/ 9422906 h 1077"/>
              <a:gd name="T2" fmla="*/ 15410516 w 1064"/>
              <a:gd name="T3" fmla="*/ 8354045 h 1077"/>
              <a:gd name="T4" fmla="*/ 17139277 w 1064"/>
              <a:gd name="T5" fmla="*/ 7877129 h 1077"/>
              <a:gd name="T6" fmla="*/ 16167819 w 1064"/>
              <a:gd name="T7" fmla="*/ 6972668 h 1077"/>
              <a:gd name="T8" fmla="*/ 14850687 w 1064"/>
              <a:gd name="T9" fmla="*/ 6101037 h 1077"/>
              <a:gd name="T10" fmla="*/ 16299597 w 1064"/>
              <a:gd name="T11" fmla="*/ 5065004 h 1077"/>
              <a:gd name="T12" fmla="*/ 15064713 w 1064"/>
              <a:gd name="T13" fmla="*/ 4538845 h 1077"/>
              <a:gd name="T14" fmla="*/ 13533554 w 1064"/>
              <a:gd name="T15" fmla="*/ 4193501 h 1077"/>
              <a:gd name="T16" fmla="*/ 14554412 w 1064"/>
              <a:gd name="T17" fmla="*/ 2713381 h 1077"/>
              <a:gd name="T18" fmla="*/ 13220727 w 1064"/>
              <a:gd name="T19" fmla="*/ 2647595 h 1077"/>
              <a:gd name="T20" fmla="*/ 11656720 w 1064"/>
              <a:gd name="T21" fmla="*/ 2828539 h 1077"/>
              <a:gd name="T22" fmla="*/ 12101196 w 1064"/>
              <a:gd name="T23" fmla="*/ 1101818 h 1077"/>
              <a:gd name="T24" fmla="*/ 10833464 w 1064"/>
              <a:gd name="T25" fmla="*/ 1496534 h 1077"/>
              <a:gd name="T26" fmla="*/ 9417530 w 1064"/>
              <a:gd name="T27" fmla="*/ 2203637 h 1077"/>
              <a:gd name="T28" fmla="*/ 9252905 w 1064"/>
              <a:gd name="T29" fmla="*/ 427544 h 1077"/>
              <a:gd name="T30" fmla="*/ 8182775 w 1064"/>
              <a:gd name="T31" fmla="*/ 1233390 h 1077"/>
              <a:gd name="T32" fmla="*/ 7112516 w 1064"/>
              <a:gd name="T33" fmla="*/ 2368037 h 1077"/>
              <a:gd name="T34" fmla="*/ 6338661 w 1064"/>
              <a:gd name="T35" fmla="*/ 756474 h 1077"/>
              <a:gd name="T36" fmla="*/ 5614334 w 1064"/>
              <a:gd name="T37" fmla="*/ 1891121 h 1077"/>
              <a:gd name="T38" fmla="*/ 4988680 w 1064"/>
              <a:gd name="T39" fmla="*/ 3338284 h 1077"/>
              <a:gd name="T40" fmla="*/ 3720948 w 1064"/>
              <a:gd name="T41" fmla="*/ 2072065 h 1077"/>
              <a:gd name="T42" fmla="*/ 3424545 w 1064"/>
              <a:gd name="T43" fmla="*/ 3387655 h 1077"/>
              <a:gd name="T44" fmla="*/ 3342296 w 1064"/>
              <a:gd name="T45" fmla="*/ 4949975 h 1077"/>
              <a:gd name="T46" fmla="*/ 1712337 w 1064"/>
              <a:gd name="T47" fmla="*/ 4209915 h 1077"/>
              <a:gd name="T48" fmla="*/ 1876962 w 1064"/>
              <a:gd name="T49" fmla="*/ 5541920 h 1077"/>
              <a:gd name="T50" fmla="*/ 2337862 w 1064"/>
              <a:gd name="T51" fmla="*/ 7038454 h 1077"/>
              <a:gd name="T52" fmla="*/ 543277 w 1064"/>
              <a:gd name="T53" fmla="*/ 6906882 h 1077"/>
              <a:gd name="T54" fmla="*/ 1152507 w 1064"/>
              <a:gd name="T55" fmla="*/ 8090901 h 1077"/>
              <a:gd name="T56" fmla="*/ 2074436 w 1064"/>
              <a:gd name="T57" fmla="*/ 8847375 h 1077"/>
              <a:gd name="T58" fmla="*/ 1152507 w 1064"/>
              <a:gd name="T59" fmla="*/ 9620264 h 1077"/>
              <a:gd name="T60" fmla="*/ 543277 w 1064"/>
              <a:gd name="T61" fmla="*/ 10804282 h 1077"/>
              <a:gd name="T62" fmla="*/ 2337862 w 1064"/>
              <a:gd name="T63" fmla="*/ 10656296 h 1077"/>
              <a:gd name="T64" fmla="*/ 1876962 w 1064"/>
              <a:gd name="T65" fmla="*/ 12169245 h 1077"/>
              <a:gd name="T66" fmla="*/ 1712337 w 1064"/>
              <a:gd name="T67" fmla="*/ 13501249 h 1077"/>
              <a:gd name="T68" fmla="*/ 3342296 w 1064"/>
              <a:gd name="T69" fmla="*/ 12744775 h 1077"/>
              <a:gd name="T70" fmla="*/ 3424545 w 1064"/>
              <a:gd name="T71" fmla="*/ 14323510 h 1077"/>
              <a:gd name="T72" fmla="*/ 3720948 w 1064"/>
              <a:gd name="T73" fmla="*/ 15622686 h 1077"/>
              <a:gd name="T74" fmla="*/ 4988680 w 1064"/>
              <a:gd name="T75" fmla="*/ 14372881 h 1077"/>
              <a:gd name="T76" fmla="*/ 5614334 w 1064"/>
              <a:gd name="T77" fmla="*/ 15820044 h 1077"/>
              <a:gd name="T78" fmla="*/ 6338661 w 1064"/>
              <a:gd name="T79" fmla="*/ 16938276 h 1077"/>
              <a:gd name="T80" fmla="*/ 7112516 w 1064"/>
              <a:gd name="T81" fmla="*/ 15326713 h 1077"/>
              <a:gd name="T82" fmla="*/ 8182775 w 1064"/>
              <a:gd name="T83" fmla="*/ 16477775 h 1077"/>
              <a:gd name="T84" fmla="*/ 9252905 w 1064"/>
              <a:gd name="T85" fmla="*/ 17283620 h 1077"/>
              <a:gd name="T86" fmla="*/ 9417530 w 1064"/>
              <a:gd name="T87" fmla="*/ 15507528 h 1077"/>
              <a:gd name="T88" fmla="*/ 10833464 w 1064"/>
              <a:gd name="T89" fmla="*/ 16214631 h 1077"/>
              <a:gd name="T90" fmla="*/ 12101196 w 1064"/>
              <a:gd name="T91" fmla="*/ 16609347 h 1077"/>
              <a:gd name="T92" fmla="*/ 11656720 w 1064"/>
              <a:gd name="T93" fmla="*/ 14882626 h 1077"/>
              <a:gd name="T94" fmla="*/ 13220727 w 1064"/>
              <a:gd name="T95" fmla="*/ 15063569 h 1077"/>
              <a:gd name="T96" fmla="*/ 14554412 w 1064"/>
              <a:gd name="T97" fmla="*/ 14981369 h 1077"/>
              <a:gd name="T98" fmla="*/ 13533554 w 1064"/>
              <a:gd name="T99" fmla="*/ 13517664 h 1077"/>
              <a:gd name="T100" fmla="*/ 15064713 w 1064"/>
              <a:gd name="T101" fmla="*/ 13155905 h 1077"/>
              <a:gd name="T102" fmla="*/ 16299597 w 1064"/>
              <a:gd name="T103" fmla="*/ 12629746 h 1077"/>
              <a:gd name="T104" fmla="*/ 14850687 w 1064"/>
              <a:gd name="T105" fmla="*/ 11593714 h 1077"/>
              <a:gd name="T106" fmla="*/ 16167819 w 1064"/>
              <a:gd name="T107" fmla="*/ 10738497 h 1077"/>
              <a:gd name="T108" fmla="*/ 17139277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09" name="Freeform 11"/>
          <p:cNvSpPr>
            <a:spLocks noChangeArrowheads="1"/>
          </p:cNvSpPr>
          <p:nvPr/>
        </p:nvSpPr>
        <p:spPr bwMode="auto">
          <a:xfrm>
            <a:off x="5082514" y="2447925"/>
            <a:ext cx="136507" cy="139700"/>
          </a:xfrm>
          <a:custGeom>
            <a:avLst/>
            <a:gdLst>
              <a:gd name="T0" fmla="*/ 15657518 w 1064"/>
              <a:gd name="T1" fmla="*/ 9640857 h 1077"/>
              <a:gd name="T2" fmla="*/ 15410516 w 1064"/>
              <a:gd name="T3" fmla="*/ 8547253 h 1077"/>
              <a:gd name="T4" fmla="*/ 17139277 w 1064"/>
              <a:gd name="T5" fmla="*/ 8059276 h 1077"/>
              <a:gd name="T6" fmla="*/ 16167819 w 1064"/>
              <a:gd name="T7" fmla="*/ 7133910 h 1077"/>
              <a:gd name="T8" fmla="*/ 14850687 w 1064"/>
              <a:gd name="T9" fmla="*/ 6242138 h 1077"/>
              <a:gd name="T10" fmla="*/ 16299597 w 1064"/>
              <a:gd name="T11" fmla="*/ 5182131 h 1077"/>
              <a:gd name="T12" fmla="*/ 15064713 w 1064"/>
              <a:gd name="T13" fmla="*/ 4643825 h 1077"/>
              <a:gd name="T14" fmla="*/ 13533554 w 1064"/>
              <a:gd name="T15" fmla="*/ 4290489 h 1077"/>
              <a:gd name="T16" fmla="*/ 14554412 w 1064"/>
              <a:gd name="T17" fmla="*/ 2776229 h 1077"/>
              <a:gd name="T18" fmla="*/ 13220727 w 1064"/>
              <a:gd name="T19" fmla="*/ 2708909 h 1077"/>
              <a:gd name="T20" fmla="*/ 11656720 w 1064"/>
              <a:gd name="T21" fmla="*/ 2893878 h 1077"/>
              <a:gd name="T22" fmla="*/ 12101196 w 1064"/>
              <a:gd name="T23" fmla="*/ 1127328 h 1077"/>
              <a:gd name="T24" fmla="*/ 10833464 w 1064"/>
              <a:gd name="T25" fmla="*/ 1531122 h 1077"/>
              <a:gd name="T26" fmla="*/ 9417530 w 1064"/>
              <a:gd name="T27" fmla="*/ 2254527 h 1077"/>
              <a:gd name="T28" fmla="*/ 9252905 w 1064"/>
              <a:gd name="T29" fmla="*/ 437519 h 1077"/>
              <a:gd name="T30" fmla="*/ 8182775 w 1064"/>
              <a:gd name="T31" fmla="*/ 1261840 h 1077"/>
              <a:gd name="T32" fmla="*/ 7112516 w 1064"/>
              <a:gd name="T33" fmla="*/ 2422894 h 1077"/>
              <a:gd name="T34" fmla="*/ 6338661 w 1064"/>
              <a:gd name="T35" fmla="*/ 773992 h 1077"/>
              <a:gd name="T36" fmla="*/ 5614334 w 1064"/>
              <a:gd name="T37" fmla="*/ 1934916 h 1077"/>
              <a:gd name="T38" fmla="*/ 4988680 w 1064"/>
              <a:gd name="T39" fmla="*/ 3415581 h 1077"/>
              <a:gd name="T40" fmla="*/ 3720948 w 1064"/>
              <a:gd name="T41" fmla="*/ 2120016 h 1077"/>
              <a:gd name="T42" fmla="*/ 3424545 w 1064"/>
              <a:gd name="T43" fmla="*/ 3466039 h 1077"/>
              <a:gd name="T44" fmla="*/ 3342296 w 1064"/>
              <a:gd name="T45" fmla="*/ 5064352 h 1077"/>
              <a:gd name="T46" fmla="*/ 1712337 w 1064"/>
              <a:gd name="T47" fmla="*/ 4307222 h 1077"/>
              <a:gd name="T48" fmla="*/ 1876962 w 1064"/>
              <a:gd name="T49" fmla="*/ 5670108 h 1077"/>
              <a:gd name="T50" fmla="*/ 2337862 w 1064"/>
              <a:gd name="T51" fmla="*/ 7201230 h 1077"/>
              <a:gd name="T52" fmla="*/ 543277 w 1064"/>
              <a:gd name="T53" fmla="*/ 7066589 h 1077"/>
              <a:gd name="T54" fmla="*/ 1152507 w 1064"/>
              <a:gd name="T55" fmla="*/ 8277971 h 1077"/>
              <a:gd name="T56" fmla="*/ 2074436 w 1064"/>
              <a:gd name="T57" fmla="*/ 9051963 h 1077"/>
              <a:gd name="T58" fmla="*/ 1152507 w 1064"/>
              <a:gd name="T59" fmla="*/ 9842818 h 1077"/>
              <a:gd name="T60" fmla="*/ 543277 w 1064"/>
              <a:gd name="T61" fmla="*/ 11054200 h 1077"/>
              <a:gd name="T62" fmla="*/ 2337862 w 1064"/>
              <a:gd name="T63" fmla="*/ 10902696 h 1077"/>
              <a:gd name="T64" fmla="*/ 1876962 w 1064"/>
              <a:gd name="T65" fmla="*/ 12450681 h 1077"/>
              <a:gd name="T66" fmla="*/ 1712337 w 1064"/>
              <a:gd name="T67" fmla="*/ 13813567 h 1077"/>
              <a:gd name="T68" fmla="*/ 3342296 w 1064"/>
              <a:gd name="T69" fmla="*/ 13039575 h 1077"/>
              <a:gd name="T70" fmla="*/ 3424545 w 1064"/>
              <a:gd name="T71" fmla="*/ 14654751 h 1077"/>
              <a:gd name="T72" fmla="*/ 3720948 w 1064"/>
              <a:gd name="T73" fmla="*/ 15984041 h 1077"/>
              <a:gd name="T74" fmla="*/ 4988680 w 1064"/>
              <a:gd name="T75" fmla="*/ 14705209 h 1077"/>
              <a:gd name="T76" fmla="*/ 5614334 w 1064"/>
              <a:gd name="T77" fmla="*/ 16185873 h 1077"/>
              <a:gd name="T78" fmla="*/ 6338661 w 1064"/>
              <a:gd name="T79" fmla="*/ 17330064 h 1077"/>
              <a:gd name="T80" fmla="*/ 7112516 w 1064"/>
              <a:gd name="T81" fmla="*/ 15681163 h 1077"/>
              <a:gd name="T82" fmla="*/ 8182775 w 1064"/>
              <a:gd name="T83" fmla="*/ 16858949 h 1077"/>
              <a:gd name="T84" fmla="*/ 9252905 w 1064"/>
              <a:gd name="T85" fmla="*/ 17683270 h 1077"/>
              <a:gd name="T86" fmla="*/ 9417530 w 1064"/>
              <a:gd name="T87" fmla="*/ 15866262 h 1077"/>
              <a:gd name="T88" fmla="*/ 10833464 w 1064"/>
              <a:gd name="T89" fmla="*/ 16589667 h 1077"/>
              <a:gd name="T90" fmla="*/ 12101196 w 1064"/>
              <a:gd name="T91" fmla="*/ 16993461 h 1077"/>
              <a:gd name="T92" fmla="*/ 11656720 w 1064"/>
              <a:gd name="T93" fmla="*/ 15226911 h 1077"/>
              <a:gd name="T94" fmla="*/ 13220727 w 1064"/>
              <a:gd name="T95" fmla="*/ 15411880 h 1077"/>
              <a:gd name="T96" fmla="*/ 14554412 w 1064"/>
              <a:gd name="T97" fmla="*/ 15327827 h 1077"/>
              <a:gd name="T98" fmla="*/ 13533554 w 1064"/>
              <a:gd name="T99" fmla="*/ 13830300 h 1077"/>
              <a:gd name="T100" fmla="*/ 15064713 w 1064"/>
              <a:gd name="T101" fmla="*/ 13460231 h 1077"/>
              <a:gd name="T102" fmla="*/ 16299597 w 1064"/>
              <a:gd name="T103" fmla="*/ 12921796 h 1077"/>
              <a:gd name="T104" fmla="*/ 14850687 w 1064"/>
              <a:gd name="T105" fmla="*/ 11861788 h 1077"/>
              <a:gd name="T106" fmla="*/ 16167819 w 1064"/>
              <a:gd name="T107" fmla="*/ 10986880 h 1077"/>
              <a:gd name="T108" fmla="*/ 17139277 w 1064"/>
              <a:gd name="T109" fmla="*/ 10061513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0" name="Freeform 11"/>
          <p:cNvSpPr>
            <a:spLocks noChangeArrowheads="1"/>
          </p:cNvSpPr>
          <p:nvPr/>
        </p:nvSpPr>
        <p:spPr bwMode="auto">
          <a:xfrm>
            <a:off x="7301550" y="2316163"/>
            <a:ext cx="138095" cy="138112"/>
          </a:xfrm>
          <a:custGeom>
            <a:avLst/>
            <a:gdLst>
              <a:gd name="T0" fmla="*/ 16023834 w 1064"/>
              <a:gd name="T1" fmla="*/ 9422906 h 1077"/>
              <a:gd name="T2" fmla="*/ 15771103 w 1064"/>
              <a:gd name="T3" fmla="*/ 8354045 h 1077"/>
              <a:gd name="T4" fmla="*/ 17540221 w 1064"/>
              <a:gd name="T5" fmla="*/ 7877129 h 1077"/>
              <a:gd name="T6" fmla="*/ 16546171 w 1064"/>
              <a:gd name="T7" fmla="*/ 6972668 h 1077"/>
              <a:gd name="T8" fmla="*/ 15198271 w 1064"/>
              <a:gd name="T9" fmla="*/ 6101037 h 1077"/>
              <a:gd name="T10" fmla="*/ 16680909 w 1064"/>
              <a:gd name="T11" fmla="*/ 5065004 h 1077"/>
              <a:gd name="T12" fmla="*/ 15417253 w 1064"/>
              <a:gd name="T13" fmla="*/ 4538845 h 1077"/>
              <a:gd name="T14" fmla="*/ 13850242 w 1064"/>
              <a:gd name="T15" fmla="*/ 4193501 h 1077"/>
              <a:gd name="T16" fmla="*/ 14894916 w 1064"/>
              <a:gd name="T17" fmla="*/ 2713381 h 1077"/>
              <a:gd name="T18" fmla="*/ 13530141 w 1064"/>
              <a:gd name="T19" fmla="*/ 2647595 h 1077"/>
              <a:gd name="T20" fmla="*/ 11929381 w 1064"/>
              <a:gd name="T21" fmla="*/ 2828539 h 1077"/>
              <a:gd name="T22" fmla="*/ 12384349 w 1064"/>
              <a:gd name="T23" fmla="*/ 1101818 h 1077"/>
              <a:gd name="T24" fmla="*/ 11086943 w 1064"/>
              <a:gd name="T25" fmla="*/ 1496534 h 1077"/>
              <a:gd name="T26" fmla="*/ 9637925 w 1064"/>
              <a:gd name="T27" fmla="*/ 2203637 h 1077"/>
              <a:gd name="T28" fmla="*/ 9469437 w 1064"/>
              <a:gd name="T29" fmla="*/ 427544 h 1077"/>
              <a:gd name="T30" fmla="*/ 8374139 w 1064"/>
              <a:gd name="T31" fmla="*/ 1233390 h 1077"/>
              <a:gd name="T32" fmla="*/ 7278970 w 1064"/>
              <a:gd name="T33" fmla="*/ 2368037 h 1077"/>
              <a:gd name="T34" fmla="*/ 6487027 w 1064"/>
              <a:gd name="T35" fmla="*/ 756474 h 1077"/>
              <a:gd name="T36" fmla="*/ 5745708 w 1064"/>
              <a:gd name="T37" fmla="*/ 1891121 h 1077"/>
              <a:gd name="T38" fmla="*/ 5105378 w 1064"/>
              <a:gd name="T39" fmla="*/ 3338284 h 1077"/>
              <a:gd name="T40" fmla="*/ 3807973 w 1064"/>
              <a:gd name="T41" fmla="*/ 2072065 h 1077"/>
              <a:gd name="T42" fmla="*/ 3504747 w 1064"/>
              <a:gd name="T43" fmla="*/ 3387655 h 1077"/>
              <a:gd name="T44" fmla="*/ 3420503 w 1064"/>
              <a:gd name="T45" fmla="*/ 4949975 h 1077"/>
              <a:gd name="T46" fmla="*/ 1752374 w 1064"/>
              <a:gd name="T47" fmla="*/ 4209915 h 1077"/>
              <a:gd name="T48" fmla="*/ 1920861 w 1064"/>
              <a:gd name="T49" fmla="*/ 5541920 h 1077"/>
              <a:gd name="T50" fmla="*/ 2392574 w 1064"/>
              <a:gd name="T51" fmla="*/ 7038454 h 1077"/>
              <a:gd name="T52" fmla="*/ 556087 w 1064"/>
              <a:gd name="T53" fmla="*/ 6906882 h 1077"/>
              <a:gd name="T54" fmla="*/ 1179412 w 1064"/>
              <a:gd name="T55" fmla="*/ 8090901 h 1077"/>
              <a:gd name="T56" fmla="*/ 2122968 w 1064"/>
              <a:gd name="T57" fmla="*/ 8847375 h 1077"/>
              <a:gd name="T58" fmla="*/ 1179412 w 1064"/>
              <a:gd name="T59" fmla="*/ 9620264 h 1077"/>
              <a:gd name="T60" fmla="*/ 556087 w 1064"/>
              <a:gd name="T61" fmla="*/ 10804282 h 1077"/>
              <a:gd name="T62" fmla="*/ 2392574 w 1064"/>
              <a:gd name="T63" fmla="*/ 10656296 h 1077"/>
              <a:gd name="T64" fmla="*/ 1920861 w 1064"/>
              <a:gd name="T65" fmla="*/ 12169245 h 1077"/>
              <a:gd name="T66" fmla="*/ 1752374 w 1064"/>
              <a:gd name="T67" fmla="*/ 13501249 h 1077"/>
              <a:gd name="T68" fmla="*/ 3420503 w 1064"/>
              <a:gd name="T69" fmla="*/ 12744775 h 1077"/>
              <a:gd name="T70" fmla="*/ 3504747 w 1064"/>
              <a:gd name="T71" fmla="*/ 14323510 h 1077"/>
              <a:gd name="T72" fmla="*/ 3807973 w 1064"/>
              <a:gd name="T73" fmla="*/ 15622686 h 1077"/>
              <a:gd name="T74" fmla="*/ 5105378 w 1064"/>
              <a:gd name="T75" fmla="*/ 14372881 h 1077"/>
              <a:gd name="T76" fmla="*/ 5745708 w 1064"/>
              <a:gd name="T77" fmla="*/ 15820044 h 1077"/>
              <a:gd name="T78" fmla="*/ 6487027 w 1064"/>
              <a:gd name="T79" fmla="*/ 16938276 h 1077"/>
              <a:gd name="T80" fmla="*/ 7278970 w 1064"/>
              <a:gd name="T81" fmla="*/ 15326713 h 1077"/>
              <a:gd name="T82" fmla="*/ 8374139 w 1064"/>
              <a:gd name="T83" fmla="*/ 16477775 h 1077"/>
              <a:gd name="T84" fmla="*/ 9469437 w 1064"/>
              <a:gd name="T85" fmla="*/ 17283620 h 1077"/>
              <a:gd name="T86" fmla="*/ 9637925 w 1064"/>
              <a:gd name="T87" fmla="*/ 15507528 h 1077"/>
              <a:gd name="T88" fmla="*/ 11086943 w 1064"/>
              <a:gd name="T89" fmla="*/ 16214631 h 1077"/>
              <a:gd name="T90" fmla="*/ 12384349 w 1064"/>
              <a:gd name="T91" fmla="*/ 16609347 h 1077"/>
              <a:gd name="T92" fmla="*/ 11929381 w 1064"/>
              <a:gd name="T93" fmla="*/ 14882626 h 1077"/>
              <a:gd name="T94" fmla="*/ 13530141 w 1064"/>
              <a:gd name="T95" fmla="*/ 15063569 h 1077"/>
              <a:gd name="T96" fmla="*/ 14894916 w 1064"/>
              <a:gd name="T97" fmla="*/ 14981369 h 1077"/>
              <a:gd name="T98" fmla="*/ 13850242 w 1064"/>
              <a:gd name="T99" fmla="*/ 13517664 h 1077"/>
              <a:gd name="T100" fmla="*/ 15417253 w 1064"/>
              <a:gd name="T101" fmla="*/ 13155905 h 1077"/>
              <a:gd name="T102" fmla="*/ 16680909 w 1064"/>
              <a:gd name="T103" fmla="*/ 12629746 h 1077"/>
              <a:gd name="T104" fmla="*/ 15198271 w 1064"/>
              <a:gd name="T105" fmla="*/ 11593714 h 1077"/>
              <a:gd name="T106" fmla="*/ 16546171 w 1064"/>
              <a:gd name="T107" fmla="*/ 10738497 h 1077"/>
              <a:gd name="T108" fmla="*/ 17540221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1" name="Freeform 11"/>
          <p:cNvSpPr>
            <a:spLocks noChangeArrowheads="1"/>
          </p:cNvSpPr>
          <p:nvPr/>
        </p:nvSpPr>
        <p:spPr bwMode="auto">
          <a:xfrm>
            <a:off x="7304725" y="3324225"/>
            <a:ext cx="138095" cy="139700"/>
          </a:xfrm>
          <a:custGeom>
            <a:avLst/>
            <a:gdLst>
              <a:gd name="T0" fmla="*/ 16023834 w 1064"/>
              <a:gd name="T1" fmla="*/ 9640857 h 1077"/>
              <a:gd name="T2" fmla="*/ 15771103 w 1064"/>
              <a:gd name="T3" fmla="*/ 8547253 h 1077"/>
              <a:gd name="T4" fmla="*/ 17540221 w 1064"/>
              <a:gd name="T5" fmla="*/ 8059276 h 1077"/>
              <a:gd name="T6" fmla="*/ 16546171 w 1064"/>
              <a:gd name="T7" fmla="*/ 7133910 h 1077"/>
              <a:gd name="T8" fmla="*/ 15198271 w 1064"/>
              <a:gd name="T9" fmla="*/ 6242138 h 1077"/>
              <a:gd name="T10" fmla="*/ 16680909 w 1064"/>
              <a:gd name="T11" fmla="*/ 5182131 h 1077"/>
              <a:gd name="T12" fmla="*/ 15417253 w 1064"/>
              <a:gd name="T13" fmla="*/ 4643825 h 1077"/>
              <a:gd name="T14" fmla="*/ 13850242 w 1064"/>
              <a:gd name="T15" fmla="*/ 4290489 h 1077"/>
              <a:gd name="T16" fmla="*/ 14894916 w 1064"/>
              <a:gd name="T17" fmla="*/ 2776229 h 1077"/>
              <a:gd name="T18" fmla="*/ 13530141 w 1064"/>
              <a:gd name="T19" fmla="*/ 2708909 h 1077"/>
              <a:gd name="T20" fmla="*/ 11929381 w 1064"/>
              <a:gd name="T21" fmla="*/ 2893878 h 1077"/>
              <a:gd name="T22" fmla="*/ 12384349 w 1064"/>
              <a:gd name="T23" fmla="*/ 1127328 h 1077"/>
              <a:gd name="T24" fmla="*/ 11086943 w 1064"/>
              <a:gd name="T25" fmla="*/ 1531122 h 1077"/>
              <a:gd name="T26" fmla="*/ 9637925 w 1064"/>
              <a:gd name="T27" fmla="*/ 2254527 h 1077"/>
              <a:gd name="T28" fmla="*/ 9469437 w 1064"/>
              <a:gd name="T29" fmla="*/ 437519 h 1077"/>
              <a:gd name="T30" fmla="*/ 8374139 w 1064"/>
              <a:gd name="T31" fmla="*/ 1261840 h 1077"/>
              <a:gd name="T32" fmla="*/ 7278970 w 1064"/>
              <a:gd name="T33" fmla="*/ 2422894 h 1077"/>
              <a:gd name="T34" fmla="*/ 6487027 w 1064"/>
              <a:gd name="T35" fmla="*/ 773992 h 1077"/>
              <a:gd name="T36" fmla="*/ 5745708 w 1064"/>
              <a:gd name="T37" fmla="*/ 1934916 h 1077"/>
              <a:gd name="T38" fmla="*/ 5105378 w 1064"/>
              <a:gd name="T39" fmla="*/ 3415581 h 1077"/>
              <a:gd name="T40" fmla="*/ 3807973 w 1064"/>
              <a:gd name="T41" fmla="*/ 2120016 h 1077"/>
              <a:gd name="T42" fmla="*/ 3504747 w 1064"/>
              <a:gd name="T43" fmla="*/ 3466039 h 1077"/>
              <a:gd name="T44" fmla="*/ 3420503 w 1064"/>
              <a:gd name="T45" fmla="*/ 5064352 h 1077"/>
              <a:gd name="T46" fmla="*/ 1752374 w 1064"/>
              <a:gd name="T47" fmla="*/ 4307222 h 1077"/>
              <a:gd name="T48" fmla="*/ 1920861 w 1064"/>
              <a:gd name="T49" fmla="*/ 5670108 h 1077"/>
              <a:gd name="T50" fmla="*/ 2392574 w 1064"/>
              <a:gd name="T51" fmla="*/ 7201230 h 1077"/>
              <a:gd name="T52" fmla="*/ 556087 w 1064"/>
              <a:gd name="T53" fmla="*/ 7066589 h 1077"/>
              <a:gd name="T54" fmla="*/ 1179412 w 1064"/>
              <a:gd name="T55" fmla="*/ 8277971 h 1077"/>
              <a:gd name="T56" fmla="*/ 2122968 w 1064"/>
              <a:gd name="T57" fmla="*/ 9051963 h 1077"/>
              <a:gd name="T58" fmla="*/ 1179412 w 1064"/>
              <a:gd name="T59" fmla="*/ 9842818 h 1077"/>
              <a:gd name="T60" fmla="*/ 556087 w 1064"/>
              <a:gd name="T61" fmla="*/ 11054200 h 1077"/>
              <a:gd name="T62" fmla="*/ 2392574 w 1064"/>
              <a:gd name="T63" fmla="*/ 10902696 h 1077"/>
              <a:gd name="T64" fmla="*/ 1920861 w 1064"/>
              <a:gd name="T65" fmla="*/ 12450681 h 1077"/>
              <a:gd name="T66" fmla="*/ 1752374 w 1064"/>
              <a:gd name="T67" fmla="*/ 13813567 h 1077"/>
              <a:gd name="T68" fmla="*/ 3420503 w 1064"/>
              <a:gd name="T69" fmla="*/ 13039575 h 1077"/>
              <a:gd name="T70" fmla="*/ 3504747 w 1064"/>
              <a:gd name="T71" fmla="*/ 14654751 h 1077"/>
              <a:gd name="T72" fmla="*/ 3807973 w 1064"/>
              <a:gd name="T73" fmla="*/ 15984041 h 1077"/>
              <a:gd name="T74" fmla="*/ 5105378 w 1064"/>
              <a:gd name="T75" fmla="*/ 14705209 h 1077"/>
              <a:gd name="T76" fmla="*/ 5745708 w 1064"/>
              <a:gd name="T77" fmla="*/ 16185873 h 1077"/>
              <a:gd name="T78" fmla="*/ 6487027 w 1064"/>
              <a:gd name="T79" fmla="*/ 17330064 h 1077"/>
              <a:gd name="T80" fmla="*/ 7278970 w 1064"/>
              <a:gd name="T81" fmla="*/ 15681163 h 1077"/>
              <a:gd name="T82" fmla="*/ 8374139 w 1064"/>
              <a:gd name="T83" fmla="*/ 16858949 h 1077"/>
              <a:gd name="T84" fmla="*/ 9469437 w 1064"/>
              <a:gd name="T85" fmla="*/ 17683270 h 1077"/>
              <a:gd name="T86" fmla="*/ 9637925 w 1064"/>
              <a:gd name="T87" fmla="*/ 15866262 h 1077"/>
              <a:gd name="T88" fmla="*/ 11086943 w 1064"/>
              <a:gd name="T89" fmla="*/ 16589667 h 1077"/>
              <a:gd name="T90" fmla="*/ 12384349 w 1064"/>
              <a:gd name="T91" fmla="*/ 16993461 h 1077"/>
              <a:gd name="T92" fmla="*/ 11929381 w 1064"/>
              <a:gd name="T93" fmla="*/ 15226911 h 1077"/>
              <a:gd name="T94" fmla="*/ 13530141 w 1064"/>
              <a:gd name="T95" fmla="*/ 15411880 h 1077"/>
              <a:gd name="T96" fmla="*/ 14894916 w 1064"/>
              <a:gd name="T97" fmla="*/ 15327827 h 1077"/>
              <a:gd name="T98" fmla="*/ 13850242 w 1064"/>
              <a:gd name="T99" fmla="*/ 13830300 h 1077"/>
              <a:gd name="T100" fmla="*/ 15417253 w 1064"/>
              <a:gd name="T101" fmla="*/ 13460231 h 1077"/>
              <a:gd name="T102" fmla="*/ 16680909 w 1064"/>
              <a:gd name="T103" fmla="*/ 12921796 h 1077"/>
              <a:gd name="T104" fmla="*/ 15198271 w 1064"/>
              <a:gd name="T105" fmla="*/ 11861788 h 1077"/>
              <a:gd name="T106" fmla="*/ 16546171 w 1064"/>
              <a:gd name="T107" fmla="*/ 10986880 h 1077"/>
              <a:gd name="T108" fmla="*/ 17540221 w 1064"/>
              <a:gd name="T109" fmla="*/ 10061513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2" name="Freeform 11"/>
          <p:cNvSpPr>
            <a:spLocks noChangeArrowheads="1"/>
          </p:cNvSpPr>
          <p:nvPr/>
        </p:nvSpPr>
        <p:spPr bwMode="auto">
          <a:xfrm>
            <a:off x="7411074" y="2870201"/>
            <a:ext cx="136507" cy="138113"/>
          </a:xfrm>
          <a:custGeom>
            <a:avLst/>
            <a:gdLst>
              <a:gd name="T0" fmla="*/ 15657518 w 1064"/>
              <a:gd name="T1" fmla="*/ 9423102 h 1077"/>
              <a:gd name="T2" fmla="*/ 15410516 w 1064"/>
              <a:gd name="T3" fmla="*/ 8354105 h 1077"/>
              <a:gd name="T4" fmla="*/ 17139277 w 1064"/>
              <a:gd name="T5" fmla="*/ 7877186 h 1077"/>
              <a:gd name="T6" fmla="*/ 16167819 w 1064"/>
              <a:gd name="T7" fmla="*/ 6972719 h 1077"/>
              <a:gd name="T8" fmla="*/ 14850687 w 1064"/>
              <a:gd name="T9" fmla="*/ 6101209 h 1077"/>
              <a:gd name="T10" fmla="*/ 16299597 w 1064"/>
              <a:gd name="T11" fmla="*/ 5065041 h 1077"/>
              <a:gd name="T12" fmla="*/ 15064713 w 1064"/>
              <a:gd name="T13" fmla="*/ 4538878 h 1077"/>
              <a:gd name="T14" fmla="*/ 13533554 w 1064"/>
              <a:gd name="T15" fmla="*/ 4193531 h 1077"/>
              <a:gd name="T16" fmla="*/ 14554412 w 1064"/>
              <a:gd name="T17" fmla="*/ 2713401 h 1077"/>
              <a:gd name="T18" fmla="*/ 13220727 w 1064"/>
              <a:gd name="T19" fmla="*/ 2647615 h 1077"/>
              <a:gd name="T20" fmla="*/ 11656720 w 1064"/>
              <a:gd name="T21" fmla="*/ 2828559 h 1077"/>
              <a:gd name="T22" fmla="*/ 12101196 w 1064"/>
              <a:gd name="T23" fmla="*/ 1101826 h 1077"/>
              <a:gd name="T24" fmla="*/ 10833464 w 1064"/>
              <a:gd name="T25" fmla="*/ 1496545 h 1077"/>
              <a:gd name="T26" fmla="*/ 9417530 w 1064"/>
              <a:gd name="T27" fmla="*/ 2203653 h 1077"/>
              <a:gd name="T28" fmla="*/ 9252905 w 1064"/>
              <a:gd name="T29" fmla="*/ 427548 h 1077"/>
              <a:gd name="T30" fmla="*/ 8182775 w 1064"/>
              <a:gd name="T31" fmla="*/ 1233399 h 1077"/>
              <a:gd name="T32" fmla="*/ 7112516 w 1064"/>
              <a:gd name="T33" fmla="*/ 2368054 h 1077"/>
              <a:gd name="T34" fmla="*/ 6338661 w 1064"/>
              <a:gd name="T35" fmla="*/ 756480 h 1077"/>
              <a:gd name="T36" fmla="*/ 5614334 w 1064"/>
              <a:gd name="T37" fmla="*/ 1891135 h 1077"/>
              <a:gd name="T38" fmla="*/ 4988680 w 1064"/>
              <a:gd name="T39" fmla="*/ 3338308 h 1077"/>
              <a:gd name="T40" fmla="*/ 3720948 w 1064"/>
              <a:gd name="T41" fmla="*/ 2072080 h 1077"/>
              <a:gd name="T42" fmla="*/ 3424545 w 1064"/>
              <a:gd name="T43" fmla="*/ 3387680 h 1077"/>
              <a:gd name="T44" fmla="*/ 3342296 w 1064"/>
              <a:gd name="T45" fmla="*/ 4950011 h 1077"/>
              <a:gd name="T46" fmla="*/ 1712337 w 1064"/>
              <a:gd name="T47" fmla="*/ 4209946 h 1077"/>
              <a:gd name="T48" fmla="*/ 1876962 w 1064"/>
              <a:gd name="T49" fmla="*/ 5541960 h 1077"/>
              <a:gd name="T50" fmla="*/ 2337862 w 1064"/>
              <a:gd name="T51" fmla="*/ 7038505 h 1077"/>
              <a:gd name="T52" fmla="*/ 543277 w 1064"/>
              <a:gd name="T53" fmla="*/ 6906932 h 1077"/>
              <a:gd name="T54" fmla="*/ 1152507 w 1064"/>
              <a:gd name="T55" fmla="*/ 8090960 h 1077"/>
              <a:gd name="T56" fmla="*/ 2074436 w 1064"/>
              <a:gd name="T57" fmla="*/ 8847439 h 1077"/>
              <a:gd name="T58" fmla="*/ 1152507 w 1064"/>
              <a:gd name="T59" fmla="*/ 9620462 h 1077"/>
              <a:gd name="T60" fmla="*/ 543277 w 1064"/>
              <a:gd name="T61" fmla="*/ 10804489 h 1077"/>
              <a:gd name="T62" fmla="*/ 2337862 w 1064"/>
              <a:gd name="T63" fmla="*/ 10656502 h 1077"/>
              <a:gd name="T64" fmla="*/ 1876962 w 1064"/>
              <a:gd name="T65" fmla="*/ 12169461 h 1077"/>
              <a:gd name="T66" fmla="*/ 1712337 w 1064"/>
              <a:gd name="T67" fmla="*/ 13501475 h 1077"/>
              <a:gd name="T68" fmla="*/ 3342296 w 1064"/>
              <a:gd name="T69" fmla="*/ 12744996 h 1077"/>
              <a:gd name="T70" fmla="*/ 3424545 w 1064"/>
              <a:gd name="T71" fmla="*/ 14323742 h 1077"/>
              <a:gd name="T72" fmla="*/ 3720948 w 1064"/>
              <a:gd name="T73" fmla="*/ 15622927 h 1077"/>
              <a:gd name="T74" fmla="*/ 4988680 w 1064"/>
              <a:gd name="T75" fmla="*/ 14373113 h 1077"/>
              <a:gd name="T76" fmla="*/ 5614334 w 1064"/>
              <a:gd name="T77" fmla="*/ 15820286 h 1077"/>
              <a:gd name="T78" fmla="*/ 6338661 w 1064"/>
              <a:gd name="T79" fmla="*/ 16938527 h 1077"/>
              <a:gd name="T80" fmla="*/ 7112516 w 1064"/>
              <a:gd name="T81" fmla="*/ 15326824 h 1077"/>
              <a:gd name="T82" fmla="*/ 8182775 w 1064"/>
              <a:gd name="T83" fmla="*/ 16478022 h 1077"/>
              <a:gd name="T84" fmla="*/ 9252905 w 1064"/>
              <a:gd name="T85" fmla="*/ 17283874 h 1077"/>
              <a:gd name="T86" fmla="*/ 9417530 w 1064"/>
              <a:gd name="T87" fmla="*/ 15507769 h 1077"/>
              <a:gd name="T88" fmla="*/ 10833464 w 1064"/>
              <a:gd name="T89" fmla="*/ 16214877 h 1077"/>
              <a:gd name="T90" fmla="*/ 12101196 w 1064"/>
              <a:gd name="T91" fmla="*/ 16609595 h 1077"/>
              <a:gd name="T92" fmla="*/ 11656720 w 1064"/>
              <a:gd name="T93" fmla="*/ 14882862 h 1077"/>
              <a:gd name="T94" fmla="*/ 13220727 w 1064"/>
              <a:gd name="T95" fmla="*/ 15063807 h 1077"/>
              <a:gd name="T96" fmla="*/ 14554412 w 1064"/>
              <a:gd name="T97" fmla="*/ 14981477 h 1077"/>
              <a:gd name="T98" fmla="*/ 13533554 w 1064"/>
              <a:gd name="T99" fmla="*/ 13517890 h 1077"/>
              <a:gd name="T100" fmla="*/ 15064713 w 1064"/>
              <a:gd name="T101" fmla="*/ 13156129 h 1077"/>
              <a:gd name="T102" fmla="*/ 16299597 w 1064"/>
              <a:gd name="T103" fmla="*/ 12629838 h 1077"/>
              <a:gd name="T104" fmla="*/ 14850687 w 1064"/>
              <a:gd name="T105" fmla="*/ 11593798 h 1077"/>
              <a:gd name="T106" fmla="*/ 16167819 w 1064"/>
              <a:gd name="T107" fmla="*/ 10738703 h 1077"/>
              <a:gd name="T108" fmla="*/ 17139277 w 1064"/>
              <a:gd name="T109" fmla="*/ 9834235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3" name="Freeform 11"/>
          <p:cNvSpPr>
            <a:spLocks noChangeArrowheads="1"/>
          </p:cNvSpPr>
          <p:nvPr/>
        </p:nvSpPr>
        <p:spPr bwMode="auto">
          <a:xfrm>
            <a:off x="5219021" y="3840163"/>
            <a:ext cx="136507" cy="138112"/>
          </a:xfrm>
          <a:custGeom>
            <a:avLst/>
            <a:gdLst>
              <a:gd name="T0" fmla="*/ 15657518 w 1064"/>
              <a:gd name="T1" fmla="*/ 9422906 h 1077"/>
              <a:gd name="T2" fmla="*/ 15410516 w 1064"/>
              <a:gd name="T3" fmla="*/ 8354045 h 1077"/>
              <a:gd name="T4" fmla="*/ 17139277 w 1064"/>
              <a:gd name="T5" fmla="*/ 7877129 h 1077"/>
              <a:gd name="T6" fmla="*/ 16167819 w 1064"/>
              <a:gd name="T7" fmla="*/ 6972668 h 1077"/>
              <a:gd name="T8" fmla="*/ 14850687 w 1064"/>
              <a:gd name="T9" fmla="*/ 6101037 h 1077"/>
              <a:gd name="T10" fmla="*/ 16299597 w 1064"/>
              <a:gd name="T11" fmla="*/ 5065004 h 1077"/>
              <a:gd name="T12" fmla="*/ 15064713 w 1064"/>
              <a:gd name="T13" fmla="*/ 4538845 h 1077"/>
              <a:gd name="T14" fmla="*/ 13533554 w 1064"/>
              <a:gd name="T15" fmla="*/ 4193501 h 1077"/>
              <a:gd name="T16" fmla="*/ 14554412 w 1064"/>
              <a:gd name="T17" fmla="*/ 2713381 h 1077"/>
              <a:gd name="T18" fmla="*/ 13220727 w 1064"/>
              <a:gd name="T19" fmla="*/ 2647595 h 1077"/>
              <a:gd name="T20" fmla="*/ 11656720 w 1064"/>
              <a:gd name="T21" fmla="*/ 2828539 h 1077"/>
              <a:gd name="T22" fmla="*/ 12101196 w 1064"/>
              <a:gd name="T23" fmla="*/ 1101818 h 1077"/>
              <a:gd name="T24" fmla="*/ 10833464 w 1064"/>
              <a:gd name="T25" fmla="*/ 1496534 h 1077"/>
              <a:gd name="T26" fmla="*/ 9417530 w 1064"/>
              <a:gd name="T27" fmla="*/ 2203637 h 1077"/>
              <a:gd name="T28" fmla="*/ 9252905 w 1064"/>
              <a:gd name="T29" fmla="*/ 427544 h 1077"/>
              <a:gd name="T30" fmla="*/ 8182775 w 1064"/>
              <a:gd name="T31" fmla="*/ 1233390 h 1077"/>
              <a:gd name="T32" fmla="*/ 7112516 w 1064"/>
              <a:gd name="T33" fmla="*/ 2368037 h 1077"/>
              <a:gd name="T34" fmla="*/ 6338661 w 1064"/>
              <a:gd name="T35" fmla="*/ 756474 h 1077"/>
              <a:gd name="T36" fmla="*/ 5614334 w 1064"/>
              <a:gd name="T37" fmla="*/ 1891121 h 1077"/>
              <a:gd name="T38" fmla="*/ 4988680 w 1064"/>
              <a:gd name="T39" fmla="*/ 3338284 h 1077"/>
              <a:gd name="T40" fmla="*/ 3720948 w 1064"/>
              <a:gd name="T41" fmla="*/ 2072065 h 1077"/>
              <a:gd name="T42" fmla="*/ 3424545 w 1064"/>
              <a:gd name="T43" fmla="*/ 3387655 h 1077"/>
              <a:gd name="T44" fmla="*/ 3342296 w 1064"/>
              <a:gd name="T45" fmla="*/ 4949975 h 1077"/>
              <a:gd name="T46" fmla="*/ 1712337 w 1064"/>
              <a:gd name="T47" fmla="*/ 4209915 h 1077"/>
              <a:gd name="T48" fmla="*/ 1876962 w 1064"/>
              <a:gd name="T49" fmla="*/ 5541920 h 1077"/>
              <a:gd name="T50" fmla="*/ 2337862 w 1064"/>
              <a:gd name="T51" fmla="*/ 7038454 h 1077"/>
              <a:gd name="T52" fmla="*/ 543277 w 1064"/>
              <a:gd name="T53" fmla="*/ 6906882 h 1077"/>
              <a:gd name="T54" fmla="*/ 1152507 w 1064"/>
              <a:gd name="T55" fmla="*/ 8090901 h 1077"/>
              <a:gd name="T56" fmla="*/ 2074436 w 1064"/>
              <a:gd name="T57" fmla="*/ 8847375 h 1077"/>
              <a:gd name="T58" fmla="*/ 1152507 w 1064"/>
              <a:gd name="T59" fmla="*/ 9620264 h 1077"/>
              <a:gd name="T60" fmla="*/ 543277 w 1064"/>
              <a:gd name="T61" fmla="*/ 10804282 h 1077"/>
              <a:gd name="T62" fmla="*/ 2337862 w 1064"/>
              <a:gd name="T63" fmla="*/ 10656296 h 1077"/>
              <a:gd name="T64" fmla="*/ 1876962 w 1064"/>
              <a:gd name="T65" fmla="*/ 12169245 h 1077"/>
              <a:gd name="T66" fmla="*/ 1712337 w 1064"/>
              <a:gd name="T67" fmla="*/ 13501249 h 1077"/>
              <a:gd name="T68" fmla="*/ 3342296 w 1064"/>
              <a:gd name="T69" fmla="*/ 12744775 h 1077"/>
              <a:gd name="T70" fmla="*/ 3424545 w 1064"/>
              <a:gd name="T71" fmla="*/ 14323510 h 1077"/>
              <a:gd name="T72" fmla="*/ 3720948 w 1064"/>
              <a:gd name="T73" fmla="*/ 15622686 h 1077"/>
              <a:gd name="T74" fmla="*/ 4988680 w 1064"/>
              <a:gd name="T75" fmla="*/ 14372881 h 1077"/>
              <a:gd name="T76" fmla="*/ 5614334 w 1064"/>
              <a:gd name="T77" fmla="*/ 15820044 h 1077"/>
              <a:gd name="T78" fmla="*/ 6338661 w 1064"/>
              <a:gd name="T79" fmla="*/ 16938276 h 1077"/>
              <a:gd name="T80" fmla="*/ 7112516 w 1064"/>
              <a:gd name="T81" fmla="*/ 15326713 h 1077"/>
              <a:gd name="T82" fmla="*/ 8182775 w 1064"/>
              <a:gd name="T83" fmla="*/ 16477775 h 1077"/>
              <a:gd name="T84" fmla="*/ 9252905 w 1064"/>
              <a:gd name="T85" fmla="*/ 17283620 h 1077"/>
              <a:gd name="T86" fmla="*/ 9417530 w 1064"/>
              <a:gd name="T87" fmla="*/ 15507528 h 1077"/>
              <a:gd name="T88" fmla="*/ 10833464 w 1064"/>
              <a:gd name="T89" fmla="*/ 16214631 h 1077"/>
              <a:gd name="T90" fmla="*/ 12101196 w 1064"/>
              <a:gd name="T91" fmla="*/ 16609347 h 1077"/>
              <a:gd name="T92" fmla="*/ 11656720 w 1064"/>
              <a:gd name="T93" fmla="*/ 14882626 h 1077"/>
              <a:gd name="T94" fmla="*/ 13220727 w 1064"/>
              <a:gd name="T95" fmla="*/ 15063569 h 1077"/>
              <a:gd name="T96" fmla="*/ 14554412 w 1064"/>
              <a:gd name="T97" fmla="*/ 14981369 h 1077"/>
              <a:gd name="T98" fmla="*/ 13533554 w 1064"/>
              <a:gd name="T99" fmla="*/ 13517664 h 1077"/>
              <a:gd name="T100" fmla="*/ 15064713 w 1064"/>
              <a:gd name="T101" fmla="*/ 13155905 h 1077"/>
              <a:gd name="T102" fmla="*/ 16299597 w 1064"/>
              <a:gd name="T103" fmla="*/ 12629746 h 1077"/>
              <a:gd name="T104" fmla="*/ 14850687 w 1064"/>
              <a:gd name="T105" fmla="*/ 11593714 h 1077"/>
              <a:gd name="T106" fmla="*/ 16167819 w 1064"/>
              <a:gd name="T107" fmla="*/ 10738497 h 1077"/>
              <a:gd name="T108" fmla="*/ 17139277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4" name="Freeform 11"/>
          <p:cNvSpPr>
            <a:spLocks noChangeArrowheads="1"/>
          </p:cNvSpPr>
          <p:nvPr/>
        </p:nvSpPr>
        <p:spPr bwMode="auto">
          <a:xfrm>
            <a:off x="5349179" y="4210050"/>
            <a:ext cx="136507" cy="139700"/>
          </a:xfrm>
          <a:custGeom>
            <a:avLst/>
            <a:gdLst>
              <a:gd name="T0" fmla="*/ 15657518 w 1064"/>
              <a:gd name="T1" fmla="*/ 9640857 h 1077"/>
              <a:gd name="T2" fmla="*/ 15410516 w 1064"/>
              <a:gd name="T3" fmla="*/ 8547253 h 1077"/>
              <a:gd name="T4" fmla="*/ 17139277 w 1064"/>
              <a:gd name="T5" fmla="*/ 8059276 h 1077"/>
              <a:gd name="T6" fmla="*/ 16167819 w 1064"/>
              <a:gd name="T7" fmla="*/ 7133910 h 1077"/>
              <a:gd name="T8" fmla="*/ 14850687 w 1064"/>
              <a:gd name="T9" fmla="*/ 6242138 h 1077"/>
              <a:gd name="T10" fmla="*/ 16299597 w 1064"/>
              <a:gd name="T11" fmla="*/ 5182131 h 1077"/>
              <a:gd name="T12" fmla="*/ 15064713 w 1064"/>
              <a:gd name="T13" fmla="*/ 4643825 h 1077"/>
              <a:gd name="T14" fmla="*/ 13533554 w 1064"/>
              <a:gd name="T15" fmla="*/ 4290489 h 1077"/>
              <a:gd name="T16" fmla="*/ 14554412 w 1064"/>
              <a:gd name="T17" fmla="*/ 2776229 h 1077"/>
              <a:gd name="T18" fmla="*/ 13220727 w 1064"/>
              <a:gd name="T19" fmla="*/ 2708909 h 1077"/>
              <a:gd name="T20" fmla="*/ 11656720 w 1064"/>
              <a:gd name="T21" fmla="*/ 2893878 h 1077"/>
              <a:gd name="T22" fmla="*/ 12101196 w 1064"/>
              <a:gd name="T23" fmla="*/ 1127328 h 1077"/>
              <a:gd name="T24" fmla="*/ 10833464 w 1064"/>
              <a:gd name="T25" fmla="*/ 1531122 h 1077"/>
              <a:gd name="T26" fmla="*/ 9417530 w 1064"/>
              <a:gd name="T27" fmla="*/ 2254527 h 1077"/>
              <a:gd name="T28" fmla="*/ 9252905 w 1064"/>
              <a:gd name="T29" fmla="*/ 437519 h 1077"/>
              <a:gd name="T30" fmla="*/ 8182775 w 1064"/>
              <a:gd name="T31" fmla="*/ 1261840 h 1077"/>
              <a:gd name="T32" fmla="*/ 7112516 w 1064"/>
              <a:gd name="T33" fmla="*/ 2422894 h 1077"/>
              <a:gd name="T34" fmla="*/ 6338661 w 1064"/>
              <a:gd name="T35" fmla="*/ 773992 h 1077"/>
              <a:gd name="T36" fmla="*/ 5614334 w 1064"/>
              <a:gd name="T37" fmla="*/ 1934916 h 1077"/>
              <a:gd name="T38" fmla="*/ 4988680 w 1064"/>
              <a:gd name="T39" fmla="*/ 3415581 h 1077"/>
              <a:gd name="T40" fmla="*/ 3720948 w 1064"/>
              <a:gd name="T41" fmla="*/ 2120016 h 1077"/>
              <a:gd name="T42" fmla="*/ 3424545 w 1064"/>
              <a:gd name="T43" fmla="*/ 3466039 h 1077"/>
              <a:gd name="T44" fmla="*/ 3342296 w 1064"/>
              <a:gd name="T45" fmla="*/ 5064352 h 1077"/>
              <a:gd name="T46" fmla="*/ 1712337 w 1064"/>
              <a:gd name="T47" fmla="*/ 4307222 h 1077"/>
              <a:gd name="T48" fmla="*/ 1876962 w 1064"/>
              <a:gd name="T49" fmla="*/ 5670108 h 1077"/>
              <a:gd name="T50" fmla="*/ 2337862 w 1064"/>
              <a:gd name="T51" fmla="*/ 7201230 h 1077"/>
              <a:gd name="T52" fmla="*/ 543277 w 1064"/>
              <a:gd name="T53" fmla="*/ 7066589 h 1077"/>
              <a:gd name="T54" fmla="*/ 1152507 w 1064"/>
              <a:gd name="T55" fmla="*/ 8277971 h 1077"/>
              <a:gd name="T56" fmla="*/ 2074436 w 1064"/>
              <a:gd name="T57" fmla="*/ 9051963 h 1077"/>
              <a:gd name="T58" fmla="*/ 1152507 w 1064"/>
              <a:gd name="T59" fmla="*/ 9842818 h 1077"/>
              <a:gd name="T60" fmla="*/ 543277 w 1064"/>
              <a:gd name="T61" fmla="*/ 11054200 h 1077"/>
              <a:gd name="T62" fmla="*/ 2337862 w 1064"/>
              <a:gd name="T63" fmla="*/ 10902696 h 1077"/>
              <a:gd name="T64" fmla="*/ 1876962 w 1064"/>
              <a:gd name="T65" fmla="*/ 12450681 h 1077"/>
              <a:gd name="T66" fmla="*/ 1712337 w 1064"/>
              <a:gd name="T67" fmla="*/ 13813567 h 1077"/>
              <a:gd name="T68" fmla="*/ 3342296 w 1064"/>
              <a:gd name="T69" fmla="*/ 13039575 h 1077"/>
              <a:gd name="T70" fmla="*/ 3424545 w 1064"/>
              <a:gd name="T71" fmla="*/ 14654751 h 1077"/>
              <a:gd name="T72" fmla="*/ 3720948 w 1064"/>
              <a:gd name="T73" fmla="*/ 15984041 h 1077"/>
              <a:gd name="T74" fmla="*/ 4988680 w 1064"/>
              <a:gd name="T75" fmla="*/ 14705209 h 1077"/>
              <a:gd name="T76" fmla="*/ 5614334 w 1064"/>
              <a:gd name="T77" fmla="*/ 16185873 h 1077"/>
              <a:gd name="T78" fmla="*/ 6338661 w 1064"/>
              <a:gd name="T79" fmla="*/ 17330064 h 1077"/>
              <a:gd name="T80" fmla="*/ 7112516 w 1064"/>
              <a:gd name="T81" fmla="*/ 15681163 h 1077"/>
              <a:gd name="T82" fmla="*/ 8182775 w 1064"/>
              <a:gd name="T83" fmla="*/ 16858949 h 1077"/>
              <a:gd name="T84" fmla="*/ 9252905 w 1064"/>
              <a:gd name="T85" fmla="*/ 17683270 h 1077"/>
              <a:gd name="T86" fmla="*/ 9417530 w 1064"/>
              <a:gd name="T87" fmla="*/ 15866262 h 1077"/>
              <a:gd name="T88" fmla="*/ 10833464 w 1064"/>
              <a:gd name="T89" fmla="*/ 16589667 h 1077"/>
              <a:gd name="T90" fmla="*/ 12101196 w 1064"/>
              <a:gd name="T91" fmla="*/ 16993461 h 1077"/>
              <a:gd name="T92" fmla="*/ 11656720 w 1064"/>
              <a:gd name="T93" fmla="*/ 15226911 h 1077"/>
              <a:gd name="T94" fmla="*/ 13220727 w 1064"/>
              <a:gd name="T95" fmla="*/ 15411880 h 1077"/>
              <a:gd name="T96" fmla="*/ 14554412 w 1064"/>
              <a:gd name="T97" fmla="*/ 15327827 h 1077"/>
              <a:gd name="T98" fmla="*/ 13533554 w 1064"/>
              <a:gd name="T99" fmla="*/ 13830300 h 1077"/>
              <a:gd name="T100" fmla="*/ 15064713 w 1064"/>
              <a:gd name="T101" fmla="*/ 13460231 h 1077"/>
              <a:gd name="T102" fmla="*/ 16299597 w 1064"/>
              <a:gd name="T103" fmla="*/ 12921796 h 1077"/>
              <a:gd name="T104" fmla="*/ 14850687 w 1064"/>
              <a:gd name="T105" fmla="*/ 11861788 h 1077"/>
              <a:gd name="T106" fmla="*/ 16167819 w 1064"/>
              <a:gd name="T107" fmla="*/ 10986880 h 1077"/>
              <a:gd name="T108" fmla="*/ 17139277 w 1064"/>
              <a:gd name="T109" fmla="*/ 10061513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5" name="Freeform 11"/>
          <p:cNvSpPr>
            <a:spLocks noChangeArrowheads="1"/>
          </p:cNvSpPr>
          <p:nvPr/>
        </p:nvSpPr>
        <p:spPr bwMode="auto">
          <a:xfrm>
            <a:off x="6228540" y="4919663"/>
            <a:ext cx="136507" cy="138112"/>
          </a:xfrm>
          <a:custGeom>
            <a:avLst/>
            <a:gdLst>
              <a:gd name="T0" fmla="*/ 15657518 w 1064"/>
              <a:gd name="T1" fmla="*/ 9422906 h 1077"/>
              <a:gd name="T2" fmla="*/ 15410516 w 1064"/>
              <a:gd name="T3" fmla="*/ 8354045 h 1077"/>
              <a:gd name="T4" fmla="*/ 17139277 w 1064"/>
              <a:gd name="T5" fmla="*/ 7877129 h 1077"/>
              <a:gd name="T6" fmla="*/ 16167819 w 1064"/>
              <a:gd name="T7" fmla="*/ 6972668 h 1077"/>
              <a:gd name="T8" fmla="*/ 14850687 w 1064"/>
              <a:gd name="T9" fmla="*/ 6101037 h 1077"/>
              <a:gd name="T10" fmla="*/ 16299597 w 1064"/>
              <a:gd name="T11" fmla="*/ 5065004 h 1077"/>
              <a:gd name="T12" fmla="*/ 15064713 w 1064"/>
              <a:gd name="T13" fmla="*/ 4538845 h 1077"/>
              <a:gd name="T14" fmla="*/ 13533554 w 1064"/>
              <a:gd name="T15" fmla="*/ 4193501 h 1077"/>
              <a:gd name="T16" fmla="*/ 14554412 w 1064"/>
              <a:gd name="T17" fmla="*/ 2713381 h 1077"/>
              <a:gd name="T18" fmla="*/ 13220727 w 1064"/>
              <a:gd name="T19" fmla="*/ 2647595 h 1077"/>
              <a:gd name="T20" fmla="*/ 11656720 w 1064"/>
              <a:gd name="T21" fmla="*/ 2828539 h 1077"/>
              <a:gd name="T22" fmla="*/ 12101196 w 1064"/>
              <a:gd name="T23" fmla="*/ 1101818 h 1077"/>
              <a:gd name="T24" fmla="*/ 10833464 w 1064"/>
              <a:gd name="T25" fmla="*/ 1496534 h 1077"/>
              <a:gd name="T26" fmla="*/ 9417530 w 1064"/>
              <a:gd name="T27" fmla="*/ 2203637 h 1077"/>
              <a:gd name="T28" fmla="*/ 9252905 w 1064"/>
              <a:gd name="T29" fmla="*/ 427544 h 1077"/>
              <a:gd name="T30" fmla="*/ 8182775 w 1064"/>
              <a:gd name="T31" fmla="*/ 1233390 h 1077"/>
              <a:gd name="T32" fmla="*/ 7112516 w 1064"/>
              <a:gd name="T33" fmla="*/ 2368037 h 1077"/>
              <a:gd name="T34" fmla="*/ 6338661 w 1064"/>
              <a:gd name="T35" fmla="*/ 756474 h 1077"/>
              <a:gd name="T36" fmla="*/ 5614334 w 1064"/>
              <a:gd name="T37" fmla="*/ 1891121 h 1077"/>
              <a:gd name="T38" fmla="*/ 4988680 w 1064"/>
              <a:gd name="T39" fmla="*/ 3338284 h 1077"/>
              <a:gd name="T40" fmla="*/ 3720948 w 1064"/>
              <a:gd name="T41" fmla="*/ 2072065 h 1077"/>
              <a:gd name="T42" fmla="*/ 3424545 w 1064"/>
              <a:gd name="T43" fmla="*/ 3387655 h 1077"/>
              <a:gd name="T44" fmla="*/ 3342296 w 1064"/>
              <a:gd name="T45" fmla="*/ 4949975 h 1077"/>
              <a:gd name="T46" fmla="*/ 1712337 w 1064"/>
              <a:gd name="T47" fmla="*/ 4209915 h 1077"/>
              <a:gd name="T48" fmla="*/ 1876962 w 1064"/>
              <a:gd name="T49" fmla="*/ 5541920 h 1077"/>
              <a:gd name="T50" fmla="*/ 2337862 w 1064"/>
              <a:gd name="T51" fmla="*/ 7038454 h 1077"/>
              <a:gd name="T52" fmla="*/ 543277 w 1064"/>
              <a:gd name="T53" fmla="*/ 6906882 h 1077"/>
              <a:gd name="T54" fmla="*/ 1152507 w 1064"/>
              <a:gd name="T55" fmla="*/ 8090901 h 1077"/>
              <a:gd name="T56" fmla="*/ 2074436 w 1064"/>
              <a:gd name="T57" fmla="*/ 8847375 h 1077"/>
              <a:gd name="T58" fmla="*/ 1152507 w 1064"/>
              <a:gd name="T59" fmla="*/ 9620264 h 1077"/>
              <a:gd name="T60" fmla="*/ 543277 w 1064"/>
              <a:gd name="T61" fmla="*/ 10804282 h 1077"/>
              <a:gd name="T62" fmla="*/ 2337862 w 1064"/>
              <a:gd name="T63" fmla="*/ 10656296 h 1077"/>
              <a:gd name="T64" fmla="*/ 1876962 w 1064"/>
              <a:gd name="T65" fmla="*/ 12169245 h 1077"/>
              <a:gd name="T66" fmla="*/ 1712337 w 1064"/>
              <a:gd name="T67" fmla="*/ 13501249 h 1077"/>
              <a:gd name="T68" fmla="*/ 3342296 w 1064"/>
              <a:gd name="T69" fmla="*/ 12744775 h 1077"/>
              <a:gd name="T70" fmla="*/ 3424545 w 1064"/>
              <a:gd name="T71" fmla="*/ 14323510 h 1077"/>
              <a:gd name="T72" fmla="*/ 3720948 w 1064"/>
              <a:gd name="T73" fmla="*/ 15622686 h 1077"/>
              <a:gd name="T74" fmla="*/ 4988680 w 1064"/>
              <a:gd name="T75" fmla="*/ 14372881 h 1077"/>
              <a:gd name="T76" fmla="*/ 5614334 w 1064"/>
              <a:gd name="T77" fmla="*/ 15820044 h 1077"/>
              <a:gd name="T78" fmla="*/ 6338661 w 1064"/>
              <a:gd name="T79" fmla="*/ 16938276 h 1077"/>
              <a:gd name="T80" fmla="*/ 7112516 w 1064"/>
              <a:gd name="T81" fmla="*/ 15326713 h 1077"/>
              <a:gd name="T82" fmla="*/ 8182775 w 1064"/>
              <a:gd name="T83" fmla="*/ 16477775 h 1077"/>
              <a:gd name="T84" fmla="*/ 9252905 w 1064"/>
              <a:gd name="T85" fmla="*/ 17283620 h 1077"/>
              <a:gd name="T86" fmla="*/ 9417530 w 1064"/>
              <a:gd name="T87" fmla="*/ 15507528 h 1077"/>
              <a:gd name="T88" fmla="*/ 10833464 w 1064"/>
              <a:gd name="T89" fmla="*/ 16214631 h 1077"/>
              <a:gd name="T90" fmla="*/ 12101196 w 1064"/>
              <a:gd name="T91" fmla="*/ 16609347 h 1077"/>
              <a:gd name="T92" fmla="*/ 11656720 w 1064"/>
              <a:gd name="T93" fmla="*/ 14882626 h 1077"/>
              <a:gd name="T94" fmla="*/ 13220727 w 1064"/>
              <a:gd name="T95" fmla="*/ 15063569 h 1077"/>
              <a:gd name="T96" fmla="*/ 14554412 w 1064"/>
              <a:gd name="T97" fmla="*/ 14981369 h 1077"/>
              <a:gd name="T98" fmla="*/ 13533554 w 1064"/>
              <a:gd name="T99" fmla="*/ 13517664 h 1077"/>
              <a:gd name="T100" fmla="*/ 15064713 w 1064"/>
              <a:gd name="T101" fmla="*/ 13155905 h 1077"/>
              <a:gd name="T102" fmla="*/ 16299597 w 1064"/>
              <a:gd name="T103" fmla="*/ 12629746 h 1077"/>
              <a:gd name="T104" fmla="*/ 14850687 w 1064"/>
              <a:gd name="T105" fmla="*/ 11593714 h 1077"/>
              <a:gd name="T106" fmla="*/ 16167819 w 1064"/>
              <a:gd name="T107" fmla="*/ 10738497 h 1077"/>
              <a:gd name="T108" fmla="*/ 17139277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6" name="Freeform 11"/>
          <p:cNvSpPr>
            <a:spLocks noChangeArrowheads="1"/>
          </p:cNvSpPr>
          <p:nvPr/>
        </p:nvSpPr>
        <p:spPr bwMode="auto">
          <a:xfrm>
            <a:off x="6366634" y="4225926"/>
            <a:ext cx="138094" cy="138113"/>
          </a:xfrm>
          <a:custGeom>
            <a:avLst/>
            <a:gdLst>
              <a:gd name="T0" fmla="*/ 16023588 w 1064"/>
              <a:gd name="T1" fmla="*/ 9423102 h 1077"/>
              <a:gd name="T2" fmla="*/ 15770859 w 1064"/>
              <a:gd name="T3" fmla="*/ 8354105 h 1077"/>
              <a:gd name="T4" fmla="*/ 17539964 w 1064"/>
              <a:gd name="T5" fmla="*/ 7877186 h 1077"/>
              <a:gd name="T6" fmla="*/ 16545921 w 1064"/>
              <a:gd name="T7" fmla="*/ 6972719 h 1077"/>
              <a:gd name="T8" fmla="*/ 15198031 w 1064"/>
              <a:gd name="T9" fmla="*/ 6101209 h 1077"/>
              <a:gd name="T10" fmla="*/ 16680659 w 1064"/>
              <a:gd name="T11" fmla="*/ 5065041 h 1077"/>
              <a:gd name="T12" fmla="*/ 15417012 w 1064"/>
              <a:gd name="T13" fmla="*/ 4538878 h 1077"/>
              <a:gd name="T14" fmla="*/ 13850012 w 1064"/>
              <a:gd name="T15" fmla="*/ 4193531 h 1077"/>
              <a:gd name="T16" fmla="*/ 14894678 w 1064"/>
              <a:gd name="T17" fmla="*/ 2713401 h 1077"/>
              <a:gd name="T18" fmla="*/ 13529914 w 1064"/>
              <a:gd name="T19" fmla="*/ 2647615 h 1077"/>
              <a:gd name="T20" fmla="*/ 11929294 w 1064"/>
              <a:gd name="T21" fmla="*/ 2828559 h 1077"/>
              <a:gd name="T22" fmla="*/ 12384129 w 1064"/>
              <a:gd name="T23" fmla="*/ 1101826 h 1077"/>
              <a:gd name="T24" fmla="*/ 11086733 w 1064"/>
              <a:gd name="T25" fmla="*/ 1496545 h 1077"/>
              <a:gd name="T26" fmla="*/ 9637725 w 1064"/>
              <a:gd name="T27" fmla="*/ 2203653 h 1077"/>
              <a:gd name="T28" fmla="*/ 9469239 w 1064"/>
              <a:gd name="T29" fmla="*/ 427548 h 1077"/>
              <a:gd name="T30" fmla="*/ 8374078 w 1064"/>
              <a:gd name="T31" fmla="*/ 1233399 h 1077"/>
              <a:gd name="T32" fmla="*/ 7278918 w 1064"/>
              <a:gd name="T33" fmla="*/ 2368054 h 1077"/>
              <a:gd name="T34" fmla="*/ 6486980 w 1064"/>
              <a:gd name="T35" fmla="*/ 756480 h 1077"/>
              <a:gd name="T36" fmla="*/ 5745537 w 1064"/>
              <a:gd name="T37" fmla="*/ 1891135 h 1077"/>
              <a:gd name="T38" fmla="*/ 5105341 w 1064"/>
              <a:gd name="T39" fmla="*/ 3338308 h 1077"/>
              <a:gd name="T40" fmla="*/ 3807945 w 1064"/>
              <a:gd name="T41" fmla="*/ 2072080 h 1077"/>
              <a:gd name="T42" fmla="*/ 3504592 w 1064"/>
              <a:gd name="T43" fmla="*/ 3387680 h 1077"/>
              <a:gd name="T44" fmla="*/ 3420349 w 1064"/>
              <a:gd name="T45" fmla="*/ 4950011 h 1077"/>
              <a:gd name="T46" fmla="*/ 1752361 w 1064"/>
              <a:gd name="T47" fmla="*/ 4209946 h 1077"/>
              <a:gd name="T48" fmla="*/ 1920847 w 1064"/>
              <a:gd name="T49" fmla="*/ 5541960 h 1077"/>
              <a:gd name="T50" fmla="*/ 2392557 w 1064"/>
              <a:gd name="T51" fmla="*/ 7038505 h 1077"/>
              <a:gd name="T52" fmla="*/ 556083 w 1064"/>
              <a:gd name="T53" fmla="*/ 6906932 h 1077"/>
              <a:gd name="T54" fmla="*/ 1179404 w 1064"/>
              <a:gd name="T55" fmla="*/ 8090960 h 1077"/>
              <a:gd name="T56" fmla="*/ 2122953 w 1064"/>
              <a:gd name="T57" fmla="*/ 8847439 h 1077"/>
              <a:gd name="T58" fmla="*/ 1179404 w 1064"/>
              <a:gd name="T59" fmla="*/ 9620462 h 1077"/>
              <a:gd name="T60" fmla="*/ 556083 w 1064"/>
              <a:gd name="T61" fmla="*/ 10804489 h 1077"/>
              <a:gd name="T62" fmla="*/ 2392557 w 1064"/>
              <a:gd name="T63" fmla="*/ 10656502 h 1077"/>
              <a:gd name="T64" fmla="*/ 1920847 w 1064"/>
              <a:gd name="T65" fmla="*/ 12169461 h 1077"/>
              <a:gd name="T66" fmla="*/ 1752361 w 1064"/>
              <a:gd name="T67" fmla="*/ 13501475 h 1077"/>
              <a:gd name="T68" fmla="*/ 3420349 w 1064"/>
              <a:gd name="T69" fmla="*/ 12744996 h 1077"/>
              <a:gd name="T70" fmla="*/ 3504592 w 1064"/>
              <a:gd name="T71" fmla="*/ 14323742 h 1077"/>
              <a:gd name="T72" fmla="*/ 3807945 w 1064"/>
              <a:gd name="T73" fmla="*/ 15622927 h 1077"/>
              <a:gd name="T74" fmla="*/ 5105341 w 1064"/>
              <a:gd name="T75" fmla="*/ 14373113 h 1077"/>
              <a:gd name="T76" fmla="*/ 5745537 w 1064"/>
              <a:gd name="T77" fmla="*/ 15820286 h 1077"/>
              <a:gd name="T78" fmla="*/ 6486980 w 1064"/>
              <a:gd name="T79" fmla="*/ 16938527 h 1077"/>
              <a:gd name="T80" fmla="*/ 7278918 w 1064"/>
              <a:gd name="T81" fmla="*/ 15326824 h 1077"/>
              <a:gd name="T82" fmla="*/ 8374078 w 1064"/>
              <a:gd name="T83" fmla="*/ 16478022 h 1077"/>
              <a:gd name="T84" fmla="*/ 9469239 w 1064"/>
              <a:gd name="T85" fmla="*/ 17283874 h 1077"/>
              <a:gd name="T86" fmla="*/ 9637725 w 1064"/>
              <a:gd name="T87" fmla="*/ 15507769 h 1077"/>
              <a:gd name="T88" fmla="*/ 11086733 w 1064"/>
              <a:gd name="T89" fmla="*/ 16214877 h 1077"/>
              <a:gd name="T90" fmla="*/ 12384129 w 1064"/>
              <a:gd name="T91" fmla="*/ 16609595 h 1077"/>
              <a:gd name="T92" fmla="*/ 11929294 w 1064"/>
              <a:gd name="T93" fmla="*/ 14882862 h 1077"/>
              <a:gd name="T94" fmla="*/ 13529914 w 1064"/>
              <a:gd name="T95" fmla="*/ 15063807 h 1077"/>
              <a:gd name="T96" fmla="*/ 14894678 w 1064"/>
              <a:gd name="T97" fmla="*/ 14981477 h 1077"/>
              <a:gd name="T98" fmla="*/ 13850012 w 1064"/>
              <a:gd name="T99" fmla="*/ 13517890 h 1077"/>
              <a:gd name="T100" fmla="*/ 15417012 w 1064"/>
              <a:gd name="T101" fmla="*/ 13156129 h 1077"/>
              <a:gd name="T102" fmla="*/ 16680659 w 1064"/>
              <a:gd name="T103" fmla="*/ 12629838 h 1077"/>
              <a:gd name="T104" fmla="*/ 15198031 w 1064"/>
              <a:gd name="T105" fmla="*/ 11593798 h 1077"/>
              <a:gd name="T106" fmla="*/ 16545921 w 1064"/>
              <a:gd name="T107" fmla="*/ 10738703 h 1077"/>
              <a:gd name="T108" fmla="*/ 17539964 w 1064"/>
              <a:gd name="T109" fmla="*/ 9834235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7" name="Freeform 11"/>
          <p:cNvSpPr>
            <a:spLocks noChangeArrowheads="1"/>
          </p:cNvSpPr>
          <p:nvPr/>
        </p:nvSpPr>
        <p:spPr bwMode="auto">
          <a:xfrm>
            <a:off x="6825362" y="4233863"/>
            <a:ext cx="136507" cy="138112"/>
          </a:xfrm>
          <a:custGeom>
            <a:avLst/>
            <a:gdLst>
              <a:gd name="T0" fmla="*/ 15657518 w 1064"/>
              <a:gd name="T1" fmla="*/ 9422906 h 1077"/>
              <a:gd name="T2" fmla="*/ 15410516 w 1064"/>
              <a:gd name="T3" fmla="*/ 8354045 h 1077"/>
              <a:gd name="T4" fmla="*/ 17139277 w 1064"/>
              <a:gd name="T5" fmla="*/ 7877129 h 1077"/>
              <a:gd name="T6" fmla="*/ 16167819 w 1064"/>
              <a:gd name="T7" fmla="*/ 6972668 h 1077"/>
              <a:gd name="T8" fmla="*/ 14850687 w 1064"/>
              <a:gd name="T9" fmla="*/ 6101037 h 1077"/>
              <a:gd name="T10" fmla="*/ 16299597 w 1064"/>
              <a:gd name="T11" fmla="*/ 5065004 h 1077"/>
              <a:gd name="T12" fmla="*/ 15064713 w 1064"/>
              <a:gd name="T13" fmla="*/ 4538845 h 1077"/>
              <a:gd name="T14" fmla="*/ 13533554 w 1064"/>
              <a:gd name="T15" fmla="*/ 4193501 h 1077"/>
              <a:gd name="T16" fmla="*/ 14554412 w 1064"/>
              <a:gd name="T17" fmla="*/ 2713381 h 1077"/>
              <a:gd name="T18" fmla="*/ 13220727 w 1064"/>
              <a:gd name="T19" fmla="*/ 2647595 h 1077"/>
              <a:gd name="T20" fmla="*/ 11656720 w 1064"/>
              <a:gd name="T21" fmla="*/ 2828539 h 1077"/>
              <a:gd name="T22" fmla="*/ 12101196 w 1064"/>
              <a:gd name="T23" fmla="*/ 1101818 h 1077"/>
              <a:gd name="T24" fmla="*/ 10833464 w 1064"/>
              <a:gd name="T25" fmla="*/ 1496534 h 1077"/>
              <a:gd name="T26" fmla="*/ 9417530 w 1064"/>
              <a:gd name="T27" fmla="*/ 2203637 h 1077"/>
              <a:gd name="T28" fmla="*/ 9252905 w 1064"/>
              <a:gd name="T29" fmla="*/ 427544 h 1077"/>
              <a:gd name="T30" fmla="*/ 8182775 w 1064"/>
              <a:gd name="T31" fmla="*/ 1233390 h 1077"/>
              <a:gd name="T32" fmla="*/ 7112516 w 1064"/>
              <a:gd name="T33" fmla="*/ 2368037 h 1077"/>
              <a:gd name="T34" fmla="*/ 6338661 w 1064"/>
              <a:gd name="T35" fmla="*/ 756474 h 1077"/>
              <a:gd name="T36" fmla="*/ 5614334 w 1064"/>
              <a:gd name="T37" fmla="*/ 1891121 h 1077"/>
              <a:gd name="T38" fmla="*/ 4988680 w 1064"/>
              <a:gd name="T39" fmla="*/ 3338284 h 1077"/>
              <a:gd name="T40" fmla="*/ 3720948 w 1064"/>
              <a:gd name="T41" fmla="*/ 2072065 h 1077"/>
              <a:gd name="T42" fmla="*/ 3424545 w 1064"/>
              <a:gd name="T43" fmla="*/ 3387655 h 1077"/>
              <a:gd name="T44" fmla="*/ 3342296 w 1064"/>
              <a:gd name="T45" fmla="*/ 4949975 h 1077"/>
              <a:gd name="T46" fmla="*/ 1712337 w 1064"/>
              <a:gd name="T47" fmla="*/ 4209915 h 1077"/>
              <a:gd name="T48" fmla="*/ 1876962 w 1064"/>
              <a:gd name="T49" fmla="*/ 5541920 h 1077"/>
              <a:gd name="T50" fmla="*/ 2337862 w 1064"/>
              <a:gd name="T51" fmla="*/ 7038454 h 1077"/>
              <a:gd name="T52" fmla="*/ 543277 w 1064"/>
              <a:gd name="T53" fmla="*/ 6906882 h 1077"/>
              <a:gd name="T54" fmla="*/ 1152507 w 1064"/>
              <a:gd name="T55" fmla="*/ 8090901 h 1077"/>
              <a:gd name="T56" fmla="*/ 2074436 w 1064"/>
              <a:gd name="T57" fmla="*/ 8847375 h 1077"/>
              <a:gd name="T58" fmla="*/ 1152507 w 1064"/>
              <a:gd name="T59" fmla="*/ 9620264 h 1077"/>
              <a:gd name="T60" fmla="*/ 543277 w 1064"/>
              <a:gd name="T61" fmla="*/ 10804282 h 1077"/>
              <a:gd name="T62" fmla="*/ 2337862 w 1064"/>
              <a:gd name="T63" fmla="*/ 10656296 h 1077"/>
              <a:gd name="T64" fmla="*/ 1876962 w 1064"/>
              <a:gd name="T65" fmla="*/ 12169245 h 1077"/>
              <a:gd name="T66" fmla="*/ 1712337 w 1064"/>
              <a:gd name="T67" fmla="*/ 13501249 h 1077"/>
              <a:gd name="T68" fmla="*/ 3342296 w 1064"/>
              <a:gd name="T69" fmla="*/ 12744775 h 1077"/>
              <a:gd name="T70" fmla="*/ 3424545 w 1064"/>
              <a:gd name="T71" fmla="*/ 14323510 h 1077"/>
              <a:gd name="T72" fmla="*/ 3720948 w 1064"/>
              <a:gd name="T73" fmla="*/ 15622686 h 1077"/>
              <a:gd name="T74" fmla="*/ 4988680 w 1064"/>
              <a:gd name="T75" fmla="*/ 14372881 h 1077"/>
              <a:gd name="T76" fmla="*/ 5614334 w 1064"/>
              <a:gd name="T77" fmla="*/ 15820044 h 1077"/>
              <a:gd name="T78" fmla="*/ 6338661 w 1064"/>
              <a:gd name="T79" fmla="*/ 16938276 h 1077"/>
              <a:gd name="T80" fmla="*/ 7112516 w 1064"/>
              <a:gd name="T81" fmla="*/ 15326713 h 1077"/>
              <a:gd name="T82" fmla="*/ 8182775 w 1064"/>
              <a:gd name="T83" fmla="*/ 16477775 h 1077"/>
              <a:gd name="T84" fmla="*/ 9252905 w 1064"/>
              <a:gd name="T85" fmla="*/ 17283620 h 1077"/>
              <a:gd name="T86" fmla="*/ 9417530 w 1064"/>
              <a:gd name="T87" fmla="*/ 15507528 h 1077"/>
              <a:gd name="T88" fmla="*/ 10833464 w 1064"/>
              <a:gd name="T89" fmla="*/ 16214631 h 1077"/>
              <a:gd name="T90" fmla="*/ 12101196 w 1064"/>
              <a:gd name="T91" fmla="*/ 16609347 h 1077"/>
              <a:gd name="T92" fmla="*/ 11656720 w 1064"/>
              <a:gd name="T93" fmla="*/ 14882626 h 1077"/>
              <a:gd name="T94" fmla="*/ 13220727 w 1064"/>
              <a:gd name="T95" fmla="*/ 15063569 h 1077"/>
              <a:gd name="T96" fmla="*/ 14554412 w 1064"/>
              <a:gd name="T97" fmla="*/ 14981369 h 1077"/>
              <a:gd name="T98" fmla="*/ 13533554 w 1064"/>
              <a:gd name="T99" fmla="*/ 13517664 h 1077"/>
              <a:gd name="T100" fmla="*/ 15064713 w 1064"/>
              <a:gd name="T101" fmla="*/ 13155905 h 1077"/>
              <a:gd name="T102" fmla="*/ 16299597 w 1064"/>
              <a:gd name="T103" fmla="*/ 12629746 h 1077"/>
              <a:gd name="T104" fmla="*/ 14850687 w 1064"/>
              <a:gd name="T105" fmla="*/ 11593714 h 1077"/>
              <a:gd name="T106" fmla="*/ 16167819 w 1064"/>
              <a:gd name="T107" fmla="*/ 10738497 h 1077"/>
              <a:gd name="T108" fmla="*/ 17139277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8" name="Freeform 11"/>
          <p:cNvSpPr>
            <a:spLocks noChangeArrowheads="1"/>
          </p:cNvSpPr>
          <p:nvPr/>
        </p:nvSpPr>
        <p:spPr bwMode="auto">
          <a:xfrm>
            <a:off x="6663458" y="4743450"/>
            <a:ext cx="136507" cy="139700"/>
          </a:xfrm>
          <a:custGeom>
            <a:avLst/>
            <a:gdLst>
              <a:gd name="T0" fmla="*/ 15657518 w 1064"/>
              <a:gd name="T1" fmla="*/ 9640857 h 1077"/>
              <a:gd name="T2" fmla="*/ 15410516 w 1064"/>
              <a:gd name="T3" fmla="*/ 8547253 h 1077"/>
              <a:gd name="T4" fmla="*/ 17139277 w 1064"/>
              <a:gd name="T5" fmla="*/ 8059276 h 1077"/>
              <a:gd name="T6" fmla="*/ 16167819 w 1064"/>
              <a:gd name="T7" fmla="*/ 7133910 h 1077"/>
              <a:gd name="T8" fmla="*/ 14850687 w 1064"/>
              <a:gd name="T9" fmla="*/ 6242138 h 1077"/>
              <a:gd name="T10" fmla="*/ 16299597 w 1064"/>
              <a:gd name="T11" fmla="*/ 5182131 h 1077"/>
              <a:gd name="T12" fmla="*/ 15064713 w 1064"/>
              <a:gd name="T13" fmla="*/ 4643825 h 1077"/>
              <a:gd name="T14" fmla="*/ 13533554 w 1064"/>
              <a:gd name="T15" fmla="*/ 4290489 h 1077"/>
              <a:gd name="T16" fmla="*/ 14554412 w 1064"/>
              <a:gd name="T17" fmla="*/ 2776229 h 1077"/>
              <a:gd name="T18" fmla="*/ 13220727 w 1064"/>
              <a:gd name="T19" fmla="*/ 2708909 h 1077"/>
              <a:gd name="T20" fmla="*/ 11656720 w 1064"/>
              <a:gd name="T21" fmla="*/ 2893878 h 1077"/>
              <a:gd name="T22" fmla="*/ 12101196 w 1064"/>
              <a:gd name="T23" fmla="*/ 1127328 h 1077"/>
              <a:gd name="T24" fmla="*/ 10833464 w 1064"/>
              <a:gd name="T25" fmla="*/ 1531122 h 1077"/>
              <a:gd name="T26" fmla="*/ 9417530 w 1064"/>
              <a:gd name="T27" fmla="*/ 2254527 h 1077"/>
              <a:gd name="T28" fmla="*/ 9252905 w 1064"/>
              <a:gd name="T29" fmla="*/ 437519 h 1077"/>
              <a:gd name="T30" fmla="*/ 8182775 w 1064"/>
              <a:gd name="T31" fmla="*/ 1261840 h 1077"/>
              <a:gd name="T32" fmla="*/ 7112516 w 1064"/>
              <a:gd name="T33" fmla="*/ 2422894 h 1077"/>
              <a:gd name="T34" fmla="*/ 6338661 w 1064"/>
              <a:gd name="T35" fmla="*/ 773992 h 1077"/>
              <a:gd name="T36" fmla="*/ 5614334 w 1064"/>
              <a:gd name="T37" fmla="*/ 1934916 h 1077"/>
              <a:gd name="T38" fmla="*/ 4988680 w 1064"/>
              <a:gd name="T39" fmla="*/ 3415581 h 1077"/>
              <a:gd name="T40" fmla="*/ 3720948 w 1064"/>
              <a:gd name="T41" fmla="*/ 2120016 h 1077"/>
              <a:gd name="T42" fmla="*/ 3424545 w 1064"/>
              <a:gd name="T43" fmla="*/ 3466039 h 1077"/>
              <a:gd name="T44" fmla="*/ 3342296 w 1064"/>
              <a:gd name="T45" fmla="*/ 5064352 h 1077"/>
              <a:gd name="T46" fmla="*/ 1712337 w 1064"/>
              <a:gd name="T47" fmla="*/ 4307222 h 1077"/>
              <a:gd name="T48" fmla="*/ 1876962 w 1064"/>
              <a:gd name="T49" fmla="*/ 5670108 h 1077"/>
              <a:gd name="T50" fmla="*/ 2337862 w 1064"/>
              <a:gd name="T51" fmla="*/ 7201230 h 1077"/>
              <a:gd name="T52" fmla="*/ 543277 w 1064"/>
              <a:gd name="T53" fmla="*/ 7066589 h 1077"/>
              <a:gd name="T54" fmla="*/ 1152507 w 1064"/>
              <a:gd name="T55" fmla="*/ 8277971 h 1077"/>
              <a:gd name="T56" fmla="*/ 2074436 w 1064"/>
              <a:gd name="T57" fmla="*/ 9051963 h 1077"/>
              <a:gd name="T58" fmla="*/ 1152507 w 1064"/>
              <a:gd name="T59" fmla="*/ 9842818 h 1077"/>
              <a:gd name="T60" fmla="*/ 543277 w 1064"/>
              <a:gd name="T61" fmla="*/ 11054200 h 1077"/>
              <a:gd name="T62" fmla="*/ 2337862 w 1064"/>
              <a:gd name="T63" fmla="*/ 10902696 h 1077"/>
              <a:gd name="T64" fmla="*/ 1876962 w 1064"/>
              <a:gd name="T65" fmla="*/ 12450681 h 1077"/>
              <a:gd name="T66" fmla="*/ 1712337 w 1064"/>
              <a:gd name="T67" fmla="*/ 13813567 h 1077"/>
              <a:gd name="T68" fmla="*/ 3342296 w 1064"/>
              <a:gd name="T69" fmla="*/ 13039575 h 1077"/>
              <a:gd name="T70" fmla="*/ 3424545 w 1064"/>
              <a:gd name="T71" fmla="*/ 14654751 h 1077"/>
              <a:gd name="T72" fmla="*/ 3720948 w 1064"/>
              <a:gd name="T73" fmla="*/ 15984041 h 1077"/>
              <a:gd name="T74" fmla="*/ 4988680 w 1064"/>
              <a:gd name="T75" fmla="*/ 14705209 h 1077"/>
              <a:gd name="T76" fmla="*/ 5614334 w 1064"/>
              <a:gd name="T77" fmla="*/ 16185873 h 1077"/>
              <a:gd name="T78" fmla="*/ 6338661 w 1064"/>
              <a:gd name="T79" fmla="*/ 17330064 h 1077"/>
              <a:gd name="T80" fmla="*/ 7112516 w 1064"/>
              <a:gd name="T81" fmla="*/ 15681163 h 1077"/>
              <a:gd name="T82" fmla="*/ 8182775 w 1064"/>
              <a:gd name="T83" fmla="*/ 16858949 h 1077"/>
              <a:gd name="T84" fmla="*/ 9252905 w 1064"/>
              <a:gd name="T85" fmla="*/ 17683270 h 1077"/>
              <a:gd name="T86" fmla="*/ 9417530 w 1064"/>
              <a:gd name="T87" fmla="*/ 15866262 h 1077"/>
              <a:gd name="T88" fmla="*/ 10833464 w 1064"/>
              <a:gd name="T89" fmla="*/ 16589667 h 1077"/>
              <a:gd name="T90" fmla="*/ 12101196 w 1064"/>
              <a:gd name="T91" fmla="*/ 16993461 h 1077"/>
              <a:gd name="T92" fmla="*/ 11656720 w 1064"/>
              <a:gd name="T93" fmla="*/ 15226911 h 1077"/>
              <a:gd name="T94" fmla="*/ 13220727 w 1064"/>
              <a:gd name="T95" fmla="*/ 15411880 h 1077"/>
              <a:gd name="T96" fmla="*/ 14554412 w 1064"/>
              <a:gd name="T97" fmla="*/ 15327827 h 1077"/>
              <a:gd name="T98" fmla="*/ 13533554 w 1064"/>
              <a:gd name="T99" fmla="*/ 13830300 h 1077"/>
              <a:gd name="T100" fmla="*/ 15064713 w 1064"/>
              <a:gd name="T101" fmla="*/ 13460231 h 1077"/>
              <a:gd name="T102" fmla="*/ 16299597 w 1064"/>
              <a:gd name="T103" fmla="*/ 12921796 h 1077"/>
              <a:gd name="T104" fmla="*/ 14850687 w 1064"/>
              <a:gd name="T105" fmla="*/ 11861788 h 1077"/>
              <a:gd name="T106" fmla="*/ 16167819 w 1064"/>
              <a:gd name="T107" fmla="*/ 10986880 h 1077"/>
              <a:gd name="T108" fmla="*/ 17139277 w 1064"/>
              <a:gd name="T109" fmla="*/ 10061513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9" name="Freeform 11"/>
          <p:cNvSpPr>
            <a:spLocks noChangeArrowheads="1"/>
          </p:cNvSpPr>
          <p:nvPr/>
        </p:nvSpPr>
        <p:spPr bwMode="auto">
          <a:xfrm>
            <a:off x="6949171" y="4138613"/>
            <a:ext cx="136507" cy="138112"/>
          </a:xfrm>
          <a:custGeom>
            <a:avLst/>
            <a:gdLst>
              <a:gd name="T0" fmla="*/ 15657518 w 1064"/>
              <a:gd name="T1" fmla="*/ 9422906 h 1077"/>
              <a:gd name="T2" fmla="*/ 15410516 w 1064"/>
              <a:gd name="T3" fmla="*/ 8354045 h 1077"/>
              <a:gd name="T4" fmla="*/ 17139277 w 1064"/>
              <a:gd name="T5" fmla="*/ 7877129 h 1077"/>
              <a:gd name="T6" fmla="*/ 16167819 w 1064"/>
              <a:gd name="T7" fmla="*/ 6972668 h 1077"/>
              <a:gd name="T8" fmla="*/ 14850687 w 1064"/>
              <a:gd name="T9" fmla="*/ 6101037 h 1077"/>
              <a:gd name="T10" fmla="*/ 16299597 w 1064"/>
              <a:gd name="T11" fmla="*/ 5065004 h 1077"/>
              <a:gd name="T12" fmla="*/ 15064713 w 1064"/>
              <a:gd name="T13" fmla="*/ 4538845 h 1077"/>
              <a:gd name="T14" fmla="*/ 13533554 w 1064"/>
              <a:gd name="T15" fmla="*/ 4193501 h 1077"/>
              <a:gd name="T16" fmla="*/ 14554412 w 1064"/>
              <a:gd name="T17" fmla="*/ 2713381 h 1077"/>
              <a:gd name="T18" fmla="*/ 13220727 w 1064"/>
              <a:gd name="T19" fmla="*/ 2647595 h 1077"/>
              <a:gd name="T20" fmla="*/ 11656720 w 1064"/>
              <a:gd name="T21" fmla="*/ 2828539 h 1077"/>
              <a:gd name="T22" fmla="*/ 12101196 w 1064"/>
              <a:gd name="T23" fmla="*/ 1101818 h 1077"/>
              <a:gd name="T24" fmla="*/ 10833464 w 1064"/>
              <a:gd name="T25" fmla="*/ 1496534 h 1077"/>
              <a:gd name="T26" fmla="*/ 9417530 w 1064"/>
              <a:gd name="T27" fmla="*/ 2203637 h 1077"/>
              <a:gd name="T28" fmla="*/ 9252905 w 1064"/>
              <a:gd name="T29" fmla="*/ 427544 h 1077"/>
              <a:gd name="T30" fmla="*/ 8182775 w 1064"/>
              <a:gd name="T31" fmla="*/ 1233390 h 1077"/>
              <a:gd name="T32" fmla="*/ 7112516 w 1064"/>
              <a:gd name="T33" fmla="*/ 2368037 h 1077"/>
              <a:gd name="T34" fmla="*/ 6338661 w 1064"/>
              <a:gd name="T35" fmla="*/ 756474 h 1077"/>
              <a:gd name="T36" fmla="*/ 5614334 w 1064"/>
              <a:gd name="T37" fmla="*/ 1891121 h 1077"/>
              <a:gd name="T38" fmla="*/ 4988680 w 1064"/>
              <a:gd name="T39" fmla="*/ 3338284 h 1077"/>
              <a:gd name="T40" fmla="*/ 3720948 w 1064"/>
              <a:gd name="T41" fmla="*/ 2072065 h 1077"/>
              <a:gd name="T42" fmla="*/ 3424545 w 1064"/>
              <a:gd name="T43" fmla="*/ 3387655 h 1077"/>
              <a:gd name="T44" fmla="*/ 3342296 w 1064"/>
              <a:gd name="T45" fmla="*/ 4949975 h 1077"/>
              <a:gd name="T46" fmla="*/ 1712337 w 1064"/>
              <a:gd name="T47" fmla="*/ 4209915 h 1077"/>
              <a:gd name="T48" fmla="*/ 1876962 w 1064"/>
              <a:gd name="T49" fmla="*/ 5541920 h 1077"/>
              <a:gd name="T50" fmla="*/ 2337862 w 1064"/>
              <a:gd name="T51" fmla="*/ 7038454 h 1077"/>
              <a:gd name="T52" fmla="*/ 543277 w 1064"/>
              <a:gd name="T53" fmla="*/ 6906882 h 1077"/>
              <a:gd name="T54" fmla="*/ 1152507 w 1064"/>
              <a:gd name="T55" fmla="*/ 8090901 h 1077"/>
              <a:gd name="T56" fmla="*/ 2074436 w 1064"/>
              <a:gd name="T57" fmla="*/ 8847375 h 1077"/>
              <a:gd name="T58" fmla="*/ 1152507 w 1064"/>
              <a:gd name="T59" fmla="*/ 9620264 h 1077"/>
              <a:gd name="T60" fmla="*/ 543277 w 1064"/>
              <a:gd name="T61" fmla="*/ 10804282 h 1077"/>
              <a:gd name="T62" fmla="*/ 2337862 w 1064"/>
              <a:gd name="T63" fmla="*/ 10656296 h 1077"/>
              <a:gd name="T64" fmla="*/ 1876962 w 1064"/>
              <a:gd name="T65" fmla="*/ 12169245 h 1077"/>
              <a:gd name="T66" fmla="*/ 1712337 w 1064"/>
              <a:gd name="T67" fmla="*/ 13501249 h 1077"/>
              <a:gd name="T68" fmla="*/ 3342296 w 1064"/>
              <a:gd name="T69" fmla="*/ 12744775 h 1077"/>
              <a:gd name="T70" fmla="*/ 3424545 w 1064"/>
              <a:gd name="T71" fmla="*/ 14323510 h 1077"/>
              <a:gd name="T72" fmla="*/ 3720948 w 1064"/>
              <a:gd name="T73" fmla="*/ 15622686 h 1077"/>
              <a:gd name="T74" fmla="*/ 4988680 w 1064"/>
              <a:gd name="T75" fmla="*/ 14372881 h 1077"/>
              <a:gd name="T76" fmla="*/ 5614334 w 1064"/>
              <a:gd name="T77" fmla="*/ 15820044 h 1077"/>
              <a:gd name="T78" fmla="*/ 6338661 w 1064"/>
              <a:gd name="T79" fmla="*/ 16938276 h 1077"/>
              <a:gd name="T80" fmla="*/ 7112516 w 1064"/>
              <a:gd name="T81" fmla="*/ 15326713 h 1077"/>
              <a:gd name="T82" fmla="*/ 8182775 w 1064"/>
              <a:gd name="T83" fmla="*/ 16477775 h 1077"/>
              <a:gd name="T84" fmla="*/ 9252905 w 1064"/>
              <a:gd name="T85" fmla="*/ 17283620 h 1077"/>
              <a:gd name="T86" fmla="*/ 9417530 w 1064"/>
              <a:gd name="T87" fmla="*/ 15507528 h 1077"/>
              <a:gd name="T88" fmla="*/ 10833464 w 1064"/>
              <a:gd name="T89" fmla="*/ 16214631 h 1077"/>
              <a:gd name="T90" fmla="*/ 12101196 w 1064"/>
              <a:gd name="T91" fmla="*/ 16609347 h 1077"/>
              <a:gd name="T92" fmla="*/ 11656720 w 1064"/>
              <a:gd name="T93" fmla="*/ 14882626 h 1077"/>
              <a:gd name="T94" fmla="*/ 13220727 w 1064"/>
              <a:gd name="T95" fmla="*/ 15063569 h 1077"/>
              <a:gd name="T96" fmla="*/ 14554412 w 1064"/>
              <a:gd name="T97" fmla="*/ 14981369 h 1077"/>
              <a:gd name="T98" fmla="*/ 13533554 w 1064"/>
              <a:gd name="T99" fmla="*/ 13517664 h 1077"/>
              <a:gd name="T100" fmla="*/ 15064713 w 1064"/>
              <a:gd name="T101" fmla="*/ 13155905 h 1077"/>
              <a:gd name="T102" fmla="*/ 16299597 w 1064"/>
              <a:gd name="T103" fmla="*/ 12629746 h 1077"/>
              <a:gd name="T104" fmla="*/ 14850687 w 1064"/>
              <a:gd name="T105" fmla="*/ 11593714 h 1077"/>
              <a:gd name="T106" fmla="*/ 16167819 w 1064"/>
              <a:gd name="T107" fmla="*/ 10738497 h 1077"/>
              <a:gd name="T108" fmla="*/ 17139277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20" name="Freeform 11"/>
          <p:cNvSpPr>
            <a:spLocks noChangeArrowheads="1"/>
          </p:cNvSpPr>
          <p:nvPr/>
        </p:nvSpPr>
        <p:spPr bwMode="auto">
          <a:xfrm>
            <a:off x="6907901" y="4379913"/>
            <a:ext cx="136507" cy="138112"/>
          </a:xfrm>
          <a:custGeom>
            <a:avLst/>
            <a:gdLst>
              <a:gd name="T0" fmla="*/ 15657518 w 1064"/>
              <a:gd name="T1" fmla="*/ 9422906 h 1077"/>
              <a:gd name="T2" fmla="*/ 15410516 w 1064"/>
              <a:gd name="T3" fmla="*/ 8354045 h 1077"/>
              <a:gd name="T4" fmla="*/ 17139277 w 1064"/>
              <a:gd name="T5" fmla="*/ 7877129 h 1077"/>
              <a:gd name="T6" fmla="*/ 16167819 w 1064"/>
              <a:gd name="T7" fmla="*/ 6972668 h 1077"/>
              <a:gd name="T8" fmla="*/ 14850687 w 1064"/>
              <a:gd name="T9" fmla="*/ 6101037 h 1077"/>
              <a:gd name="T10" fmla="*/ 16299597 w 1064"/>
              <a:gd name="T11" fmla="*/ 5065004 h 1077"/>
              <a:gd name="T12" fmla="*/ 15064713 w 1064"/>
              <a:gd name="T13" fmla="*/ 4538845 h 1077"/>
              <a:gd name="T14" fmla="*/ 13533554 w 1064"/>
              <a:gd name="T15" fmla="*/ 4193501 h 1077"/>
              <a:gd name="T16" fmla="*/ 14554412 w 1064"/>
              <a:gd name="T17" fmla="*/ 2713381 h 1077"/>
              <a:gd name="T18" fmla="*/ 13220727 w 1064"/>
              <a:gd name="T19" fmla="*/ 2647595 h 1077"/>
              <a:gd name="T20" fmla="*/ 11656720 w 1064"/>
              <a:gd name="T21" fmla="*/ 2828539 h 1077"/>
              <a:gd name="T22" fmla="*/ 12101196 w 1064"/>
              <a:gd name="T23" fmla="*/ 1101818 h 1077"/>
              <a:gd name="T24" fmla="*/ 10833464 w 1064"/>
              <a:gd name="T25" fmla="*/ 1496534 h 1077"/>
              <a:gd name="T26" fmla="*/ 9417530 w 1064"/>
              <a:gd name="T27" fmla="*/ 2203637 h 1077"/>
              <a:gd name="T28" fmla="*/ 9252905 w 1064"/>
              <a:gd name="T29" fmla="*/ 427544 h 1077"/>
              <a:gd name="T30" fmla="*/ 8182775 w 1064"/>
              <a:gd name="T31" fmla="*/ 1233390 h 1077"/>
              <a:gd name="T32" fmla="*/ 7112516 w 1064"/>
              <a:gd name="T33" fmla="*/ 2368037 h 1077"/>
              <a:gd name="T34" fmla="*/ 6338661 w 1064"/>
              <a:gd name="T35" fmla="*/ 756474 h 1077"/>
              <a:gd name="T36" fmla="*/ 5614334 w 1064"/>
              <a:gd name="T37" fmla="*/ 1891121 h 1077"/>
              <a:gd name="T38" fmla="*/ 4988680 w 1064"/>
              <a:gd name="T39" fmla="*/ 3338284 h 1077"/>
              <a:gd name="T40" fmla="*/ 3720948 w 1064"/>
              <a:gd name="T41" fmla="*/ 2072065 h 1077"/>
              <a:gd name="T42" fmla="*/ 3424545 w 1064"/>
              <a:gd name="T43" fmla="*/ 3387655 h 1077"/>
              <a:gd name="T44" fmla="*/ 3342296 w 1064"/>
              <a:gd name="T45" fmla="*/ 4949975 h 1077"/>
              <a:gd name="T46" fmla="*/ 1712337 w 1064"/>
              <a:gd name="T47" fmla="*/ 4209915 h 1077"/>
              <a:gd name="T48" fmla="*/ 1876962 w 1064"/>
              <a:gd name="T49" fmla="*/ 5541920 h 1077"/>
              <a:gd name="T50" fmla="*/ 2337862 w 1064"/>
              <a:gd name="T51" fmla="*/ 7038454 h 1077"/>
              <a:gd name="T52" fmla="*/ 543277 w 1064"/>
              <a:gd name="T53" fmla="*/ 6906882 h 1077"/>
              <a:gd name="T54" fmla="*/ 1152507 w 1064"/>
              <a:gd name="T55" fmla="*/ 8090901 h 1077"/>
              <a:gd name="T56" fmla="*/ 2074436 w 1064"/>
              <a:gd name="T57" fmla="*/ 8847375 h 1077"/>
              <a:gd name="T58" fmla="*/ 1152507 w 1064"/>
              <a:gd name="T59" fmla="*/ 9620264 h 1077"/>
              <a:gd name="T60" fmla="*/ 543277 w 1064"/>
              <a:gd name="T61" fmla="*/ 10804282 h 1077"/>
              <a:gd name="T62" fmla="*/ 2337862 w 1064"/>
              <a:gd name="T63" fmla="*/ 10656296 h 1077"/>
              <a:gd name="T64" fmla="*/ 1876962 w 1064"/>
              <a:gd name="T65" fmla="*/ 12169245 h 1077"/>
              <a:gd name="T66" fmla="*/ 1712337 w 1064"/>
              <a:gd name="T67" fmla="*/ 13501249 h 1077"/>
              <a:gd name="T68" fmla="*/ 3342296 w 1064"/>
              <a:gd name="T69" fmla="*/ 12744775 h 1077"/>
              <a:gd name="T70" fmla="*/ 3424545 w 1064"/>
              <a:gd name="T71" fmla="*/ 14323510 h 1077"/>
              <a:gd name="T72" fmla="*/ 3720948 w 1064"/>
              <a:gd name="T73" fmla="*/ 15622686 h 1077"/>
              <a:gd name="T74" fmla="*/ 4988680 w 1064"/>
              <a:gd name="T75" fmla="*/ 14372881 h 1077"/>
              <a:gd name="T76" fmla="*/ 5614334 w 1064"/>
              <a:gd name="T77" fmla="*/ 15820044 h 1077"/>
              <a:gd name="T78" fmla="*/ 6338661 w 1064"/>
              <a:gd name="T79" fmla="*/ 16938276 h 1077"/>
              <a:gd name="T80" fmla="*/ 7112516 w 1064"/>
              <a:gd name="T81" fmla="*/ 15326713 h 1077"/>
              <a:gd name="T82" fmla="*/ 8182775 w 1064"/>
              <a:gd name="T83" fmla="*/ 16477775 h 1077"/>
              <a:gd name="T84" fmla="*/ 9252905 w 1064"/>
              <a:gd name="T85" fmla="*/ 17283620 h 1077"/>
              <a:gd name="T86" fmla="*/ 9417530 w 1064"/>
              <a:gd name="T87" fmla="*/ 15507528 h 1077"/>
              <a:gd name="T88" fmla="*/ 10833464 w 1064"/>
              <a:gd name="T89" fmla="*/ 16214631 h 1077"/>
              <a:gd name="T90" fmla="*/ 12101196 w 1064"/>
              <a:gd name="T91" fmla="*/ 16609347 h 1077"/>
              <a:gd name="T92" fmla="*/ 11656720 w 1064"/>
              <a:gd name="T93" fmla="*/ 14882626 h 1077"/>
              <a:gd name="T94" fmla="*/ 13220727 w 1064"/>
              <a:gd name="T95" fmla="*/ 15063569 h 1077"/>
              <a:gd name="T96" fmla="*/ 14554412 w 1064"/>
              <a:gd name="T97" fmla="*/ 14981369 h 1077"/>
              <a:gd name="T98" fmla="*/ 13533554 w 1064"/>
              <a:gd name="T99" fmla="*/ 13517664 h 1077"/>
              <a:gd name="T100" fmla="*/ 15064713 w 1064"/>
              <a:gd name="T101" fmla="*/ 13155905 h 1077"/>
              <a:gd name="T102" fmla="*/ 16299597 w 1064"/>
              <a:gd name="T103" fmla="*/ 12629746 h 1077"/>
              <a:gd name="T104" fmla="*/ 14850687 w 1064"/>
              <a:gd name="T105" fmla="*/ 11593714 h 1077"/>
              <a:gd name="T106" fmla="*/ 16167819 w 1064"/>
              <a:gd name="T107" fmla="*/ 10738497 h 1077"/>
              <a:gd name="T108" fmla="*/ 17139277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29721" name="Group 42"/>
          <p:cNvGrpSpPr>
            <a:grpSpLocks/>
          </p:cNvGrpSpPr>
          <p:nvPr/>
        </p:nvGrpSpPr>
        <p:grpSpPr bwMode="auto">
          <a:xfrm>
            <a:off x="5625368" y="5195888"/>
            <a:ext cx="1114280" cy="1123950"/>
            <a:chOff x="0" y="0"/>
            <a:chExt cx="749300" cy="756115"/>
          </a:xfrm>
        </p:grpSpPr>
        <p:sp>
          <p:nvSpPr>
            <p:cNvPr id="28793" name="Freeform 43"/>
            <p:cNvSpPr>
              <a:spLocks noChangeArrowheads="1"/>
            </p:cNvSpPr>
            <p:nvPr/>
          </p:nvSpPr>
          <p:spPr bwMode="auto">
            <a:xfrm>
              <a:off x="25400" y="513228"/>
              <a:ext cx="698500" cy="66675"/>
            </a:xfrm>
            <a:custGeom>
              <a:avLst/>
              <a:gdLst>
                <a:gd name="T0" fmla="*/ 105077889 w 226"/>
                <a:gd name="T1" fmla="*/ 202070710 h 22"/>
                <a:gd name="T2" fmla="*/ 2053781624 w 226"/>
                <a:gd name="T3" fmla="*/ 202070710 h 22"/>
                <a:gd name="T4" fmla="*/ 2147483647 w 226"/>
                <a:gd name="T5" fmla="*/ 0 h 22"/>
                <a:gd name="T6" fmla="*/ 0 w 226"/>
                <a:gd name="T7" fmla="*/ 0 h 22"/>
                <a:gd name="T8" fmla="*/ 105077889 w 226"/>
                <a:gd name="T9" fmla="*/ 20207071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6"/>
                <a:gd name="T16" fmla="*/ 0 h 22"/>
                <a:gd name="T17" fmla="*/ 226 w 226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6" h="22">
                  <a:moveTo>
                    <a:pt x="11" y="22"/>
                  </a:moveTo>
                  <a:cubicBezTo>
                    <a:pt x="215" y="22"/>
                    <a:pt x="215" y="22"/>
                    <a:pt x="215" y="22"/>
                  </a:cubicBezTo>
                  <a:cubicBezTo>
                    <a:pt x="220" y="15"/>
                    <a:pt x="223" y="8"/>
                    <a:pt x="2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8"/>
                    <a:pt x="7" y="15"/>
                    <a:pt x="11" y="22"/>
                  </a:cubicBezTo>
                  <a:close/>
                </a:path>
              </a:pathLst>
            </a:custGeom>
            <a:solidFill>
              <a:srgbClr val="BFBFB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8794" name="Freeform 44"/>
            <p:cNvSpPr>
              <a:spLocks noChangeArrowheads="1"/>
            </p:cNvSpPr>
            <p:nvPr/>
          </p:nvSpPr>
          <p:spPr bwMode="auto">
            <a:xfrm>
              <a:off x="114300" y="651340"/>
              <a:ext cx="519112" cy="104775"/>
            </a:xfrm>
            <a:custGeom>
              <a:avLst/>
              <a:gdLst>
                <a:gd name="T0" fmla="*/ 802015680 w 168"/>
                <a:gd name="T1" fmla="*/ 322876489 h 34"/>
                <a:gd name="T2" fmla="*/ 1604031360 w 168"/>
                <a:gd name="T3" fmla="*/ 0 h 34"/>
                <a:gd name="T4" fmla="*/ 0 w 168"/>
                <a:gd name="T5" fmla="*/ 0 h 34"/>
                <a:gd name="T6" fmla="*/ 802015680 w 168"/>
                <a:gd name="T7" fmla="*/ 322876489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8"/>
                <a:gd name="T13" fmla="*/ 0 h 34"/>
                <a:gd name="T14" fmla="*/ 168 w 168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8" h="34">
                  <a:moveTo>
                    <a:pt x="84" y="34"/>
                  </a:moveTo>
                  <a:cubicBezTo>
                    <a:pt x="117" y="34"/>
                    <a:pt x="146" y="21"/>
                    <a:pt x="1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21"/>
                    <a:pt x="51" y="34"/>
                    <a:pt x="84" y="34"/>
                  </a:cubicBezTo>
                  <a:close/>
                </a:path>
              </a:pathLst>
            </a:custGeom>
            <a:solidFill>
              <a:srgbClr val="BFBFB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8795" name="Freeform 45"/>
            <p:cNvSpPr>
              <a:spLocks noChangeArrowheads="1"/>
            </p:cNvSpPr>
            <p:nvPr/>
          </p:nvSpPr>
          <p:spPr bwMode="auto">
            <a:xfrm>
              <a:off x="0" y="0"/>
              <a:ext cx="749300" cy="441791"/>
            </a:xfrm>
            <a:custGeom>
              <a:avLst/>
              <a:gdLst>
                <a:gd name="T0" fmla="*/ 2147483647 w 242"/>
                <a:gd name="T1" fmla="*/ 0 h 165"/>
                <a:gd name="T2" fmla="*/ 0 w 242"/>
                <a:gd name="T3" fmla="*/ 0 h 165"/>
                <a:gd name="T4" fmla="*/ 0 w 242"/>
                <a:gd name="T5" fmla="*/ 1046691237 h 165"/>
                <a:gd name="T6" fmla="*/ 19175268 w 242"/>
                <a:gd name="T7" fmla="*/ 1182904774 h 165"/>
                <a:gd name="T8" fmla="*/ 2147483647 w 242"/>
                <a:gd name="T9" fmla="*/ 1182904774 h 165"/>
                <a:gd name="T10" fmla="*/ 2147483647 w 242"/>
                <a:gd name="T11" fmla="*/ 1046691237 h 165"/>
                <a:gd name="T12" fmla="*/ 2147483647 w 242"/>
                <a:gd name="T13" fmla="*/ 0 h 1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2"/>
                <a:gd name="T22" fmla="*/ 0 h 165"/>
                <a:gd name="T23" fmla="*/ 242 w 242"/>
                <a:gd name="T24" fmla="*/ 165 h 1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2" h="165">
                  <a:moveTo>
                    <a:pt x="2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3"/>
                    <a:pt x="1" y="159"/>
                    <a:pt x="2" y="165"/>
                  </a:cubicBezTo>
                  <a:cubicBezTo>
                    <a:pt x="240" y="165"/>
                    <a:pt x="240" y="165"/>
                    <a:pt x="240" y="165"/>
                  </a:cubicBezTo>
                  <a:cubicBezTo>
                    <a:pt x="241" y="159"/>
                    <a:pt x="242" y="153"/>
                    <a:pt x="242" y="146"/>
                  </a:cubicBezTo>
                  <a:lnTo>
                    <a:pt x="242" y="0"/>
                  </a:lnTo>
                  <a:close/>
                </a:path>
              </a:pathLst>
            </a:custGeom>
            <a:solidFill>
              <a:srgbClr val="BFBFB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29725" name="组合 24"/>
          <p:cNvGrpSpPr>
            <a:grpSpLocks/>
          </p:cNvGrpSpPr>
          <p:nvPr/>
        </p:nvGrpSpPr>
        <p:grpSpPr bwMode="auto">
          <a:xfrm>
            <a:off x="5599971" y="1506539"/>
            <a:ext cx="1392057" cy="1393825"/>
            <a:chOff x="0" y="0"/>
            <a:chExt cx="1043395" cy="1045611"/>
          </a:xfrm>
        </p:grpSpPr>
        <p:sp>
          <p:nvSpPr>
            <p:cNvPr id="28787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1043395" cy="1045611"/>
            </a:xfrm>
            <a:custGeom>
              <a:avLst/>
              <a:gdLst>
                <a:gd name="T0" fmla="*/ 959232918 w 1088"/>
                <a:gd name="T1" fmla="*/ 466546832 h 1090"/>
                <a:gd name="T2" fmla="*/ 952795133 w 1088"/>
                <a:gd name="T3" fmla="*/ 418696219 h 1090"/>
                <a:gd name="T4" fmla="*/ 941758929 w 1088"/>
                <a:gd name="T5" fmla="*/ 371765552 h 1090"/>
                <a:gd name="T6" fmla="*/ 926124307 w 1088"/>
                <a:gd name="T7" fmla="*/ 326674777 h 1090"/>
                <a:gd name="T8" fmla="*/ 904971583 w 1088"/>
                <a:gd name="T9" fmla="*/ 282504907 h 1090"/>
                <a:gd name="T10" fmla="*/ 880140125 w 1088"/>
                <a:gd name="T11" fmla="*/ 242015779 h 1090"/>
                <a:gd name="T12" fmla="*/ 850710248 w 1088"/>
                <a:gd name="T13" fmla="*/ 203366543 h 1090"/>
                <a:gd name="T14" fmla="*/ 818520361 w 1088"/>
                <a:gd name="T15" fmla="*/ 168399009 h 1090"/>
                <a:gd name="T16" fmla="*/ 781733016 w 1088"/>
                <a:gd name="T17" fmla="*/ 137111258 h 1090"/>
                <a:gd name="T18" fmla="*/ 742186619 w 1088"/>
                <a:gd name="T19" fmla="*/ 109505209 h 1090"/>
                <a:gd name="T20" fmla="*/ 699881171 w 1088"/>
                <a:gd name="T21" fmla="*/ 85579903 h 1090"/>
                <a:gd name="T22" fmla="*/ 655736356 w 1088"/>
                <a:gd name="T23" fmla="*/ 67175231 h 1090"/>
                <a:gd name="T24" fmla="*/ 609752174 w 1088"/>
                <a:gd name="T25" fmla="*/ 53372206 h 1090"/>
                <a:gd name="T26" fmla="*/ 561928625 w 1088"/>
                <a:gd name="T27" fmla="*/ 44169870 h 1090"/>
                <a:gd name="T28" fmla="*/ 514105075 w 1088"/>
                <a:gd name="T29" fmla="*/ 40489128 h 1090"/>
                <a:gd name="T30" fmla="*/ 466280567 w 1088"/>
                <a:gd name="T31" fmla="*/ 41409073 h 1090"/>
                <a:gd name="T32" fmla="*/ 418457017 w 1088"/>
                <a:gd name="T33" fmla="*/ 47850613 h 1090"/>
                <a:gd name="T34" fmla="*/ 371553151 w 1088"/>
                <a:gd name="T35" fmla="*/ 58893800 h 1090"/>
                <a:gd name="T36" fmla="*/ 325568969 w 1088"/>
                <a:gd name="T37" fmla="*/ 74536716 h 1090"/>
                <a:gd name="T38" fmla="*/ 282343838 w 1088"/>
                <a:gd name="T39" fmla="*/ 95702185 h 1090"/>
                <a:gd name="T40" fmla="*/ 240958074 w 1088"/>
                <a:gd name="T41" fmla="*/ 120547437 h 1090"/>
                <a:gd name="T42" fmla="*/ 203251044 w 1088"/>
                <a:gd name="T43" fmla="*/ 149994337 h 1090"/>
                <a:gd name="T44" fmla="*/ 167383382 w 1088"/>
                <a:gd name="T45" fmla="*/ 183121979 h 1090"/>
                <a:gd name="T46" fmla="*/ 136113179 w 1088"/>
                <a:gd name="T47" fmla="*/ 219010419 h 1090"/>
                <a:gd name="T48" fmla="*/ 108522670 w 1088"/>
                <a:gd name="T49" fmla="*/ 259499546 h 1090"/>
                <a:gd name="T50" fmla="*/ 85530579 w 1088"/>
                <a:gd name="T51" fmla="*/ 301829525 h 1090"/>
                <a:gd name="T52" fmla="*/ 67136906 w 1088"/>
                <a:gd name="T53" fmla="*/ 345999395 h 1090"/>
                <a:gd name="T54" fmla="*/ 53341651 w 1088"/>
                <a:gd name="T55" fmla="*/ 392010116 h 1090"/>
                <a:gd name="T56" fmla="*/ 44144815 w 1088"/>
                <a:gd name="T57" fmla="*/ 439860729 h 1090"/>
                <a:gd name="T58" fmla="*/ 40466080 w 1088"/>
                <a:gd name="T59" fmla="*/ 487711341 h 1090"/>
                <a:gd name="T60" fmla="*/ 41385764 w 1088"/>
                <a:gd name="T61" fmla="*/ 535562913 h 1090"/>
                <a:gd name="T62" fmla="*/ 47823550 w 1088"/>
                <a:gd name="T63" fmla="*/ 583413526 h 1090"/>
                <a:gd name="T64" fmla="*/ 58859753 w 1088"/>
                <a:gd name="T65" fmla="*/ 631264139 h 1090"/>
                <a:gd name="T66" fmla="*/ 74494375 w 1088"/>
                <a:gd name="T67" fmla="*/ 676354914 h 1090"/>
                <a:gd name="T68" fmla="*/ 95647099 w 1088"/>
                <a:gd name="T69" fmla="*/ 719604839 h 1090"/>
                <a:gd name="T70" fmla="*/ 120478557 w 1088"/>
                <a:gd name="T71" fmla="*/ 761013912 h 1090"/>
                <a:gd name="T72" fmla="*/ 149908434 w 1088"/>
                <a:gd name="T73" fmla="*/ 799663148 h 1090"/>
                <a:gd name="T74" fmla="*/ 182098321 w 1088"/>
                <a:gd name="T75" fmla="*/ 834630682 h 1090"/>
                <a:gd name="T76" fmla="*/ 218885666 w 1088"/>
                <a:gd name="T77" fmla="*/ 865918433 h 1090"/>
                <a:gd name="T78" fmla="*/ 258432063 w 1088"/>
                <a:gd name="T79" fmla="*/ 893524482 h 1090"/>
                <a:gd name="T80" fmla="*/ 300737511 w 1088"/>
                <a:gd name="T81" fmla="*/ 916529842 h 1090"/>
                <a:gd name="T82" fmla="*/ 344882326 w 1088"/>
                <a:gd name="T83" fmla="*/ 935854460 h 1090"/>
                <a:gd name="T84" fmla="*/ 390866508 w 1088"/>
                <a:gd name="T85" fmla="*/ 949657485 h 1090"/>
                <a:gd name="T86" fmla="*/ 438690057 w 1088"/>
                <a:gd name="T87" fmla="*/ 957938916 h 1090"/>
                <a:gd name="T88" fmla="*/ 486513607 w 1088"/>
                <a:gd name="T89" fmla="*/ 962540564 h 1090"/>
                <a:gd name="T90" fmla="*/ 534338115 w 1088"/>
                <a:gd name="T91" fmla="*/ 961620618 h 1090"/>
                <a:gd name="T92" fmla="*/ 582161665 w 1088"/>
                <a:gd name="T93" fmla="*/ 955179078 h 1090"/>
                <a:gd name="T94" fmla="*/ 629065531 w 1088"/>
                <a:gd name="T95" fmla="*/ 944135891 h 1090"/>
                <a:gd name="T96" fmla="*/ 675049713 w 1088"/>
                <a:gd name="T97" fmla="*/ 928492975 h 1090"/>
                <a:gd name="T98" fmla="*/ 718274844 w 1088"/>
                <a:gd name="T99" fmla="*/ 907327506 h 1090"/>
                <a:gd name="T100" fmla="*/ 759660608 w 1088"/>
                <a:gd name="T101" fmla="*/ 882482254 h 1090"/>
                <a:gd name="T102" fmla="*/ 797367638 w 1088"/>
                <a:gd name="T103" fmla="*/ 853035354 h 1090"/>
                <a:gd name="T104" fmla="*/ 832315616 w 1088"/>
                <a:gd name="T105" fmla="*/ 819907712 h 1090"/>
                <a:gd name="T106" fmla="*/ 864505503 w 1088"/>
                <a:gd name="T107" fmla="*/ 783099327 h 1090"/>
                <a:gd name="T108" fmla="*/ 891176328 w 1088"/>
                <a:gd name="T109" fmla="*/ 743530145 h 1090"/>
                <a:gd name="T110" fmla="*/ 915088103 w 1088"/>
                <a:gd name="T111" fmla="*/ 701200166 h 1090"/>
                <a:gd name="T112" fmla="*/ 933481776 w 1088"/>
                <a:gd name="T113" fmla="*/ 657030296 h 1090"/>
                <a:gd name="T114" fmla="*/ 947277031 w 1088"/>
                <a:gd name="T115" fmla="*/ 611019575 h 1090"/>
                <a:gd name="T116" fmla="*/ 956473867 w 1088"/>
                <a:gd name="T117" fmla="*/ 563168962 h 1090"/>
                <a:gd name="T118" fmla="*/ 960152602 w 1088"/>
                <a:gd name="T119" fmla="*/ 51531835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28788" name="Group 47"/>
            <p:cNvGrpSpPr>
              <a:grpSpLocks/>
            </p:cNvGrpSpPr>
            <p:nvPr/>
          </p:nvGrpSpPr>
          <p:grpSpPr bwMode="auto">
            <a:xfrm>
              <a:off x="323200" y="281930"/>
              <a:ext cx="396995" cy="497771"/>
              <a:chOff x="0" y="0"/>
              <a:chExt cx="324452" cy="406813"/>
            </a:xfrm>
          </p:grpSpPr>
          <p:sp>
            <p:nvSpPr>
              <p:cNvPr id="28789" name="Freeform 80"/>
              <p:cNvSpPr>
                <a:spLocks noChangeArrowheads="1"/>
              </p:cNvSpPr>
              <p:nvPr/>
            </p:nvSpPr>
            <p:spPr bwMode="auto">
              <a:xfrm>
                <a:off x="0" y="169713"/>
                <a:ext cx="324452" cy="134772"/>
              </a:xfrm>
              <a:custGeom>
                <a:avLst/>
                <a:gdLst>
                  <a:gd name="T0" fmla="*/ 537087246 w 98"/>
                  <a:gd name="T1" fmla="*/ 181635594 h 40"/>
                  <a:gd name="T2" fmla="*/ 21920374 w 98"/>
                  <a:gd name="T3" fmla="*/ 0 h 40"/>
                  <a:gd name="T4" fmla="*/ 0 w 98"/>
                  <a:gd name="T5" fmla="*/ 56762597 h 40"/>
                  <a:gd name="T6" fmla="*/ 0 w 98"/>
                  <a:gd name="T7" fmla="*/ 227043650 h 40"/>
                  <a:gd name="T8" fmla="*/ 537087246 w 98"/>
                  <a:gd name="T9" fmla="*/ 454087300 h 40"/>
                  <a:gd name="T10" fmla="*/ 1074174493 w 98"/>
                  <a:gd name="T11" fmla="*/ 227043650 h 40"/>
                  <a:gd name="T12" fmla="*/ 1074174493 w 98"/>
                  <a:gd name="T13" fmla="*/ 56762597 h 40"/>
                  <a:gd name="T14" fmla="*/ 1052254118 w 98"/>
                  <a:gd name="T15" fmla="*/ 0 h 40"/>
                  <a:gd name="T16" fmla="*/ 537087246 w 98"/>
                  <a:gd name="T17" fmla="*/ 181635594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8790" name="Freeform 81"/>
              <p:cNvSpPr>
                <a:spLocks noChangeArrowheads="1"/>
              </p:cNvSpPr>
              <p:nvPr/>
            </p:nvSpPr>
            <p:spPr bwMode="auto">
              <a:xfrm>
                <a:off x="0" y="274536"/>
                <a:ext cx="324452" cy="132277"/>
              </a:xfrm>
              <a:custGeom>
                <a:avLst/>
                <a:gdLst>
                  <a:gd name="T0" fmla="*/ 537087246 w 98"/>
                  <a:gd name="T1" fmla="*/ 164036708 h 40"/>
                  <a:gd name="T2" fmla="*/ 21920374 w 98"/>
                  <a:gd name="T3" fmla="*/ 0 h 40"/>
                  <a:gd name="T4" fmla="*/ 0 w 98"/>
                  <a:gd name="T5" fmla="*/ 43744004 h 40"/>
                  <a:gd name="T6" fmla="*/ 0 w 98"/>
                  <a:gd name="T7" fmla="*/ 207780712 h 40"/>
                  <a:gd name="T8" fmla="*/ 537087246 w 98"/>
                  <a:gd name="T9" fmla="*/ 437430118 h 40"/>
                  <a:gd name="T10" fmla="*/ 1074174493 w 98"/>
                  <a:gd name="T11" fmla="*/ 207780712 h 40"/>
                  <a:gd name="T12" fmla="*/ 1074174493 w 98"/>
                  <a:gd name="T13" fmla="*/ 43744004 h 40"/>
                  <a:gd name="T14" fmla="*/ 1052254118 w 98"/>
                  <a:gd name="T15" fmla="*/ 0 h 40"/>
                  <a:gd name="T16" fmla="*/ 537087246 w 98"/>
                  <a:gd name="T17" fmla="*/ 164036708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8791" name="Freeform 82"/>
              <p:cNvSpPr>
                <a:spLocks noChangeArrowheads="1"/>
              </p:cNvSpPr>
              <p:nvPr/>
            </p:nvSpPr>
            <p:spPr bwMode="auto">
              <a:xfrm>
                <a:off x="0" y="69882"/>
                <a:ext cx="324452" cy="137269"/>
              </a:xfrm>
              <a:custGeom>
                <a:avLst/>
                <a:gdLst>
                  <a:gd name="T0" fmla="*/ 1052254118 w 98"/>
                  <a:gd name="T1" fmla="*/ 0 h 41"/>
                  <a:gd name="T2" fmla="*/ 537087246 w 98"/>
                  <a:gd name="T3" fmla="*/ 168137785 h 41"/>
                  <a:gd name="T4" fmla="*/ 21920374 w 98"/>
                  <a:gd name="T5" fmla="*/ 0 h 41"/>
                  <a:gd name="T6" fmla="*/ 0 w 98"/>
                  <a:gd name="T7" fmla="*/ 56045928 h 41"/>
                  <a:gd name="T8" fmla="*/ 0 w 98"/>
                  <a:gd name="T9" fmla="*/ 224183713 h 41"/>
                  <a:gd name="T10" fmla="*/ 537087246 w 98"/>
                  <a:gd name="T11" fmla="*/ 459579960 h 41"/>
                  <a:gd name="T12" fmla="*/ 1074174493 w 98"/>
                  <a:gd name="T13" fmla="*/ 224183713 h 41"/>
                  <a:gd name="T14" fmla="*/ 1074174493 w 98"/>
                  <a:gd name="T15" fmla="*/ 56045928 h 41"/>
                  <a:gd name="T16" fmla="*/ 1052254118 w 98"/>
                  <a:gd name="T17" fmla="*/ 0 h 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1"/>
                  <a:gd name="T29" fmla="*/ 98 w 98"/>
                  <a:gd name="T30" fmla="*/ 41 h 4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8792" name="Oval 83"/>
              <p:cNvSpPr>
                <a:spLocks noChangeArrowheads="1"/>
              </p:cNvSpPr>
              <p:nvPr/>
            </p:nvSpPr>
            <p:spPr bwMode="auto">
              <a:xfrm>
                <a:off x="4991" y="0"/>
                <a:ext cx="316965" cy="1073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25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9732" name="组合 26"/>
          <p:cNvGrpSpPr>
            <a:grpSpLocks/>
          </p:cNvGrpSpPr>
          <p:nvPr/>
        </p:nvGrpSpPr>
        <p:grpSpPr bwMode="auto">
          <a:xfrm>
            <a:off x="5911080" y="2840039"/>
            <a:ext cx="1392057" cy="1393825"/>
            <a:chOff x="0" y="0"/>
            <a:chExt cx="1043395" cy="1045611"/>
          </a:xfrm>
        </p:grpSpPr>
        <p:sp>
          <p:nvSpPr>
            <p:cNvPr id="28783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1043395" cy="1045611"/>
            </a:xfrm>
            <a:custGeom>
              <a:avLst/>
              <a:gdLst>
                <a:gd name="T0" fmla="*/ 959232918 w 1088"/>
                <a:gd name="T1" fmla="*/ 466546832 h 1090"/>
                <a:gd name="T2" fmla="*/ 952795133 w 1088"/>
                <a:gd name="T3" fmla="*/ 418696219 h 1090"/>
                <a:gd name="T4" fmla="*/ 941758929 w 1088"/>
                <a:gd name="T5" fmla="*/ 371765552 h 1090"/>
                <a:gd name="T6" fmla="*/ 926124307 w 1088"/>
                <a:gd name="T7" fmla="*/ 326674777 h 1090"/>
                <a:gd name="T8" fmla="*/ 904971583 w 1088"/>
                <a:gd name="T9" fmla="*/ 282504907 h 1090"/>
                <a:gd name="T10" fmla="*/ 880140125 w 1088"/>
                <a:gd name="T11" fmla="*/ 242015779 h 1090"/>
                <a:gd name="T12" fmla="*/ 850710248 w 1088"/>
                <a:gd name="T13" fmla="*/ 203366543 h 1090"/>
                <a:gd name="T14" fmla="*/ 818520361 w 1088"/>
                <a:gd name="T15" fmla="*/ 168399009 h 1090"/>
                <a:gd name="T16" fmla="*/ 781733016 w 1088"/>
                <a:gd name="T17" fmla="*/ 137111258 h 1090"/>
                <a:gd name="T18" fmla="*/ 742186619 w 1088"/>
                <a:gd name="T19" fmla="*/ 109505209 h 1090"/>
                <a:gd name="T20" fmla="*/ 699881171 w 1088"/>
                <a:gd name="T21" fmla="*/ 85579903 h 1090"/>
                <a:gd name="T22" fmla="*/ 655736356 w 1088"/>
                <a:gd name="T23" fmla="*/ 67175231 h 1090"/>
                <a:gd name="T24" fmla="*/ 609752174 w 1088"/>
                <a:gd name="T25" fmla="*/ 53372206 h 1090"/>
                <a:gd name="T26" fmla="*/ 561928625 w 1088"/>
                <a:gd name="T27" fmla="*/ 44169870 h 1090"/>
                <a:gd name="T28" fmla="*/ 514105075 w 1088"/>
                <a:gd name="T29" fmla="*/ 40489128 h 1090"/>
                <a:gd name="T30" fmla="*/ 466280567 w 1088"/>
                <a:gd name="T31" fmla="*/ 41409073 h 1090"/>
                <a:gd name="T32" fmla="*/ 418457017 w 1088"/>
                <a:gd name="T33" fmla="*/ 47850613 h 1090"/>
                <a:gd name="T34" fmla="*/ 371553151 w 1088"/>
                <a:gd name="T35" fmla="*/ 58893800 h 1090"/>
                <a:gd name="T36" fmla="*/ 325568969 w 1088"/>
                <a:gd name="T37" fmla="*/ 74536716 h 1090"/>
                <a:gd name="T38" fmla="*/ 282343838 w 1088"/>
                <a:gd name="T39" fmla="*/ 95702185 h 1090"/>
                <a:gd name="T40" fmla="*/ 240958074 w 1088"/>
                <a:gd name="T41" fmla="*/ 120547437 h 1090"/>
                <a:gd name="T42" fmla="*/ 203251044 w 1088"/>
                <a:gd name="T43" fmla="*/ 149994337 h 1090"/>
                <a:gd name="T44" fmla="*/ 167383382 w 1088"/>
                <a:gd name="T45" fmla="*/ 183121979 h 1090"/>
                <a:gd name="T46" fmla="*/ 136113179 w 1088"/>
                <a:gd name="T47" fmla="*/ 219010419 h 1090"/>
                <a:gd name="T48" fmla="*/ 108522670 w 1088"/>
                <a:gd name="T49" fmla="*/ 259499546 h 1090"/>
                <a:gd name="T50" fmla="*/ 85530579 w 1088"/>
                <a:gd name="T51" fmla="*/ 301829525 h 1090"/>
                <a:gd name="T52" fmla="*/ 67136906 w 1088"/>
                <a:gd name="T53" fmla="*/ 345999395 h 1090"/>
                <a:gd name="T54" fmla="*/ 53341651 w 1088"/>
                <a:gd name="T55" fmla="*/ 392010116 h 1090"/>
                <a:gd name="T56" fmla="*/ 44144815 w 1088"/>
                <a:gd name="T57" fmla="*/ 439860729 h 1090"/>
                <a:gd name="T58" fmla="*/ 40466080 w 1088"/>
                <a:gd name="T59" fmla="*/ 487711341 h 1090"/>
                <a:gd name="T60" fmla="*/ 41385764 w 1088"/>
                <a:gd name="T61" fmla="*/ 535562913 h 1090"/>
                <a:gd name="T62" fmla="*/ 47823550 w 1088"/>
                <a:gd name="T63" fmla="*/ 583413526 h 1090"/>
                <a:gd name="T64" fmla="*/ 58859753 w 1088"/>
                <a:gd name="T65" fmla="*/ 631264139 h 1090"/>
                <a:gd name="T66" fmla="*/ 74494375 w 1088"/>
                <a:gd name="T67" fmla="*/ 676354914 h 1090"/>
                <a:gd name="T68" fmla="*/ 95647099 w 1088"/>
                <a:gd name="T69" fmla="*/ 719604839 h 1090"/>
                <a:gd name="T70" fmla="*/ 120478557 w 1088"/>
                <a:gd name="T71" fmla="*/ 761013912 h 1090"/>
                <a:gd name="T72" fmla="*/ 149908434 w 1088"/>
                <a:gd name="T73" fmla="*/ 799663148 h 1090"/>
                <a:gd name="T74" fmla="*/ 182098321 w 1088"/>
                <a:gd name="T75" fmla="*/ 834630682 h 1090"/>
                <a:gd name="T76" fmla="*/ 218885666 w 1088"/>
                <a:gd name="T77" fmla="*/ 865918433 h 1090"/>
                <a:gd name="T78" fmla="*/ 258432063 w 1088"/>
                <a:gd name="T79" fmla="*/ 893524482 h 1090"/>
                <a:gd name="T80" fmla="*/ 300737511 w 1088"/>
                <a:gd name="T81" fmla="*/ 916529842 h 1090"/>
                <a:gd name="T82" fmla="*/ 344882326 w 1088"/>
                <a:gd name="T83" fmla="*/ 935854460 h 1090"/>
                <a:gd name="T84" fmla="*/ 390866508 w 1088"/>
                <a:gd name="T85" fmla="*/ 949657485 h 1090"/>
                <a:gd name="T86" fmla="*/ 438690057 w 1088"/>
                <a:gd name="T87" fmla="*/ 957938916 h 1090"/>
                <a:gd name="T88" fmla="*/ 486513607 w 1088"/>
                <a:gd name="T89" fmla="*/ 962540564 h 1090"/>
                <a:gd name="T90" fmla="*/ 534338115 w 1088"/>
                <a:gd name="T91" fmla="*/ 961620618 h 1090"/>
                <a:gd name="T92" fmla="*/ 582161665 w 1088"/>
                <a:gd name="T93" fmla="*/ 955179078 h 1090"/>
                <a:gd name="T94" fmla="*/ 629065531 w 1088"/>
                <a:gd name="T95" fmla="*/ 944135891 h 1090"/>
                <a:gd name="T96" fmla="*/ 675049713 w 1088"/>
                <a:gd name="T97" fmla="*/ 928492975 h 1090"/>
                <a:gd name="T98" fmla="*/ 718274844 w 1088"/>
                <a:gd name="T99" fmla="*/ 907327506 h 1090"/>
                <a:gd name="T100" fmla="*/ 759660608 w 1088"/>
                <a:gd name="T101" fmla="*/ 882482254 h 1090"/>
                <a:gd name="T102" fmla="*/ 797367638 w 1088"/>
                <a:gd name="T103" fmla="*/ 853035354 h 1090"/>
                <a:gd name="T104" fmla="*/ 832315616 w 1088"/>
                <a:gd name="T105" fmla="*/ 819907712 h 1090"/>
                <a:gd name="T106" fmla="*/ 864505503 w 1088"/>
                <a:gd name="T107" fmla="*/ 783099327 h 1090"/>
                <a:gd name="T108" fmla="*/ 891176328 w 1088"/>
                <a:gd name="T109" fmla="*/ 743530145 h 1090"/>
                <a:gd name="T110" fmla="*/ 915088103 w 1088"/>
                <a:gd name="T111" fmla="*/ 701200166 h 1090"/>
                <a:gd name="T112" fmla="*/ 933481776 w 1088"/>
                <a:gd name="T113" fmla="*/ 657030296 h 1090"/>
                <a:gd name="T114" fmla="*/ 947277031 w 1088"/>
                <a:gd name="T115" fmla="*/ 611019575 h 1090"/>
                <a:gd name="T116" fmla="*/ 956473867 w 1088"/>
                <a:gd name="T117" fmla="*/ 563168962 h 1090"/>
                <a:gd name="T118" fmla="*/ 960152602 w 1088"/>
                <a:gd name="T119" fmla="*/ 51531835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28784" name="Group 52"/>
            <p:cNvGrpSpPr>
              <a:grpSpLocks/>
            </p:cNvGrpSpPr>
            <p:nvPr/>
          </p:nvGrpSpPr>
          <p:grpSpPr bwMode="auto">
            <a:xfrm>
              <a:off x="321578" y="291945"/>
              <a:ext cx="366458" cy="476395"/>
              <a:chOff x="0" y="0"/>
              <a:chExt cx="299494" cy="389342"/>
            </a:xfrm>
          </p:grpSpPr>
          <p:sp>
            <p:nvSpPr>
              <p:cNvPr id="28785" name="Freeform 170"/>
              <p:cNvSpPr>
                <a:spLocks noChangeArrowheads="1"/>
              </p:cNvSpPr>
              <p:nvPr/>
            </p:nvSpPr>
            <p:spPr bwMode="auto">
              <a:xfrm>
                <a:off x="0" y="112310"/>
                <a:ext cx="299494" cy="277032"/>
              </a:xfrm>
              <a:custGeom>
                <a:avLst/>
                <a:gdLst>
                  <a:gd name="T0" fmla="*/ 498314756 w 90"/>
                  <a:gd name="T1" fmla="*/ 924659386 h 83"/>
                  <a:gd name="T2" fmla="*/ 996629512 w 90"/>
                  <a:gd name="T3" fmla="*/ 0 h 83"/>
                  <a:gd name="T4" fmla="*/ 0 w 90"/>
                  <a:gd name="T5" fmla="*/ 0 h 83"/>
                  <a:gd name="T6" fmla="*/ 498314756 w 90"/>
                  <a:gd name="T7" fmla="*/ 924659386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"/>
                  <a:gd name="T13" fmla="*/ 0 h 83"/>
                  <a:gd name="T14" fmla="*/ 90 w 90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8786" name="Freeform 17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9494" cy="94840"/>
              </a:xfrm>
              <a:custGeom>
                <a:avLst/>
                <a:gdLst>
                  <a:gd name="T0" fmla="*/ 930188431 w 90"/>
                  <a:gd name="T1" fmla="*/ 0 h 29"/>
                  <a:gd name="T2" fmla="*/ 753007781 w 90"/>
                  <a:gd name="T3" fmla="*/ 171124063 h 29"/>
                  <a:gd name="T4" fmla="*/ 575830458 w 90"/>
                  <a:gd name="T5" fmla="*/ 0 h 29"/>
                  <a:gd name="T6" fmla="*/ 431873676 w 90"/>
                  <a:gd name="T7" fmla="*/ 0 h 29"/>
                  <a:gd name="T8" fmla="*/ 254693025 w 90"/>
                  <a:gd name="T9" fmla="*/ 171124063 h 29"/>
                  <a:gd name="T10" fmla="*/ 77515703 w 90"/>
                  <a:gd name="T11" fmla="*/ 0 h 29"/>
                  <a:gd name="T12" fmla="*/ 0 w 90"/>
                  <a:gd name="T13" fmla="*/ 0 h 29"/>
                  <a:gd name="T14" fmla="*/ 0 w 90"/>
                  <a:gd name="T15" fmla="*/ 310159503 h 29"/>
                  <a:gd name="T16" fmla="*/ 996629512 w 90"/>
                  <a:gd name="T17" fmla="*/ 310159503 h 29"/>
                  <a:gd name="T18" fmla="*/ 996629512 w 90"/>
                  <a:gd name="T19" fmla="*/ 0 h 29"/>
                  <a:gd name="T20" fmla="*/ 930188431 w 90"/>
                  <a:gd name="T21" fmla="*/ 0 h 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0"/>
                  <a:gd name="T34" fmla="*/ 0 h 29"/>
                  <a:gd name="T35" fmla="*/ 90 w 90"/>
                  <a:gd name="T36" fmla="*/ 29 h 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29737" name="组合 25"/>
          <p:cNvGrpSpPr>
            <a:grpSpLocks/>
          </p:cNvGrpSpPr>
          <p:nvPr/>
        </p:nvGrpSpPr>
        <p:grpSpPr bwMode="auto">
          <a:xfrm>
            <a:off x="4730135" y="2562225"/>
            <a:ext cx="1273009" cy="1276350"/>
            <a:chOff x="0" y="0"/>
            <a:chExt cx="954939" cy="956967"/>
          </a:xfrm>
        </p:grpSpPr>
        <p:sp>
          <p:nvSpPr>
            <p:cNvPr id="28779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954939" cy="956967"/>
            </a:xfrm>
            <a:custGeom>
              <a:avLst/>
              <a:gdLst>
                <a:gd name="T0" fmla="*/ 803484621 w 1088"/>
                <a:gd name="T1" fmla="*/ 390794595 h 1090"/>
                <a:gd name="T2" fmla="*/ 798092902 w 1088"/>
                <a:gd name="T3" fmla="*/ 350713480 h 1090"/>
                <a:gd name="T4" fmla="*/ 788848075 w 1088"/>
                <a:gd name="T5" fmla="*/ 311402330 h 1090"/>
                <a:gd name="T6" fmla="*/ 775751894 w 1088"/>
                <a:gd name="T7" fmla="*/ 273633739 h 1090"/>
                <a:gd name="T8" fmla="*/ 758033738 w 1088"/>
                <a:gd name="T9" fmla="*/ 236635112 h 1090"/>
                <a:gd name="T10" fmla="*/ 737233973 w 1088"/>
                <a:gd name="T11" fmla="*/ 202719851 h 1090"/>
                <a:gd name="T12" fmla="*/ 712582854 w 1088"/>
                <a:gd name="T13" fmla="*/ 170346272 h 1090"/>
                <a:gd name="T14" fmla="*/ 685619871 w 1088"/>
                <a:gd name="T15" fmla="*/ 141056058 h 1090"/>
                <a:gd name="T16" fmla="*/ 654805534 w 1088"/>
                <a:gd name="T17" fmla="*/ 114849209 h 1090"/>
                <a:gd name="T18" fmla="*/ 621680210 w 1088"/>
                <a:gd name="T19" fmla="*/ 91724848 h 1090"/>
                <a:gd name="T20" fmla="*/ 586243898 w 1088"/>
                <a:gd name="T21" fmla="*/ 71683852 h 1090"/>
                <a:gd name="T22" fmla="*/ 549266343 w 1088"/>
                <a:gd name="T23" fmla="*/ 56267904 h 1090"/>
                <a:gd name="T24" fmla="*/ 510748422 w 1088"/>
                <a:gd name="T25" fmla="*/ 44706162 h 1090"/>
                <a:gd name="T26" fmla="*/ 470689258 w 1088"/>
                <a:gd name="T27" fmla="*/ 36998627 h 1090"/>
                <a:gd name="T28" fmla="*/ 430630971 w 1088"/>
                <a:gd name="T29" fmla="*/ 33915262 h 1090"/>
                <a:gd name="T30" fmla="*/ 390572684 w 1088"/>
                <a:gd name="T31" fmla="*/ 34686103 h 1090"/>
                <a:gd name="T32" fmla="*/ 350513520 w 1088"/>
                <a:gd name="T33" fmla="*/ 40081114 h 1090"/>
                <a:gd name="T34" fmla="*/ 311224977 w 1088"/>
                <a:gd name="T35" fmla="*/ 49331210 h 1090"/>
                <a:gd name="T36" fmla="*/ 272707056 w 1088"/>
                <a:gd name="T37" fmla="*/ 62434634 h 1090"/>
                <a:gd name="T38" fmla="*/ 236500123 w 1088"/>
                <a:gd name="T39" fmla="*/ 80163106 h 1090"/>
                <a:gd name="T40" fmla="*/ 201834433 w 1088"/>
                <a:gd name="T41" fmla="*/ 100974944 h 1090"/>
                <a:gd name="T42" fmla="*/ 170249474 w 1088"/>
                <a:gd name="T43" fmla="*/ 125640110 h 1090"/>
                <a:gd name="T44" fmla="*/ 140205759 w 1088"/>
                <a:gd name="T45" fmla="*/ 153388641 h 1090"/>
                <a:gd name="T46" fmla="*/ 114013397 w 1088"/>
                <a:gd name="T47" fmla="*/ 183449696 h 1090"/>
                <a:gd name="T48" fmla="*/ 90902645 w 1088"/>
                <a:gd name="T49" fmla="*/ 217364958 h 1090"/>
                <a:gd name="T50" fmla="*/ 71643245 w 1088"/>
                <a:gd name="T51" fmla="*/ 252821902 h 1090"/>
                <a:gd name="T52" fmla="*/ 56236077 w 1088"/>
                <a:gd name="T53" fmla="*/ 289820529 h 1090"/>
                <a:gd name="T54" fmla="*/ 44681139 w 1088"/>
                <a:gd name="T55" fmla="*/ 328359960 h 1090"/>
                <a:gd name="T56" fmla="*/ 36977555 w 1088"/>
                <a:gd name="T57" fmla="*/ 368441952 h 1090"/>
                <a:gd name="T58" fmla="*/ 33895946 w 1088"/>
                <a:gd name="T59" fmla="*/ 408523067 h 1090"/>
                <a:gd name="T60" fmla="*/ 34666568 w 1088"/>
                <a:gd name="T61" fmla="*/ 448605059 h 1090"/>
                <a:gd name="T62" fmla="*/ 40058287 w 1088"/>
                <a:gd name="T63" fmla="*/ 488686173 h 1090"/>
                <a:gd name="T64" fmla="*/ 49303114 w 1088"/>
                <a:gd name="T65" fmla="*/ 528768165 h 1090"/>
                <a:gd name="T66" fmla="*/ 62399295 w 1088"/>
                <a:gd name="T67" fmla="*/ 566536755 h 1090"/>
                <a:gd name="T68" fmla="*/ 80117451 w 1088"/>
                <a:gd name="T69" fmla="*/ 602764541 h 1090"/>
                <a:gd name="T70" fmla="*/ 100917216 w 1088"/>
                <a:gd name="T71" fmla="*/ 637450644 h 1090"/>
                <a:gd name="T72" fmla="*/ 125568335 w 1088"/>
                <a:gd name="T73" fmla="*/ 669824223 h 1090"/>
                <a:gd name="T74" fmla="*/ 152531318 w 1088"/>
                <a:gd name="T75" fmla="*/ 699114437 h 1090"/>
                <a:gd name="T76" fmla="*/ 183345655 w 1088"/>
                <a:gd name="T77" fmla="*/ 725321285 h 1090"/>
                <a:gd name="T78" fmla="*/ 216470979 w 1088"/>
                <a:gd name="T79" fmla="*/ 748445647 h 1090"/>
                <a:gd name="T80" fmla="*/ 251907291 w 1088"/>
                <a:gd name="T81" fmla="*/ 767715801 h 1090"/>
                <a:gd name="T82" fmla="*/ 288884846 w 1088"/>
                <a:gd name="T83" fmla="*/ 783902591 h 1090"/>
                <a:gd name="T84" fmla="*/ 327402767 w 1088"/>
                <a:gd name="T85" fmla="*/ 795464333 h 1090"/>
                <a:gd name="T86" fmla="*/ 367461932 w 1088"/>
                <a:gd name="T87" fmla="*/ 802401026 h 1090"/>
                <a:gd name="T88" fmla="*/ 407520218 w 1088"/>
                <a:gd name="T89" fmla="*/ 806255233 h 1090"/>
                <a:gd name="T90" fmla="*/ 447578505 w 1088"/>
                <a:gd name="T91" fmla="*/ 805484392 h 1090"/>
                <a:gd name="T92" fmla="*/ 487637669 w 1088"/>
                <a:gd name="T93" fmla="*/ 800089380 h 1090"/>
                <a:gd name="T94" fmla="*/ 526926212 w 1088"/>
                <a:gd name="T95" fmla="*/ 790839285 h 1090"/>
                <a:gd name="T96" fmla="*/ 565444133 w 1088"/>
                <a:gd name="T97" fmla="*/ 777735860 h 1090"/>
                <a:gd name="T98" fmla="*/ 601651067 w 1088"/>
                <a:gd name="T99" fmla="*/ 760007388 h 1090"/>
                <a:gd name="T100" fmla="*/ 636316757 w 1088"/>
                <a:gd name="T101" fmla="*/ 739195551 h 1090"/>
                <a:gd name="T102" fmla="*/ 667901715 w 1088"/>
                <a:gd name="T103" fmla="*/ 714530385 h 1090"/>
                <a:gd name="T104" fmla="*/ 697175686 w 1088"/>
                <a:gd name="T105" fmla="*/ 686781854 h 1090"/>
                <a:gd name="T106" fmla="*/ 724137792 w 1088"/>
                <a:gd name="T107" fmla="*/ 655949957 h 1090"/>
                <a:gd name="T108" fmla="*/ 746478800 w 1088"/>
                <a:gd name="T109" fmla="*/ 622805537 h 1090"/>
                <a:gd name="T110" fmla="*/ 766507944 w 1088"/>
                <a:gd name="T111" fmla="*/ 587348593 h 1090"/>
                <a:gd name="T112" fmla="*/ 781915112 w 1088"/>
                <a:gd name="T113" fmla="*/ 550349966 h 1090"/>
                <a:gd name="T114" fmla="*/ 793470050 w 1088"/>
                <a:gd name="T115" fmla="*/ 511810534 h 1090"/>
                <a:gd name="T116" fmla="*/ 801173634 w 1088"/>
                <a:gd name="T117" fmla="*/ 471728542 h 1090"/>
                <a:gd name="T118" fmla="*/ 804255243 w 1088"/>
                <a:gd name="T119" fmla="*/ 431647428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28780" name="Group 55"/>
            <p:cNvGrpSpPr>
              <a:grpSpLocks/>
            </p:cNvGrpSpPr>
            <p:nvPr/>
          </p:nvGrpSpPr>
          <p:grpSpPr bwMode="auto">
            <a:xfrm>
              <a:off x="261811" y="295951"/>
              <a:ext cx="394891" cy="388623"/>
              <a:chOff x="0" y="0"/>
              <a:chExt cx="314468" cy="309477"/>
            </a:xfrm>
          </p:grpSpPr>
          <p:sp>
            <p:nvSpPr>
              <p:cNvPr id="28781" name="Freeform 5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14468" cy="309477"/>
              </a:xfrm>
              <a:custGeom>
                <a:avLst/>
                <a:gdLst>
                  <a:gd name="T0" fmla="*/ 898504590 w 95"/>
                  <a:gd name="T1" fmla="*/ 631196644 h 93"/>
                  <a:gd name="T2" fmla="*/ 1040948663 w 95"/>
                  <a:gd name="T3" fmla="*/ 564755592 h 93"/>
                  <a:gd name="T4" fmla="*/ 1040948663 w 95"/>
                  <a:gd name="T5" fmla="*/ 454019398 h 93"/>
                  <a:gd name="T6" fmla="*/ 898504590 w 95"/>
                  <a:gd name="T7" fmla="*/ 398652964 h 93"/>
                  <a:gd name="T8" fmla="*/ 876587825 w 95"/>
                  <a:gd name="T9" fmla="*/ 332208585 h 93"/>
                  <a:gd name="T10" fmla="*/ 931374771 w 95"/>
                  <a:gd name="T11" fmla="*/ 188251864 h 93"/>
                  <a:gd name="T12" fmla="*/ 843717644 w 95"/>
                  <a:gd name="T13" fmla="*/ 110736195 h 93"/>
                  <a:gd name="T14" fmla="*/ 701270260 w 95"/>
                  <a:gd name="T15" fmla="*/ 166105956 h 93"/>
                  <a:gd name="T16" fmla="*/ 646483314 w 95"/>
                  <a:gd name="T17" fmla="*/ 143956721 h 93"/>
                  <a:gd name="T18" fmla="*/ 580739641 w 95"/>
                  <a:gd name="T19" fmla="*/ 0 h 93"/>
                  <a:gd name="T20" fmla="*/ 460209022 w 95"/>
                  <a:gd name="T21" fmla="*/ 0 h 93"/>
                  <a:gd name="T22" fmla="*/ 405422076 w 95"/>
                  <a:gd name="T23" fmla="*/ 143956721 h 93"/>
                  <a:gd name="T24" fmla="*/ 339678403 w 95"/>
                  <a:gd name="T25" fmla="*/ 166105956 h 93"/>
                  <a:gd name="T26" fmla="*/ 197231019 w 95"/>
                  <a:gd name="T27" fmla="*/ 110736195 h 93"/>
                  <a:gd name="T28" fmla="*/ 109573892 w 95"/>
                  <a:gd name="T29" fmla="*/ 188251864 h 93"/>
                  <a:gd name="T30" fmla="*/ 175317565 w 95"/>
                  <a:gd name="T31" fmla="*/ 332208585 h 93"/>
                  <a:gd name="T32" fmla="*/ 142444073 w 95"/>
                  <a:gd name="T33" fmla="*/ 398652964 h 93"/>
                  <a:gd name="T34" fmla="*/ 0 w 95"/>
                  <a:gd name="T35" fmla="*/ 454019398 h 93"/>
                  <a:gd name="T36" fmla="*/ 0 w 95"/>
                  <a:gd name="T37" fmla="*/ 575830210 h 93"/>
                  <a:gd name="T38" fmla="*/ 142444073 w 95"/>
                  <a:gd name="T39" fmla="*/ 631196644 h 93"/>
                  <a:gd name="T40" fmla="*/ 175317565 w 95"/>
                  <a:gd name="T41" fmla="*/ 697641023 h 93"/>
                  <a:gd name="T42" fmla="*/ 120530619 w 95"/>
                  <a:gd name="T43" fmla="*/ 841597744 h 93"/>
                  <a:gd name="T44" fmla="*/ 197231019 w 95"/>
                  <a:gd name="T45" fmla="*/ 919113413 h 93"/>
                  <a:gd name="T46" fmla="*/ 339678403 w 95"/>
                  <a:gd name="T47" fmla="*/ 863743652 h 93"/>
                  <a:gd name="T48" fmla="*/ 405422076 w 95"/>
                  <a:gd name="T49" fmla="*/ 885892887 h 93"/>
                  <a:gd name="T50" fmla="*/ 471165749 w 95"/>
                  <a:gd name="T51" fmla="*/ 1029849608 h 93"/>
                  <a:gd name="T52" fmla="*/ 580739641 w 95"/>
                  <a:gd name="T53" fmla="*/ 1029849608 h 93"/>
                  <a:gd name="T54" fmla="*/ 646483314 w 95"/>
                  <a:gd name="T55" fmla="*/ 885892887 h 93"/>
                  <a:gd name="T56" fmla="*/ 701270260 w 95"/>
                  <a:gd name="T57" fmla="*/ 863743652 h 93"/>
                  <a:gd name="T58" fmla="*/ 854674371 w 95"/>
                  <a:gd name="T59" fmla="*/ 919113413 h 93"/>
                  <a:gd name="T60" fmla="*/ 931374771 w 95"/>
                  <a:gd name="T61" fmla="*/ 830523126 h 93"/>
                  <a:gd name="T62" fmla="*/ 876587825 w 95"/>
                  <a:gd name="T63" fmla="*/ 697641023 h 93"/>
                  <a:gd name="T64" fmla="*/ 898504590 w 95"/>
                  <a:gd name="T65" fmla="*/ 631196644 h 93"/>
                  <a:gd name="T66" fmla="*/ 525952695 w 95"/>
                  <a:gd name="T67" fmla="*/ 675491787 h 93"/>
                  <a:gd name="T68" fmla="*/ 361591857 w 95"/>
                  <a:gd name="T69" fmla="*/ 509389159 h 93"/>
                  <a:gd name="T70" fmla="*/ 525952695 w 95"/>
                  <a:gd name="T71" fmla="*/ 354357820 h 93"/>
                  <a:gd name="T72" fmla="*/ 690313533 w 95"/>
                  <a:gd name="T73" fmla="*/ 509389159 h 93"/>
                  <a:gd name="T74" fmla="*/ 525952695 w 95"/>
                  <a:gd name="T75" fmla="*/ 675491787 h 9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95"/>
                  <a:gd name="T115" fmla="*/ 0 h 93"/>
                  <a:gd name="T116" fmla="*/ 95 w 95"/>
                  <a:gd name="T117" fmla="*/ 93 h 9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8782" name="Oval 60"/>
              <p:cNvSpPr>
                <a:spLocks noChangeArrowheads="1"/>
              </p:cNvSpPr>
              <p:nvPr/>
            </p:nvSpPr>
            <p:spPr bwMode="auto">
              <a:xfrm>
                <a:off x="124789" y="122294"/>
                <a:ext cx="64890" cy="623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25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9742" name="组合 23"/>
          <p:cNvGrpSpPr>
            <a:grpSpLocks/>
          </p:cNvGrpSpPr>
          <p:nvPr/>
        </p:nvGrpSpPr>
        <p:grpSpPr bwMode="auto">
          <a:xfrm>
            <a:off x="5412670" y="4060825"/>
            <a:ext cx="1009519" cy="1011238"/>
            <a:chOff x="0" y="0"/>
            <a:chExt cx="756963" cy="758569"/>
          </a:xfrm>
        </p:grpSpPr>
        <p:sp>
          <p:nvSpPr>
            <p:cNvPr id="28774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756963" cy="758569"/>
            </a:xfrm>
            <a:custGeom>
              <a:avLst/>
              <a:gdLst>
                <a:gd name="T0" fmla="*/ 504865796 w 1088"/>
                <a:gd name="T1" fmla="*/ 245552961 h 1090"/>
                <a:gd name="T2" fmla="*/ 501477551 w 1088"/>
                <a:gd name="T3" fmla="*/ 220367774 h 1090"/>
                <a:gd name="T4" fmla="*/ 495668834 w 1088"/>
                <a:gd name="T5" fmla="*/ 195667654 h 1090"/>
                <a:gd name="T6" fmla="*/ 487439645 w 1088"/>
                <a:gd name="T7" fmla="*/ 171935579 h 1090"/>
                <a:gd name="T8" fmla="*/ 476306444 w 1088"/>
                <a:gd name="T9" fmla="*/ 148687875 h 1090"/>
                <a:gd name="T10" fmla="*/ 463237005 w 1088"/>
                <a:gd name="T11" fmla="*/ 127377654 h 1090"/>
                <a:gd name="T12" fmla="*/ 447747789 w 1088"/>
                <a:gd name="T13" fmla="*/ 107036174 h 1090"/>
                <a:gd name="T14" fmla="*/ 430805872 w 1088"/>
                <a:gd name="T15" fmla="*/ 88631480 h 1090"/>
                <a:gd name="T16" fmla="*/ 411443482 w 1088"/>
                <a:gd name="T17" fmla="*/ 72164270 h 1090"/>
                <a:gd name="T18" fmla="*/ 390629782 w 1088"/>
                <a:gd name="T19" fmla="*/ 57634542 h 1090"/>
                <a:gd name="T20" fmla="*/ 368363382 w 1088"/>
                <a:gd name="T21" fmla="*/ 45042296 h 1090"/>
                <a:gd name="T22" fmla="*/ 345128514 w 1088"/>
                <a:gd name="T23" fmla="*/ 35355579 h 1090"/>
                <a:gd name="T24" fmla="*/ 320925874 w 1088"/>
                <a:gd name="T25" fmla="*/ 28090715 h 1090"/>
                <a:gd name="T26" fmla="*/ 295755463 w 1088"/>
                <a:gd name="T27" fmla="*/ 23247704 h 1090"/>
                <a:gd name="T28" fmla="*/ 270585052 w 1088"/>
                <a:gd name="T29" fmla="*/ 21310221 h 1090"/>
                <a:gd name="T30" fmla="*/ 245413945 w 1088"/>
                <a:gd name="T31" fmla="*/ 21794592 h 1090"/>
                <a:gd name="T32" fmla="*/ 220243533 w 1088"/>
                <a:gd name="T33" fmla="*/ 25185187 h 1090"/>
                <a:gd name="T34" fmla="*/ 195556660 w 1088"/>
                <a:gd name="T35" fmla="*/ 30996939 h 1090"/>
                <a:gd name="T36" fmla="*/ 171354020 w 1088"/>
                <a:gd name="T37" fmla="*/ 39230544 h 1090"/>
                <a:gd name="T38" fmla="*/ 148604082 w 1088"/>
                <a:gd name="T39" fmla="*/ 50369678 h 1090"/>
                <a:gd name="T40" fmla="*/ 126821219 w 1088"/>
                <a:gd name="T41" fmla="*/ 63446294 h 1090"/>
                <a:gd name="T42" fmla="*/ 106975291 w 1088"/>
                <a:gd name="T43" fmla="*/ 78944763 h 1090"/>
                <a:gd name="T44" fmla="*/ 88097135 w 1088"/>
                <a:gd name="T45" fmla="*/ 96380715 h 1090"/>
                <a:gd name="T46" fmla="*/ 71639451 w 1088"/>
                <a:gd name="T47" fmla="*/ 115269083 h 1090"/>
                <a:gd name="T48" fmla="*/ 57118007 w 1088"/>
                <a:gd name="T49" fmla="*/ 136580000 h 1090"/>
                <a:gd name="T50" fmla="*/ 45017035 w 1088"/>
                <a:gd name="T51" fmla="*/ 158858963 h 1090"/>
                <a:gd name="T52" fmla="*/ 35335840 w 1088"/>
                <a:gd name="T53" fmla="*/ 182106667 h 1090"/>
                <a:gd name="T54" fmla="*/ 28075118 w 1088"/>
                <a:gd name="T55" fmla="*/ 206322417 h 1090"/>
                <a:gd name="T56" fmla="*/ 23234172 w 1088"/>
                <a:gd name="T57" fmla="*/ 231507604 h 1090"/>
                <a:gd name="T58" fmla="*/ 21297933 w 1088"/>
                <a:gd name="T59" fmla="*/ 256692094 h 1090"/>
                <a:gd name="T60" fmla="*/ 21782167 w 1088"/>
                <a:gd name="T61" fmla="*/ 281877281 h 1090"/>
                <a:gd name="T62" fmla="*/ 25170411 w 1088"/>
                <a:gd name="T63" fmla="*/ 307062468 h 1090"/>
                <a:gd name="T64" fmla="*/ 30979128 w 1088"/>
                <a:gd name="T65" fmla="*/ 332246959 h 1090"/>
                <a:gd name="T66" fmla="*/ 39208318 w 1088"/>
                <a:gd name="T67" fmla="*/ 355979033 h 1090"/>
                <a:gd name="T68" fmla="*/ 50341518 w 1088"/>
                <a:gd name="T69" fmla="*/ 378742367 h 1090"/>
                <a:gd name="T70" fmla="*/ 63410957 w 1088"/>
                <a:gd name="T71" fmla="*/ 400536959 h 1090"/>
                <a:gd name="T72" fmla="*/ 78900174 w 1088"/>
                <a:gd name="T73" fmla="*/ 420878439 h 1090"/>
                <a:gd name="T74" fmla="*/ 95842091 w 1088"/>
                <a:gd name="T75" fmla="*/ 439283132 h 1090"/>
                <a:gd name="T76" fmla="*/ 115204481 w 1088"/>
                <a:gd name="T77" fmla="*/ 455750343 h 1090"/>
                <a:gd name="T78" fmla="*/ 136018181 w 1088"/>
                <a:gd name="T79" fmla="*/ 470280071 h 1090"/>
                <a:gd name="T80" fmla="*/ 158284581 w 1088"/>
                <a:gd name="T81" fmla="*/ 482387946 h 1090"/>
                <a:gd name="T82" fmla="*/ 181519449 w 1088"/>
                <a:gd name="T83" fmla="*/ 492559034 h 1090"/>
                <a:gd name="T84" fmla="*/ 205722089 w 1088"/>
                <a:gd name="T85" fmla="*/ 499823898 h 1090"/>
                <a:gd name="T86" fmla="*/ 230892500 w 1088"/>
                <a:gd name="T87" fmla="*/ 504182538 h 1090"/>
                <a:gd name="T88" fmla="*/ 256062911 w 1088"/>
                <a:gd name="T89" fmla="*/ 506604391 h 1090"/>
                <a:gd name="T90" fmla="*/ 281234018 w 1088"/>
                <a:gd name="T91" fmla="*/ 506120021 h 1090"/>
                <a:gd name="T92" fmla="*/ 306404429 w 1088"/>
                <a:gd name="T93" fmla="*/ 502729426 h 1090"/>
                <a:gd name="T94" fmla="*/ 331091303 w 1088"/>
                <a:gd name="T95" fmla="*/ 496917674 h 1090"/>
                <a:gd name="T96" fmla="*/ 355293942 w 1088"/>
                <a:gd name="T97" fmla="*/ 488684068 h 1090"/>
                <a:gd name="T98" fmla="*/ 378043881 w 1088"/>
                <a:gd name="T99" fmla="*/ 477544935 h 1090"/>
                <a:gd name="T100" fmla="*/ 399826743 w 1088"/>
                <a:gd name="T101" fmla="*/ 464468319 h 1090"/>
                <a:gd name="T102" fmla="*/ 419672671 w 1088"/>
                <a:gd name="T103" fmla="*/ 448969850 h 1090"/>
                <a:gd name="T104" fmla="*/ 438066594 w 1088"/>
                <a:gd name="T105" fmla="*/ 431533898 h 1090"/>
                <a:gd name="T106" fmla="*/ 455008511 w 1088"/>
                <a:gd name="T107" fmla="*/ 412161159 h 1090"/>
                <a:gd name="T108" fmla="*/ 469045722 w 1088"/>
                <a:gd name="T109" fmla="*/ 391334612 h 1090"/>
                <a:gd name="T110" fmla="*/ 481630928 w 1088"/>
                <a:gd name="T111" fmla="*/ 369055649 h 1090"/>
                <a:gd name="T112" fmla="*/ 491312123 w 1088"/>
                <a:gd name="T113" fmla="*/ 345807945 h 1090"/>
                <a:gd name="T114" fmla="*/ 498572845 w 1088"/>
                <a:gd name="T115" fmla="*/ 321592196 h 1090"/>
                <a:gd name="T116" fmla="*/ 503413790 w 1088"/>
                <a:gd name="T117" fmla="*/ 296407009 h 1090"/>
                <a:gd name="T118" fmla="*/ 505350029 w 1088"/>
                <a:gd name="T119" fmla="*/ 271222518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28775" name="Group 58"/>
            <p:cNvGrpSpPr>
              <a:grpSpLocks/>
            </p:cNvGrpSpPr>
            <p:nvPr/>
          </p:nvGrpSpPr>
          <p:grpSpPr bwMode="auto">
            <a:xfrm>
              <a:off x="140646" y="210268"/>
              <a:ext cx="457643" cy="338032"/>
              <a:chOff x="0" y="0"/>
              <a:chExt cx="439257" cy="324452"/>
            </a:xfrm>
          </p:grpSpPr>
          <p:sp>
            <p:nvSpPr>
              <p:cNvPr id="28776" name="Freeform 92"/>
              <p:cNvSpPr>
                <a:spLocks noChangeArrowheads="1"/>
              </p:cNvSpPr>
              <p:nvPr/>
            </p:nvSpPr>
            <p:spPr bwMode="auto">
              <a:xfrm>
                <a:off x="157233" y="224621"/>
                <a:ext cx="127286" cy="99831"/>
              </a:xfrm>
              <a:custGeom>
                <a:avLst/>
                <a:gdLst>
                  <a:gd name="T0" fmla="*/ 415139939 w 38"/>
                  <a:gd name="T1" fmla="*/ 110735873 h 30"/>
                  <a:gd name="T2" fmla="*/ 11221266 w 38"/>
                  <a:gd name="T3" fmla="*/ 121810459 h 30"/>
                  <a:gd name="T4" fmla="*/ 11221266 w 38"/>
                  <a:gd name="T5" fmla="*/ 143956302 h 30"/>
                  <a:gd name="T6" fmla="*/ 213180603 w 38"/>
                  <a:gd name="T7" fmla="*/ 332207619 h 30"/>
                  <a:gd name="T8" fmla="*/ 403922023 w 38"/>
                  <a:gd name="T9" fmla="*/ 143956302 h 30"/>
                  <a:gd name="T10" fmla="*/ 415139939 w 38"/>
                  <a:gd name="T11" fmla="*/ 110735873 h 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8"/>
                  <a:gd name="T19" fmla="*/ 0 h 30"/>
                  <a:gd name="T20" fmla="*/ 38 w 38"/>
                  <a:gd name="T21" fmla="*/ 30 h 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8" h="30">
                    <a:moveTo>
                      <a:pt x="37" y="10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1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1"/>
                      <a:pt x="37" y="11"/>
                      <a:pt x="37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8777" name="Freeform 93"/>
              <p:cNvSpPr>
                <a:spLocks noChangeArrowheads="1"/>
              </p:cNvSpPr>
              <p:nvPr/>
            </p:nvSpPr>
            <p:spPr bwMode="auto">
              <a:xfrm>
                <a:off x="74873" y="112311"/>
                <a:ext cx="292007" cy="129781"/>
              </a:xfrm>
              <a:custGeom>
                <a:avLst/>
                <a:gdLst>
                  <a:gd name="T0" fmla="*/ 957945555 w 88"/>
                  <a:gd name="T1" fmla="*/ 254696876 h 39"/>
                  <a:gd name="T2" fmla="*/ 0 w 88"/>
                  <a:gd name="T3" fmla="*/ 265768194 h 39"/>
                  <a:gd name="T4" fmla="*/ 0 w 88"/>
                  <a:gd name="T5" fmla="*/ 287917485 h 39"/>
                  <a:gd name="T6" fmla="*/ 143139840 w 88"/>
                  <a:gd name="T7" fmla="*/ 420799918 h 39"/>
                  <a:gd name="T8" fmla="*/ 165163141 w 88"/>
                  <a:gd name="T9" fmla="*/ 420799918 h 39"/>
                  <a:gd name="T10" fmla="*/ 803792405 w 88"/>
                  <a:gd name="T11" fmla="*/ 420799918 h 39"/>
                  <a:gd name="T12" fmla="*/ 825815706 w 88"/>
                  <a:gd name="T13" fmla="*/ 420799918 h 39"/>
                  <a:gd name="T14" fmla="*/ 968955546 w 88"/>
                  <a:gd name="T15" fmla="*/ 287917485 h 39"/>
                  <a:gd name="T16" fmla="*/ 968955546 w 88"/>
                  <a:gd name="T17" fmla="*/ 287917485 h 39"/>
                  <a:gd name="T18" fmla="*/ 968955546 w 88"/>
                  <a:gd name="T19" fmla="*/ 265768194 h 39"/>
                  <a:gd name="T20" fmla="*/ 957945555 w 88"/>
                  <a:gd name="T21" fmla="*/ 254696876 h 3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8"/>
                  <a:gd name="T34" fmla="*/ 0 h 39"/>
                  <a:gd name="T35" fmla="*/ 88 w 88"/>
                  <a:gd name="T36" fmla="*/ 39 h 3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8" h="39">
                    <a:moveTo>
                      <a:pt x="87" y="23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4" y="39"/>
                      <a:pt x="75" y="39"/>
                      <a:pt x="75" y="38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5"/>
                      <a:pt x="88" y="24"/>
                      <a:pt x="88" y="24"/>
                    </a:cubicBezTo>
                    <a:lnTo>
                      <a:pt x="87" y="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8778" name="Freeform 9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9257" cy="169713"/>
              </a:xfrm>
              <a:custGeom>
                <a:avLst/>
                <a:gdLst>
                  <a:gd name="T0" fmla="*/ 1450642915 w 132"/>
                  <a:gd name="T1" fmla="*/ 398649182 h 51"/>
                  <a:gd name="T2" fmla="*/ 1450642915 w 132"/>
                  <a:gd name="T3" fmla="*/ 398649182 h 51"/>
                  <a:gd name="T4" fmla="*/ 11074601 w 132"/>
                  <a:gd name="T5" fmla="*/ 398649182 h 51"/>
                  <a:gd name="T6" fmla="*/ 11074601 w 132"/>
                  <a:gd name="T7" fmla="*/ 420798392 h 51"/>
                  <a:gd name="T8" fmla="*/ 155031099 w 132"/>
                  <a:gd name="T9" fmla="*/ 564754948 h 51"/>
                  <a:gd name="T10" fmla="*/ 177176973 w 132"/>
                  <a:gd name="T11" fmla="*/ 564754948 h 51"/>
                  <a:gd name="T12" fmla="*/ 1284540542 w 132"/>
                  <a:gd name="T13" fmla="*/ 564754948 h 51"/>
                  <a:gd name="T14" fmla="*/ 1306686416 w 132"/>
                  <a:gd name="T15" fmla="*/ 564754948 h 51"/>
                  <a:gd name="T16" fmla="*/ 1450642915 w 132"/>
                  <a:gd name="T17" fmla="*/ 420798392 h 51"/>
                  <a:gd name="T18" fmla="*/ 1450642915 w 132"/>
                  <a:gd name="T19" fmla="*/ 420798392 h 51"/>
                  <a:gd name="T20" fmla="*/ 1450642915 w 132"/>
                  <a:gd name="T21" fmla="*/ 398649182 h 5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2"/>
                  <a:gd name="T34" fmla="*/ 0 h 51"/>
                  <a:gd name="T35" fmla="*/ 132 w 132"/>
                  <a:gd name="T36" fmla="*/ 51 h 5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2" h="51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7" y="0"/>
                      <a:pt x="1" y="36"/>
                    </a:cubicBezTo>
                    <a:cubicBezTo>
                      <a:pt x="0" y="37"/>
                      <a:pt x="0" y="37"/>
                      <a:pt x="1" y="38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5" y="51"/>
                      <a:pt x="16" y="51"/>
                    </a:cubicBezTo>
                    <a:cubicBezTo>
                      <a:pt x="43" y="23"/>
                      <a:pt x="89" y="23"/>
                      <a:pt x="116" y="51"/>
                    </a:cubicBezTo>
                    <a:cubicBezTo>
                      <a:pt x="117" y="51"/>
                      <a:pt x="118" y="51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7"/>
                      <a:pt x="132" y="36"/>
                      <a:pt x="131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29748" name="组合 14"/>
          <p:cNvGrpSpPr>
            <a:grpSpLocks/>
          </p:cNvGrpSpPr>
          <p:nvPr/>
        </p:nvGrpSpPr>
        <p:grpSpPr bwMode="auto">
          <a:xfrm>
            <a:off x="5096800" y="2012951"/>
            <a:ext cx="504759" cy="504825"/>
            <a:chOff x="0" y="0"/>
            <a:chExt cx="378482" cy="379286"/>
          </a:xfrm>
        </p:grpSpPr>
        <p:sp>
          <p:nvSpPr>
            <p:cNvPr id="28769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8482" cy="379286"/>
            </a:xfrm>
            <a:custGeom>
              <a:avLst/>
              <a:gdLst>
                <a:gd name="T0" fmla="*/ 126216790 w 1088"/>
                <a:gd name="T1" fmla="*/ 61388657 h 1090"/>
                <a:gd name="T2" fmla="*/ 125369727 w 1088"/>
                <a:gd name="T3" fmla="*/ 55092509 h 1090"/>
                <a:gd name="T4" fmla="*/ 123917372 w 1088"/>
                <a:gd name="T5" fmla="*/ 48917107 h 1090"/>
                <a:gd name="T6" fmla="*/ 121860420 w 1088"/>
                <a:gd name="T7" fmla="*/ 42984239 h 1090"/>
                <a:gd name="T8" fmla="*/ 119077116 w 1088"/>
                <a:gd name="T9" fmla="*/ 37172116 h 1090"/>
                <a:gd name="T10" fmla="*/ 115809578 w 1088"/>
                <a:gd name="T11" fmla="*/ 31844713 h 1090"/>
                <a:gd name="T12" fmla="*/ 111937095 w 1088"/>
                <a:gd name="T13" fmla="*/ 26759149 h 1090"/>
                <a:gd name="T14" fmla="*/ 107701784 w 1088"/>
                <a:gd name="T15" fmla="*/ 22157958 h 1090"/>
                <a:gd name="T16" fmla="*/ 102861180 w 1088"/>
                <a:gd name="T17" fmla="*/ 18041139 h 1090"/>
                <a:gd name="T18" fmla="*/ 97657748 w 1088"/>
                <a:gd name="T19" fmla="*/ 14408692 h 1090"/>
                <a:gd name="T20" fmla="*/ 92091141 w 1088"/>
                <a:gd name="T21" fmla="*/ 11260619 h 1090"/>
                <a:gd name="T22" fmla="*/ 86282416 w 1088"/>
                <a:gd name="T23" fmla="*/ 8839104 h 1090"/>
                <a:gd name="T24" fmla="*/ 80231574 w 1088"/>
                <a:gd name="T25" fmla="*/ 7022706 h 1090"/>
                <a:gd name="T26" fmla="*/ 73938963 w 1088"/>
                <a:gd name="T27" fmla="*/ 5812123 h 1090"/>
                <a:gd name="T28" fmla="*/ 67646352 w 1088"/>
                <a:gd name="T29" fmla="*/ 5327750 h 1090"/>
                <a:gd name="T30" fmla="*/ 61353741 w 1088"/>
                <a:gd name="T31" fmla="*/ 5448844 h 1090"/>
                <a:gd name="T32" fmla="*/ 55061130 w 1088"/>
                <a:gd name="T33" fmla="*/ 6296148 h 1090"/>
                <a:gd name="T34" fmla="*/ 48889230 w 1088"/>
                <a:gd name="T35" fmla="*/ 7749265 h 1090"/>
                <a:gd name="T36" fmla="*/ 42838736 w 1088"/>
                <a:gd name="T37" fmla="*/ 9807501 h 1090"/>
                <a:gd name="T38" fmla="*/ 37151070 w 1088"/>
                <a:gd name="T39" fmla="*/ 12592643 h 1090"/>
                <a:gd name="T40" fmla="*/ 31705521 w 1088"/>
                <a:gd name="T41" fmla="*/ 15861810 h 1090"/>
                <a:gd name="T42" fmla="*/ 26743858 w 1088"/>
                <a:gd name="T43" fmla="*/ 19736443 h 1090"/>
                <a:gd name="T44" fmla="*/ 22024313 w 1088"/>
                <a:gd name="T45" fmla="*/ 24095448 h 1090"/>
                <a:gd name="T46" fmla="*/ 17910060 w 1088"/>
                <a:gd name="T47" fmla="*/ 28817733 h 1090"/>
                <a:gd name="T48" fmla="*/ 14279695 w 1088"/>
                <a:gd name="T49" fmla="*/ 34145135 h 1090"/>
                <a:gd name="T50" fmla="*/ 11254274 w 1088"/>
                <a:gd name="T51" fmla="*/ 39715072 h 1090"/>
                <a:gd name="T52" fmla="*/ 8833798 w 1088"/>
                <a:gd name="T53" fmla="*/ 45526847 h 1090"/>
                <a:gd name="T54" fmla="*/ 7018615 w 1088"/>
                <a:gd name="T55" fmla="*/ 51581156 h 1090"/>
                <a:gd name="T56" fmla="*/ 5808725 w 1088"/>
                <a:gd name="T57" fmla="*/ 57877304 h 1090"/>
                <a:gd name="T58" fmla="*/ 5324490 w 1088"/>
                <a:gd name="T59" fmla="*/ 64173451 h 1090"/>
                <a:gd name="T60" fmla="*/ 5445549 w 1088"/>
                <a:gd name="T61" fmla="*/ 70469947 h 1090"/>
                <a:gd name="T62" fmla="*/ 6292611 w 1088"/>
                <a:gd name="T63" fmla="*/ 76766095 h 1090"/>
                <a:gd name="T64" fmla="*/ 7744966 w 1088"/>
                <a:gd name="T65" fmla="*/ 83062590 h 1090"/>
                <a:gd name="T66" fmla="*/ 9801918 w 1088"/>
                <a:gd name="T67" fmla="*/ 88995458 h 1090"/>
                <a:gd name="T68" fmla="*/ 12585222 w 1088"/>
                <a:gd name="T69" fmla="*/ 94686488 h 1090"/>
                <a:gd name="T70" fmla="*/ 15852760 w 1088"/>
                <a:gd name="T71" fmla="*/ 100134984 h 1090"/>
                <a:gd name="T72" fmla="*/ 19725243 w 1088"/>
                <a:gd name="T73" fmla="*/ 105220548 h 1090"/>
                <a:gd name="T74" fmla="*/ 23960554 w 1088"/>
                <a:gd name="T75" fmla="*/ 109821739 h 1090"/>
                <a:gd name="T76" fmla="*/ 28801158 w 1088"/>
                <a:gd name="T77" fmla="*/ 113938558 h 1090"/>
                <a:gd name="T78" fmla="*/ 34004590 w 1088"/>
                <a:gd name="T79" fmla="*/ 117571005 h 1090"/>
                <a:gd name="T80" fmla="*/ 39571198 w 1088"/>
                <a:gd name="T81" fmla="*/ 120597985 h 1090"/>
                <a:gd name="T82" fmla="*/ 45379922 w 1088"/>
                <a:gd name="T83" fmla="*/ 123140593 h 1090"/>
                <a:gd name="T84" fmla="*/ 51430764 w 1088"/>
                <a:gd name="T85" fmla="*/ 124956991 h 1090"/>
                <a:gd name="T86" fmla="*/ 57723375 w 1088"/>
                <a:gd name="T87" fmla="*/ 126046829 h 1090"/>
                <a:gd name="T88" fmla="*/ 64015986 w 1088"/>
                <a:gd name="T89" fmla="*/ 126651947 h 1090"/>
                <a:gd name="T90" fmla="*/ 70308597 w 1088"/>
                <a:gd name="T91" fmla="*/ 126530854 h 1090"/>
                <a:gd name="T92" fmla="*/ 76601209 w 1088"/>
                <a:gd name="T93" fmla="*/ 125683549 h 1090"/>
                <a:gd name="T94" fmla="*/ 82773109 w 1088"/>
                <a:gd name="T95" fmla="*/ 124230432 h 1090"/>
                <a:gd name="T96" fmla="*/ 88823603 w 1088"/>
                <a:gd name="T97" fmla="*/ 122172196 h 1090"/>
                <a:gd name="T98" fmla="*/ 94511269 w 1088"/>
                <a:gd name="T99" fmla="*/ 119387054 h 1090"/>
                <a:gd name="T100" fmla="*/ 99956818 w 1088"/>
                <a:gd name="T101" fmla="*/ 116117887 h 1090"/>
                <a:gd name="T102" fmla="*/ 104918480 w 1088"/>
                <a:gd name="T103" fmla="*/ 112243254 h 1090"/>
                <a:gd name="T104" fmla="*/ 109516967 w 1088"/>
                <a:gd name="T105" fmla="*/ 107884249 h 1090"/>
                <a:gd name="T106" fmla="*/ 113752278 w 1088"/>
                <a:gd name="T107" fmla="*/ 103040871 h 1090"/>
                <a:gd name="T108" fmla="*/ 117261933 w 1088"/>
                <a:gd name="T109" fmla="*/ 97834562 h 1090"/>
                <a:gd name="T110" fmla="*/ 120408065 w 1088"/>
                <a:gd name="T111" fmla="*/ 92264625 h 1090"/>
                <a:gd name="T112" fmla="*/ 122828541 w 1088"/>
                <a:gd name="T113" fmla="*/ 86452850 h 1090"/>
                <a:gd name="T114" fmla="*/ 124643724 w 1088"/>
                <a:gd name="T115" fmla="*/ 80398541 h 1090"/>
                <a:gd name="T116" fmla="*/ 125853614 w 1088"/>
                <a:gd name="T117" fmla="*/ 74102393 h 1090"/>
                <a:gd name="T118" fmla="*/ 126337848 w 1088"/>
                <a:gd name="T119" fmla="*/ 67806246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28770" name="Group 62"/>
            <p:cNvGrpSpPr>
              <a:grpSpLocks/>
            </p:cNvGrpSpPr>
            <p:nvPr/>
          </p:nvGrpSpPr>
          <p:grpSpPr bwMode="auto">
            <a:xfrm flipH="1">
              <a:off x="76757" y="74710"/>
              <a:ext cx="224968" cy="183062"/>
              <a:chOff x="0" y="0"/>
              <a:chExt cx="509139" cy="414300"/>
            </a:xfrm>
          </p:grpSpPr>
          <p:sp>
            <p:nvSpPr>
              <p:cNvPr id="28771" name="Freeform 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09139" cy="414300"/>
              </a:xfrm>
              <a:custGeom>
                <a:avLst/>
                <a:gdLst>
                  <a:gd name="T0" fmla="*/ 863742667 w 153"/>
                  <a:gd name="T1" fmla="*/ 0 h 125"/>
                  <a:gd name="T2" fmla="*/ 0 w 153"/>
                  <a:gd name="T3" fmla="*/ 757983394 h 125"/>
                  <a:gd name="T4" fmla="*/ 166105767 w 153"/>
                  <a:gd name="T5" fmla="*/ 757983394 h 125"/>
                  <a:gd name="T6" fmla="*/ 232546742 w 153"/>
                  <a:gd name="T7" fmla="*/ 703057157 h 125"/>
                  <a:gd name="T8" fmla="*/ 232546742 w 153"/>
                  <a:gd name="T9" fmla="*/ 1329213605 h 125"/>
                  <a:gd name="T10" fmla="*/ 265767230 w 153"/>
                  <a:gd name="T11" fmla="*/ 1373155920 h 125"/>
                  <a:gd name="T12" fmla="*/ 686565622 w 153"/>
                  <a:gd name="T13" fmla="*/ 1373155920 h 125"/>
                  <a:gd name="T14" fmla="*/ 697636900 w 153"/>
                  <a:gd name="T15" fmla="*/ 1021627342 h 125"/>
                  <a:gd name="T16" fmla="*/ 741931993 w 153"/>
                  <a:gd name="T17" fmla="*/ 966701105 h 125"/>
                  <a:gd name="T18" fmla="*/ 919112365 w 153"/>
                  <a:gd name="T19" fmla="*/ 966701105 h 125"/>
                  <a:gd name="T20" fmla="*/ 985553340 w 153"/>
                  <a:gd name="T21" fmla="*/ 1021627342 h 125"/>
                  <a:gd name="T22" fmla="*/ 985553340 w 153"/>
                  <a:gd name="T23" fmla="*/ 1373155920 h 125"/>
                  <a:gd name="T24" fmla="*/ 1395277127 w 153"/>
                  <a:gd name="T25" fmla="*/ 1373155920 h 125"/>
                  <a:gd name="T26" fmla="*/ 1439572220 w 153"/>
                  <a:gd name="T27" fmla="*/ 1318229683 h 125"/>
                  <a:gd name="T28" fmla="*/ 1439572220 w 153"/>
                  <a:gd name="T29" fmla="*/ 692069921 h 125"/>
                  <a:gd name="T30" fmla="*/ 1506013196 w 153"/>
                  <a:gd name="T31" fmla="*/ 757983394 h 125"/>
                  <a:gd name="T32" fmla="*/ 1694264845 w 153"/>
                  <a:gd name="T33" fmla="*/ 757983394 h 125"/>
                  <a:gd name="T34" fmla="*/ 863742667 w 153"/>
                  <a:gd name="T35" fmla="*/ 0 h 125"/>
                  <a:gd name="T36" fmla="*/ 841596784 w 153"/>
                  <a:gd name="T37" fmla="*/ 834877474 h 125"/>
                  <a:gd name="T38" fmla="*/ 664416412 w 153"/>
                  <a:gd name="T39" fmla="*/ 659114842 h 125"/>
                  <a:gd name="T40" fmla="*/ 841596784 w 153"/>
                  <a:gd name="T41" fmla="*/ 472364974 h 125"/>
                  <a:gd name="T42" fmla="*/ 1018773828 w 153"/>
                  <a:gd name="T43" fmla="*/ 659114842 h 125"/>
                  <a:gd name="T44" fmla="*/ 841596784 w 153"/>
                  <a:gd name="T45" fmla="*/ 834877474 h 12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125"/>
                  <a:gd name="T71" fmla="*/ 153 w 153"/>
                  <a:gd name="T72" fmla="*/ 125 h 12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8772" name="Freeform 6"/>
              <p:cNvSpPr>
                <a:spLocks noChangeArrowheads="1"/>
              </p:cNvSpPr>
              <p:nvPr/>
            </p:nvSpPr>
            <p:spPr bwMode="auto">
              <a:xfrm>
                <a:off x="399325" y="52411"/>
                <a:ext cx="49916" cy="102328"/>
              </a:xfrm>
              <a:custGeom>
                <a:avLst/>
                <a:gdLst>
                  <a:gd name="T0" fmla="*/ 124580353 w 20"/>
                  <a:gd name="T1" fmla="*/ 255390722 h 41"/>
                  <a:gd name="T2" fmla="*/ 124580353 w 20"/>
                  <a:gd name="T3" fmla="*/ 0 h 41"/>
                  <a:gd name="T4" fmla="*/ 0 w 20"/>
                  <a:gd name="T5" fmla="*/ 0 h 41"/>
                  <a:gd name="T6" fmla="*/ 0 w 20"/>
                  <a:gd name="T7" fmla="*/ 149496216 h 41"/>
                  <a:gd name="T8" fmla="*/ 124580353 w 20"/>
                  <a:gd name="T9" fmla="*/ 255390722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41"/>
                  <a:gd name="T17" fmla="*/ 20 w 20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8773" name="Oval 7"/>
              <p:cNvSpPr>
                <a:spLocks noChangeArrowheads="1"/>
              </p:cNvSpPr>
              <p:nvPr/>
            </p:nvSpPr>
            <p:spPr bwMode="auto">
              <a:xfrm>
                <a:off x="227116" y="169713"/>
                <a:ext cx="52412" cy="54907"/>
              </a:xfrm>
              <a:prstGeom prst="ellipse">
                <a:avLst/>
              </a:pr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25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9754" name="组合 17"/>
          <p:cNvGrpSpPr>
            <a:grpSpLocks/>
          </p:cNvGrpSpPr>
          <p:nvPr/>
        </p:nvGrpSpPr>
        <p:grpSpPr bwMode="auto">
          <a:xfrm>
            <a:off x="6898378" y="2433638"/>
            <a:ext cx="580949" cy="582612"/>
            <a:chOff x="0" y="0"/>
            <a:chExt cx="435741" cy="436666"/>
          </a:xfrm>
        </p:grpSpPr>
        <p:sp>
          <p:nvSpPr>
            <p:cNvPr id="28764" name="Freeform 11"/>
            <p:cNvSpPr>
              <a:spLocks noEditPoints="1" noChangeArrowheads="1"/>
            </p:cNvSpPr>
            <p:nvPr/>
          </p:nvSpPr>
          <p:spPr bwMode="auto">
            <a:xfrm>
              <a:off x="0" y="0"/>
              <a:ext cx="435741" cy="436666"/>
            </a:xfrm>
            <a:custGeom>
              <a:avLst/>
              <a:gdLst>
                <a:gd name="T0" fmla="*/ 167295308 w 1088"/>
                <a:gd name="T1" fmla="*/ 81368102 h 1090"/>
                <a:gd name="T2" fmla="*/ 166172313 w 1088"/>
                <a:gd name="T3" fmla="*/ 73022574 h 1090"/>
                <a:gd name="T4" fmla="*/ 164247524 w 1088"/>
                <a:gd name="T5" fmla="*/ 64837690 h 1090"/>
                <a:gd name="T6" fmla="*/ 161520938 w 1088"/>
                <a:gd name="T7" fmla="*/ 56973696 h 1090"/>
                <a:gd name="T8" fmla="*/ 157831558 w 1088"/>
                <a:gd name="T9" fmla="*/ 49270347 h 1090"/>
                <a:gd name="T10" fmla="*/ 153500981 w 1088"/>
                <a:gd name="T11" fmla="*/ 42208777 h 1090"/>
                <a:gd name="T12" fmla="*/ 148368209 w 1088"/>
                <a:gd name="T13" fmla="*/ 35468096 h 1090"/>
                <a:gd name="T14" fmla="*/ 142754439 w 1088"/>
                <a:gd name="T15" fmla="*/ 29369594 h 1090"/>
                <a:gd name="T16" fmla="*/ 136338473 w 1088"/>
                <a:gd name="T17" fmla="*/ 23912872 h 1090"/>
                <a:gd name="T18" fmla="*/ 129441109 w 1088"/>
                <a:gd name="T19" fmla="*/ 19098329 h 1090"/>
                <a:gd name="T20" fmla="*/ 122062749 w 1088"/>
                <a:gd name="T21" fmla="*/ 14925564 h 1090"/>
                <a:gd name="T22" fmla="*/ 114363990 w 1088"/>
                <a:gd name="T23" fmla="*/ 11715869 h 1090"/>
                <a:gd name="T24" fmla="*/ 106344033 w 1088"/>
                <a:gd name="T25" fmla="*/ 9308197 h 1090"/>
                <a:gd name="T26" fmla="*/ 98003277 w 1088"/>
                <a:gd name="T27" fmla="*/ 7703349 h 1090"/>
                <a:gd name="T28" fmla="*/ 89662522 w 1088"/>
                <a:gd name="T29" fmla="*/ 7061570 h 1090"/>
                <a:gd name="T30" fmla="*/ 81321766 w 1088"/>
                <a:gd name="T31" fmla="*/ 7221815 h 1090"/>
                <a:gd name="T32" fmla="*/ 72981011 w 1088"/>
                <a:gd name="T33" fmla="*/ 8345529 h 1090"/>
                <a:gd name="T34" fmla="*/ 64800854 w 1088"/>
                <a:gd name="T35" fmla="*/ 10271266 h 1090"/>
                <a:gd name="T36" fmla="*/ 56780897 w 1088"/>
                <a:gd name="T37" fmla="*/ 12999427 h 1090"/>
                <a:gd name="T38" fmla="*/ 49242337 w 1088"/>
                <a:gd name="T39" fmla="*/ 16691057 h 1090"/>
                <a:gd name="T40" fmla="*/ 42024176 w 1088"/>
                <a:gd name="T41" fmla="*/ 21024066 h 1090"/>
                <a:gd name="T42" fmla="*/ 35448011 w 1088"/>
                <a:gd name="T43" fmla="*/ 26159899 h 1090"/>
                <a:gd name="T44" fmla="*/ 29192244 w 1088"/>
                <a:gd name="T45" fmla="*/ 31937511 h 1090"/>
                <a:gd name="T46" fmla="*/ 23739074 w 1088"/>
                <a:gd name="T47" fmla="*/ 38196257 h 1090"/>
                <a:gd name="T48" fmla="*/ 18927099 w 1088"/>
                <a:gd name="T49" fmla="*/ 45257827 h 1090"/>
                <a:gd name="T50" fmla="*/ 14916920 w 1088"/>
                <a:gd name="T51" fmla="*/ 52640287 h 1090"/>
                <a:gd name="T52" fmla="*/ 11708937 w 1088"/>
                <a:gd name="T53" fmla="*/ 60344036 h 1090"/>
                <a:gd name="T54" fmla="*/ 9303150 w 1088"/>
                <a:gd name="T55" fmla="*/ 68368275 h 1090"/>
                <a:gd name="T56" fmla="*/ 7699159 w 1088"/>
                <a:gd name="T57" fmla="*/ 76713803 h 1090"/>
                <a:gd name="T58" fmla="*/ 7057562 w 1088"/>
                <a:gd name="T59" fmla="*/ 85059332 h 1090"/>
                <a:gd name="T60" fmla="*/ 7217761 w 1088"/>
                <a:gd name="T61" fmla="*/ 93404860 h 1090"/>
                <a:gd name="T62" fmla="*/ 8340756 w 1088"/>
                <a:gd name="T63" fmla="*/ 101749988 h 1090"/>
                <a:gd name="T64" fmla="*/ 10265545 w 1088"/>
                <a:gd name="T65" fmla="*/ 110095517 h 1090"/>
                <a:gd name="T66" fmla="*/ 12992131 w 1088"/>
                <a:gd name="T67" fmla="*/ 117959511 h 1090"/>
                <a:gd name="T68" fmla="*/ 16681511 w 1088"/>
                <a:gd name="T69" fmla="*/ 125502616 h 1090"/>
                <a:gd name="T70" fmla="*/ 21012088 w 1088"/>
                <a:gd name="T71" fmla="*/ 132724430 h 1090"/>
                <a:gd name="T72" fmla="*/ 26144860 w 1088"/>
                <a:gd name="T73" fmla="*/ 139465111 h 1090"/>
                <a:gd name="T74" fmla="*/ 31758630 w 1088"/>
                <a:gd name="T75" fmla="*/ 145563613 h 1090"/>
                <a:gd name="T76" fmla="*/ 38174596 w 1088"/>
                <a:gd name="T77" fmla="*/ 151020335 h 1090"/>
                <a:gd name="T78" fmla="*/ 45071960 w 1088"/>
                <a:gd name="T79" fmla="*/ 155834878 h 1090"/>
                <a:gd name="T80" fmla="*/ 52450320 w 1088"/>
                <a:gd name="T81" fmla="*/ 159847398 h 1090"/>
                <a:gd name="T82" fmla="*/ 60149079 w 1088"/>
                <a:gd name="T83" fmla="*/ 163217338 h 1090"/>
                <a:gd name="T84" fmla="*/ 68169036 w 1088"/>
                <a:gd name="T85" fmla="*/ 165625010 h 1090"/>
                <a:gd name="T86" fmla="*/ 76509792 w 1088"/>
                <a:gd name="T87" fmla="*/ 167069213 h 1090"/>
                <a:gd name="T88" fmla="*/ 84850547 w 1088"/>
                <a:gd name="T89" fmla="*/ 167871637 h 1090"/>
                <a:gd name="T90" fmla="*/ 93191303 w 1088"/>
                <a:gd name="T91" fmla="*/ 167711392 h 1090"/>
                <a:gd name="T92" fmla="*/ 101532058 w 1088"/>
                <a:gd name="T93" fmla="*/ 166587678 h 1090"/>
                <a:gd name="T94" fmla="*/ 109712215 w 1088"/>
                <a:gd name="T95" fmla="*/ 164661941 h 1090"/>
                <a:gd name="T96" fmla="*/ 117732172 w 1088"/>
                <a:gd name="T97" fmla="*/ 161933780 h 1090"/>
                <a:gd name="T98" fmla="*/ 125270732 w 1088"/>
                <a:gd name="T99" fmla="*/ 158242150 h 1090"/>
                <a:gd name="T100" fmla="*/ 132488893 w 1088"/>
                <a:gd name="T101" fmla="*/ 153909141 h 1090"/>
                <a:gd name="T102" fmla="*/ 139065058 w 1088"/>
                <a:gd name="T103" fmla="*/ 148773308 h 1090"/>
                <a:gd name="T104" fmla="*/ 145160226 w 1088"/>
                <a:gd name="T105" fmla="*/ 142995696 h 1090"/>
                <a:gd name="T106" fmla="*/ 150773995 w 1088"/>
                <a:gd name="T107" fmla="*/ 136576305 h 1090"/>
                <a:gd name="T108" fmla="*/ 155425771 w 1088"/>
                <a:gd name="T109" fmla="*/ 129675380 h 1090"/>
                <a:gd name="T110" fmla="*/ 159596149 w 1088"/>
                <a:gd name="T111" fmla="*/ 122292920 h 1090"/>
                <a:gd name="T112" fmla="*/ 162804132 w 1088"/>
                <a:gd name="T113" fmla="*/ 114589171 h 1090"/>
                <a:gd name="T114" fmla="*/ 165209919 w 1088"/>
                <a:gd name="T115" fmla="*/ 106564932 h 1090"/>
                <a:gd name="T116" fmla="*/ 166813910 w 1088"/>
                <a:gd name="T117" fmla="*/ 98219404 h 1090"/>
                <a:gd name="T118" fmla="*/ 167455507 w 1088"/>
                <a:gd name="T119" fmla="*/ 89873875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28765" name="Group 66"/>
            <p:cNvGrpSpPr>
              <a:grpSpLocks/>
            </p:cNvGrpSpPr>
            <p:nvPr/>
          </p:nvGrpSpPr>
          <p:grpSpPr bwMode="auto">
            <a:xfrm flipH="1">
              <a:off x="123765" y="116495"/>
              <a:ext cx="193923" cy="218727"/>
              <a:chOff x="0" y="0"/>
              <a:chExt cx="429274" cy="484183"/>
            </a:xfrm>
          </p:grpSpPr>
          <p:sp>
            <p:nvSpPr>
              <p:cNvPr id="28766" name="Freeform 14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29274" cy="87353"/>
              </a:xfrm>
              <a:custGeom>
                <a:avLst/>
                <a:gdLst>
                  <a:gd name="T0" fmla="*/ 753006495 w 129"/>
                  <a:gd name="T1" fmla="*/ 90302844 h 26"/>
                  <a:gd name="T2" fmla="*/ 753006495 w 129"/>
                  <a:gd name="T3" fmla="*/ 45151422 h 26"/>
                  <a:gd name="T4" fmla="*/ 708711408 w 129"/>
                  <a:gd name="T5" fmla="*/ 0 h 26"/>
                  <a:gd name="T6" fmla="*/ 675490924 w 129"/>
                  <a:gd name="T7" fmla="*/ 45151422 h 26"/>
                  <a:gd name="T8" fmla="*/ 675490924 w 129"/>
                  <a:gd name="T9" fmla="*/ 90302844 h 26"/>
                  <a:gd name="T10" fmla="*/ 0 w 129"/>
                  <a:gd name="T11" fmla="*/ 90302844 h 26"/>
                  <a:gd name="T12" fmla="*/ 0 w 129"/>
                  <a:gd name="T13" fmla="*/ 293482562 h 26"/>
                  <a:gd name="T14" fmla="*/ 1428497419 w 129"/>
                  <a:gd name="T15" fmla="*/ 293482562 h 26"/>
                  <a:gd name="T16" fmla="*/ 1428497419 w 129"/>
                  <a:gd name="T17" fmla="*/ 90302844 h 26"/>
                  <a:gd name="T18" fmla="*/ 753006495 w 129"/>
                  <a:gd name="T19" fmla="*/ 90302844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9"/>
                  <a:gd name="T31" fmla="*/ 0 h 26"/>
                  <a:gd name="T32" fmla="*/ 129 w 129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8767" name="Freeform 148"/>
              <p:cNvSpPr>
                <a:spLocks noEditPoints="1" noChangeArrowheads="1"/>
              </p:cNvSpPr>
              <p:nvPr/>
            </p:nvSpPr>
            <p:spPr bwMode="auto">
              <a:xfrm>
                <a:off x="37436" y="107319"/>
                <a:ext cx="356897" cy="376864"/>
              </a:xfrm>
              <a:custGeom>
                <a:avLst/>
                <a:gdLst>
                  <a:gd name="T0" fmla="*/ 890737543 w 143"/>
                  <a:gd name="T1" fmla="*/ 591751354 h 151"/>
                  <a:gd name="T2" fmla="*/ 890737543 w 143"/>
                  <a:gd name="T3" fmla="*/ 0 h 151"/>
                  <a:gd name="T4" fmla="*/ 0 w 143"/>
                  <a:gd name="T5" fmla="*/ 0 h 151"/>
                  <a:gd name="T6" fmla="*/ 0 w 143"/>
                  <a:gd name="T7" fmla="*/ 591751354 h 151"/>
                  <a:gd name="T8" fmla="*/ 392421978 w 143"/>
                  <a:gd name="T9" fmla="*/ 591751354 h 151"/>
                  <a:gd name="T10" fmla="*/ 392421978 w 143"/>
                  <a:gd name="T11" fmla="*/ 778620990 h 151"/>
                  <a:gd name="T12" fmla="*/ 280301413 w 143"/>
                  <a:gd name="T13" fmla="*/ 778620990 h 151"/>
                  <a:gd name="T14" fmla="*/ 280301413 w 143"/>
                  <a:gd name="T15" fmla="*/ 753703042 h 151"/>
                  <a:gd name="T16" fmla="*/ 230470605 w 143"/>
                  <a:gd name="T17" fmla="*/ 753703042 h 151"/>
                  <a:gd name="T18" fmla="*/ 155724394 w 143"/>
                  <a:gd name="T19" fmla="*/ 940572679 h 151"/>
                  <a:gd name="T20" fmla="*/ 205555202 w 143"/>
                  <a:gd name="T21" fmla="*/ 940572679 h 151"/>
                  <a:gd name="T22" fmla="*/ 249156534 w 143"/>
                  <a:gd name="T23" fmla="*/ 853367347 h 151"/>
                  <a:gd name="T24" fmla="*/ 647807988 w 143"/>
                  <a:gd name="T25" fmla="*/ 853367347 h 151"/>
                  <a:gd name="T26" fmla="*/ 678952866 w 143"/>
                  <a:gd name="T27" fmla="*/ 940572679 h 151"/>
                  <a:gd name="T28" fmla="*/ 741242624 w 143"/>
                  <a:gd name="T29" fmla="*/ 940572679 h 151"/>
                  <a:gd name="T30" fmla="*/ 666496412 w 143"/>
                  <a:gd name="T31" fmla="*/ 753703042 h 151"/>
                  <a:gd name="T32" fmla="*/ 604206655 w 143"/>
                  <a:gd name="T33" fmla="*/ 753703042 h 151"/>
                  <a:gd name="T34" fmla="*/ 604206655 w 143"/>
                  <a:gd name="T35" fmla="*/ 778620990 h 151"/>
                  <a:gd name="T36" fmla="*/ 498315564 w 143"/>
                  <a:gd name="T37" fmla="*/ 778620990 h 151"/>
                  <a:gd name="T38" fmla="*/ 498315564 w 143"/>
                  <a:gd name="T39" fmla="*/ 591751354 h 151"/>
                  <a:gd name="T40" fmla="*/ 890737543 w 143"/>
                  <a:gd name="T41" fmla="*/ 591751354 h 151"/>
                  <a:gd name="T42" fmla="*/ 573061776 w 143"/>
                  <a:gd name="T43" fmla="*/ 174410663 h 151"/>
                  <a:gd name="T44" fmla="*/ 828447785 w 143"/>
                  <a:gd name="T45" fmla="*/ 174410663 h 151"/>
                  <a:gd name="T46" fmla="*/ 828447785 w 143"/>
                  <a:gd name="T47" fmla="*/ 230471054 h 151"/>
                  <a:gd name="T48" fmla="*/ 573061776 w 143"/>
                  <a:gd name="T49" fmla="*/ 230471054 h 151"/>
                  <a:gd name="T50" fmla="*/ 573061776 w 143"/>
                  <a:gd name="T51" fmla="*/ 174410663 h 151"/>
                  <a:gd name="T52" fmla="*/ 573061776 w 143"/>
                  <a:gd name="T53" fmla="*/ 286531446 h 151"/>
                  <a:gd name="T54" fmla="*/ 828447785 w 143"/>
                  <a:gd name="T55" fmla="*/ 286531446 h 151"/>
                  <a:gd name="T56" fmla="*/ 828447785 w 143"/>
                  <a:gd name="T57" fmla="*/ 348821325 h 151"/>
                  <a:gd name="T58" fmla="*/ 573061776 w 143"/>
                  <a:gd name="T59" fmla="*/ 348821325 h 151"/>
                  <a:gd name="T60" fmla="*/ 573061776 w 143"/>
                  <a:gd name="T61" fmla="*/ 286531446 h 151"/>
                  <a:gd name="T62" fmla="*/ 573061776 w 143"/>
                  <a:gd name="T63" fmla="*/ 392425239 h 151"/>
                  <a:gd name="T64" fmla="*/ 828447785 w 143"/>
                  <a:gd name="T65" fmla="*/ 392425239 h 151"/>
                  <a:gd name="T66" fmla="*/ 828447785 w 143"/>
                  <a:gd name="T67" fmla="*/ 460942109 h 151"/>
                  <a:gd name="T68" fmla="*/ 573061776 w 143"/>
                  <a:gd name="T69" fmla="*/ 460942109 h 151"/>
                  <a:gd name="T70" fmla="*/ 573061776 w 143"/>
                  <a:gd name="T71" fmla="*/ 392425239 h 151"/>
                  <a:gd name="T72" fmla="*/ 49830808 w 143"/>
                  <a:gd name="T73" fmla="*/ 467171596 h 151"/>
                  <a:gd name="T74" fmla="*/ 49830808 w 143"/>
                  <a:gd name="T75" fmla="*/ 149495210 h 151"/>
                  <a:gd name="T76" fmla="*/ 517001493 w 143"/>
                  <a:gd name="T77" fmla="*/ 149495210 h 151"/>
                  <a:gd name="T78" fmla="*/ 517001493 w 143"/>
                  <a:gd name="T79" fmla="*/ 467171596 h 151"/>
                  <a:gd name="T80" fmla="*/ 49830808 w 143"/>
                  <a:gd name="T81" fmla="*/ 467171596 h 15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43"/>
                  <a:gd name="T124" fmla="*/ 0 h 151"/>
                  <a:gd name="T125" fmla="*/ 143 w 143"/>
                  <a:gd name="T126" fmla="*/ 151 h 15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8768" name="Freeform 149"/>
              <p:cNvSpPr>
                <a:spLocks noChangeArrowheads="1"/>
              </p:cNvSpPr>
              <p:nvPr/>
            </p:nvSpPr>
            <p:spPr bwMode="auto">
              <a:xfrm>
                <a:off x="64890" y="179696"/>
                <a:ext cx="174705" cy="102328"/>
              </a:xfrm>
              <a:custGeom>
                <a:avLst/>
                <a:gdLst>
                  <a:gd name="T0" fmla="*/ 361279957 w 70"/>
                  <a:gd name="T1" fmla="*/ 74749356 h 41"/>
                  <a:gd name="T2" fmla="*/ 336362032 w 70"/>
                  <a:gd name="T3" fmla="*/ 124580596 h 41"/>
                  <a:gd name="T4" fmla="*/ 298990137 w 70"/>
                  <a:gd name="T5" fmla="*/ 99664976 h 41"/>
                  <a:gd name="T6" fmla="*/ 298990137 w 70"/>
                  <a:gd name="T7" fmla="*/ 99664976 h 41"/>
                  <a:gd name="T8" fmla="*/ 211784888 w 70"/>
                  <a:gd name="T9" fmla="*/ 49831240 h 41"/>
                  <a:gd name="T10" fmla="*/ 199325926 w 70"/>
                  <a:gd name="T11" fmla="*/ 74749356 h 41"/>
                  <a:gd name="T12" fmla="*/ 174410497 w 70"/>
                  <a:gd name="T13" fmla="*/ 124580596 h 41"/>
                  <a:gd name="T14" fmla="*/ 99664211 w 70"/>
                  <a:gd name="T15" fmla="*/ 74749356 h 41"/>
                  <a:gd name="T16" fmla="*/ 74746286 w 70"/>
                  <a:gd name="T17" fmla="*/ 105894505 h 41"/>
                  <a:gd name="T18" fmla="*/ 74746286 w 70"/>
                  <a:gd name="T19" fmla="*/ 105894505 h 41"/>
                  <a:gd name="T20" fmla="*/ 0 w 70"/>
                  <a:gd name="T21" fmla="*/ 230475101 h 41"/>
                  <a:gd name="T22" fmla="*/ 31144910 w 70"/>
                  <a:gd name="T23" fmla="*/ 255390722 h 41"/>
                  <a:gd name="T24" fmla="*/ 105891196 w 70"/>
                  <a:gd name="T25" fmla="*/ 130810125 h 41"/>
                  <a:gd name="T26" fmla="*/ 149495069 w 70"/>
                  <a:gd name="T27" fmla="*/ 155725745 h 41"/>
                  <a:gd name="T28" fmla="*/ 149495069 w 70"/>
                  <a:gd name="T29" fmla="*/ 155725745 h 41"/>
                  <a:gd name="T30" fmla="*/ 186869460 w 70"/>
                  <a:gd name="T31" fmla="*/ 180641365 h 41"/>
                  <a:gd name="T32" fmla="*/ 230470836 w 70"/>
                  <a:gd name="T33" fmla="*/ 105894505 h 41"/>
                  <a:gd name="T34" fmla="*/ 261615746 w 70"/>
                  <a:gd name="T35" fmla="*/ 130810125 h 41"/>
                  <a:gd name="T36" fmla="*/ 261615746 w 70"/>
                  <a:gd name="T37" fmla="*/ 130810125 h 41"/>
                  <a:gd name="T38" fmla="*/ 348820995 w 70"/>
                  <a:gd name="T39" fmla="*/ 174414332 h 41"/>
                  <a:gd name="T40" fmla="*/ 355050476 w 70"/>
                  <a:gd name="T41" fmla="*/ 174414332 h 41"/>
                  <a:gd name="T42" fmla="*/ 355050476 w 70"/>
                  <a:gd name="T43" fmla="*/ 174414332 h 41"/>
                  <a:gd name="T44" fmla="*/ 398651852 w 70"/>
                  <a:gd name="T45" fmla="*/ 105894505 h 41"/>
                  <a:gd name="T46" fmla="*/ 398651852 w 70"/>
                  <a:gd name="T47" fmla="*/ 105894505 h 41"/>
                  <a:gd name="T48" fmla="*/ 436026243 w 70"/>
                  <a:gd name="T49" fmla="*/ 24915620 h 41"/>
                  <a:gd name="T50" fmla="*/ 404881333 w 70"/>
                  <a:gd name="T51" fmla="*/ 0 h 41"/>
                  <a:gd name="T52" fmla="*/ 361279957 w 70"/>
                  <a:gd name="T53" fmla="*/ 74749356 h 4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70"/>
                  <a:gd name="T82" fmla="*/ 0 h 41"/>
                  <a:gd name="T83" fmla="*/ 70 w 70"/>
                  <a:gd name="T84" fmla="*/ 41 h 4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29760" name="组合 22"/>
          <p:cNvGrpSpPr>
            <a:grpSpLocks/>
          </p:cNvGrpSpPr>
          <p:nvPr/>
        </p:nvGrpSpPr>
        <p:grpSpPr bwMode="auto">
          <a:xfrm>
            <a:off x="6422189" y="4279900"/>
            <a:ext cx="476188" cy="476250"/>
            <a:chOff x="0" y="0"/>
            <a:chExt cx="356700" cy="357457"/>
          </a:xfrm>
        </p:grpSpPr>
        <p:sp>
          <p:nvSpPr>
            <p:cNvPr id="28758" name="Freeform 19"/>
            <p:cNvSpPr>
              <a:spLocks noEditPoints="1" noChangeArrowheads="1"/>
            </p:cNvSpPr>
            <p:nvPr/>
          </p:nvSpPr>
          <p:spPr bwMode="auto">
            <a:xfrm>
              <a:off x="0" y="0"/>
              <a:ext cx="356700" cy="357457"/>
            </a:xfrm>
            <a:custGeom>
              <a:avLst/>
              <a:gdLst>
                <a:gd name="T0" fmla="*/ 112107073 w 1088"/>
                <a:gd name="T1" fmla="*/ 54525966 h 1090"/>
                <a:gd name="T2" fmla="*/ 111354658 w 1088"/>
                <a:gd name="T3" fmla="*/ 48933568 h 1090"/>
                <a:gd name="T4" fmla="*/ 110064899 w 1088"/>
                <a:gd name="T5" fmla="*/ 43448734 h 1090"/>
                <a:gd name="T6" fmla="*/ 108237468 w 1088"/>
                <a:gd name="T7" fmla="*/ 38178703 h 1090"/>
                <a:gd name="T8" fmla="*/ 105765484 w 1088"/>
                <a:gd name="T9" fmla="*/ 33016565 h 1090"/>
                <a:gd name="T10" fmla="*/ 102863363 w 1088"/>
                <a:gd name="T11" fmla="*/ 28284687 h 1090"/>
                <a:gd name="T12" fmla="*/ 99423896 w 1088"/>
                <a:gd name="T13" fmla="*/ 23767611 h 1090"/>
                <a:gd name="T14" fmla="*/ 95661826 w 1088"/>
                <a:gd name="T15" fmla="*/ 19680795 h 1090"/>
                <a:gd name="T16" fmla="*/ 91362410 w 1088"/>
                <a:gd name="T17" fmla="*/ 16024240 h 1090"/>
                <a:gd name="T18" fmla="*/ 86740391 w 1088"/>
                <a:gd name="T19" fmla="*/ 12797944 h 1090"/>
                <a:gd name="T20" fmla="*/ 81796097 w 1088"/>
                <a:gd name="T21" fmla="*/ 10001909 h 1090"/>
                <a:gd name="T22" fmla="*/ 76637061 w 1088"/>
                <a:gd name="T23" fmla="*/ 7850936 h 1090"/>
                <a:gd name="T24" fmla="*/ 71262628 w 1088"/>
                <a:gd name="T25" fmla="*/ 6237789 h 1090"/>
                <a:gd name="T26" fmla="*/ 65673453 w 1088"/>
                <a:gd name="T27" fmla="*/ 5162138 h 1090"/>
                <a:gd name="T28" fmla="*/ 60084279 w 1088"/>
                <a:gd name="T29" fmla="*/ 4731878 h 1090"/>
                <a:gd name="T30" fmla="*/ 54495105 w 1088"/>
                <a:gd name="T31" fmla="*/ 4839443 h 1090"/>
                <a:gd name="T32" fmla="*/ 48905603 w 1088"/>
                <a:gd name="T33" fmla="*/ 5592398 h 1090"/>
                <a:gd name="T34" fmla="*/ 43423963 w 1088"/>
                <a:gd name="T35" fmla="*/ 6882851 h 1090"/>
                <a:gd name="T36" fmla="*/ 38049858 w 1088"/>
                <a:gd name="T37" fmla="*/ 8711129 h 1090"/>
                <a:gd name="T38" fmla="*/ 32998028 w 1088"/>
                <a:gd name="T39" fmla="*/ 11184797 h 1090"/>
                <a:gd name="T40" fmla="*/ 28161268 w 1088"/>
                <a:gd name="T41" fmla="*/ 14088397 h 1090"/>
                <a:gd name="T42" fmla="*/ 23754318 w 1088"/>
                <a:gd name="T43" fmla="*/ 17530150 h 1090"/>
                <a:gd name="T44" fmla="*/ 19562438 w 1088"/>
                <a:gd name="T45" fmla="*/ 21401508 h 1090"/>
                <a:gd name="T46" fmla="*/ 15907902 w 1088"/>
                <a:gd name="T47" fmla="*/ 25595889 h 1090"/>
                <a:gd name="T48" fmla="*/ 12683177 w 1088"/>
                <a:gd name="T49" fmla="*/ 30328095 h 1090"/>
                <a:gd name="T50" fmla="*/ 9996124 w 1088"/>
                <a:gd name="T51" fmla="*/ 35275103 h 1090"/>
                <a:gd name="T52" fmla="*/ 7846416 w 1088"/>
                <a:gd name="T53" fmla="*/ 40437241 h 1090"/>
                <a:gd name="T54" fmla="*/ 6234054 w 1088"/>
                <a:gd name="T55" fmla="*/ 45814509 h 1090"/>
                <a:gd name="T56" fmla="*/ 5159364 w 1088"/>
                <a:gd name="T57" fmla="*/ 51406908 h 1090"/>
                <a:gd name="T58" fmla="*/ 4729226 w 1088"/>
                <a:gd name="T59" fmla="*/ 56999306 h 1090"/>
                <a:gd name="T60" fmla="*/ 4836760 w 1088"/>
                <a:gd name="T61" fmla="*/ 62591705 h 1090"/>
                <a:gd name="T62" fmla="*/ 5589174 w 1088"/>
                <a:gd name="T63" fmla="*/ 68184103 h 1090"/>
                <a:gd name="T64" fmla="*/ 6878933 w 1088"/>
                <a:gd name="T65" fmla="*/ 73776501 h 1090"/>
                <a:gd name="T66" fmla="*/ 8706365 w 1088"/>
                <a:gd name="T67" fmla="*/ 79046532 h 1090"/>
                <a:gd name="T68" fmla="*/ 11178349 w 1088"/>
                <a:gd name="T69" fmla="*/ 84101106 h 1090"/>
                <a:gd name="T70" fmla="*/ 14080470 w 1088"/>
                <a:gd name="T71" fmla="*/ 88940549 h 1090"/>
                <a:gd name="T72" fmla="*/ 17519937 w 1088"/>
                <a:gd name="T73" fmla="*/ 93457625 h 1090"/>
                <a:gd name="T74" fmla="*/ 21282007 w 1088"/>
                <a:gd name="T75" fmla="*/ 97544440 h 1090"/>
                <a:gd name="T76" fmla="*/ 25581422 w 1088"/>
                <a:gd name="T77" fmla="*/ 101200996 h 1090"/>
                <a:gd name="T78" fmla="*/ 30203441 w 1088"/>
                <a:gd name="T79" fmla="*/ 104427291 h 1090"/>
                <a:gd name="T80" fmla="*/ 35147736 w 1088"/>
                <a:gd name="T81" fmla="*/ 107115761 h 1090"/>
                <a:gd name="T82" fmla="*/ 40306772 w 1088"/>
                <a:gd name="T83" fmla="*/ 109374299 h 1090"/>
                <a:gd name="T84" fmla="*/ 45681205 w 1088"/>
                <a:gd name="T85" fmla="*/ 110987447 h 1090"/>
                <a:gd name="T86" fmla="*/ 51270379 w 1088"/>
                <a:gd name="T87" fmla="*/ 111955532 h 1090"/>
                <a:gd name="T88" fmla="*/ 56859554 w 1088"/>
                <a:gd name="T89" fmla="*/ 112493358 h 1090"/>
                <a:gd name="T90" fmla="*/ 62448728 w 1088"/>
                <a:gd name="T91" fmla="*/ 112385793 h 1090"/>
                <a:gd name="T92" fmla="*/ 68038230 w 1088"/>
                <a:gd name="T93" fmla="*/ 111632837 h 1090"/>
                <a:gd name="T94" fmla="*/ 73519870 w 1088"/>
                <a:gd name="T95" fmla="*/ 110342385 h 1090"/>
                <a:gd name="T96" fmla="*/ 78893975 w 1088"/>
                <a:gd name="T97" fmla="*/ 108514107 h 1090"/>
                <a:gd name="T98" fmla="*/ 83945804 w 1088"/>
                <a:gd name="T99" fmla="*/ 106040439 h 1090"/>
                <a:gd name="T100" fmla="*/ 88782564 w 1088"/>
                <a:gd name="T101" fmla="*/ 103136839 h 1090"/>
                <a:gd name="T102" fmla="*/ 93189514 w 1088"/>
                <a:gd name="T103" fmla="*/ 99695085 h 1090"/>
                <a:gd name="T104" fmla="*/ 97274188 w 1088"/>
                <a:gd name="T105" fmla="*/ 95823728 h 1090"/>
                <a:gd name="T106" fmla="*/ 101035931 w 1088"/>
                <a:gd name="T107" fmla="*/ 91521782 h 1090"/>
                <a:gd name="T108" fmla="*/ 104153122 w 1088"/>
                <a:gd name="T109" fmla="*/ 86897141 h 1090"/>
                <a:gd name="T110" fmla="*/ 106947709 w 1088"/>
                <a:gd name="T111" fmla="*/ 81950133 h 1090"/>
                <a:gd name="T112" fmla="*/ 109097416 w 1088"/>
                <a:gd name="T113" fmla="*/ 76787995 h 1090"/>
                <a:gd name="T114" fmla="*/ 110709779 w 1088"/>
                <a:gd name="T115" fmla="*/ 71410726 h 1090"/>
                <a:gd name="T116" fmla="*/ 111784469 w 1088"/>
                <a:gd name="T117" fmla="*/ 65818328 h 1090"/>
                <a:gd name="T118" fmla="*/ 112214607 w 1088"/>
                <a:gd name="T119" fmla="*/ 60225929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28759" name="Group 78"/>
            <p:cNvGrpSpPr>
              <a:grpSpLocks/>
            </p:cNvGrpSpPr>
            <p:nvPr/>
          </p:nvGrpSpPr>
          <p:grpSpPr bwMode="auto">
            <a:xfrm>
              <a:off x="117199" y="93011"/>
              <a:ext cx="136728" cy="171436"/>
              <a:chOff x="0" y="0"/>
              <a:chExt cx="324452" cy="406813"/>
            </a:xfrm>
          </p:grpSpPr>
          <p:sp>
            <p:nvSpPr>
              <p:cNvPr id="28760" name="Freeform 80"/>
              <p:cNvSpPr>
                <a:spLocks noChangeArrowheads="1"/>
              </p:cNvSpPr>
              <p:nvPr/>
            </p:nvSpPr>
            <p:spPr bwMode="auto">
              <a:xfrm>
                <a:off x="0" y="169713"/>
                <a:ext cx="324452" cy="134772"/>
              </a:xfrm>
              <a:custGeom>
                <a:avLst/>
                <a:gdLst>
                  <a:gd name="T0" fmla="*/ 537087246 w 98"/>
                  <a:gd name="T1" fmla="*/ 181635594 h 40"/>
                  <a:gd name="T2" fmla="*/ 21920374 w 98"/>
                  <a:gd name="T3" fmla="*/ 0 h 40"/>
                  <a:gd name="T4" fmla="*/ 0 w 98"/>
                  <a:gd name="T5" fmla="*/ 56762597 h 40"/>
                  <a:gd name="T6" fmla="*/ 0 w 98"/>
                  <a:gd name="T7" fmla="*/ 227043650 h 40"/>
                  <a:gd name="T8" fmla="*/ 537087246 w 98"/>
                  <a:gd name="T9" fmla="*/ 454087300 h 40"/>
                  <a:gd name="T10" fmla="*/ 1074174493 w 98"/>
                  <a:gd name="T11" fmla="*/ 227043650 h 40"/>
                  <a:gd name="T12" fmla="*/ 1074174493 w 98"/>
                  <a:gd name="T13" fmla="*/ 56762597 h 40"/>
                  <a:gd name="T14" fmla="*/ 1052254118 w 98"/>
                  <a:gd name="T15" fmla="*/ 0 h 40"/>
                  <a:gd name="T16" fmla="*/ 537087246 w 98"/>
                  <a:gd name="T17" fmla="*/ 181635594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8761" name="Freeform 81"/>
              <p:cNvSpPr>
                <a:spLocks noChangeArrowheads="1"/>
              </p:cNvSpPr>
              <p:nvPr/>
            </p:nvSpPr>
            <p:spPr bwMode="auto">
              <a:xfrm>
                <a:off x="0" y="274536"/>
                <a:ext cx="324452" cy="132277"/>
              </a:xfrm>
              <a:custGeom>
                <a:avLst/>
                <a:gdLst>
                  <a:gd name="T0" fmla="*/ 537087246 w 98"/>
                  <a:gd name="T1" fmla="*/ 164036708 h 40"/>
                  <a:gd name="T2" fmla="*/ 21920374 w 98"/>
                  <a:gd name="T3" fmla="*/ 0 h 40"/>
                  <a:gd name="T4" fmla="*/ 0 w 98"/>
                  <a:gd name="T5" fmla="*/ 43744004 h 40"/>
                  <a:gd name="T6" fmla="*/ 0 w 98"/>
                  <a:gd name="T7" fmla="*/ 207780712 h 40"/>
                  <a:gd name="T8" fmla="*/ 537087246 w 98"/>
                  <a:gd name="T9" fmla="*/ 437430118 h 40"/>
                  <a:gd name="T10" fmla="*/ 1074174493 w 98"/>
                  <a:gd name="T11" fmla="*/ 207780712 h 40"/>
                  <a:gd name="T12" fmla="*/ 1074174493 w 98"/>
                  <a:gd name="T13" fmla="*/ 43744004 h 40"/>
                  <a:gd name="T14" fmla="*/ 1052254118 w 98"/>
                  <a:gd name="T15" fmla="*/ 0 h 40"/>
                  <a:gd name="T16" fmla="*/ 537087246 w 98"/>
                  <a:gd name="T17" fmla="*/ 164036708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8762" name="Freeform 82"/>
              <p:cNvSpPr>
                <a:spLocks noChangeArrowheads="1"/>
              </p:cNvSpPr>
              <p:nvPr/>
            </p:nvSpPr>
            <p:spPr bwMode="auto">
              <a:xfrm>
                <a:off x="0" y="69882"/>
                <a:ext cx="324452" cy="137269"/>
              </a:xfrm>
              <a:custGeom>
                <a:avLst/>
                <a:gdLst>
                  <a:gd name="T0" fmla="*/ 1052254118 w 98"/>
                  <a:gd name="T1" fmla="*/ 0 h 41"/>
                  <a:gd name="T2" fmla="*/ 537087246 w 98"/>
                  <a:gd name="T3" fmla="*/ 168137785 h 41"/>
                  <a:gd name="T4" fmla="*/ 21920374 w 98"/>
                  <a:gd name="T5" fmla="*/ 0 h 41"/>
                  <a:gd name="T6" fmla="*/ 0 w 98"/>
                  <a:gd name="T7" fmla="*/ 56045928 h 41"/>
                  <a:gd name="T8" fmla="*/ 0 w 98"/>
                  <a:gd name="T9" fmla="*/ 224183713 h 41"/>
                  <a:gd name="T10" fmla="*/ 537087246 w 98"/>
                  <a:gd name="T11" fmla="*/ 459579960 h 41"/>
                  <a:gd name="T12" fmla="*/ 1074174493 w 98"/>
                  <a:gd name="T13" fmla="*/ 224183713 h 41"/>
                  <a:gd name="T14" fmla="*/ 1074174493 w 98"/>
                  <a:gd name="T15" fmla="*/ 56045928 h 41"/>
                  <a:gd name="T16" fmla="*/ 1052254118 w 98"/>
                  <a:gd name="T17" fmla="*/ 0 h 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1"/>
                  <a:gd name="T29" fmla="*/ 98 w 98"/>
                  <a:gd name="T30" fmla="*/ 41 h 4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8763" name="Oval 83"/>
              <p:cNvSpPr>
                <a:spLocks noChangeArrowheads="1"/>
              </p:cNvSpPr>
              <p:nvPr/>
            </p:nvSpPr>
            <p:spPr bwMode="auto">
              <a:xfrm>
                <a:off x="4991" y="0"/>
                <a:ext cx="316965" cy="107319"/>
              </a:xfrm>
              <a:prstGeom prst="ellipse">
                <a:avLst/>
              </a:pr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25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9767" name="组合 21"/>
          <p:cNvGrpSpPr>
            <a:grpSpLocks/>
          </p:cNvGrpSpPr>
          <p:nvPr/>
        </p:nvGrpSpPr>
        <p:grpSpPr bwMode="auto">
          <a:xfrm>
            <a:off x="5317433" y="3908425"/>
            <a:ext cx="299999" cy="301625"/>
            <a:chOff x="0" y="0"/>
            <a:chExt cx="225931" cy="226411"/>
          </a:xfrm>
        </p:grpSpPr>
        <p:sp>
          <p:nvSpPr>
            <p:cNvPr id="28753" name="Freeform 18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44975636 w 1088"/>
                <a:gd name="T1" fmla="*/ 21875041 h 1090"/>
                <a:gd name="T2" fmla="*/ 44673910 w 1088"/>
                <a:gd name="T3" fmla="*/ 19631495 h 1090"/>
                <a:gd name="T4" fmla="*/ 44156428 w 1088"/>
                <a:gd name="T5" fmla="*/ 17430947 h 1090"/>
                <a:gd name="T6" fmla="*/ 43423398 w 1088"/>
                <a:gd name="T7" fmla="*/ 15316808 h 1090"/>
                <a:gd name="T8" fmla="*/ 42431628 w 1088"/>
                <a:gd name="T9" fmla="*/ 13245874 h 1090"/>
                <a:gd name="T10" fmla="*/ 41267294 w 1088"/>
                <a:gd name="T11" fmla="*/ 11347345 h 1090"/>
                <a:gd name="T12" fmla="*/ 39887412 w 1088"/>
                <a:gd name="T13" fmla="*/ 9535227 h 1090"/>
                <a:gd name="T14" fmla="*/ 38378160 w 1088"/>
                <a:gd name="T15" fmla="*/ 7895720 h 1090"/>
                <a:gd name="T16" fmla="*/ 36653359 w 1088"/>
                <a:gd name="T17" fmla="*/ 6428826 h 1090"/>
                <a:gd name="T18" fmla="*/ 34798981 w 1088"/>
                <a:gd name="T19" fmla="*/ 5134337 h 1090"/>
                <a:gd name="T20" fmla="*/ 32815439 w 1088"/>
                <a:gd name="T21" fmla="*/ 4012668 h 1090"/>
                <a:gd name="T22" fmla="*/ 30745720 w 1088"/>
                <a:gd name="T23" fmla="*/ 3149605 h 1090"/>
                <a:gd name="T24" fmla="*/ 28589616 w 1088"/>
                <a:gd name="T25" fmla="*/ 2502569 h 1090"/>
                <a:gd name="T26" fmla="*/ 26347334 w 1088"/>
                <a:gd name="T27" fmla="*/ 2070934 h 1090"/>
                <a:gd name="T28" fmla="*/ 24104844 w 1088"/>
                <a:gd name="T29" fmla="*/ 1898529 h 1090"/>
                <a:gd name="T30" fmla="*/ 21862562 w 1088"/>
                <a:gd name="T31" fmla="*/ 1941526 h 1090"/>
                <a:gd name="T32" fmla="*/ 19620280 w 1088"/>
                <a:gd name="T33" fmla="*/ 2243546 h 1090"/>
                <a:gd name="T34" fmla="*/ 17420983 w 1088"/>
                <a:gd name="T35" fmla="*/ 2761383 h 1090"/>
                <a:gd name="T36" fmla="*/ 15265086 w 1088"/>
                <a:gd name="T37" fmla="*/ 3494830 h 1090"/>
                <a:gd name="T38" fmla="*/ 13238352 w 1088"/>
                <a:gd name="T39" fmla="*/ 4487300 h 1090"/>
                <a:gd name="T40" fmla="*/ 11297796 w 1088"/>
                <a:gd name="T41" fmla="*/ 5652174 h 1090"/>
                <a:gd name="T42" fmla="*/ 9529803 w 1088"/>
                <a:gd name="T43" fmla="*/ 7032866 h 1090"/>
                <a:gd name="T44" fmla="*/ 7848195 w 1088"/>
                <a:gd name="T45" fmla="*/ 8586170 h 1090"/>
                <a:gd name="T46" fmla="*/ 6381928 w 1088"/>
                <a:gd name="T47" fmla="*/ 10268881 h 1090"/>
                <a:gd name="T48" fmla="*/ 5088431 w 1088"/>
                <a:gd name="T49" fmla="*/ 12167203 h 1090"/>
                <a:gd name="T50" fmla="*/ 4010275 w 1088"/>
                <a:gd name="T51" fmla="*/ 14151934 h 1090"/>
                <a:gd name="T52" fmla="*/ 3147875 w 1088"/>
                <a:gd name="T53" fmla="*/ 16222867 h 1090"/>
                <a:gd name="T54" fmla="*/ 2501023 w 1088"/>
                <a:gd name="T55" fmla="*/ 18380211 h 1090"/>
                <a:gd name="T56" fmla="*/ 2069927 w 1088"/>
                <a:gd name="T57" fmla="*/ 20623757 h 1090"/>
                <a:gd name="T58" fmla="*/ 1897364 w 1088"/>
                <a:gd name="T59" fmla="*/ 22867511 h 1090"/>
                <a:gd name="T60" fmla="*/ 1940556 w 1088"/>
                <a:gd name="T61" fmla="*/ 25111057 h 1090"/>
                <a:gd name="T62" fmla="*/ 2242282 w 1088"/>
                <a:gd name="T63" fmla="*/ 27354603 h 1090"/>
                <a:gd name="T64" fmla="*/ 2759764 w 1088"/>
                <a:gd name="T65" fmla="*/ 29598357 h 1090"/>
                <a:gd name="T66" fmla="*/ 3492794 w 1088"/>
                <a:gd name="T67" fmla="*/ 31712496 h 1090"/>
                <a:gd name="T68" fmla="*/ 4484564 w 1088"/>
                <a:gd name="T69" fmla="*/ 33740224 h 1090"/>
                <a:gd name="T70" fmla="*/ 5648898 w 1088"/>
                <a:gd name="T71" fmla="*/ 35681958 h 1090"/>
                <a:gd name="T72" fmla="*/ 7028780 w 1088"/>
                <a:gd name="T73" fmla="*/ 37494077 h 1090"/>
                <a:gd name="T74" fmla="*/ 8538032 w 1088"/>
                <a:gd name="T75" fmla="*/ 39133583 h 1090"/>
                <a:gd name="T76" fmla="*/ 10262833 w 1088"/>
                <a:gd name="T77" fmla="*/ 40600477 h 1090"/>
                <a:gd name="T78" fmla="*/ 12117211 w 1088"/>
                <a:gd name="T79" fmla="*/ 41894967 h 1090"/>
                <a:gd name="T80" fmla="*/ 14100752 w 1088"/>
                <a:gd name="T81" fmla="*/ 42973639 h 1090"/>
                <a:gd name="T82" fmla="*/ 16170471 w 1088"/>
                <a:gd name="T83" fmla="*/ 43879698 h 1090"/>
                <a:gd name="T84" fmla="*/ 18326576 w 1088"/>
                <a:gd name="T85" fmla="*/ 44526735 h 1090"/>
                <a:gd name="T86" fmla="*/ 20568858 w 1088"/>
                <a:gd name="T87" fmla="*/ 44915165 h 1090"/>
                <a:gd name="T88" fmla="*/ 22811348 w 1088"/>
                <a:gd name="T89" fmla="*/ 45130775 h 1090"/>
                <a:gd name="T90" fmla="*/ 25053630 w 1088"/>
                <a:gd name="T91" fmla="*/ 45087777 h 1090"/>
                <a:gd name="T92" fmla="*/ 27295912 w 1088"/>
                <a:gd name="T93" fmla="*/ 44785758 h 1090"/>
                <a:gd name="T94" fmla="*/ 29495209 w 1088"/>
                <a:gd name="T95" fmla="*/ 44267920 h 1090"/>
                <a:gd name="T96" fmla="*/ 31651106 w 1088"/>
                <a:gd name="T97" fmla="*/ 43534473 h 1090"/>
                <a:gd name="T98" fmla="*/ 33677840 w 1088"/>
                <a:gd name="T99" fmla="*/ 42542004 h 1090"/>
                <a:gd name="T100" fmla="*/ 35618396 w 1088"/>
                <a:gd name="T101" fmla="*/ 41377130 h 1090"/>
                <a:gd name="T102" fmla="*/ 37386389 w 1088"/>
                <a:gd name="T103" fmla="*/ 39996438 h 1090"/>
                <a:gd name="T104" fmla="*/ 39025012 w 1088"/>
                <a:gd name="T105" fmla="*/ 38443134 h 1090"/>
                <a:gd name="T106" fmla="*/ 40534264 w 1088"/>
                <a:gd name="T107" fmla="*/ 36717425 h 1090"/>
                <a:gd name="T108" fmla="*/ 41784776 w 1088"/>
                <a:gd name="T109" fmla="*/ 34862101 h 1090"/>
                <a:gd name="T110" fmla="*/ 42905917 w 1088"/>
                <a:gd name="T111" fmla="*/ 32877370 h 1090"/>
                <a:gd name="T112" fmla="*/ 43768317 w 1088"/>
                <a:gd name="T113" fmla="*/ 30806436 h 1090"/>
                <a:gd name="T114" fmla="*/ 44415169 w 1088"/>
                <a:gd name="T115" fmla="*/ 28649092 h 1090"/>
                <a:gd name="T116" fmla="*/ 44846265 w 1088"/>
                <a:gd name="T117" fmla="*/ 26405546 h 1090"/>
                <a:gd name="T118" fmla="*/ 45018828 w 1088"/>
                <a:gd name="T119" fmla="*/ 24161793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28754" name="Group 83"/>
            <p:cNvGrpSpPr>
              <a:grpSpLocks/>
            </p:cNvGrpSpPr>
            <p:nvPr/>
          </p:nvGrpSpPr>
          <p:grpSpPr bwMode="auto">
            <a:xfrm flipH="1">
              <a:off x="56723" y="67440"/>
              <a:ext cx="112484" cy="91531"/>
              <a:chOff x="0" y="0"/>
              <a:chExt cx="509139" cy="414300"/>
            </a:xfrm>
          </p:grpSpPr>
          <p:sp>
            <p:nvSpPr>
              <p:cNvPr id="28755" name="Freeform 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09139" cy="414300"/>
              </a:xfrm>
              <a:custGeom>
                <a:avLst/>
                <a:gdLst>
                  <a:gd name="T0" fmla="*/ 863742667 w 153"/>
                  <a:gd name="T1" fmla="*/ 0 h 125"/>
                  <a:gd name="T2" fmla="*/ 0 w 153"/>
                  <a:gd name="T3" fmla="*/ 757983394 h 125"/>
                  <a:gd name="T4" fmla="*/ 166105767 w 153"/>
                  <a:gd name="T5" fmla="*/ 757983394 h 125"/>
                  <a:gd name="T6" fmla="*/ 232546742 w 153"/>
                  <a:gd name="T7" fmla="*/ 703057157 h 125"/>
                  <a:gd name="T8" fmla="*/ 232546742 w 153"/>
                  <a:gd name="T9" fmla="*/ 1329213605 h 125"/>
                  <a:gd name="T10" fmla="*/ 265767230 w 153"/>
                  <a:gd name="T11" fmla="*/ 1373155920 h 125"/>
                  <a:gd name="T12" fmla="*/ 686565622 w 153"/>
                  <a:gd name="T13" fmla="*/ 1373155920 h 125"/>
                  <a:gd name="T14" fmla="*/ 697636900 w 153"/>
                  <a:gd name="T15" fmla="*/ 1021627342 h 125"/>
                  <a:gd name="T16" fmla="*/ 741931993 w 153"/>
                  <a:gd name="T17" fmla="*/ 966701105 h 125"/>
                  <a:gd name="T18" fmla="*/ 919112365 w 153"/>
                  <a:gd name="T19" fmla="*/ 966701105 h 125"/>
                  <a:gd name="T20" fmla="*/ 985553340 w 153"/>
                  <a:gd name="T21" fmla="*/ 1021627342 h 125"/>
                  <a:gd name="T22" fmla="*/ 985553340 w 153"/>
                  <a:gd name="T23" fmla="*/ 1373155920 h 125"/>
                  <a:gd name="T24" fmla="*/ 1395277127 w 153"/>
                  <a:gd name="T25" fmla="*/ 1373155920 h 125"/>
                  <a:gd name="T26" fmla="*/ 1439572220 w 153"/>
                  <a:gd name="T27" fmla="*/ 1318229683 h 125"/>
                  <a:gd name="T28" fmla="*/ 1439572220 w 153"/>
                  <a:gd name="T29" fmla="*/ 692069921 h 125"/>
                  <a:gd name="T30" fmla="*/ 1506013196 w 153"/>
                  <a:gd name="T31" fmla="*/ 757983394 h 125"/>
                  <a:gd name="T32" fmla="*/ 1694264845 w 153"/>
                  <a:gd name="T33" fmla="*/ 757983394 h 125"/>
                  <a:gd name="T34" fmla="*/ 863742667 w 153"/>
                  <a:gd name="T35" fmla="*/ 0 h 125"/>
                  <a:gd name="T36" fmla="*/ 841596784 w 153"/>
                  <a:gd name="T37" fmla="*/ 834877474 h 125"/>
                  <a:gd name="T38" fmla="*/ 664416412 w 153"/>
                  <a:gd name="T39" fmla="*/ 659114842 h 125"/>
                  <a:gd name="T40" fmla="*/ 841596784 w 153"/>
                  <a:gd name="T41" fmla="*/ 472364974 h 125"/>
                  <a:gd name="T42" fmla="*/ 1018773828 w 153"/>
                  <a:gd name="T43" fmla="*/ 659114842 h 125"/>
                  <a:gd name="T44" fmla="*/ 841596784 w 153"/>
                  <a:gd name="T45" fmla="*/ 834877474 h 12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125"/>
                  <a:gd name="T71" fmla="*/ 153 w 153"/>
                  <a:gd name="T72" fmla="*/ 125 h 12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8756" name="Freeform 6"/>
              <p:cNvSpPr>
                <a:spLocks noChangeArrowheads="1"/>
              </p:cNvSpPr>
              <p:nvPr/>
            </p:nvSpPr>
            <p:spPr bwMode="auto">
              <a:xfrm>
                <a:off x="399325" y="52411"/>
                <a:ext cx="49916" cy="102328"/>
              </a:xfrm>
              <a:custGeom>
                <a:avLst/>
                <a:gdLst>
                  <a:gd name="T0" fmla="*/ 124580353 w 20"/>
                  <a:gd name="T1" fmla="*/ 255390722 h 41"/>
                  <a:gd name="T2" fmla="*/ 124580353 w 20"/>
                  <a:gd name="T3" fmla="*/ 0 h 41"/>
                  <a:gd name="T4" fmla="*/ 0 w 20"/>
                  <a:gd name="T5" fmla="*/ 0 h 41"/>
                  <a:gd name="T6" fmla="*/ 0 w 20"/>
                  <a:gd name="T7" fmla="*/ 149496216 h 41"/>
                  <a:gd name="T8" fmla="*/ 124580353 w 20"/>
                  <a:gd name="T9" fmla="*/ 255390722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41"/>
                  <a:gd name="T17" fmla="*/ 20 w 20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8757" name="Oval 7"/>
              <p:cNvSpPr>
                <a:spLocks noChangeArrowheads="1"/>
              </p:cNvSpPr>
              <p:nvPr/>
            </p:nvSpPr>
            <p:spPr bwMode="auto">
              <a:xfrm>
                <a:off x="227116" y="169713"/>
                <a:ext cx="52412" cy="54907"/>
              </a:xfrm>
              <a:prstGeom prst="ellipse">
                <a:avLst/>
              </a:pr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25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9773" name="组合 19"/>
          <p:cNvGrpSpPr>
            <a:grpSpLocks/>
          </p:cNvGrpSpPr>
          <p:nvPr/>
        </p:nvGrpSpPr>
        <p:grpSpPr bwMode="auto">
          <a:xfrm>
            <a:off x="7242820" y="3016251"/>
            <a:ext cx="301586" cy="301625"/>
            <a:chOff x="0" y="0"/>
            <a:chExt cx="225931" cy="226411"/>
          </a:xfrm>
        </p:grpSpPr>
        <p:sp>
          <p:nvSpPr>
            <p:cNvPr id="28751" name="Freeform 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44975636 w 1088"/>
                <a:gd name="T1" fmla="*/ 21875041 h 1090"/>
                <a:gd name="T2" fmla="*/ 44673910 w 1088"/>
                <a:gd name="T3" fmla="*/ 19631495 h 1090"/>
                <a:gd name="T4" fmla="*/ 44156428 w 1088"/>
                <a:gd name="T5" fmla="*/ 17430947 h 1090"/>
                <a:gd name="T6" fmla="*/ 43423398 w 1088"/>
                <a:gd name="T7" fmla="*/ 15316808 h 1090"/>
                <a:gd name="T8" fmla="*/ 42431628 w 1088"/>
                <a:gd name="T9" fmla="*/ 13245874 h 1090"/>
                <a:gd name="T10" fmla="*/ 41267294 w 1088"/>
                <a:gd name="T11" fmla="*/ 11347345 h 1090"/>
                <a:gd name="T12" fmla="*/ 39887412 w 1088"/>
                <a:gd name="T13" fmla="*/ 9535227 h 1090"/>
                <a:gd name="T14" fmla="*/ 38378160 w 1088"/>
                <a:gd name="T15" fmla="*/ 7895720 h 1090"/>
                <a:gd name="T16" fmla="*/ 36653359 w 1088"/>
                <a:gd name="T17" fmla="*/ 6428826 h 1090"/>
                <a:gd name="T18" fmla="*/ 34798981 w 1088"/>
                <a:gd name="T19" fmla="*/ 5134337 h 1090"/>
                <a:gd name="T20" fmla="*/ 32815439 w 1088"/>
                <a:gd name="T21" fmla="*/ 4012668 h 1090"/>
                <a:gd name="T22" fmla="*/ 30745720 w 1088"/>
                <a:gd name="T23" fmla="*/ 3149605 h 1090"/>
                <a:gd name="T24" fmla="*/ 28589616 w 1088"/>
                <a:gd name="T25" fmla="*/ 2502569 h 1090"/>
                <a:gd name="T26" fmla="*/ 26347334 w 1088"/>
                <a:gd name="T27" fmla="*/ 2070934 h 1090"/>
                <a:gd name="T28" fmla="*/ 24104844 w 1088"/>
                <a:gd name="T29" fmla="*/ 1898529 h 1090"/>
                <a:gd name="T30" fmla="*/ 21862562 w 1088"/>
                <a:gd name="T31" fmla="*/ 1941526 h 1090"/>
                <a:gd name="T32" fmla="*/ 19620280 w 1088"/>
                <a:gd name="T33" fmla="*/ 2243546 h 1090"/>
                <a:gd name="T34" fmla="*/ 17420983 w 1088"/>
                <a:gd name="T35" fmla="*/ 2761383 h 1090"/>
                <a:gd name="T36" fmla="*/ 15265086 w 1088"/>
                <a:gd name="T37" fmla="*/ 3494830 h 1090"/>
                <a:gd name="T38" fmla="*/ 13238352 w 1088"/>
                <a:gd name="T39" fmla="*/ 4487300 h 1090"/>
                <a:gd name="T40" fmla="*/ 11297796 w 1088"/>
                <a:gd name="T41" fmla="*/ 5652174 h 1090"/>
                <a:gd name="T42" fmla="*/ 9529803 w 1088"/>
                <a:gd name="T43" fmla="*/ 7032866 h 1090"/>
                <a:gd name="T44" fmla="*/ 7848195 w 1088"/>
                <a:gd name="T45" fmla="*/ 8586170 h 1090"/>
                <a:gd name="T46" fmla="*/ 6381928 w 1088"/>
                <a:gd name="T47" fmla="*/ 10268881 h 1090"/>
                <a:gd name="T48" fmla="*/ 5088431 w 1088"/>
                <a:gd name="T49" fmla="*/ 12167203 h 1090"/>
                <a:gd name="T50" fmla="*/ 4010275 w 1088"/>
                <a:gd name="T51" fmla="*/ 14151934 h 1090"/>
                <a:gd name="T52" fmla="*/ 3147875 w 1088"/>
                <a:gd name="T53" fmla="*/ 16222867 h 1090"/>
                <a:gd name="T54" fmla="*/ 2501023 w 1088"/>
                <a:gd name="T55" fmla="*/ 18380211 h 1090"/>
                <a:gd name="T56" fmla="*/ 2069927 w 1088"/>
                <a:gd name="T57" fmla="*/ 20623757 h 1090"/>
                <a:gd name="T58" fmla="*/ 1897364 w 1088"/>
                <a:gd name="T59" fmla="*/ 22867511 h 1090"/>
                <a:gd name="T60" fmla="*/ 1940556 w 1088"/>
                <a:gd name="T61" fmla="*/ 25111057 h 1090"/>
                <a:gd name="T62" fmla="*/ 2242282 w 1088"/>
                <a:gd name="T63" fmla="*/ 27354603 h 1090"/>
                <a:gd name="T64" fmla="*/ 2759764 w 1088"/>
                <a:gd name="T65" fmla="*/ 29598357 h 1090"/>
                <a:gd name="T66" fmla="*/ 3492794 w 1088"/>
                <a:gd name="T67" fmla="*/ 31712496 h 1090"/>
                <a:gd name="T68" fmla="*/ 4484564 w 1088"/>
                <a:gd name="T69" fmla="*/ 33740224 h 1090"/>
                <a:gd name="T70" fmla="*/ 5648898 w 1088"/>
                <a:gd name="T71" fmla="*/ 35681958 h 1090"/>
                <a:gd name="T72" fmla="*/ 7028780 w 1088"/>
                <a:gd name="T73" fmla="*/ 37494077 h 1090"/>
                <a:gd name="T74" fmla="*/ 8538032 w 1088"/>
                <a:gd name="T75" fmla="*/ 39133583 h 1090"/>
                <a:gd name="T76" fmla="*/ 10262833 w 1088"/>
                <a:gd name="T77" fmla="*/ 40600477 h 1090"/>
                <a:gd name="T78" fmla="*/ 12117211 w 1088"/>
                <a:gd name="T79" fmla="*/ 41894967 h 1090"/>
                <a:gd name="T80" fmla="*/ 14100752 w 1088"/>
                <a:gd name="T81" fmla="*/ 42973639 h 1090"/>
                <a:gd name="T82" fmla="*/ 16170471 w 1088"/>
                <a:gd name="T83" fmla="*/ 43879698 h 1090"/>
                <a:gd name="T84" fmla="*/ 18326576 w 1088"/>
                <a:gd name="T85" fmla="*/ 44526735 h 1090"/>
                <a:gd name="T86" fmla="*/ 20568858 w 1088"/>
                <a:gd name="T87" fmla="*/ 44915165 h 1090"/>
                <a:gd name="T88" fmla="*/ 22811348 w 1088"/>
                <a:gd name="T89" fmla="*/ 45130775 h 1090"/>
                <a:gd name="T90" fmla="*/ 25053630 w 1088"/>
                <a:gd name="T91" fmla="*/ 45087777 h 1090"/>
                <a:gd name="T92" fmla="*/ 27295912 w 1088"/>
                <a:gd name="T93" fmla="*/ 44785758 h 1090"/>
                <a:gd name="T94" fmla="*/ 29495209 w 1088"/>
                <a:gd name="T95" fmla="*/ 44267920 h 1090"/>
                <a:gd name="T96" fmla="*/ 31651106 w 1088"/>
                <a:gd name="T97" fmla="*/ 43534473 h 1090"/>
                <a:gd name="T98" fmla="*/ 33677840 w 1088"/>
                <a:gd name="T99" fmla="*/ 42542004 h 1090"/>
                <a:gd name="T100" fmla="*/ 35618396 w 1088"/>
                <a:gd name="T101" fmla="*/ 41377130 h 1090"/>
                <a:gd name="T102" fmla="*/ 37386389 w 1088"/>
                <a:gd name="T103" fmla="*/ 39996438 h 1090"/>
                <a:gd name="T104" fmla="*/ 39025012 w 1088"/>
                <a:gd name="T105" fmla="*/ 38443134 h 1090"/>
                <a:gd name="T106" fmla="*/ 40534264 w 1088"/>
                <a:gd name="T107" fmla="*/ 36717425 h 1090"/>
                <a:gd name="T108" fmla="*/ 41784776 w 1088"/>
                <a:gd name="T109" fmla="*/ 34862101 h 1090"/>
                <a:gd name="T110" fmla="*/ 42905917 w 1088"/>
                <a:gd name="T111" fmla="*/ 32877370 h 1090"/>
                <a:gd name="T112" fmla="*/ 43768317 w 1088"/>
                <a:gd name="T113" fmla="*/ 30806436 h 1090"/>
                <a:gd name="T114" fmla="*/ 44415169 w 1088"/>
                <a:gd name="T115" fmla="*/ 28649092 h 1090"/>
                <a:gd name="T116" fmla="*/ 44846265 w 1088"/>
                <a:gd name="T117" fmla="*/ 26405546 h 1090"/>
                <a:gd name="T118" fmla="*/ 45018828 w 1088"/>
                <a:gd name="T119" fmla="*/ 24161793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8752" name="Freeform 10"/>
            <p:cNvSpPr>
              <a:spLocks noEditPoints="1" noChangeArrowheads="1"/>
            </p:cNvSpPr>
            <p:nvPr/>
          </p:nvSpPr>
          <p:spPr bwMode="auto">
            <a:xfrm>
              <a:off x="48511" y="46264"/>
              <a:ext cx="128908" cy="113296"/>
            </a:xfrm>
            <a:custGeom>
              <a:avLst/>
              <a:gdLst>
                <a:gd name="T0" fmla="*/ 135090301 w 122"/>
                <a:gd name="T1" fmla="*/ 115478272 h 107"/>
                <a:gd name="T2" fmla="*/ 70336220 w 122"/>
                <a:gd name="T3" fmla="*/ 1121313 h 107"/>
                <a:gd name="T4" fmla="*/ 68103576 w 122"/>
                <a:gd name="T5" fmla="*/ 0 h 107"/>
                <a:gd name="T6" fmla="*/ 65870931 w 122"/>
                <a:gd name="T7" fmla="*/ 1121313 h 107"/>
                <a:gd name="T8" fmla="*/ 1116850 w 122"/>
                <a:gd name="T9" fmla="*/ 115478272 h 107"/>
                <a:gd name="T10" fmla="*/ 0 w 122"/>
                <a:gd name="T11" fmla="*/ 117719838 h 107"/>
                <a:gd name="T12" fmla="*/ 0 w 122"/>
                <a:gd name="T13" fmla="*/ 118841151 h 107"/>
                <a:gd name="T14" fmla="*/ 3349495 w 122"/>
                <a:gd name="T15" fmla="*/ 119962464 h 107"/>
                <a:gd name="T16" fmla="*/ 132857657 w 122"/>
                <a:gd name="T17" fmla="*/ 119962464 h 107"/>
                <a:gd name="T18" fmla="*/ 135090301 w 122"/>
                <a:gd name="T19" fmla="*/ 118841151 h 107"/>
                <a:gd name="T20" fmla="*/ 135090301 w 122"/>
                <a:gd name="T21" fmla="*/ 115478272 h 107"/>
                <a:gd name="T22" fmla="*/ 61404586 w 122"/>
                <a:gd name="T23" fmla="*/ 42603531 h 107"/>
                <a:gd name="T24" fmla="*/ 74802565 w 122"/>
                <a:gd name="T25" fmla="*/ 42603531 h 107"/>
                <a:gd name="T26" fmla="*/ 74802565 w 122"/>
                <a:gd name="T27" fmla="*/ 85207063 h 107"/>
                <a:gd name="T28" fmla="*/ 61404586 w 122"/>
                <a:gd name="T29" fmla="*/ 85207063 h 107"/>
                <a:gd name="T30" fmla="*/ 61404586 w 122"/>
                <a:gd name="T31" fmla="*/ 42603531 h 107"/>
                <a:gd name="T32" fmla="*/ 68103576 w 122"/>
                <a:gd name="T33" fmla="*/ 108751454 h 107"/>
                <a:gd name="T34" fmla="*/ 61404586 w 122"/>
                <a:gd name="T35" fmla="*/ 102024636 h 107"/>
                <a:gd name="T36" fmla="*/ 68103576 w 122"/>
                <a:gd name="T37" fmla="*/ 96418073 h 107"/>
                <a:gd name="T38" fmla="*/ 74802565 w 122"/>
                <a:gd name="T39" fmla="*/ 102024636 h 107"/>
                <a:gd name="T40" fmla="*/ 68103576 w 122"/>
                <a:gd name="T41" fmla="*/ 108751454 h 10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2"/>
                <a:gd name="T64" fmla="*/ 0 h 107"/>
                <a:gd name="T65" fmla="*/ 122 w 122"/>
                <a:gd name="T66" fmla="*/ 107 h 10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2" h="107">
                  <a:moveTo>
                    <a:pt x="121" y="103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2" y="0"/>
                    <a:pt x="61" y="0"/>
                  </a:cubicBezTo>
                  <a:cubicBezTo>
                    <a:pt x="60" y="0"/>
                    <a:pt x="59" y="1"/>
                    <a:pt x="59" y="1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0" y="104"/>
                    <a:pt x="0" y="104"/>
                    <a:pt x="0" y="10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7"/>
                    <a:pt x="2" y="107"/>
                    <a:pt x="3" y="107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20" y="107"/>
                    <a:pt x="121" y="107"/>
                    <a:pt x="121" y="106"/>
                  </a:cubicBezTo>
                  <a:cubicBezTo>
                    <a:pt x="122" y="105"/>
                    <a:pt x="122" y="104"/>
                    <a:pt x="121" y="103"/>
                  </a:cubicBezTo>
                  <a:close/>
                  <a:moveTo>
                    <a:pt x="55" y="38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55" y="76"/>
                    <a:pt x="55" y="76"/>
                    <a:pt x="55" y="76"/>
                  </a:cubicBezTo>
                  <a:lnTo>
                    <a:pt x="55" y="38"/>
                  </a:lnTo>
                  <a:close/>
                  <a:moveTo>
                    <a:pt x="61" y="97"/>
                  </a:moveTo>
                  <a:cubicBezTo>
                    <a:pt x="57" y="97"/>
                    <a:pt x="55" y="95"/>
                    <a:pt x="55" y="91"/>
                  </a:cubicBezTo>
                  <a:cubicBezTo>
                    <a:pt x="55" y="88"/>
                    <a:pt x="57" y="86"/>
                    <a:pt x="61" y="86"/>
                  </a:cubicBezTo>
                  <a:cubicBezTo>
                    <a:pt x="65" y="86"/>
                    <a:pt x="67" y="88"/>
                    <a:pt x="67" y="91"/>
                  </a:cubicBezTo>
                  <a:cubicBezTo>
                    <a:pt x="67" y="95"/>
                    <a:pt x="65" y="97"/>
                    <a:pt x="61" y="97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29776" name="组合 27"/>
          <p:cNvGrpSpPr>
            <a:grpSpLocks/>
          </p:cNvGrpSpPr>
          <p:nvPr/>
        </p:nvGrpSpPr>
        <p:grpSpPr bwMode="auto">
          <a:xfrm>
            <a:off x="6358698" y="4756151"/>
            <a:ext cx="301586" cy="301625"/>
            <a:chOff x="0" y="0"/>
            <a:chExt cx="225931" cy="226411"/>
          </a:xfrm>
        </p:grpSpPr>
        <p:sp>
          <p:nvSpPr>
            <p:cNvPr id="28749" name="Freeform 20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44975636 w 1088"/>
                <a:gd name="T1" fmla="*/ 21875041 h 1090"/>
                <a:gd name="T2" fmla="*/ 44673910 w 1088"/>
                <a:gd name="T3" fmla="*/ 19631495 h 1090"/>
                <a:gd name="T4" fmla="*/ 44156428 w 1088"/>
                <a:gd name="T5" fmla="*/ 17430947 h 1090"/>
                <a:gd name="T6" fmla="*/ 43423398 w 1088"/>
                <a:gd name="T7" fmla="*/ 15316808 h 1090"/>
                <a:gd name="T8" fmla="*/ 42431628 w 1088"/>
                <a:gd name="T9" fmla="*/ 13245874 h 1090"/>
                <a:gd name="T10" fmla="*/ 41267294 w 1088"/>
                <a:gd name="T11" fmla="*/ 11347345 h 1090"/>
                <a:gd name="T12" fmla="*/ 39887412 w 1088"/>
                <a:gd name="T13" fmla="*/ 9535227 h 1090"/>
                <a:gd name="T14" fmla="*/ 38378160 w 1088"/>
                <a:gd name="T15" fmla="*/ 7895720 h 1090"/>
                <a:gd name="T16" fmla="*/ 36653359 w 1088"/>
                <a:gd name="T17" fmla="*/ 6428826 h 1090"/>
                <a:gd name="T18" fmla="*/ 34798981 w 1088"/>
                <a:gd name="T19" fmla="*/ 5134337 h 1090"/>
                <a:gd name="T20" fmla="*/ 32815439 w 1088"/>
                <a:gd name="T21" fmla="*/ 4012668 h 1090"/>
                <a:gd name="T22" fmla="*/ 30745720 w 1088"/>
                <a:gd name="T23" fmla="*/ 3149605 h 1090"/>
                <a:gd name="T24" fmla="*/ 28589616 w 1088"/>
                <a:gd name="T25" fmla="*/ 2502569 h 1090"/>
                <a:gd name="T26" fmla="*/ 26347334 w 1088"/>
                <a:gd name="T27" fmla="*/ 2070934 h 1090"/>
                <a:gd name="T28" fmla="*/ 24104844 w 1088"/>
                <a:gd name="T29" fmla="*/ 1898529 h 1090"/>
                <a:gd name="T30" fmla="*/ 21862562 w 1088"/>
                <a:gd name="T31" fmla="*/ 1941526 h 1090"/>
                <a:gd name="T32" fmla="*/ 19620280 w 1088"/>
                <a:gd name="T33" fmla="*/ 2243546 h 1090"/>
                <a:gd name="T34" fmla="*/ 17420983 w 1088"/>
                <a:gd name="T35" fmla="*/ 2761383 h 1090"/>
                <a:gd name="T36" fmla="*/ 15265086 w 1088"/>
                <a:gd name="T37" fmla="*/ 3494830 h 1090"/>
                <a:gd name="T38" fmla="*/ 13238352 w 1088"/>
                <a:gd name="T39" fmla="*/ 4487300 h 1090"/>
                <a:gd name="T40" fmla="*/ 11297796 w 1088"/>
                <a:gd name="T41" fmla="*/ 5652174 h 1090"/>
                <a:gd name="T42" fmla="*/ 9529803 w 1088"/>
                <a:gd name="T43" fmla="*/ 7032866 h 1090"/>
                <a:gd name="T44" fmla="*/ 7848195 w 1088"/>
                <a:gd name="T45" fmla="*/ 8586170 h 1090"/>
                <a:gd name="T46" fmla="*/ 6381928 w 1088"/>
                <a:gd name="T47" fmla="*/ 10268881 h 1090"/>
                <a:gd name="T48" fmla="*/ 5088431 w 1088"/>
                <a:gd name="T49" fmla="*/ 12167203 h 1090"/>
                <a:gd name="T50" fmla="*/ 4010275 w 1088"/>
                <a:gd name="T51" fmla="*/ 14151934 h 1090"/>
                <a:gd name="T52" fmla="*/ 3147875 w 1088"/>
                <a:gd name="T53" fmla="*/ 16222867 h 1090"/>
                <a:gd name="T54" fmla="*/ 2501023 w 1088"/>
                <a:gd name="T55" fmla="*/ 18380211 h 1090"/>
                <a:gd name="T56" fmla="*/ 2069927 w 1088"/>
                <a:gd name="T57" fmla="*/ 20623757 h 1090"/>
                <a:gd name="T58" fmla="*/ 1897364 w 1088"/>
                <a:gd name="T59" fmla="*/ 22867511 h 1090"/>
                <a:gd name="T60" fmla="*/ 1940556 w 1088"/>
                <a:gd name="T61" fmla="*/ 25111057 h 1090"/>
                <a:gd name="T62" fmla="*/ 2242282 w 1088"/>
                <a:gd name="T63" fmla="*/ 27354603 h 1090"/>
                <a:gd name="T64" fmla="*/ 2759764 w 1088"/>
                <a:gd name="T65" fmla="*/ 29598357 h 1090"/>
                <a:gd name="T66" fmla="*/ 3492794 w 1088"/>
                <a:gd name="T67" fmla="*/ 31712496 h 1090"/>
                <a:gd name="T68" fmla="*/ 4484564 w 1088"/>
                <a:gd name="T69" fmla="*/ 33740224 h 1090"/>
                <a:gd name="T70" fmla="*/ 5648898 w 1088"/>
                <a:gd name="T71" fmla="*/ 35681958 h 1090"/>
                <a:gd name="T72" fmla="*/ 7028780 w 1088"/>
                <a:gd name="T73" fmla="*/ 37494077 h 1090"/>
                <a:gd name="T74" fmla="*/ 8538032 w 1088"/>
                <a:gd name="T75" fmla="*/ 39133583 h 1090"/>
                <a:gd name="T76" fmla="*/ 10262833 w 1088"/>
                <a:gd name="T77" fmla="*/ 40600477 h 1090"/>
                <a:gd name="T78" fmla="*/ 12117211 w 1088"/>
                <a:gd name="T79" fmla="*/ 41894967 h 1090"/>
                <a:gd name="T80" fmla="*/ 14100752 w 1088"/>
                <a:gd name="T81" fmla="*/ 42973639 h 1090"/>
                <a:gd name="T82" fmla="*/ 16170471 w 1088"/>
                <a:gd name="T83" fmla="*/ 43879698 h 1090"/>
                <a:gd name="T84" fmla="*/ 18326576 w 1088"/>
                <a:gd name="T85" fmla="*/ 44526735 h 1090"/>
                <a:gd name="T86" fmla="*/ 20568858 w 1088"/>
                <a:gd name="T87" fmla="*/ 44915165 h 1090"/>
                <a:gd name="T88" fmla="*/ 22811348 w 1088"/>
                <a:gd name="T89" fmla="*/ 45130775 h 1090"/>
                <a:gd name="T90" fmla="*/ 25053630 w 1088"/>
                <a:gd name="T91" fmla="*/ 45087777 h 1090"/>
                <a:gd name="T92" fmla="*/ 27295912 w 1088"/>
                <a:gd name="T93" fmla="*/ 44785758 h 1090"/>
                <a:gd name="T94" fmla="*/ 29495209 w 1088"/>
                <a:gd name="T95" fmla="*/ 44267920 h 1090"/>
                <a:gd name="T96" fmla="*/ 31651106 w 1088"/>
                <a:gd name="T97" fmla="*/ 43534473 h 1090"/>
                <a:gd name="T98" fmla="*/ 33677840 w 1088"/>
                <a:gd name="T99" fmla="*/ 42542004 h 1090"/>
                <a:gd name="T100" fmla="*/ 35618396 w 1088"/>
                <a:gd name="T101" fmla="*/ 41377130 h 1090"/>
                <a:gd name="T102" fmla="*/ 37386389 w 1088"/>
                <a:gd name="T103" fmla="*/ 39996438 h 1090"/>
                <a:gd name="T104" fmla="*/ 39025012 w 1088"/>
                <a:gd name="T105" fmla="*/ 38443134 h 1090"/>
                <a:gd name="T106" fmla="*/ 40534264 w 1088"/>
                <a:gd name="T107" fmla="*/ 36717425 h 1090"/>
                <a:gd name="T108" fmla="*/ 41784776 w 1088"/>
                <a:gd name="T109" fmla="*/ 34862101 h 1090"/>
                <a:gd name="T110" fmla="*/ 42905917 w 1088"/>
                <a:gd name="T111" fmla="*/ 32877370 h 1090"/>
                <a:gd name="T112" fmla="*/ 43768317 w 1088"/>
                <a:gd name="T113" fmla="*/ 30806436 h 1090"/>
                <a:gd name="T114" fmla="*/ 44415169 w 1088"/>
                <a:gd name="T115" fmla="*/ 28649092 h 1090"/>
                <a:gd name="T116" fmla="*/ 44846265 w 1088"/>
                <a:gd name="T117" fmla="*/ 26405546 h 1090"/>
                <a:gd name="T118" fmla="*/ 45018828 w 1088"/>
                <a:gd name="T119" fmla="*/ 24161793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8750" name="Freeform 13"/>
            <p:cNvSpPr>
              <a:spLocks noEditPoints="1" noChangeArrowheads="1"/>
            </p:cNvSpPr>
            <p:nvPr/>
          </p:nvSpPr>
          <p:spPr bwMode="auto">
            <a:xfrm>
              <a:off x="49755" y="67108"/>
              <a:ext cx="121590" cy="107399"/>
            </a:xfrm>
            <a:custGeom>
              <a:avLst/>
              <a:gdLst>
                <a:gd name="T0" fmla="*/ 108682405 w 134"/>
                <a:gd name="T1" fmla="*/ 13254675 h 118"/>
                <a:gd name="T2" fmla="*/ 98802764 w 134"/>
                <a:gd name="T3" fmla="*/ 3313896 h 118"/>
                <a:gd name="T4" fmla="*/ 94685944 w 134"/>
                <a:gd name="T5" fmla="*/ 3313896 h 118"/>
                <a:gd name="T6" fmla="*/ 93039035 w 134"/>
                <a:gd name="T7" fmla="*/ 6626882 h 118"/>
                <a:gd name="T8" fmla="*/ 91392125 w 134"/>
                <a:gd name="T9" fmla="*/ 6626882 h 118"/>
                <a:gd name="T10" fmla="*/ 91392125 w 134"/>
                <a:gd name="T11" fmla="*/ 6626882 h 118"/>
                <a:gd name="T12" fmla="*/ 65868207 w 134"/>
                <a:gd name="T13" fmla="*/ 32307075 h 118"/>
                <a:gd name="T14" fmla="*/ 64221297 w 134"/>
                <a:gd name="T15" fmla="*/ 38934868 h 118"/>
                <a:gd name="T16" fmla="*/ 67515116 w 134"/>
                <a:gd name="T17" fmla="*/ 41419608 h 118"/>
                <a:gd name="T18" fmla="*/ 67515116 w 134"/>
                <a:gd name="T19" fmla="*/ 41419608 h 118"/>
                <a:gd name="T20" fmla="*/ 67515116 w 134"/>
                <a:gd name="T21" fmla="*/ 41419608 h 118"/>
                <a:gd name="T22" fmla="*/ 61751387 w 134"/>
                <a:gd name="T23" fmla="*/ 47218243 h 118"/>
                <a:gd name="T24" fmla="*/ 43638107 w 134"/>
                <a:gd name="T25" fmla="*/ 28994089 h 118"/>
                <a:gd name="T26" fmla="*/ 37874378 w 134"/>
                <a:gd name="T27" fmla="*/ 7455129 h 118"/>
                <a:gd name="T28" fmla="*/ 17290279 w 134"/>
                <a:gd name="T29" fmla="*/ 1656493 h 118"/>
                <a:gd name="T30" fmla="*/ 29640738 w 134"/>
                <a:gd name="T31" fmla="*/ 14082921 h 118"/>
                <a:gd name="T32" fmla="*/ 26346920 w 134"/>
                <a:gd name="T33" fmla="*/ 26508440 h 118"/>
                <a:gd name="T34" fmla="*/ 13997368 w 134"/>
                <a:gd name="T35" fmla="*/ 29822336 h 118"/>
                <a:gd name="T36" fmla="*/ 1646909 w 134"/>
                <a:gd name="T37" fmla="*/ 17395908 h 118"/>
                <a:gd name="T38" fmla="*/ 7409731 w 134"/>
                <a:gd name="T39" fmla="*/ 38105711 h 118"/>
                <a:gd name="T40" fmla="*/ 29640738 w 134"/>
                <a:gd name="T41" fmla="*/ 43905257 h 118"/>
                <a:gd name="T42" fmla="*/ 29640738 w 134"/>
                <a:gd name="T43" fmla="*/ 43905257 h 118"/>
                <a:gd name="T44" fmla="*/ 47754926 w 134"/>
                <a:gd name="T45" fmla="*/ 61301165 h 118"/>
                <a:gd name="T46" fmla="*/ 30463739 w 134"/>
                <a:gd name="T47" fmla="*/ 78697072 h 118"/>
                <a:gd name="T48" fmla="*/ 29640738 w 134"/>
                <a:gd name="T49" fmla="*/ 77868826 h 118"/>
                <a:gd name="T50" fmla="*/ 24700918 w 134"/>
                <a:gd name="T51" fmla="*/ 82010969 h 118"/>
                <a:gd name="T52" fmla="*/ 16467279 w 134"/>
                <a:gd name="T53" fmla="*/ 94436487 h 118"/>
                <a:gd name="T54" fmla="*/ 18937189 w 134"/>
                <a:gd name="T55" fmla="*/ 96093890 h 118"/>
                <a:gd name="T56" fmla="*/ 31287648 w 134"/>
                <a:gd name="T57" fmla="*/ 88637851 h 118"/>
                <a:gd name="T58" fmla="*/ 35404467 w 134"/>
                <a:gd name="T59" fmla="*/ 83667462 h 118"/>
                <a:gd name="T60" fmla="*/ 34580559 w 134"/>
                <a:gd name="T61" fmla="*/ 82839215 h 118"/>
                <a:gd name="T62" fmla="*/ 51047837 w 134"/>
                <a:gd name="T63" fmla="*/ 65443308 h 118"/>
                <a:gd name="T64" fmla="*/ 80688576 w 134"/>
                <a:gd name="T65" fmla="*/ 94436487 h 118"/>
                <a:gd name="T66" fmla="*/ 87275306 w 134"/>
                <a:gd name="T67" fmla="*/ 97750383 h 118"/>
                <a:gd name="T68" fmla="*/ 94685944 w 134"/>
                <a:gd name="T69" fmla="*/ 94436487 h 118"/>
                <a:gd name="T70" fmla="*/ 94685944 w 134"/>
                <a:gd name="T71" fmla="*/ 80354476 h 118"/>
                <a:gd name="T72" fmla="*/ 65868207 w 134"/>
                <a:gd name="T73" fmla="*/ 51360386 h 118"/>
                <a:gd name="T74" fmla="*/ 71631936 w 134"/>
                <a:gd name="T75" fmla="*/ 45561750 h 118"/>
                <a:gd name="T76" fmla="*/ 74101846 w 134"/>
                <a:gd name="T77" fmla="*/ 48046490 h 118"/>
                <a:gd name="T78" fmla="*/ 79865575 w 134"/>
                <a:gd name="T79" fmla="*/ 46389997 h 118"/>
                <a:gd name="T80" fmla="*/ 104565585 w 134"/>
                <a:gd name="T81" fmla="*/ 21538050 h 118"/>
                <a:gd name="T82" fmla="*/ 105389494 w 134"/>
                <a:gd name="T83" fmla="*/ 20709804 h 118"/>
                <a:gd name="T84" fmla="*/ 105389494 w 134"/>
                <a:gd name="T85" fmla="*/ 20709804 h 118"/>
                <a:gd name="T86" fmla="*/ 106212495 w 134"/>
                <a:gd name="T87" fmla="*/ 19053311 h 118"/>
                <a:gd name="T88" fmla="*/ 108682405 w 134"/>
                <a:gd name="T89" fmla="*/ 18225064 h 118"/>
                <a:gd name="T90" fmla="*/ 108682405 w 134"/>
                <a:gd name="T91" fmla="*/ 13254675 h 118"/>
                <a:gd name="T92" fmla="*/ 88922215 w 134"/>
                <a:gd name="T93" fmla="*/ 85324865 h 118"/>
                <a:gd name="T94" fmla="*/ 92215126 w 134"/>
                <a:gd name="T95" fmla="*/ 89466097 h 118"/>
                <a:gd name="T96" fmla="*/ 88922215 w 134"/>
                <a:gd name="T97" fmla="*/ 92779994 h 118"/>
                <a:gd name="T98" fmla="*/ 84805395 w 134"/>
                <a:gd name="T99" fmla="*/ 89466097 h 118"/>
                <a:gd name="T100" fmla="*/ 88922215 w 134"/>
                <a:gd name="T101" fmla="*/ 85324865 h 118"/>
                <a:gd name="T102" fmla="*/ 74101846 w 134"/>
                <a:gd name="T103" fmla="*/ 33964479 h 118"/>
                <a:gd name="T104" fmla="*/ 72454937 w 134"/>
                <a:gd name="T105" fmla="*/ 32307075 h 118"/>
                <a:gd name="T106" fmla="*/ 91392125 w 134"/>
                <a:gd name="T107" fmla="*/ 13254675 h 118"/>
                <a:gd name="T108" fmla="*/ 93039035 w 134"/>
                <a:gd name="T109" fmla="*/ 14911168 h 118"/>
                <a:gd name="T110" fmla="*/ 74101846 w 134"/>
                <a:gd name="T111" fmla="*/ 33964479 h 118"/>
                <a:gd name="T112" fmla="*/ 80688576 w 134"/>
                <a:gd name="T113" fmla="*/ 39763115 h 118"/>
                <a:gd name="T114" fmla="*/ 79041666 w 134"/>
                <a:gd name="T115" fmla="*/ 38105711 h 118"/>
                <a:gd name="T116" fmla="*/ 97155854 w 134"/>
                <a:gd name="T117" fmla="*/ 19053311 h 118"/>
                <a:gd name="T118" fmla="*/ 98802764 w 134"/>
                <a:gd name="T119" fmla="*/ 20709804 h 118"/>
                <a:gd name="T120" fmla="*/ 80688576 w 134"/>
                <a:gd name="T121" fmla="*/ 39763115 h 11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4"/>
                <a:gd name="T184" fmla="*/ 0 h 118"/>
                <a:gd name="T185" fmla="*/ 134 w 134"/>
                <a:gd name="T186" fmla="*/ 118 h 11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4" h="118">
                  <a:moveTo>
                    <a:pt x="132" y="16"/>
                  </a:moveTo>
                  <a:cubicBezTo>
                    <a:pt x="120" y="4"/>
                    <a:pt x="120" y="4"/>
                    <a:pt x="120" y="4"/>
                  </a:cubicBezTo>
                  <a:cubicBezTo>
                    <a:pt x="119" y="2"/>
                    <a:pt x="116" y="2"/>
                    <a:pt x="115" y="4"/>
                  </a:cubicBezTo>
                  <a:cubicBezTo>
                    <a:pt x="114" y="5"/>
                    <a:pt x="113" y="6"/>
                    <a:pt x="113" y="8"/>
                  </a:cubicBezTo>
                  <a:cubicBezTo>
                    <a:pt x="113" y="8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1" y="42"/>
                    <a:pt x="80" y="44"/>
                    <a:pt x="78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6" y="26"/>
                    <a:pt x="53" y="16"/>
                    <a:pt x="46" y="9"/>
                  </a:cubicBezTo>
                  <a:cubicBezTo>
                    <a:pt x="39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39"/>
                    <a:pt x="9" y="46"/>
                  </a:cubicBezTo>
                  <a:cubicBezTo>
                    <a:pt x="16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3" y="118"/>
                    <a:pt x="106" y="118"/>
                  </a:cubicBezTo>
                  <a:cubicBezTo>
                    <a:pt x="110" y="118"/>
                    <a:pt x="113" y="117"/>
                    <a:pt x="115" y="114"/>
                  </a:cubicBezTo>
                  <a:cubicBezTo>
                    <a:pt x="120" y="110"/>
                    <a:pt x="120" y="102"/>
                    <a:pt x="115" y="97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7" y="56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9" y="24"/>
                    <a:pt x="129" y="23"/>
                  </a:cubicBezTo>
                  <a:cubicBezTo>
                    <a:pt x="130" y="23"/>
                    <a:pt x="131" y="23"/>
                    <a:pt x="132" y="22"/>
                  </a:cubicBezTo>
                  <a:cubicBezTo>
                    <a:pt x="134" y="20"/>
                    <a:pt x="134" y="17"/>
                    <a:pt x="132" y="16"/>
                  </a:cubicBezTo>
                  <a:close/>
                  <a:moveTo>
                    <a:pt x="108" y="103"/>
                  </a:moveTo>
                  <a:cubicBezTo>
                    <a:pt x="110" y="103"/>
                    <a:pt x="112" y="105"/>
                    <a:pt x="112" y="108"/>
                  </a:cubicBezTo>
                  <a:cubicBezTo>
                    <a:pt x="112" y="110"/>
                    <a:pt x="110" y="112"/>
                    <a:pt x="108" y="112"/>
                  </a:cubicBezTo>
                  <a:cubicBezTo>
                    <a:pt x="105" y="112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0" y="41"/>
                  </a:moveTo>
                  <a:cubicBezTo>
                    <a:pt x="88" y="39"/>
                    <a:pt x="88" y="39"/>
                    <a:pt x="88" y="39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0" y="41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0" y="25"/>
                    <a:pt x="120" y="25"/>
                    <a:pt x="120" y="25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29779" name="组合 20"/>
          <p:cNvGrpSpPr>
            <a:grpSpLocks/>
          </p:cNvGrpSpPr>
          <p:nvPr/>
        </p:nvGrpSpPr>
        <p:grpSpPr bwMode="auto">
          <a:xfrm>
            <a:off x="5644416" y="3757614"/>
            <a:ext cx="301586" cy="301625"/>
            <a:chOff x="0" y="0"/>
            <a:chExt cx="225931" cy="226411"/>
          </a:xfrm>
        </p:grpSpPr>
        <p:sp>
          <p:nvSpPr>
            <p:cNvPr id="28745" name="Freeform 17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44975636 w 1088"/>
                <a:gd name="T1" fmla="*/ 21875041 h 1090"/>
                <a:gd name="T2" fmla="*/ 44673910 w 1088"/>
                <a:gd name="T3" fmla="*/ 19631495 h 1090"/>
                <a:gd name="T4" fmla="*/ 44156428 w 1088"/>
                <a:gd name="T5" fmla="*/ 17430947 h 1090"/>
                <a:gd name="T6" fmla="*/ 43423398 w 1088"/>
                <a:gd name="T7" fmla="*/ 15316808 h 1090"/>
                <a:gd name="T8" fmla="*/ 42431628 w 1088"/>
                <a:gd name="T9" fmla="*/ 13245874 h 1090"/>
                <a:gd name="T10" fmla="*/ 41267294 w 1088"/>
                <a:gd name="T11" fmla="*/ 11347345 h 1090"/>
                <a:gd name="T12" fmla="*/ 39887412 w 1088"/>
                <a:gd name="T13" fmla="*/ 9535227 h 1090"/>
                <a:gd name="T14" fmla="*/ 38378160 w 1088"/>
                <a:gd name="T15" fmla="*/ 7895720 h 1090"/>
                <a:gd name="T16" fmla="*/ 36653359 w 1088"/>
                <a:gd name="T17" fmla="*/ 6428826 h 1090"/>
                <a:gd name="T18" fmla="*/ 34798981 w 1088"/>
                <a:gd name="T19" fmla="*/ 5134337 h 1090"/>
                <a:gd name="T20" fmla="*/ 32815439 w 1088"/>
                <a:gd name="T21" fmla="*/ 4012668 h 1090"/>
                <a:gd name="T22" fmla="*/ 30745720 w 1088"/>
                <a:gd name="T23" fmla="*/ 3149605 h 1090"/>
                <a:gd name="T24" fmla="*/ 28589616 w 1088"/>
                <a:gd name="T25" fmla="*/ 2502569 h 1090"/>
                <a:gd name="T26" fmla="*/ 26347334 w 1088"/>
                <a:gd name="T27" fmla="*/ 2070934 h 1090"/>
                <a:gd name="T28" fmla="*/ 24104844 w 1088"/>
                <a:gd name="T29" fmla="*/ 1898529 h 1090"/>
                <a:gd name="T30" fmla="*/ 21862562 w 1088"/>
                <a:gd name="T31" fmla="*/ 1941526 h 1090"/>
                <a:gd name="T32" fmla="*/ 19620280 w 1088"/>
                <a:gd name="T33" fmla="*/ 2243546 h 1090"/>
                <a:gd name="T34" fmla="*/ 17420983 w 1088"/>
                <a:gd name="T35" fmla="*/ 2761383 h 1090"/>
                <a:gd name="T36" fmla="*/ 15265086 w 1088"/>
                <a:gd name="T37" fmla="*/ 3494830 h 1090"/>
                <a:gd name="T38" fmla="*/ 13238352 w 1088"/>
                <a:gd name="T39" fmla="*/ 4487300 h 1090"/>
                <a:gd name="T40" fmla="*/ 11297796 w 1088"/>
                <a:gd name="T41" fmla="*/ 5652174 h 1090"/>
                <a:gd name="T42" fmla="*/ 9529803 w 1088"/>
                <a:gd name="T43" fmla="*/ 7032866 h 1090"/>
                <a:gd name="T44" fmla="*/ 7848195 w 1088"/>
                <a:gd name="T45" fmla="*/ 8586170 h 1090"/>
                <a:gd name="T46" fmla="*/ 6381928 w 1088"/>
                <a:gd name="T47" fmla="*/ 10268881 h 1090"/>
                <a:gd name="T48" fmla="*/ 5088431 w 1088"/>
                <a:gd name="T49" fmla="*/ 12167203 h 1090"/>
                <a:gd name="T50" fmla="*/ 4010275 w 1088"/>
                <a:gd name="T51" fmla="*/ 14151934 h 1090"/>
                <a:gd name="T52" fmla="*/ 3147875 w 1088"/>
                <a:gd name="T53" fmla="*/ 16222867 h 1090"/>
                <a:gd name="T54" fmla="*/ 2501023 w 1088"/>
                <a:gd name="T55" fmla="*/ 18380211 h 1090"/>
                <a:gd name="T56" fmla="*/ 2069927 w 1088"/>
                <a:gd name="T57" fmla="*/ 20623757 h 1090"/>
                <a:gd name="T58" fmla="*/ 1897364 w 1088"/>
                <a:gd name="T59" fmla="*/ 22867511 h 1090"/>
                <a:gd name="T60" fmla="*/ 1940556 w 1088"/>
                <a:gd name="T61" fmla="*/ 25111057 h 1090"/>
                <a:gd name="T62" fmla="*/ 2242282 w 1088"/>
                <a:gd name="T63" fmla="*/ 27354603 h 1090"/>
                <a:gd name="T64" fmla="*/ 2759764 w 1088"/>
                <a:gd name="T65" fmla="*/ 29598357 h 1090"/>
                <a:gd name="T66" fmla="*/ 3492794 w 1088"/>
                <a:gd name="T67" fmla="*/ 31712496 h 1090"/>
                <a:gd name="T68" fmla="*/ 4484564 w 1088"/>
                <a:gd name="T69" fmla="*/ 33740224 h 1090"/>
                <a:gd name="T70" fmla="*/ 5648898 w 1088"/>
                <a:gd name="T71" fmla="*/ 35681958 h 1090"/>
                <a:gd name="T72" fmla="*/ 7028780 w 1088"/>
                <a:gd name="T73" fmla="*/ 37494077 h 1090"/>
                <a:gd name="T74" fmla="*/ 8538032 w 1088"/>
                <a:gd name="T75" fmla="*/ 39133583 h 1090"/>
                <a:gd name="T76" fmla="*/ 10262833 w 1088"/>
                <a:gd name="T77" fmla="*/ 40600477 h 1090"/>
                <a:gd name="T78" fmla="*/ 12117211 w 1088"/>
                <a:gd name="T79" fmla="*/ 41894967 h 1090"/>
                <a:gd name="T80" fmla="*/ 14100752 w 1088"/>
                <a:gd name="T81" fmla="*/ 42973639 h 1090"/>
                <a:gd name="T82" fmla="*/ 16170471 w 1088"/>
                <a:gd name="T83" fmla="*/ 43879698 h 1090"/>
                <a:gd name="T84" fmla="*/ 18326576 w 1088"/>
                <a:gd name="T85" fmla="*/ 44526735 h 1090"/>
                <a:gd name="T86" fmla="*/ 20568858 w 1088"/>
                <a:gd name="T87" fmla="*/ 44915165 h 1090"/>
                <a:gd name="T88" fmla="*/ 22811348 w 1088"/>
                <a:gd name="T89" fmla="*/ 45130775 h 1090"/>
                <a:gd name="T90" fmla="*/ 25053630 w 1088"/>
                <a:gd name="T91" fmla="*/ 45087777 h 1090"/>
                <a:gd name="T92" fmla="*/ 27295912 w 1088"/>
                <a:gd name="T93" fmla="*/ 44785758 h 1090"/>
                <a:gd name="T94" fmla="*/ 29495209 w 1088"/>
                <a:gd name="T95" fmla="*/ 44267920 h 1090"/>
                <a:gd name="T96" fmla="*/ 31651106 w 1088"/>
                <a:gd name="T97" fmla="*/ 43534473 h 1090"/>
                <a:gd name="T98" fmla="*/ 33677840 w 1088"/>
                <a:gd name="T99" fmla="*/ 42542004 h 1090"/>
                <a:gd name="T100" fmla="*/ 35618396 w 1088"/>
                <a:gd name="T101" fmla="*/ 41377130 h 1090"/>
                <a:gd name="T102" fmla="*/ 37386389 w 1088"/>
                <a:gd name="T103" fmla="*/ 39996438 h 1090"/>
                <a:gd name="T104" fmla="*/ 39025012 w 1088"/>
                <a:gd name="T105" fmla="*/ 38443134 h 1090"/>
                <a:gd name="T106" fmla="*/ 40534264 w 1088"/>
                <a:gd name="T107" fmla="*/ 36717425 h 1090"/>
                <a:gd name="T108" fmla="*/ 41784776 w 1088"/>
                <a:gd name="T109" fmla="*/ 34862101 h 1090"/>
                <a:gd name="T110" fmla="*/ 42905917 w 1088"/>
                <a:gd name="T111" fmla="*/ 32877370 h 1090"/>
                <a:gd name="T112" fmla="*/ 43768317 w 1088"/>
                <a:gd name="T113" fmla="*/ 30806436 h 1090"/>
                <a:gd name="T114" fmla="*/ 44415169 w 1088"/>
                <a:gd name="T115" fmla="*/ 28649092 h 1090"/>
                <a:gd name="T116" fmla="*/ 44846265 w 1088"/>
                <a:gd name="T117" fmla="*/ 26405546 h 1090"/>
                <a:gd name="T118" fmla="*/ 45018828 w 1088"/>
                <a:gd name="T119" fmla="*/ 24161793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28746" name="Group 89"/>
            <p:cNvGrpSpPr>
              <a:grpSpLocks/>
            </p:cNvGrpSpPr>
            <p:nvPr/>
          </p:nvGrpSpPr>
          <p:grpSpPr bwMode="auto">
            <a:xfrm flipH="1">
              <a:off x="62876" y="75662"/>
              <a:ext cx="100179" cy="71606"/>
              <a:chOff x="0" y="0"/>
              <a:chExt cx="461963" cy="330201"/>
            </a:xfrm>
          </p:grpSpPr>
          <p:sp>
            <p:nvSpPr>
              <p:cNvPr id="28747" name="Freeform 13"/>
              <p:cNvSpPr>
                <a:spLocks noChangeArrowheads="1"/>
              </p:cNvSpPr>
              <p:nvPr/>
            </p:nvSpPr>
            <p:spPr bwMode="auto">
              <a:xfrm>
                <a:off x="0" y="61913"/>
                <a:ext cx="461963" cy="268288"/>
              </a:xfrm>
              <a:custGeom>
                <a:avLst/>
                <a:gdLst>
                  <a:gd name="T0" fmla="*/ 0 w 291"/>
                  <a:gd name="T1" fmla="*/ 0 h 169"/>
                  <a:gd name="T2" fmla="*/ 0 w 291"/>
                  <a:gd name="T3" fmla="*/ 425907994 h 169"/>
                  <a:gd name="T4" fmla="*/ 733367056 w 291"/>
                  <a:gd name="T5" fmla="*/ 425907994 h 169"/>
                  <a:gd name="T6" fmla="*/ 733367056 w 291"/>
                  <a:gd name="T7" fmla="*/ 0 h 169"/>
                  <a:gd name="T8" fmla="*/ 367943211 w 291"/>
                  <a:gd name="T9" fmla="*/ 264617693 h 169"/>
                  <a:gd name="T10" fmla="*/ 0 w 291"/>
                  <a:gd name="T11" fmla="*/ 0 h 1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1"/>
                  <a:gd name="T19" fmla="*/ 0 h 169"/>
                  <a:gd name="T20" fmla="*/ 291 w 291"/>
                  <a:gd name="T21" fmla="*/ 169 h 1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1" h="169">
                    <a:moveTo>
                      <a:pt x="0" y="0"/>
                    </a:moveTo>
                    <a:lnTo>
                      <a:pt x="0" y="169"/>
                    </a:lnTo>
                    <a:lnTo>
                      <a:pt x="291" y="169"/>
                    </a:lnTo>
                    <a:lnTo>
                      <a:pt x="291" y="0"/>
                    </a:lnTo>
                    <a:lnTo>
                      <a:pt x="146" y="1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8748" name="Freeform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61963" cy="192088"/>
              </a:xfrm>
              <a:custGeom>
                <a:avLst/>
                <a:gdLst>
                  <a:gd name="T0" fmla="*/ 733367056 w 291"/>
                  <a:gd name="T1" fmla="*/ 42843562 h 121"/>
                  <a:gd name="T2" fmla="*/ 733367056 w 291"/>
                  <a:gd name="T3" fmla="*/ 0 h 121"/>
                  <a:gd name="T4" fmla="*/ 0 w 291"/>
                  <a:gd name="T5" fmla="*/ 0 h 121"/>
                  <a:gd name="T6" fmla="*/ 0 w 291"/>
                  <a:gd name="T7" fmla="*/ 42843562 h 121"/>
                  <a:gd name="T8" fmla="*/ 367943211 w 291"/>
                  <a:gd name="T9" fmla="*/ 304940494 h 121"/>
                  <a:gd name="T10" fmla="*/ 733367056 w 291"/>
                  <a:gd name="T11" fmla="*/ 42843562 h 1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1"/>
                  <a:gd name="T19" fmla="*/ 0 h 121"/>
                  <a:gd name="T20" fmla="*/ 291 w 291"/>
                  <a:gd name="T21" fmla="*/ 121 h 12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1" h="121">
                    <a:moveTo>
                      <a:pt x="291" y="17"/>
                    </a:moveTo>
                    <a:lnTo>
                      <a:pt x="291" y="0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146" y="121"/>
                    </a:lnTo>
                    <a:lnTo>
                      <a:pt x="291" y="17"/>
                    </a:lnTo>
                    <a:close/>
                  </a:path>
                </a:pathLst>
              </a:cu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29784" name="组合 18"/>
          <p:cNvGrpSpPr>
            <a:grpSpLocks/>
          </p:cNvGrpSpPr>
          <p:nvPr/>
        </p:nvGrpSpPr>
        <p:grpSpPr bwMode="auto">
          <a:xfrm>
            <a:off x="7031710" y="2082801"/>
            <a:ext cx="299999" cy="301625"/>
            <a:chOff x="0" y="0"/>
            <a:chExt cx="225931" cy="226411"/>
          </a:xfrm>
        </p:grpSpPr>
        <p:sp>
          <p:nvSpPr>
            <p:cNvPr id="28740" name="Freeform 14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44975636 w 1088"/>
                <a:gd name="T1" fmla="*/ 21875041 h 1090"/>
                <a:gd name="T2" fmla="*/ 44673910 w 1088"/>
                <a:gd name="T3" fmla="*/ 19631495 h 1090"/>
                <a:gd name="T4" fmla="*/ 44156428 w 1088"/>
                <a:gd name="T5" fmla="*/ 17430947 h 1090"/>
                <a:gd name="T6" fmla="*/ 43423398 w 1088"/>
                <a:gd name="T7" fmla="*/ 15316808 h 1090"/>
                <a:gd name="T8" fmla="*/ 42431628 w 1088"/>
                <a:gd name="T9" fmla="*/ 13245874 h 1090"/>
                <a:gd name="T10" fmla="*/ 41267294 w 1088"/>
                <a:gd name="T11" fmla="*/ 11347345 h 1090"/>
                <a:gd name="T12" fmla="*/ 39887412 w 1088"/>
                <a:gd name="T13" fmla="*/ 9535227 h 1090"/>
                <a:gd name="T14" fmla="*/ 38378160 w 1088"/>
                <a:gd name="T15" fmla="*/ 7895720 h 1090"/>
                <a:gd name="T16" fmla="*/ 36653359 w 1088"/>
                <a:gd name="T17" fmla="*/ 6428826 h 1090"/>
                <a:gd name="T18" fmla="*/ 34798981 w 1088"/>
                <a:gd name="T19" fmla="*/ 5134337 h 1090"/>
                <a:gd name="T20" fmla="*/ 32815439 w 1088"/>
                <a:gd name="T21" fmla="*/ 4012668 h 1090"/>
                <a:gd name="T22" fmla="*/ 30745720 w 1088"/>
                <a:gd name="T23" fmla="*/ 3149605 h 1090"/>
                <a:gd name="T24" fmla="*/ 28589616 w 1088"/>
                <a:gd name="T25" fmla="*/ 2502569 h 1090"/>
                <a:gd name="T26" fmla="*/ 26347334 w 1088"/>
                <a:gd name="T27" fmla="*/ 2070934 h 1090"/>
                <a:gd name="T28" fmla="*/ 24104844 w 1088"/>
                <a:gd name="T29" fmla="*/ 1898529 h 1090"/>
                <a:gd name="T30" fmla="*/ 21862562 w 1088"/>
                <a:gd name="T31" fmla="*/ 1941526 h 1090"/>
                <a:gd name="T32" fmla="*/ 19620280 w 1088"/>
                <a:gd name="T33" fmla="*/ 2243546 h 1090"/>
                <a:gd name="T34" fmla="*/ 17420983 w 1088"/>
                <a:gd name="T35" fmla="*/ 2761383 h 1090"/>
                <a:gd name="T36" fmla="*/ 15265086 w 1088"/>
                <a:gd name="T37" fmla="*/ 3494830 h 1090"/>
                <a:gd name="T38" fmla="*/ 13238352 w 1088"/>
                <a:gd name="T39" fmla="*/ 4487300 h 1090"/>
                <a:gd name="T40" fmla="*/ 11297796 w 1088"/>
                <a:gd name="T41" fmla="*/ 5652174 h 1090"/>
                <a:gd name="T42" fmla="*/ 9529803 w 1088"/>
                <a:gd name="T43" fmla="*/ 7032866 h 1090"/>
                <a:gd name="T44" fmla="*/ 7848195 w 1088"/>
                <a:gd name="T45" fmla="*/ 8586170 h 1090"/>
                <a:gd name="T46" fmla="*/ 6381928 w 1088"/>
                <a:gd name="T47" fmla="*/ 10268881 h 1090"/>
                <a:gd name="T48" fmla="*/ 5088431 w 1088"/>
                <a:gd name="T49" fmla="*/ 12167203 h 1090"/>
                <a:gd name="T50" fmla="*/ 4010275 w 1088"/>
                <a:gd name="T51" fmla="*/ 14151934 h 1090"/>
                <a:gd name="T52" fmla="*/ 3147875 w 1088"/>
                <a:gd name="T53" fmla="*/ 16222867 h 1090"/>
                <a:gd name="T54" fmla="*/ 2501023 w 1088"/>
                <a:gd name="T55" fmla="*/ 18380211 h 1090"/>
                <a:gd name="T56" fmla="*/ 2069927 w 1088"/>
                <a:gd name="T57" fmla="*/ 20623757 h 1090"/>
                <a:gd name="T58" fmla="*/ 1897364 w 1088"/>
                <a:gd name="T59" fmla="*/ 22867511 h 1090"/>
                <a:gd name="T60" fmla="*/ 1940556 w 1088"/>
                <a:gd name="T61" fmla="*/ 25111057 h 1090"/>
                <a:gd name="T62" fmla="*/ 2242282 w 1088"/>
                <a:gd name="T63" fmla="*/ 27354603 h 1090"/>
                <a:gd name="T64" fmla="*/ 2759764 w 1088"/>
                <a:gd name="T65" fmla="*/ 29598357 h 1090"/>
                <a:gd name="T66" fmla="*/ 3492794 w 1088"/>
                <a:gd name="T67" fmla="*/ 31712496 h 1090"/>
                <a:gd name="T68" fmla="*/ 4484564 w 1088"/>
                <a:gd name="T69" fmla="*/ 33740224 h 1090"/>
                <a:gd name="T70" fmla="*/ 5648898 w 1088"/>
                <a:gd name="T71" fmla="*/ 35681958 h 1090"/>
                <a:gd name="T72" fmla="*/ 7028780 w 1088"/>
                <a:gd name="T73" fmla="*/ 37494077 h 1090"/>
                <a:gd name="T74" fmla="*/ 8538032 w 1088"/>
                <a:gd name="T75" fmla="*/ 39133583 h 1090"/>
                <a:gd name="T76" fmla="*/ 10262833 w 1088"/>
                <a:gd name="T77" fmla="*/ 40600477 h 1090"/>
                <a:gd name="T78" fmla="*/ 12117211 w 1088"/>
                <a:gd name="T79" fmla="*/ 41894967 h 1090"/>
                <a:gd name="T80" fmla="*/ 14100752 w 1088"/>
                <a:gd name="T81" fmla="*/ 42973639 h 1090"/>
                <a:gd name="T82" fmla="*/ 16170471 w 1088"/>
                <a:gd name="T83" fmla="*/ 43879698 h 1090"/>
                <a:gd name="T84" fmla="*/ 18326576 w 1088"/>
                <a:gd name="T85" fmla="*/ 44526735 h 1090"/>
                <a:gd name="T86" fmla="*/ 20568858 w 1088"/>
                <a:gd name="T87" fmla="*/ 44915165 h 1090"/>
                <a:gd name="T88" fmla="*/ 22811348 w 1088"/>
                <a:gd name="T89" fmla="*/ 45130775 h 1090"/>
                <a:gd name="T90" fmla="*/ 25053630 w 1088"/>
                <a:gd name="T91" fmla="*/ 45087777 h 1090"/>
                <a:gd name="T92" fmla="*/ 27295912 w 1088"/>
                <a:gd name="T93" fmla="*/ 44785758 h 1090"/>
                <a:gd name="T94" fmla="*/ 29495209 w 1088"/>
                <a:gd name="T95" fmla="*/ 44267920 h 1090"/>
                <a:gd name="T96" fmla="*/ 31651106 w 1088"/>
                <a:gd name="T97" fmla="*/ 43534473 h 1090"/>
                <a:gd name="T98" fmla="*/ 33677840 w 1088"/>
                <a:gd name="T99" fmla="*/ 42542004 h 1090"/>
                <a:gd name="T100" fmla="*/ 35618396 w 1088"/>
                <a:gd name="T101" fmla="*/ 41377130 h 1090"/>
                <a:gd name="T102" fmla="*/ 37386389 w 1088"/>
                <a:gd name="T103" fmla="*/ 39996438 h 1090"/>
                <a:gd name="T104" fmla="*/ 39025012 w 1088"/>
                <a:gd name="T105" fmla="*/ 38443134 h 1090"/>
                <a:gd name="T106" fmla="*/ 40534264 w 1088"/>
                <a:gd name="T107" fmla="*/ 36717425 h 1090"/>
                <a:gd name="T108" fmla="*/ 41784776 w 1088"/>
                <a:gd name="T109" fmla="*/ 34862101 h 1090"/>
                <a:gd name="T110" fmla="*/ 42905917 w 1088"/>
                <a:gd name="T111" fmla="*/ 32877370 h 1090"/>
                <a:gd name="T112" fmla="*/ 43768317 w 1088"/>
                <a:gd name="T113" fmla="*/ 30806436 h 1090"/>
                <a:gd name="T114" fmla="*/ 44415169 w 1088"/>
                <a:gd name="T115" fmla="*/ 28649092 h 1090"/>
                <a:gd name="T116" fmla="*/ 44846265 w 1088"/>
                <a:gd name="T117" fmla="*/ 26405546 h 1090"/>
                <a:gd name="T118" fmla="*/ 45018828 w 1088"/>
                <a:gd name="T119" fmla="*/ 24161793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28741" name="Group 92"/>
            <p:cNvGrpSpPr>
              <a:grpSpLocks/>
            </p:cNvGrpSpPr>
            <p:nvPr/>
          </p:nvGrpSpPr>
          <p:grpSpPr bwMode="auto">
            <a:xfrm>
              <a:off x="49675" y="70588"/>
              <a:ext cx="136835" cy="85234"/>
              <a:chOff x="0" y="0"/>
              <a:chExt cx="471488" cy="293688"/>
            </a:xfrm>
          </p:grpSpPr>
          <p:sp>
            <p:nvSpPr>
              <p:cNvPr id="28742" name="Freeform 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71488" cy="293688"/>
              </a:xfrm>
              <a:custGeom>
                <a:avLst/>
                <a:gdLst>
                  <a:gd name="T0" fmla="*/ 1607679782 w 125"/>
                  <a:gd name="T1" fmla="*/ 255184750 h 78"/>
                  <a:gd name="T2" fmla="*/ 1607679782 w 125"/>
                  <a:gd name="T3" fmla="*/ 0 h 78"/>
                  <a:gd name="T4" fmla="*/ 0 w 125"/>
                  <a:gd name="T5" fmla="*/ 0 h 78"/>
                  <a:gd name="T6" fmla="*/ 0 w 125"/>
                  <a:gd name="T7" fmla="*/ 1105803094 h 78"/>
                  <a:gd name="T8" fmla="*/ 1607679782 w 125"/>
                  <a:gd name="T9" fmla="*/ 1105803094 h 78"/>
                  <a:gd name="T10" fmla="*/ 1607679782 w 125"/>
                  <a:gd name="T11" fmla="*/ 850618344 h 78"/>
                  <a:gd name="T12" fmla="*/ 1778407473 w 125"/>
                  <a:gd name="T13" fmla="*/ 765554250 h 78"/>
                  <a:gd name="T14" fmla="*/ 1778407473 w 125"/>
                  <a:gd name="T15" fmla="*/ 368601031 h 78"/>
                  <a:gd name="T16" fmla="*/ 1607679782 w 125"/>
                  <a:gd name="T17" fmla="*/ 255184750 h 78"/>
                  <a:gd name="T18" fmla="*/ 1479634957 w 125"/>
                  <a:gd name="T19" fmla="*/ 978210719 h 78"/>
                  <a:gd name="T20" fmla="*/ 142272447 w 125"/>
                  <a:gd name="T21" fmla="*/ 978210719 h 78"/>
                  <a:gd name="T22" fmla="*/ 142272447 w 125"/>
                  <a:gd name="T23" fmla="*/ 141768469 h 78"/>
                  <a:gd name="T24" fmla="*/ 1479634957 w 125"/>
                  <a:gd name="T25" fmla="*/ 141768469 h 78"/>
                  <a:gd name="T26" fmla="*/ 1479634957 w 125"/>
                  <a:gd name="T27" fmla="*/ 978210719 h 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5"/>
                  <a:gd name="T43" fmla="*/ 0 h 78"/>
                  <a:gd name="T44" fmla="*/ 125 w 125"/>
                  <a:gd name="T45" fmla="*/ 78 h 7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28743" name="Rectangle 9"/>
              <p:cNvSpPr>
                <a:spLocks noChangeArrowheads="1"/>
              </p:cNvSpPr>
              <p:nvPr/>
            </p:nvSpPr>
            <p:spPr bwMode="auto">
              <a:xfrm>
                <a:off x="63500" y="63500"/>
                <a:ext cx="90488" cy="166688"/>
              </a:xfrm>
              <a:prstGeom prst="rect">
                <a:avLst/>
              </a:pr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25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8744" name="Rectangle 10"/>
              <p:cNvSpPr>
                <a:spLocks noChangeArrowheads="1"/>
              </p:cNvSpPr>
              <p:nvPr/>
            </p:nvSpPr>
            <p:spPr bwMode="auto">
              <a:xfrm>
                <a:off x="169862" y="63500"/>
                <a:ext cx="85725" cy="166688"/>
              </a:xfrm>
              <a:prstGeom prst="rect">
                <a:avLst/>
              </a:prstGeom>
              <a:solidFill>
                <a:srgbClr val="F2F2F2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25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29790" name="组合 15"/>
          <p:cNvGrpSpPr>
            <a:grpSpLocks/>
          </p:cNvGrpSpPr>
          <p:nvPr/>
        </p:nvGrpSpPr>
        <p:grpSpPr bwMode="auto">
          <a:xfrm>
            <a:off x="5365052" y="1720851"/>
            <a:ext cx="301586" cy="301625"/>
            <a:chOff x="0" y="0"/>
            <a:chExt cx="225931" cy="226411"/>
          </a:xfrm>
        </p:grpSpPr>
        <p:sp>
          <p:nvSpPr>
            <p:cNvPr id="28738" name="Freeform 16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44975636 w 1088"/>
                <a:gd name="T1" fmla="*/ 21875041 h 1090"/>
                <a:gd name="T2" fmla="*/ 44673910 w 1088"/>
                <a:gd name="T3" fmla="*/ 19631495 h 1090"/>
                <a:gd name="T4" fmla="*/ 44156428 w 1088"/>
                <a:gd name="T5" fmla="*/ 17430947 h 1090"/>
                <a:gd name="T6" fmla="*/ 43423398 w 1088"/>
                <a:gd name="T7" fmla="*/ 15316808 h 1090"/>
                <a:gd name="T8" fmla="*/ 42431628 w 1088"/>
                <a:gd name="T9" fmla="*/ 13245874 h 1090"/>
                <a:gd name="T10" fmla="*/ 41267294 w 1088"/>
                <a:gd name="T11" fmla="*/ 11347345 h 1090"/>
                <a:gd name="T12" fmla="*/ 39887412 w 1088"/>
                <a:gd name="T13" fmla="*/ 9535227 h 1090"/>
                <a:gd name="T14" fmla="*/ 38378160 w 1088"/>
                <a:gd name="T15" fmla="*/ 7895720 h 1090"/>
                <a:gd name="T16" fmla="*/ 36653359 w 1088"/>
                <a:gd name="T17" fmla="*/ 6428826 h 1090"/>
                <a:gd name="T18" fmla="*/ 34798981 w 1088"/>
                <a:gd name="T19" fmla="*/ 5134337 h 1090"/>
                <a:gd name="T20" fmla="*/ 32815439 w 1088"/>
                <a:gd name="T21" fmla="*/ 4012668 h 1090"/>
                <a:gd name="T22" fmla="*/ 30745720 w 1088"/>
                <a:gd name="T23" fmla="*/ 3149605 h 1090"/>
                <a:gd name="T24" fmla="*/ 28589616 w 1088"/>
                <a:gd name="T25" fmla="*/ 2502569 h 1090"/>
                <a:gd name="T26" fmla="*/ 26347334 w 1088"/>
                <a:gd name="T27" fmla="*/ 2070934 h 1090"/>
                <a:gd name="T28" fmla="*/ 24104844 w 1088"/>
                <a:gd name="T29" fmla="*/ 1898529 h 1090"/>
                <a:gd name="T30" fmla="*/ 21862562 w 1088"/>
                <a:gd name="T31" fmla="*/ 1941526 h 1090"/>
                <a:gd name="T32" fmla="*/ 19620280 w 1088"/>
                <a:gd name="T33" fmla="*/ 2243546 h 1090"/>
                <a:gd name="T34" fmla="*/ 17420983 w 1088"/>
                <a:gd name="T35" fmla="*/ 2761383 h 1090"/>
                <a:gd name="T36" fmla="*/ 15265086 w 1088"/>
                <a:gd name="T37" fmla="*/ 3494830 h 1090"/>
                <a:gd name="T38" fmla="*/ 13238352 w 1088"/>
                <a:gd name="T39" fmla="*/ 4487300 h 1090"/>
                <a:gd name="T40" fmla="*/ 11297796 w 1088"/>
                <a:gd name="T41" fmla="*/ 5652174 h 1090"/>
                <a:gd name="T42" fmla="*/ 9529803 w 1088"/>
                <a:gd name="T43" fmla="*/ 7032866 h 1090"/>
                <a:gd name="T44" fmla="*/ 7848195 w 1088"/>
                <a:gd name="T45" fmla="*/ 8586170 h 1090"/>
                <a:gd name="T46" fmla="*/ 6381928 w 1088"/>
                <a:gd name="T47" fmla="*/ 10268881 h 1090"/>
                <a:gd name="T48" fmla="*/ 5088431 w 1088"/>
                <a:gd name="T49" fmla="*/ 12167203 h 1090"/>
                <a:gd name="T50" fmla="*/ 4010275 w 1088"/>
                <a:gd name="T51" fmla="*/ 14151934 h 1090"/>
                <a:gd name="T52" fmla="*/ 3147875 w 1088"/>
                <a:gd name="T53" fmla="*/ 16222867 h 1090"/>
                <a:gd name="T54" fmla="*/ 2501023 w 1088"/>
                <a:gd name="T55" fmla="*/ 18380211 h 1090"/>
                <a:gd name="T56" fmla="*/ 2069927 w 1088"/>
                <a:gd name="T57" fmla="*/ 20623757 h 1090"/>
                <a:gd name="T58" fmla="*/ 1897364 w 1088"/>
                <a:gd name="T59" fmla="*/ 22867511 h 1090"/>
                <a:gd name="T60" fmla="*/ 1940556 w 1088"/>
                <a:gd name="T61" fmla="*/ 25111057 h 1090"/>
                <a:gd name="T62" fmla="*/ 2242282 w 1088"/>
                <a:gd name="T63" fmla="*/ 27354603 h 1090"/>
                <a:gd name="T64" fmla="*/ 2759764 w 1088"/>
                <a:gd name="T65" fmla="*/ 29598357 h 1090"/>
                <a:gd name="T66" fmla="*/ 3492794 w 1088"/>
                <a:gd name="T67" fmla="*/ 31712496 h 1090"/>
                <a:gd name="T68" fmla="*/ 4484564 w 1088"/>
                <a:gd name="T69" fmla="*/ 33740224 h 1090"/>
                <a:gd name="T70" fmla="*/ 5648898 w 1088"/>
                <a:gd name="T71" fmla="*/ 35681958 h 1090"/>
                <a:gd name="T72" fmla="*/ 7028780 w 1088"/>
                <a:gd name="T73" fmla="*/ 37494077 h 1090"/>
                <a:gd name="T74" fmla="*/ 8538032 w 1088"/>
                <a:gd name="T75" fmla="*/ 39133583 h 1090"/>
                <a:gd name="T76" fmla="*/ 10262833 w 1088"/>
                <a:gd name="T77" fmla="*/ 40600477 h 1090"/>
                <a:gd name="T78" fmla="*/ 12117211 w 1088"/>
                <a:gd name="T79" fmla="*/ 41894967 h 1090"/>
                <a:gd name="T80" fmla="*/ 14100752 w 1088"/>
                <a:gd name="T81" fmla="*/ 42973639 h 1090"/>
                <a:gd name="T82" fmla="*/ 16170471 w 1088"/>
                <a:gd name="T83" fmla="*/ 43879698 h 1090"/>
                <a:gd name="T84" fmla="*/ 18326576 w 1088"/>
                <a:gd name="T85" fmla="*/ 44526735 h 1090"/>
                <a:gd name="T86" fmla="*/ 20568858 w 1088"/>
                <a:gd name="T87" fmla="*/ 44915165 h 1090"/>
                <a:gd name="T88" fmla="*/ 22811348 w 1088"/>
                <a:gd name="T89" fmla="*/ 45130775 h 1090"/>
                <a:gd name="T90" fmla="*/ 25053630 w 1088"/>
                <a:gd name="T91" fmla="*/ 45087777 h 1090"/>
                <a:gd name="T92" fmla="*/ 27295912 w 1088"/>
                <a:gd name="T93" fmla="*/ 44785758 h 1090"/>
                <a:gd name="T94" fmla="*/ 29495209 w 1088"/>
                <a:gd name="T95" fmla="*/ 44267920 h 1090"/>
                <a:gd name="T96" fmla="*/ 31651106 w 1088"/>
                <a:gd name="T97" fmla="*/ 43534473 h 1090"/>
                <a:gd name="T98" fmla="*/ 33677840 w 1088"/>
                <a:gd name="T99" fmla="*/ 42542004 h 1090"/>
                <a:gd name="T100" fmla="*/ 35618396 w 1088"/>
                <a:gd name="T101" fmla="*/ 41377130 h 1090"/>
                <a:gd name="T102" fmla="*/ 37386389 w 1088"/>
                <a:gd name="T103" fmla="*/ 39996438 h 1090"/>
                <a:gd name="T104" fmla="*/ 39025012 w 1088"/>
                <a:gd name="T105" fmla="*/ 38443134 h 1090"/>
                <a:gd name="T106" fmla="*/ 40534264 w 1088"/>
                <a:gd name="T107" fmla="*/ 36717425 h 1090"/>
                <a:gd name="T108" fmla="*/ 41784776 w 1088"/>
                <a:gd name="T109" fmla="*/ 34862101 h 1090"/>
                <a:gd name="T110" fmla="*/ 42905917 w 1088"/>
                <a:gd name="T111" fmla="*/ 32877370 h 1090"/>
                <a:gd name="T112" fmla="*/ 43768317 w 1088"/>
                <a:gd name="T113" fmla="*/ 30806436 h 1090"/>
                <a:gd name="T114" fmla="*/ 44415169 w 1088"/>
                <a:gd name="T115" fmla="*/ 28649092 h 1090"/>
                <a:gd name="T116" fmla="*/ 44846265 w 1088"/>
                <a:gd name="T117" fmla="*/ 26405546 h 1090"/>
                <a:gd name="T118" fmla="*/ 45018828 w 1088"/>
                <a:gd name="T119" fmla="*/ 24161793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8739" name="Freeform 10"/>
            <p:cNvSpPr>
              <a:spLocks noEditPoints="1" noChangeArrowheads="1"/>
            </p:cNvSpPr>
            <p:nvPr/>
          </p:nvSpPr>
          <p:spPr bwMode="auto">
            <a:xfrm>
              <a:off x="47088" y="42415"/>
              <a:ext cx="128908" cy="113296"/>
            </a:xfrm>
            <a:custGeom>
              <a:avLst/>
              <a:gdLst>
                <a:gd name="T0" fmla="*/ 135090301 w 122"/>
                <a:gd name="T1" fmla="*/ 115478272 h 107"/>
                <a:gd name="T2" fmla="*/ 70336220 w 122"/>
                <a:gd name="T3" fmla="*/ 1121313 h 107"/>
                <a:gd name="T4" fmla="*/ 68103576 w 122"/>
                <a:gd name="T5" fmla="*/ 0 h 107"/>
                <a:gd name="T6" fmla="*/ 65870931 w 122"/>
                <a:gd name="T7" fmla="*/ 1121313 h 107"/>
                <a:gd name="T8" fmla="*/ 1116850 w 122"/>
                <a:gd name="T9" fmla="*/ 115478272 h 107"/>
                <a:gd name="T10" fmla="*/ 0 w 122"/>
                <a:gd name="T11" fmla="*/ 117719838 h 107"/>
                <a:gd name="T12" fmla="*/ 0 w 122"/>
                <a:gd name="T13" fmla="*/ 118841151 h 107"/>
                <a:gd name="T14" fmla="*/ 3349495 w 122"/>
                <a:gd name="T15" fmla="*/ 119962464 h 107"/>
                <a:gd name="T16" fmla="*/ 132857657 w 122"/>
                <a:gd name="T17" fmla="*/ 119962464 h 107"/>
                <a:gd name="T18" fmla="*/ 135090301 w 122"/>
                <a:gd name="T19" fmla="*/ 118841151 h 107"/>
                <a:gd name="T20" fmla="*/ 135090301 w 122"/>
                <a:gd name="T21" fmla="*/ 115478272 h 107"/>
                <a:gd name="T22" fmla="*/ 61404586 w 122"/>
                <a:gd name="T23" fmla="*/ 42603531 h 107"/>
                <a:gd name="T24" fmla="*/ 74802565 w 122"/>
                <a:gd name="T25" fmla="*/ 42603531 h 107"/>
                <a:gd name="T26" fmla="*/ 74802565 w 122"/>
                <a:gd name="T27" fmla="*/ 85207063 h 107"/>
                <a:gd name="T28" fmla="*/ 61404586 w 122"/>
                <a:gd name="T29" fmla="*/ 85207063 h 107"/>
                <a:gd name="T30" fmla="*/ 61404586 w 122"/>
                <a:gd name="T31" fmla="*/ 42603531 h 107"/>
                <a:gd name="T32" fmla="*/ 68103576 w 122"/>
                <a:gd name="T33" fmla="*/ 108751454 h 107"/>
                <a:gd name="T34" fmla="*/ 61404586 w 122"/>
                <a:gd name="T35" fmla="*/ 102024636 h 107"/>
                <a:gd name="T36" fmla="*/ 68103576 w 122"/>
                <a:gd name="T37" fmla="*/ 96418073 h 107"/>
                <a:gd name="T38" fmla="*/ 74802565 w 122"/>
                <a:gd name="T39" fmla="*/ 102024636 h 107"/>
                <a:gd name="T40" fmla="*/ 68103576 w 122"/>
                <a:gd name="T41" fmla="*/ 108751454 h 10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2"/>
                <a:gd name="T64" fmla="*/ 0 h 107"/>
                <a:gd name="T65" fmla="*/ 122 w 122"/>
                <a:gd name="T66" fmla="*/ 107 h 10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2" h="107">
                  <a:moveTo>
                    <a:pt x="121" y="103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2" y="0"/>
                    <a:pt x="61" y="0"/>
                  </a:cubicBezTo>
                  <a:cubicBezTo>
                    <a:pt x="60" y="0"/>
                    <a:pt x="59" y="1"/>
                    <a:pt x="59" y="1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0" y="104"/>
                    <a:pt x="0" y="104"/>
                    <a:pt x="0" y="10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7"/>
                    <a:pt x="2" y="107"/>
                    <a:pt x="3" y="107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20" y="107"/>
                    <a:pt x="121" y="107"/>
                    <a:pt x="121" y="106"/>
                  </a:cubicBezTo>
                  <a:cubicBezTo>
                    <a:pt x="122" y="105"/>
                    <a:pt x="122" y="104"/>
                    <a:pt x="121" y="103"/>
                  </a:cubicBezTo>
                  <a:close/>
                  <a:moveTo>
                    <a:pt x="55" y="38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55" y="76"/>
                    <a:pt x="55" y="76"/>
                    <a:pt x="55" y="76"/>
                  </a:cubicBezTo>
                  <a:lnTo>
                    <a:pt x="55" y="38"/>
                  </a:lnTo>
                  <a:close/>
                  <a:moveTo>
                    <a:pt x="61" y="97"/>
                  </a:moveTo>
                  <a:cubicBezTo>
                    <a:pt x="57" y="97"/>
                    <a:pt x="55" y="95"/>
                    <a:pt x="55" y="91"/>
                  </a:cubicBezTo>
                  <a:cubicBezTo>
                    <a:pt x="55" y="88"/>
                    <a:pt x="57" y="86"/>
                    <a:pt x="61" y="86"/>
                  </a:cubicBezTo>
                  <a:cubicBezTo>
                    <a:pt x="65" y="86"/>
                    <a:pt x="67" y="88"/>
                    <a:pt x="67" y="91"/>
                  </a:cubicBezTo>
                  <a:cubicBezTo>
                    <a:pt x="67" y="95"/>
                    <a:pt x="65" y="97"/>
                    <a:pt x="61" y="97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29793" name="组合 16"/>
          <p:cNvGrpSpPr>
            <a:grpSpLocks/>
          </p:cNvGrpSpPr>
          <p:nvPr/>
        </p:nvGrpSpPr>
        <p:grpSpPr bwMode="auto">
          <a:xfrm>
            <a:off x="4795214" y="2347914"/>
            <a:ext cx="299998" cy="301625"/>
            <a:chOff x="0" y="0"/>
            <a:chExt cx="225931" cy="226411"/>
          </a:xfrm>
        </p:grpSpPr>
        <p:sp>
          <p:nvSpPr>
            <p:cNvPr id="28736" name="Freeform 15"/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44975636 w 1088"/>
                <a:gd name="T1" fmla="*/ 21875041 h 1090"/>
                <a:gd name="T2" fmla="*/ 44673910 w 1088"/>
                <a:gd name="T3" fmla="*/ 19631495 h 1090"/>
                <a:gd name="T4" fmla="*/ 44156428 w 1088"/>
                <a:gd name="T5" fmla="*/ 17430947 h 1090"/>
                <a:gd name="T6" fmla="*/ 43423398 w 1088"/>
                <a:gd name="T7" fmla="*/ 15316808 h 1090"/>
                <a:gd name="T8" fmla="*/ 42431628 w 1088"/>
                <a:gd name="T9" fmla="*/ 13245874 h 1090"/>
                <a:gd name="T10" fmla="*/ 41267294 w 1088"/>
                <a:gd name="T11" fmla="*/ 11347345 h 1090"/>
                <a:gd name="T12" fmla="*/ 39887412 w 1088"/>
                <a:gd name="T13" fmla="*/ 9535227 h 1090"/>
                <a:gd name="T14" fmla="*/ 38378160 w 1088"/>
                <a:gd name="T15" fmla="*/ 7895720 h 1090"/>
                <a:gd name="T16" fmla="*/ 36653359 w 1088"/>
                <a:gd name="T17" fmla="*/ 6428826 h 1090"/>
                <a:gd name="T18" fmla="*/ 34798981 w 1088"/>
                <a:gd name="T19" fmla="*/ 5134337 h 1090"/>
                <a:gd name="T20" fmla="*/ 32815439 w 1088"/>
                <a:gd name="T21" fmla="*/ 4012668 h 1090"/>
                <a:gd name="T22" fmla="*/ 30745720 w 1088"/>
                <a:gd name="T23" fmla="*/ 3149605 h 1090"/>
                <a:gd name="T24" fmla="*/ 28589616 w 1088"/>
                <a:gd name="T25" fmla="*/ 2502569 h 1090"/>
                <a:gd name="T26" fmla="*/ 26347334 w 1088"/>
                <a:gd name="T27" fmla="*/ 2070934 h 1090"/>
                <a:gd name="T28" fmla="*/ 24104844 w 1088"/>
                <a:gd name="T29" fmla="*/ 1898529 h 1090"/>
                <a:gd name="T30" fmla="*/ 21862562 w 1088"/>
                <a:gd name="T31" fmla="*/ 1941526 h 1090"/>
                <a:gd name="T32" fmla="*/ 19620280 w 1088"/>
                <a:gd name="T33" fmla="*/ 2243546 h 1090"/>
                <a:gd name="T34" fmla="*/ 17420983 w 1088"/>
                <a:gd name="T35" fmla="*/ 2761383 h 1090"/>
                <a:gd name="T36" fmla="*/ 15265086 w 1088"/>
                <a:gd name="T37" fmla="*/ 3494830 h 1090"/>
                <a:gd name="T38" fmla="*/ 13238352 w 1088"/>
                <a:gd name="T39" fmla="*/ 4487300 h 1090"/>
                <a:gd name="T40" fmla="*/ 11297796 w 1088"/>
                <a:gd name="T41" fmla="*/ 5652174 h 1090"/>
                <a:gd name="T42" fmla="*/ 9529803 w 1088"/>
                <a:gd name="T43" fmla="*/ 7032866 h 1090"/>
                <a:gd name="T44" fmla="*/ 7848195 w 1088"/>
                <a:gd name="T45" fmla="*/ 8586170 h 1090"/>
                <a:gd name="T46" fmla="*/ 6381928 w 1088"/>
                <a:gd name="T47" fmla="*/ 10268881 h 1090"/>
                <a:gd name="T48" fmla="*/ 5088431 w 1088"/>
                <a:gd name="T49" fmla="*/ 12167203 h 1090"/>
                <a:gd name="T50" fmla="*/ 4010275 w 1088"/>
                <a:gd name="T51" fmla="*/ 14151934 h 1090"/>
                <a:gd name="T52" fmla="*/ 3147875 w 1088"/>
                <a:gd name="T53" fmla="*/ 16222867 h 1090"/>
                <a:gd name="T54" fmla="*/ 2501023 w 1088"/>
                <a:gd name="T55" fmla="*/ 18380211 h 1090"/>
                <a:gd name="T56" fmla="*/ 2069927 w 1088"/>
                <a:gd name="T57" fmla="*/ 20623757 h 1090"/>
                <a:gd name="T58" fmla="*/ 1897364 w 1088"/>
                <a:gd name="T59" fmla="*/ 22867511 h 1090"/>
                <a:gd name="T60" fmla="*/ 1940556 w 1088"/>
                <a:gd name="T61" fmla="*/ 25111057 h 1090"/>
                <a:gd name="T62" fmla="*/ 2242282 w 1088"/>
                <a:gd name="T63" fmla="*/ 27354603 h 1090"/>
                <a:gd name="T64" fmla="*/ 2759764 w 1088"/>
                <a:gd name="T65" fmla="*/ 29598357 h 1090"/>
                <a:gd name="T66" fmla="*/ 3492794 w 1088"/>
                <a:gd name="T67" fmla="*/ 31712496 h 1090"/>
                <a:gd name="T68" fmla="*/ 4484564 w 1088"/>
                <a:gd name="T69" fmla="*/ 33740224 h 1090"/>
                <a:gd name="T70" fmla="*/ 5648898 w 1088"/>
                <a:gd name="T71" fmla="*/ 35681958 h 1090"/>
                <a:gd name="T72" fmla="*/ 7028780 w 1088"/>
                <a:gd name="T73" fmla="*/ 37494077 h 1090"/>
                <a:gd name="T74" fmla="*/ 8538032 w 1088"/>
                <a:gd name="T75" fmla="*/ 39133583 h 1090"/>
                <a:gd name="T76" fmla="*/ 10262833 w 1088"/>
                <a:gd name="T77" fmla="*/ 40600477 h 1090"/>
                <a:gd name="T78" fmla="*/ 12117211 w 1088"/>
                <a:gd name="T79" fmla="*/ 41894967 h 1090"/>
                <a:gd name="T80" fmla="*/ 14100752 w 1088"/>
                <a:gd name="T81" fmla="*/ 42973639 h 1090"/>
                <a:gd name="T82" fmla="*/ 16170471 w 1088"/>
                <a:gd name="T83" fmla="*/ 43879698 h 1090"/>
                <a:gd name="T84" fmla="*/ 18326576 w 1088"/>
                <a:gd name="T85" fmla="*/ 44526735 h 1090"/>
                <a:gd name="T86" fmla="*/ 20568858 w 1088"/>
                <a:gd name="T87" fmla="*/ 44915165 h 1090"/>
                <a:gd name="T88" fmla="*/ 22811348 w 1088"/>
                <a:gd name="T89" fmla="*/ 45130775 h 1090"/>
                <a:gd name="T90" fmla="*/ 25053630 w 1088"/>
                <a:gd name="T91" fmla="*/ 45087777 h 1090"/>
                <a:gd name="T92" fmla="*/ 27295912 w 1088"/>
                <a:gd name="T93" fmla="*/ 44785758 h 1090"/>
                <a:gd name="T94" fmla="*/ 29495209 w 1088"/>
                <a:gd name="T95" fmla="*/ 44267920 h 1090"/>
                <a:gd name="T96" fmla="*/ 31651106 w 1088"/>
                <a:gd name="T97" fmla="*/ 43534473 h 1090"/>
                <a:gd name="T98" fmla="*/ 33677840 w 1088"/>
                <a:gd name="T99" fmla="*/ 42542004 h 1090"/>
                <a:gd name="T100" fmla="*/ 35618396 w 1088"/>
                <a:gd name="T101" fmla="*/ 41377130 h 1090"/>
                <a:gd name="T102" fmla="*/ 37386389 w 1088"/>
                <a:gd name="T103" fmla="*/ 39996438 h 1090"/>
                <a:gd name="T104" fmla="*/ 39025012 w 1088"/>
                <a:gd name="T105" fmla="*/ 38443134 h 1090"/>
                <a:gd name="T106" fmla="*/ 40534264 w 1088"/>
                <a:gd name="T107" fmla="*/ 36717425 h 1090"/>
                <a:gd name="T108" fmla="*/ 41784776 w 1088"/>
                <a:gd name="T109" fmla="*/ 34862101 h 1090"/>
                <a:gd name="T110" fmla="*/ 42905917 w 1088"/>
                <a:gd name="T111" fmla="*/ 32877370 h 1090"/>
                <a:gd name="T112" fmla="*/ 43768317 w 1088"/>
                <a:gd name="T113" fmla="*/ 30806436 h 1090"/>
                <a:gd name="T114" fmla="*/ 44415169 w 1088"/>
                <a:gd name="T115" fmla="*/ 28649092 h 1090"/>
                <a:gd name="T116" fmla="*/ 44846265 w 1088"/>
                <a:gd name="T117" fmla="*/ 26405546 h 1090"/>
                <a:gd name="T118" fmla="*/ 45018828 w 1088"/>
                <a:gd name="T119" fmla="*/ 24161793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8737" name="Freeform 13"/>
            <p:cNvSpPr>
              <a:spLocks noEditPoints="1" noChangeArrowheads="1"/>
            </p:cNvSpPr>
            <p:nvPr/>
          </p:nvSpPr>
          <p:spPr bwMode="auto">
            <a:xfrm>
              <a:off x="52170" y="59505"/>
              <a:ext cx="121590" cy="107399"/>
            </a:xfrm>
            <a:custGeom>
              <a:avLst/>
              <a:gdLst>
                <a:gd name="T0" fmla="*/ 108682405 w 134"/>
                <a:gd name="T1" fmla="*/ 13254675 h 118"/>
                <a:gd name="T2" fmla="*/ 98802764 w 134"/>
                <a:gd name="T3" fmla="*/ 3313896 h 118"/>
                <a:gd name="T4" fmla="*/ 94685944 w 134"/>
                <a:gd name="T5" fmla="*/ 3313896 h 118"/>
                <a:gd name="T6" fmla="*/ 93039035 w 134"/>
                <a:gd name="T7" fmla="*/ 6626882 h 118"/>
                <a:gd name="T8" fmla="*/ 91392125 w 134"/>
                <a:gd name="T9" fmla="*/ 6626882 h 118"/>
                <a:gd name="T10" fmla="*/ 91392125 w 134"/>
                <a:gd name="T11" fmla="*/ 6626882 h 118"/>
                <a:gd name="T12" fmla="*/ 65868207 w 134"/>
                <a:gd name="T13" fmla="*/ 32307075 h 118"/>
                <a:gd name="T14" fmla="*/ 64221297 w 134"/>
                <a:gd name="T15" fmla="*/ 38934868 h 118"/>
                <a:gd name="T16" fmla="*/ 67515116 w 134"/>
                <a:gd name="T17" fmla="*/ 41419608 h 118"/>
                <a:gd name="T18" fmla="*/ 67515116 w 134"/>
                <a:gd name="T19" fmla="*/ 41419608 h 118"/>
                <a:gd name="T20" fmla="*/ 67515116 w 134"/>
                <a:gd name="T21" fmla="*/ 41419608 h 118"/>
                <a:gd name="T22" fmla="*/ 61751387 w 134"/>
                <a:gd name="T23" fmla="*/ 47218243 h 118"/>
                <a:gd name="T24" fmla="*/ 43638107 w 134"/>
                <a:gd name="T25" fmla="*/ 28994089 h 118"/>
                <a:gd name="T26" fmla="*/ 37874378 w 134"/>
                <a:gd name="T27" fmla="*/ 7455129 h 118"/>
                <a:gd name="T28" fmla="*/ 17290279 w 134"/>
                <a:gd name="T29" fmla="*/ 1656493 h 118"/>
                <a:gd name="T30" fmla="*/ 29640738 w 134"/>
                <a:gd name="T31" fmla="*/ 14082921 h 118"/>
                <a:gd name="T32" fmla="*/ 26346920 w 134"/>
                <a:gd name="T33" fmla="*/ 26508440 h 118"/>
                <a:gd name="T34" fmla="*/ 13997368 w 134"/>
                <a:gd name="T35" fmla="*/ 29822336 h 118"/>
                <a:gd name="T36" fmla="*/ 1646909 w 134"/>
                <a:gd name="T37" fmla="*/ 17395908 h 118"/>
                <a:gd name="T38" fmla="*/ 7409731 w 134"/>
                <a:gd name="T39" fmla="*/ 38105711 h 118"/>
                <a:gd name="T40" fmla="*/ 29640738 w 134"/>
                <a:gd name="T41" fmla="*/ 43905257 h 118"/>
                <a:gd name="T42" fmla="*/ 29640738 w 134"/>
                <a:gd name="T43" fmla="*/ 43905257 h 118"/>
                <a:gd name="T44" fmla="*/ 47754926 w 134"/>
                <a:gd name="T45" fmla="*/ 61301165 h 118"/>
                <a:gd name="T46" fmla="*/ 30463739 w 134"/>
                <a:gd name="T47" fmla="*/ 78697072 h 118"/>
                <a:gd name="T48" fmla="*/ 29640738 w 134"/>
                <a:gd name="T49" fmla="*/ 77868826 h 118"/>
                <a:gd name="T50" fmla="*/ 24700918 w 134"/>
                <a:gd name="T51" fmla="*/ 82010969 h 118"/>
                <a:gd name="T52" fmla="*/ 16467279 w 134"/>
                <a:gd name="T53" fmla="*/ 94436487 h 118"/>
                <a:gd name="T54" fmla="*/ 18937189 w 134"/>
                <a:gd name="T55" fmla="*/ 96093890 h 118"/>
                <a:gd name="T56" fmla="*/ 31287648 w 134"/>
                <a:gd name="T57" fmla="*/ 88637851 h 118"/>
                <a:gd name="T58" fmla="*/ 35404467 w 134"/>
                <a:gd name="T59" fmla="*/ 83667462 h 118"/>
                <a:gd name="T60" fmla="*/ 34580559 w 134"/>
                <a:gd name="T61" fmla="*/ 82839215 h 118"/>
                <a:gd name="T62" fmla="*/ 51047837 w 134"/>
                <a:gd name="T63" fmla="*/ 65443308 h 118"/>
                <a:gd name="T64" fmla="*/ 80688576 w 134"/>
                <a:gd name="T65" fmla="*/ 94436487 h 118"/>
                <a:gd name="T66" fmla="*/ 87275306 w 134"/>
                <a:gd name="T67" fmla="*/ 97750383 h 118"/>
                <a:gd name="T68" fmla="*/ 94685944 w 134"/>
                <a:gd name="T69" fmla="*/ 94436487 h 118"/>
                <a:gd name="T70" fmla="*/ 94685944 w 134"/>
                <a:gd name="T71" fmla="*/ 80354476 h 118"/>
                <a:gd name="T72" fmla="*/ 65868207 w 134"/>
                <a:gd name="T73" fmla="*/ 51360386 h 118"/>
                <a:gd name="T74" fmla="*/ 71631936 w 134"/>
                <a:gd name="T75" fmla="*/ 45561750 h 118"/>
                <a:gd name="T76" fmla="*/ 74101846 w 134"/>
                <a:gd name="T77" fmla="*/ 48046490 h 118"/>
                <a:gd name="T78" fmla="*/ 79865575 w 134"/>
                <a:gd name="T79" fmla="*/ 46389997 h 118"/>
                <a:gd name="T80" fmla="*/ 104565585 w 134"/>
                <a:gd name="T81" fmla="*/ 21538050 h 118"/>
                <a:gd name="T82" fmla="*/ 105389494 w 134"/>
                <a:gd name="T83" fmla="*/ 20709804 h 118"/>
                <a:gd name="T84" fmla="*/ 105389494 w 134"/>
                <a:gd name="T85" fmla="*/ 20709804 h 118"/>
                <a:gd name="T86" fmla="*/ 106212495 w 134"/>
                <a:gd name="T87" fmla="*/ 19053311 h 118"/>
                <a:gd name="T88" fmla="*/ 108682405 w 134"/>
                <a:gd name="T89" fmla="*/ 18225064 h 118"/>
                <a:gd name="T90" fmla="*/ 108682405 w 134"/>
                <a:gd name="T91" fmla="*/ 13254675 h 118"/>
                <a:gd name="T92" fmla="*/ 88922215 w 134"/>
                <a:gd name="T93" fmla="*/ 85324865 h 118"/>
                <a:gd name="T94" fmla="*/ 92215126 w 134"/>
                <a:gd name="T95" fmla="*/ 89466097 h 118"/>
                <a:gd name="T96" fmla="*/ 88922215 w 134"/>
                <a:gd name="T97" fmla="*/ 92779994 h 118"/>
                <a:gd name="T98" fmla="*/ 84805395 w 134"/>
                <a:gd name="T99" fmla="*/ 89466097 h 118"/>
                <a:gd name="T100" fmla="*/ 88922215 w 134"/>
                <a:gd name="T101" fmla="*/ 85324865 h 118"/>
                <a:gd name="T102" fmla="*/ 74101846 w 134"/>
                <a:gd name="T103" fmla="*/ 33964479 h 118"/>
                <a:gd name="T104" fmla="*/ 72454937 w 134"/>
                <a:gd name="T105" fmla="*/ 32307075 h 118"/>
                <a:gd name="T106" fmla="*/ 91392125 w 134"/>
                <a:gd name="T107" fmla="*/ 13254675 h 118"/>
                <a:gd name="T108" fmla="*/ 93039035 w 134"/>
                <a:gd name="T109" fmla="*/ 14911168 h 118"/>
                <a:gd name="T110" fmla="*/ 74101846 w 134"/>
                <a:gd name="T111" fmla="*/ 33964479 h 118"/>
                <a:gd name="T112" fmla="*/ 80688576 w 134"/>
                <a:gd name="T113" fmla="*/ 39763115 h 118"/>
                <a:gd name="T114" fmla="*/ 79041666 w 134"/>
                <a:gd name="T115" fmla="*/ 38105711 h 118"/>
                <a:gd name="T116" fmla="*/ 97155854 w 134"/>
                <a:gd name="T117" fmla="*/ 19053311 h 118"/>
                <a:gd name="T118" fmla="*/ 98802764 w 134"/>
                <a:gd name="T119" fmla="*/ 20709804 h 118"/>
                <a:gd name="T120" fmla="*/ 80688576 w 134"/>
                <a:gd name="T121" fmla="*/ 39763115 h 11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4"/>
                <a:gd name="T184" fmla="*/ 0 h 118"/>
                <a:gd name="T185" fmla="*/ 134 w 134"/>
                <a:gd name="T186" fmla="*/ 118 h 11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4" h="118">
                  <a:moveTo>
                    <a:pt x="132" y="16"/>
                  </a:moveTo>
                  <a:cubicBezTo>
                    <a:pt x="120" y="4"/>
                    <a:pt x="120" y="4"/>
                    <a:pt x="120" y="4"/>
                  </a:cubicBezTo>
                  <a:cubicBezTo>
                    <a:pt x="119" y="2"/>
                    <a:pt x="116" y="2"/>
                    <a:pt x="115" y="4"/>
                  </a:cubicBezTo>
                  <a:cubicBezTo>
                    <a:pt x="114" y="5"/>
                    <a:pt x="113" y="6"/>
                    <a:pt x="113" y="8"/>
                  </a:cubicBezTo>
                  <a:cubicBezTo>
                    <a:pt x="113" y="8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1" y="42"/>
                    <a:pt x="80" y="44"/>
                    <a:pt x="78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6" y="26"/>
                    <a:pt x="53" y="16"/>
                    <a:pt x="46" y="9"/>
                  </a:cubicBezTo>
                  <a:cubicBezTo>
                    <a:pt x="39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39"/>
                    <a:pt x="9" y="46"/>
                  </a:cubicBezTo>
                  <a:cubicBezTo>
                    <a:pt x="16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3" y="118"/>
                    <a:pt x="106" y="118"/>
                  </a:cubicBezTo>
                  <a:cubicBezTo>
                    <a:pt x="110" y="118"/>
                    <a:pt x="113" y="117"/>
                    <a:pt x="115" y="114"/>
                  </a:cubicBezTo>
                  <a:cubicBezTo>
                    <a:pt x="120" y="110"/>
                    <a:pt x="120" y="102"/>
                    <a:pt x="115" y="97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7" y="56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9" y="24"/>
                    <a:pt x="129" y="23"/>
                  </a:cubicBezTo>
                  <a:cubicBezTo>
                    <a:pt x="130" y="23"/>
                    <a:pt x="131" y="23"/>
                    <a:pt x="132" y="22"/>
                  </a:cubicBezTo>
                  <a:cubicBezTo>
                    <a:pt x="134" y="20"/>
                    <a:pt x="134" y="17"/>
                    <a:pt x="132" y="16"/>
                  </a:cubicBezTo>
                  <a:close/>
                  <a:moveTo>
                    <a:pt x="108" y="103"/>
                  </a:moveTo>
                  <a:cubicBezTo>
                    <a:pt x="110" y="103"/>
                    <a:pt x="112" y="105"/>
                    <a:pt x="112" y="108"/>
                  </a:cubicBezTo>
                  <a:cubicBezTo>
                    <a:pt x="112" y="110"/>
                    <a:pt x="110" y="112"/>
                    <a:pt x="108" y="112"/>
                  </a:cubicBezTo>
                  <a:cubicBezTo>
                    <a:pt x="105" y="112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0" y="41"/>
                  </a:moveTo>
                  <a:cubicBezTo>
                    <a:pt x="88" y="39"/>
                    <a:pt x="88" y="39"/>
                    <a:pt x="88" y="39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0" y="41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0" y="25"/>
                    <a:pt x="120" y="25"/>
                    <a:pt x="120" y="25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29796" name="Freeform 6"/>
          <p:cNvSpPr>
            <a:spLocks noChangeArrowheads="1"/>
          </p:cNvSpPr>
          <p:nvPr/>
        </p:nvSpPr>
        <p:spPr bwMode="auto">
          <a:xfrm>
            <a:off x="1819039" y="1812925"/>
            <a:ext cx="2809509" cy="1290638"/>
          </a:xfrm>
          <a:custGeom>
            <a:avLst/>
            <a:gdLst>
              <a:gd name="T0" fmla="*/ 119537221 w 1028"/>
              <a:gd name="T1" fmla="*/ 0 h 522"/>
              <a:gd name="T2" fmla="*/ 2147483647 w 1028"/>
              <a:gd name="T3" fmla="*/ 0 h 522"/>
              <a:gd name="T4" fmla="*/ 2147483647 w 1028"/>
              <a:gd name="T5" fmla="*/ 97811570 h 522"/>
              <a:gd name="T6" fmla="*/ 2147483647 w 1028"/>
              <a:gd name="T7" fmla="*/ 1375466542 h 522"/>
              <a:gd name="T8" fmla="*/ 2147483647 w 1028"/>
              <a:gd name="T9" fmla="*/ 1601654561 h 522"/>
              <a:gd name="T10" fmla="*/ 2147483647 w 1028"/>
              <a:gd name="T11" fmla="*/ 1846183484 h 522"/>
              <a:gd name="T12" fmla="*/ 2147483647 w 1028"/>
              <a:gd name="T13" fmla="*/ 2147483647 h 522"/>
              <a:gd name="T14" fmla="*/ 2147483647 w 1028"/>
              <a:gd name="T15" fmla="*/ 2147483647 h 522"/>
              <a:gd name="T16" fmla="*/ 119537221 w 1028"/>
              <a:gd name="T17" fmla="*/ 2147483647 h 522"/>
              <a:gd name="T18" fmla="*/ 0 w 1028"/>
              <a:gd name="T19" fmla="*/ 2147483647 h 522"/>
              <a:gd name="T20" fmla="*/ 0 w 1028"/>
              <a:gd name="T21" fmla="*/ 97811570 h 522"/>
              <a:gd name="T22" fmla="*/ 119537221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97" name="Freeform 6"/>
          <p:cNvSpPr>
            <a:spLocks noChangeArrowheads="1"/>
          </p:cNvSpPr>
          <p:nvPr/>
        </p:nvSpPr>
        <p:spPr bwMode="auto">
          <a:xfrm>
            <a:off x="1371422" y="3365500"/>
            <a:ext cx="2809509" cy="1316038"/>
          </a:xfrm>
          <a:custGeom>
            <a:avLst/>
            <a:gdLst>
              <a:gd name="T0" fmla="*/ 119537221 w 1028"/>
              <a:gd name="T1" fmla="*/ 0 h 522"/>
              <a:gd name="T2" fmla="*/ 2147483647 w 1028"/>
              <a:gd name="T3" fmla="*/ 0 h 522"/>
              <a:gd name="T4" fmla="*/ 2147483647 w 1028"/>
              <a:gd name="T5" fmla="*/ 101697971 h 522"/>
              <a:gd name="T6" fmla="*/ 2147483647 w 1028"/>
              <a:gd name="T7" fmla="*/ 1430140007 h 522"/>
              <a:gd name="T8" fmla="*/ 2147483647 w 1028"/>
              <a:gd name="T9" fmla="*/ 1665317511 h 522"/>
              <a:gd name="T10" fmla="*/ 2147483647 w 1028"/>
              <a:gd name="T11" fmla="*/ 1919564959 h 522"/>
              <a:gd name="T12" fmla="*/ 2147483647 w 1028"/>
              <a:gd name="T13" fmla="*/ 2147483647 h 522"/>
              <a:gd name="T14" fmla="*/ 2147483647 w 1028"/>
              <a:gd name="T15" fmla="*/ 2147483647 h 522"/>
              <a:gd name="T16" fmla="*/ 119537221 w 1028"/>
              <a:gd name="T17" fmla="*/ 2147483647 h 522"/>
              <a:gd name="T18" fmla="*/ 0 w 1028"/>
              <a:gd name="T19" fmla="*/ 2147483647 h 522"/>
              <a:gd name="T20" fmla="*/ 0 w 1028"/>
              <a:gd name="T21" fmla="*/ 101697971 h 522"/>
              <a:gd name="T22" fmla="*/ 119537221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98" name="Freeform 6"/>
          <p:cNvSpPr>
            <a:spLocks noChangeArrowheads="1"/>
          </p:cNvSpPr>
          <p:nvPr/>
        </p:nvSpPr>
        <p:spPr bwMode="auto">
          <a:xfrm>
            <a:off x="1892054" y="4891089"/>
            <a:ext cx="2811097" cy="1316037"/>
          </a:xfrm>
          <a:custGeom>
            <a:avLst/>
            <a:gdLst>
              <a:gd name="T0" fmla="*/ 119673150 w 1028"/>
              <a:gd name="T1" fmla="*/ 0 h 522"/>
              <a:gd name="T2" fmla="*/ 2147483647 w 1028"/>
              <a:gd name="T3" fmla="*/ 0 h 522"/>
              <a:gd name="T4" fmla="*/ 2147483647 w 1028"/>
              <a:gd name="T5" fmla="*/ 101697894 h 522"/>
              <a:gd name="T6" fmla="*/ 2147483647 w 1028"/>
              <a:gd name="T7" fmla="*/ 1430136399 h 522"/>
              <a:gd name="T8" fmla="*/ 2147483647 w 1028"/>
              <a:gd name="T9" fmla="*/ 1665316245 h 522"/>
              <a:gd name="T10" fmla="*/ 2147483647 w 1028"/>
              <a:gd name="T11" fmla="*/ 1919560979 h 522"/>
              <a:gd name="T12" fmla="*/ 2147483647 w 1028"/>
              <a:gd name="T13" fmla="*/ 2147483647 h 522"/>
              <a:gd name="T14" fmla="*/ 2147483647 w 1028"/>
              <a:gd name="T15" fmla="*/ 2147483647 h 522"/>
              <a:gd name="T16" fmla="*/ 119673150 w 1028"/>
              <a:gd name="T17" fmla="*/ 2147483647 h 522"/>
              <a:gd name="T18" fmla="*/ 0 w 1028"/>
              <a:gd name="T19" fmla="*/ 2147483647 h 522"/>
              <a:gd name="T20" fmla="*/ 0 w 1028"/>
              <a:gd name="T21" fmla="*/ 101697894 h 522"/>
              <a:gd name="T22" fmla="*/ 119673150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99" name="Freeform 6"/>
          <p:cNvSpPr>
            <a:spLocks noChangeArrowheads="1"/>
          </p:cNvSpPr>
          <p:nvPr/>
        </p:nvSpPr>
        <p:spPr bwMode="auto">
          <a:xfrm flipH="1">
            <a:off x="7704723" y="1812925"/>
            <a:ext cx="2809509" cy="1290638"/>
          </a:xfrm>
          <a:custGeom>
            <a:avLst/>
            <a:gdLst>
              <a:gd name="T0" fmla="*/ 119537221 w 1028"/>
              <a:gd name="T1" fmla="*/ 0 h 522"/>
              <a:gd name="T2" fmla="*/ 2147483647 w 1028"/>
              <a:gd name="T3" fmla="*/ 0 h 522"/>
              <a:gd name="T4" fmla="*/ 2147483647 w 1028"/>
              <a:gd name="T5" fmla="*/ 97811570 h 522"/>
              <a:gd name="T6" fmla="*/ 2147483647 w 1028"/>
              <a:gd name="T7" fmla="*/ 1375466542 h 522"/>
              <a:gd name="T8" fmla="*/ 2147483647 w 1028"/>
              <a:gd name="T9" fmla="*/ 1601654561 h 522"/>
              <a:gd name="T10" fmla="*/ 2147483647 w 1028"/>
              <a:gd name="T11" fmla="*/ 1846183484 h 522"/>
              <a:gd name="T12" fmla="*/ 2147483647 w 1028"/>
              <a:gd name="T13" fmla="*/ 2147483647 h 522"/>
              <a:gd name="T14" fmla="*/ 2147483647 w 1028"/>
              <a:gd name="T15" fmla="*/ 2147483647 h 522"/>
              <a:gd name="T16" fmla="*/ 119537221 w 1028"/>
              <a:gd name="T17" fmla="*/ 2147483647 h 522"/>
              <a:gd name="T18" fmla="*/ 0 w 1028"/>
              <a:gd name="T19" fmla="*/ 2147483647 h 522"/>
              <a:gd name="T20" fmla="*/ 0 w 1028"/>
              <a:gd name="T21" fmla="*/ 97811570 h 522"/>
              <a:gd name="T22" fmla="*/ 119537221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800" name="Freeform 6"/>
          <p:cNvSpPr>
            <a:spLocks noChangeArrowheads="1"/>
          </p:cNvSpPr>
          <p:nvPr/>
        </p:nvSpPr>
        <p:spPr bwMode="auto">
          <a:xfrm flipH="1">
            <a:off x="8012657" y="3365500"/>
            <a:ext cx="2811097" cy="1316038"/>
          </a:xfrm>
          <a:custGeom>
            <a:avLst/>
            <a:gdLst>
              <a:gd name="T0" fmla="*/ 119673150 w 1028"/>
              <a:gd name="T1" fmla="*/ 0 h 522"/>
              <a:gd name="T2" fmla="*/ 2147483647 w 1028"/>
              <a:gd name="T3" fmla="*/ 0 h 522"/>
              <a:gd name="T4" fmla="*/ 2147483647 w 1028"/>
              <a:gd name="T5" fmla="*/ 101697971 h 522"/>
              <a:gd name="T6" fmla="*/ 2147483647 w 1028"/>
              <a:gd name="T7" fmla="*/ 1430140007 h 522"/>
              <a:gd name="T8" fmla="*/ 2147483647 w 1028"/>
              <a:gd name="T9" fmla="*/ 1665317511 h 522"/>
              <a:gd name="T10" fmla="*/ 2147483647 w 1028"/>
              <a:gd name="T11" fmla="*/ 1919564959 h 522"/>
              <a:gd name="T12" fmla="*/ 2147483647 w 1028"/>
              <a:gd name="T13" fmla="*/ 2147483647 h 522"/>
              <a:gd name="T14" fmla="*/ 2147483647 w 1028"/>
              <a:gd name="T15" fmla="*/ 2147483647 h 522"/>
              <a:gd name="T16" fmla="*/ 119673150 w 1028"/>
              <a:gd name="T17" fmla="*/ 2147483647 h 522"/>
              <a:gd name="T18" fmla="*/ 0 w 1028"/>
              <a:gd name="T19" fmla="*/ 2147483647 h 522"/>
              <a:gd name="T20" fmla="*/ 0 w 1028"/>
              <a:gd name="T21" fmla="*/ 101697971 h 522"/>
              <a:gd name="T22" fmla="*/ 119673150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801" name="Freeform 6"/>
          <p:cNvSpPr>
            <a:spLocks noChangeArrowheads="1"/>
          </p:cNvSpPr>
          <p:nvPr/>
        </p:nvSpPr>
        <p:spPr bwMode="auto">
          <a:xfrm flipH="1">
            <a:off x="7563453" y="4891089"/>
            <a:ext cx="2811096" cy="1316037"/>
          </a:xfrm>
          <a:custGeom>
            <a:avLst/>
            <a:gdLst>
              <a:gd name="T0" fmla="*/ 119673107 w 1028"/>
              <a:gd name="T1" fmla="*/ 0 h 522"/>
              <a:gd name="T2" fmla="*/ 2147483647 w 1028"/>
              <a:gd name="T3" fmla="*/ 0 h 522"/>
              <a:gd name="T4" fmla="*/ 2147483647 w 1028"/>
              <a:gd name="T5" fmla="*/ 101697894 h 522"/>
              <a:gd name="T6" fmla="*/ 2147483647 w 1028"/>
              <a:gd name="T7" fmla="*/ 1430136399 h 522"/>
              <a:gd name="T8" fmla="*/ 2147483647 w 1028"/>
              <a:gd name="T9" fmla="*/ 1665316245 h 522"/>
              <a:gd name="T10" fmla="*/ 2147483647 w 1028"/>
              <a:gd name="T11" fmla="*/ 1919560979 h 522"/>
              <a:gd name="T12" fmla="*/ 2147483647 w 1028"/>
              <a:gd name="T13" fmla="*/ 2147483647 h 522"/>
              <a:gd name="T14" fmla="*/ 2147483647 w 1028"/>
              <a:gd name="T15" fmla="*/ 2147483647 h 522"/>
              <a:gd name="T16" fmla="*/ 119673107 w 1028"/>
              <a:gd name="T17" fmla="*/ 2147483647 h 522"/>
              <a:gd name="T18" fmla="*/ 0 w 1028"/>
              <a:gd name="T19" fmla="*/ 2147483647 h 522"/>
              <a:gd name="T20" fmla="*/ 0 w 1028"/>
              <a:gd name="T21" fmla="*/ 101697894 h 522"/>
              <a:gd name="T22" fmla="*/ 119673107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802" name="矩形 160"/>
          <p:cNvSpPr>
            <a:spLocks noChangeArrowheads="1"/>
          </p:cNvSpPr>
          <p:nvPr/>
        </p:nvSpPr>
        <p:spPr bwMode="auto">
          <a:xfrm>
            <a:off x="3096810" y="1827213"/>
            <a:ext cx="1312691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输入内容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9803" name="矩形 47"/>
          <p:cNvSpPr>
            <a:spLocks noChangeArrowheads="1"/>
          </p:cNvSpPr>
          <p:nvPr/>
        </p:nvSpPr>
        <p:spPr bwMode="auto">
          <a:xfrm>
            <a:off x="1819038" y="2225676"/>
            <a:ext cx="2596812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/>
          </a:p>
        </p:txBody>
      </p:sp>
      <p:sp>
        <p:nvSpPr>
          <p:cNvPr id="29804" name="矩形 162"/>
          <p:cNvSpPr>
            <a:spLocks noChangeArrowheads="1"/>
          </p:cNvSpPr>
          <p:nvPr/>
        </p:nvSpPr>
        <p:spPr bwMode="auto">
          <a:xfrm>
            <a:off x="3114270" y="4908550"/>
            <a:ext cx="1314279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输入内容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9805" name="矩形 47"/>
          <p:cNvSpPr>
            <a:spLocks noChangeArrowheads="1"/>
          </p:cNvSpPr>
          <p:nvPr/>
        </p:nvSpPr>
        <p:spPr bwMode="auto">
          <a:xfrm>
            <a:off x="1887292" y="5321301"/>
            <a:ext cx="2595224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/>
          </a:p>
        </p:txBody>
      </p:sp>
      <p:sp>
        <p:nvSpPr>
          <p:cNvPr id="29806" name="矩形 164"/>
          <p:cNvSpPr>
            <a:spLocks noChangeArrowheads="1"/>
          </p:cNvSpPr>
          <p:nvPr/>
        </p:nvSpPr>
        <p:spPr bwMode="auto">
          <a:xfrm>
            <a:off x="2585701" y="3381376"/>
            <a:ext cx="1312691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输入内容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9807" name="矩形 47"/>
          <p:cNvSpPr>
            <a:spLocks noChangeArrowheads="1"/>
          </p:cNvSpPr>
          <p:nvPr/>
        </p:nvSpPr>
        <p:spPr bwMode="auto">
          <a:xfrm>
            <a:off x="1341263" y="3794126"/>
            <a:ext cx="2595224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/>
          </a:p>
        </p:txBody>
      </p:sp>
      <p:sp>
        <p:nvSpPr>
          <p:cNvPr id="29808" name="矩形 166"/>
          <p:cNvSpPr>
            <a:spLocks noChangeArrowheads="1"/>
          </p:cNvSpPr>
          <p:nvPr/>
        </p:nvSpPr>
        <p:spPr bwMode="auto">
          <a:xfrm>
            <a:off x="7984086" y="1827213"/>
            <a:ext cx="131269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输入内容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9809" name="矩形 47"/>
          <p:cNvSpPr>
            <a:spLocks noChangeArrowheads="1"/>
          </p:cNvSpPr>
          <p:nvPr/>
        </p:nvSpPr>
        <p:spPr bwMode="auto">
          <a:xfrm>
            <a:off x="7958689" y="2225676"/>
            <a:ext cx="2595225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/>
          </a:p>
        </p:txBody>
      </p:sp>
      <p:sp>
        <p:nvSpPr>
          <p:cNvPr id="29810" name="矩形 168"/>
          <p:cNvSpPr>
            <a:spLocks noChangeArrowheads="1"/>
          </p:cNvSpPr>
          <p:nvPr/>
        </p:nvSpPr>
        <p:spPr bwMode="auto">
          <a:xfrm>
            <a:off x="7849166" y="4924425"/>
            <a:ext cx="1312691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输入内容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9811" name="矩形 47"/>
          <p:cNvSpPr>
            <a:spLocks noChangeArrowheads="1"/>
          </p:cNvSpPr>
          <p:nvPr/>
        </p:nvSpPr>
        <p:spPr bwMode="auto">
          <a:xfrm>
            <a:off x="7823770" y="5321301"/>
            <a:ext cx="2595224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/>
          </a:p>
        </p:txBody>
      </p:sp>
      <p:sp>
        <p:nvSpPr>
          <p:cNvPr id="29812" name="矩形 170"/>
          <p:cNvSpPr>
            <a:spLocks noChangeArrowheads="1"/>
          </p:cNvSpPr>
          <p:nvPr/>
        </p:nvSpPr>
        <p:spPr bwMode="auto">
          <a:xfrm>
            <a:off x="8307893" y="3397251"/>
            <a:ext cx="1314279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输入内容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29813" name="矩形 47"/>
          <p:cNvSpPr>
            <a:spLocks noChangeArrowheads="1"/>
          </p:cNvSpPr>
          <p:nvPr/>
        </p:nvSpPr>
        <p:spPr bwMode="auto">
          <a:xfrm>
            <a:off x="8266624" y="3794126"/>
            <a:ext cx="2595225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/>
          </a:p>
        </p:txBody>
      </p:sp>
      <p:sp>
        <p:nvSpPr>
          <p:cNvPr id="29814" name="矩形 3"/>
          <p:cNvSpPr>
            <a:spLocks noChangeArrowheads="1"/>
          </p:cNvSpPr>
          <p:nvPr/>
        </p:nvSpPr>
        <p:spPr bwMode="auto">
          <a:xfrm>
            <a:off x="4390454" y="563563"/>
            <a:ext cx="264760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点击添加标题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29815" name="文本框 37"/>
          <p:cNvSpPr>
            <a:spLocks noChangeArrowheads="1"/>
          </p:cNvSpPr>
          <p:nvPr/>
        </p:nvSpPr>
        <p:spPr bwMode="auto">
          <a:xfrm>
            <a:off x="7080916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Add Your Title</a:t>
            </a:r>
            <a:endParaRPr lang="zh-CN" altLang="en-US" sz="1600" baseline="-30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29816" name="组合 156"/>
          <p:cNvGrpSpPr>
            <a:grpSpLocks/>
          </p:cNvGrpSpPr>
          <p:nvPr/>
        </p:nvGrpSpPr>
        <p:grpSpPr bwMode="auto">
          <a:xfrm>
            <a:off x="3846013" y="619125"/>
            <a:ext cx="263491" cy="393700"/>
            <a:chOff x="0" y="0"/>
            <a:chExt cx="213756" cy="427512"/>
          </a:xfrm>
        </p:grpSpPr>
        <p:sp>
          <p:nvSpPr>
            <p:cNvPr id="28734" name="直接连接符 157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5" name="直接连接符 158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8853668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297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9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9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9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9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9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9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9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9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9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9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9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9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9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9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9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9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9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9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9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9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9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9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25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5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16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29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7" dur="500"/>
                                        <p:tgtEl>
                                          <p:spTgt spid="29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1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1" dur="500"/>
                                        <p:tgtEl>
                                          <p:spTgt spid="29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4" dur="500"/>
                                        <p:tgtEl>
                                          <p:spTgt spid="29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17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29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79" dur="500"/>
                                        <p:tgtEl>
                                          <p:spTgt spid="29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1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3" dur="500"/>
                                        <p:tgtEl>
                                          <p:spTgt spid="29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6" dur="500"/>
                                        <p:tgtEl>
                                          <p:spTgt spid="29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18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29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1" dur="500"/>
                                        <p:tgtEl>
                                          <p:spTgt spid="29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19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5" dur="500"/>
                                        <p:tgtEl>
                                          <p:spTgt spid="29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8" dur="500"/>
                                        <p:tgtEl>
                                          <p:spTgt spid="29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20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29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3" dur="500"/>
                                        <p:tgtEl>
                                          <p:spTgt spid="29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20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7" dur="500"/>
                                        <p:tgtEl>
                                          <p:spTgt spid="2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0" dur="500"/>
                                        <p:tgtEl>
                                          <p:spTgt spid="29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21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29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5" dur="500"/>
                                        <p:tgtEl>
                                          <p:spTgt spid="29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2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9" dur="500"/>
                                        <p:tgtEl>
                                          <p:spTgt spid="29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2" dur="500"/>
                                        <p:tgtEl>
                                          <p:spTgt spid="29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2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29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7" dur="500"/>
                                        <p:tgtEl>
                                          <p:spTgt spid="29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2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1" dur="500"/>
                                        <p:tgtEl>
                                          <p:spTgt spid="29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4" dur="500"/>
                                        <p:tgtEl>
                                          <p:spTgt spid="29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9250"/>
                            </p:stCondLst>
                            <p:childTnLst>
                              <p:par>
                                <p:cTn id="23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7" dur="175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9" dur="175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1" dur="1750" fill="hold"/>
                                        <p:tgtEl>
                                          <p:spTgt spid="297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3" dur="1750" fill="hold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nimBg="1"/>
      <p:bldP spid="29701" grpId="0" animBg="1"/>
      <p:bldP spid="29702" grpId="0" animBg="1"/>
      <p:bldP spid="29703" grpId="0" animBg="1"/>
      <p:bldP spid="29704" grpId="0" animBg="1"/>
      <p:bldP spid="29705" grpId="0" animBg="1"/>
      <p:bldP spid="29706" grpId="0" animBg="1"/>
      <p:bldP spid="29707" grpId="0" animBg="1"/>
      <p:bldP spid="29708" grpId="0" animBg="1"/>
      <p:bldP spid="29709" grpId="0" animBg="1"/>
      <p:bldP spid="29710" grpId="0" animBg="1"/>
      <p:bldP spid="29711" grpId="0" animBg="1"/>
      <p:bldP spid="29712" grpId="0" animBg="1"/>
      <p:bldP spid="29713" grpId="0" animBg="1"/>
      <p:bldP spid="29714" grpId="0" animBg="1"/>
      <p:bldP spid="29715" grpId="0" animBg="1"/>
      <p:bldP spid="29716" grpId="0" animBg="1"/>
      <p:bldP spid="29717" grpId="0" animBg="1"/>
      <p:bldP spid="29718" grpId="0" animBg="1"/>
      <p:bldP spid="29719" grpId="0" animBg="1"/>
      <p:bldP spid="29720" grpId="0" animBg="1"/>
      <p:bldP spid="29796" grpId="0" animBg="1"/>
      <p:bldP spid="29797" grpId="0" animBg="1"/>
      <p:bldP spid="29798" grpId="0" animBg="1"/>
      <p:bldP spid="29799" grpId="0" animBg="1"/>
      <p:bldP spid="29800" grpId="0" animBg="1"/>
      <p:bldP spid="29801" grpId="0" animBg="1"/>
      <p:bldP spid="29802" grpId="0" bldLvl="0" autoUpdateAnimBg="0"/>
      <p:bldP spid="29803" grpId="0" bldLvl="0" autoUpdateAnimBg="0"/>
      <p:bldP spid="29804" grpId="0" bldLvl="0" autoUpdateAnimBg="0"/>
      <p:bldP spid="29805" grpId="0" bldLvl="0" autoUpdateAnimBg="0"/>
      <p:bldP spid="29806" grpId="0" bldLvl="0" autoUpdateAnimBg="0"/>
      <p:bldP spid="29807" grpId="0" bldLvl="0" autoUpdateAnimBg="0"/>
      <p:bldP spid="29808" grpId="0" bldLvl="0" autoUpdateAnimBg="0"/>
      <p:bldP spid="29809" grpId="0" bldLvl="0" autoUpdateAnimBg="0"/>
      <p:bldP spid="29810" grpId="0" bldLvl="0" autoUpdateAnimBg="0"/>
      <p:bldP spid="29811" grpId="0" bldLvl="0" autoUpdateAnimBg="0"/>
      <p:bldP spid="29812" grpId="0" bldLvl="0" autoUpdateAnimBg="0"/>
      <p:bldP spid="29813" grpId="0" bldLvl="0" autoUpdateAnimBg="0"/>
      <p:bldP spid="29814" grpId="0" bldLvl="0" autoUpdateAnimBg="0"/>
      <p:bldP spid="29815" grpId="0" bldLvl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6E340F-2F4C-48C9-AF7E-A39295B36AD6}" type="slidenum">
              <a:rPr lang="zh-CN" altLang="en-US"/>
              <a:pPr>
                <a:defRPr/>
              </a:pPr>
              <a:t>28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22" name="Freeform 129"/>
          <p:cNvSpPr>
            <a:spLocks noChangeAspect="1" noEditPoints="1" noChangeArrowheads="1"/>
          </p:cNvSpPr>
          <p:nvPr/>
        </p:nvSpPr>
        <p:spPr bwMode="auto">
          <a:xfrm>
            <a:off x="5403147" y="1484313"/>
            <a:ext cx="1384120" cy="1384300"/>
          </a:xfrm>
          <a:custGeom>
            <a:avLst/>
            <a:gdLst>
              <a:gd name="T0" fmla="*/ 2147483647 w 97"/>
              <a:gd name="T1" fmla="*/ 0 h 97"/>
              <a:gd name="T2" fmla="*/ 2147483647 w 97"/>
              <a:gd name="T3" fmla="*/ 0 h 97"/>
              <a:gd name="T4" fmla="*/ 2147483647 w 97"/>
              <a:gd name="T5" fmla="*/ 2147483647 h 97"/>
              <a:gd name="T6" fmla="*/ 2147483647 w 97"/>
              <a:gd name="T7" fmla="*/ 2147483647 h 97"/>
              <a:gd name="T8" fmla="*/ 2147483647 w 97"/>
              <a:gd name="T9" fmla="*/ 2147483647 h 97"/>
              <a:gd name="T10" fmla="*/ 2147483647 w 97"/>
              <a:gd name="T11" fmla="*/ 2147483647 h 97"/>
              <a:gd name="T12" fmla="*/ 2147483647 w 97"/>
              <a:gd name="T13" fmla="*/ 2147483647 h 97"/>
              <a:gd name="T14" fmla="*/ 2147483647 w 97"/>
              <a:gd name="T15" fmla="*/ 2147483647 h 97"/>
              <a:gd name="T16" fmla="*/ 2147483647 w 97"/>
              <a:gd name="T17" fmla="*/ 2147483647 h 97"/>
              <a:gd name="T18" fmla="*/ 203663354 w 97"/>
              <a:gd name="T19" fmla="*/ 2147483647 h 97"/>
              <a:gd name="T20" fmla="*/ 2147483647 w 97"/>
              <a:gd name="T21" fmla="*/ 0 h 97"/>
              <a:gd name="T22" fmla="*/ 2147483647 w 97"/>
              <a:gd name="T23" fmla="*/ 203663354 h 97"/>
              <a:gd name="T24" fmla="*/ 2147483647 w 97"/>
              <a:gd name="T25" fmla="*/ 2147483647 h 97"/>
              <a:gd name="T26" fmla="*/ 2147483647 w 97"/>
              <a:gd name="T27" fmla="*/ 2147483647 h 97"/>
              <a:gd name="T28" fmla="*/ 2147483647 w 97"/>
              <a:gd name="T29" fmla="*/ 2147483647 h 97"/>
              <a:gd name="T30" fmla="*/ 2147483647 w 97"/>
              <a:gd name="T31" fmla="*/ 203663354 h 97"/>
              <a:gd name="T32" fmla="*/ 2147483647 w 97"/>
              <a:gd name="T33" fmla="*/ 2147483647 h 97"/>
              <a:gd name="T34" fmla="*/ 2147483647 w 97"/>
              <a:gd name="T35" fmla="*/ 2147483647 h 97"/>
              <a:gd name="T36" fmla="*/ 2147483647 w 97"/>
              <a:gd name="T37" fmla="*/ 2147483647 h 97"/>
              <a:gd name="T38" fmla="*/ 2147483647 w 97"/>
              <a:gd name="T39" fmla="*/ 2147483647 h 97"/>
              <a:gd name="T40" fmla="*/ 2147483647 w 97"/>
              <a:gd name="T41" fmla="*/ 2147483647 h 97"/>
              <a:gd name="T42" fmla="*/ 2147483647 w 97"/>
              <a:gd name="T43" fmla="*/ 2147483647 h 97"/>
              <a:gd name="T44" fmla="*/ 2147483647 w 97"/>
              <a:gd name="T45" fmla="*/ 2147483647 h 97"/>
              <a:gd name="T46" fmla="*/ 2147483647 w 97"/>
              <a:gd name="T47" fmla="*/ 2147483647 h 97"/>
              <a:gd name="T48" fmla="*/ 2147483647 w 97"/>
              <a:gd name="T49" fmla="*/ 2147483647 h 97"/>
              <a:gd name="T50" fmla="*/ 2147483647 w 97"/>
              <a:gd name="T51" fmla="*/ 2147483647 h 97"/>
              <a:gd name="T52" fmla="*/ 2147483647 w 97"/>
              <a:gd name="T53" fmla="*/ 2147483647 h 97"/>
              <a:gd name="T54" fmla="*/ 2147483647 w 97"/>
              <a:gd name="T55" fmla="*/ 2147483647 h 97"/>
              <a:gd name="T56" fmla="*/ 2147483647 w 97"/>
              <a:gd name="T57" fmla="*/ 2147483647 h 97"/>
              <a:gd name="T58" fmla="*/ 2147483647 w 97"/>
              <a:gd name="T59" fmla="*/ 2147483647 h 97"/>
              <a:gd name="T60" fmla="*/ 2147483647 w 97"/>
              <a:gd name="T61" fmla="*/ 2147483647 h 97"/>
              <a:gd name="T62" fmla="*/ 2147483647 w 97"/>
              <a:gd name="T63" fmla="*/ 2147483647 h 97"/>
              <a:gd name="T64" fmla="*/ 203663354 w 97"/>
              <a:gd name="T65" fmla="*/ 2147483647 h 97"/>
              <a:gd name="T66" fmla="*/ 2147483647 w 97"/>
              <a:gd name="T67" fmla="*/ 2147483647 h 97"/>
              <a:gd name="T68" fmla="*/ 2147483647 w 97"/>
              <a:gd name="T69" fmla="*/ 2147483647 h 97"/>
              <a:gd name="T70" fmla="*/ 2147483647 w 97"/>
              <a:gd name="T71" fmla="*/ 2147483647 h 97"/>
              <a:gd name="T72" fmla="*/ 2147483647 w 97"/>
              <a:gd name="T73" fmla="*/ 2147483647 h 97"/>
              <a:gd name="T74" fmla="*/ 2147483647 w 97"/>
              <a:gd name="T75" fmla="*/ 2147483647 h 97"/>
              <a:gd name="T76" fmla="*/ 2147483647 w 97"/>
              <a:gd name="T77" fmla="*/ 2147483647 h 97"/>
              <a:gd name="T78" fmla="*/ 0 w 97"/>
              <a:gd name="T79" fmla="*/ 2147483647 h 97"/>
              <a:gd name="T80" fmla="*/ 1629321100 w 97"/>
              <a:gd name="T81" fmla="*/ 2147483647 h 97"/>
              <a:gd name="T82" fmla="*/ 0 w 97"/>
              <a:gd name="T83" fmla="*/ 2147483647 h 97"/>
              <a:gd name="T84" fmla="*/ 0 w 97"/>
              <a:gd name="T85" fmla="*/ 2147483647 h 97"/>
              <a:gd name="T86" fmla="*/ 0 w 97"/>
              <a:gd name="T87" fmla="*/ 2147483647 h 97"/>
              <a:gd name="T88" fmla="*/ 2147483647 w 97"/>
              <a:gd name="T89" fmla="*/ 2147483647 h 97"/>
              <a:gd name="T90" fmla="*/ 2147483647 w 97"/>
              <a:gd name="T91" fmla="*/ 2147483647 h 97"/>
              <a:gd name="T92" fmla="*/ 2147483647 w 97"/>
              <a:gd name="T93" fmla="*/ 2147483647 h 97"/>
              <a:gd name="T94" fmla="*/ 2147483647 w 97"/>
              <a:gd name="T95" fmla="*/ 2147483647 h 97"/>
              <a:gd name="T96" fmla="*/ 2147483647 w 97"/>
              <a:gd name="T97" fmla="*/ 2147483647 h 97"/>
              <a:gd name="T98" fmla="*/ 2147483647 w 97"/>
              <a:gd name="T99" fmla="*/ 2147483647 h 97"/>
              <a:gd name="T100" fmla="*/ 2147483647 w 97"/>
              <a:gd name="T101" fmla="*/ 2147483647 h 97"/>
              <a:gd name="T102" fmla="*/ 2147483647 w 97"/>
              <a:gd name="T103" fmla="*/ 2147483647 h 9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7"/>
              <a:gd name="T157" fmla="*/ 0 h 97"/>
              <a:gd name="T158" fmla="*/ 97 w 97"/>
              <a:gd name="T159" fmla="*/ 97 h 9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7" h="97">
                <a:moveTo>
                  <a:pt x="48" y="0"/>
                </a:moveTo>
                <a:cubicBezTo>
                  <a:pt x="49" y="0"/>
                  <a:pt x="50" y="0"/>
                  <a:pt x="50" y="0"/>
                </a:cubicBezTo>
                <a:cubicBezTo>
                  <a:pt x="52" y="9"/>
                  <a:pt x="53" y="18"/>
                  <a:pt x="53" y="27"/>
                </a:cubicBezTo>
                <a:cubicBezTo>
                  <a:pt x="51" y="28"/>
                  <a:pt x="49" y="30"/>
                  <a:pt x="49" y="33"/>
                </a:cubicBezTo>
                <a:cubicBezTo>
                  <a:pt x="49" y="33"/>
                  <a:pt x="49" y="34"/>
                  <a:pt x="49" y="34"/>
                </a:cubicBezTo>
                <a:cubicBezTo>
                  <a:pt x="45" y="36"/>
                  <a:pt x="41" y="38"/>
                  <a:pt x="37" y="40"/>
                </a:cubicBezTo>
                <a:cubicBezTo>
                  <a:pt x="33" y="42"/>
                  <a:pt x="28" y="44"/>
                  <a:pt x="23" y="46"/>
                </a:cubicBezTo>
                <a:cubicBezTo>
                  <a:pt x="22" y="44"/>
                  <a:pt x="20" y="43"/>
                  <a:pt x="18" y="43"/>
                </a:cubicBezTo>
                <a:cubicBezTo>
                  <a:pt x="16" y="43"/>
                  <a:pt x="14" y="44"/>
                  <a:pt x="13" y="45"/>
                </a:cubicBezTo>
                <a:cubicBezTo>
                  <a:pt x="9" y="43"/>
                  <a:pt x="5" y="40"/>
                  <a:pt x="1" y="38"/>
                </a:cubicBezTo>
                <a:cubicBezTo>
                  <a:pt x="6" y="16"/>
                  <a:pt x="25" y="0"/>
                  <a:pt x="48" y="0"/>
                </a:cubicBezTo>
                <a:close/>
                <a:moveTo>
                  <a:pt x="57" y="1"/>
                </a:moveTo>
                <a:cubicBezTo>
                  <a:pt x="66" y="2"/>
                  <a:pt x="74" y="6"/>
                  <a:pt x="81" y="12"/>
                </a:cubicBezTo>
                <a:cubicBezTo>
                  <a:pt x="75" y="17"/>
                  <a:pt x="68" y="22"/>
                  <a:pt x="61" y="27"/>
                </a:cubicBezTo>
                <a:cubicBezTo>
                  <a:pt x="61" y="26"/>
                  <a:pt x="60" y="26"/>
                  <a:pt x="60" y="26"/>
                </a:cubicBezTo>
                <a:cubicBezTo>
                  <a:pt x="60" y="17"/>
                  <a:pt x="59" y="9"/>
                  <a:pt x="57" y="1"/>
                </a:cubicBezTo>
                <a:close/>
                <a:moveTo>
                  <a:pt x="86" y="17"/>
                </a:moveTo>
                <a:cubicBezTo>
                  <a:pt x="79" y="23"/>
                  <a:pt x="72" y="28"/>
                  <a:pt x="65" y="33"/>
                </a:cubicBezTo>
                <a:cubicBezTo>
                  <a:pt x="65" y="33"/>
                  <a:pt x="65" y="33"/>
                  <a:pt x="65" y="33"/>
                </a:cubicBezTo>
                <a:cubicBezTo>
                  <a:pt x="65" y="36"/>
                  <a:pt x="62" y="39"/>
                  <a:pt x="59" y="40"/>
                </a:cubicBezTo>
                <a:cubicBezTo>
                  <a:pt x="59" y="42"/>
                  <a:pt x="59" y="43"/>
                  <a:pt x="59" y="45"/>
                </a:cubicBezTo>
                <a:cubicBezTo>
                  <a:pt x="59" y="51"/>
                  <a:pt x="58" y="57"/>
                  <a:pt x="57" y="63"/>
                </a:cubicBezTo>
                <a:cubicBezTo>
                  <a:pt x="59" y="64"/>
                  <a:pt x="60" y="66"/>
                  <a:pt x="60" y="68"/>
                </a:cubicBezTo>
                <a:cubicBezTo>
                  <a:pt x="70" y="71"/>
                  <a:pt x="80" y="73"/>
                  <a:pt x="89" y="75"/>
                </a:cubicBezTo>
                <a:cubicBezTo>
                  <a:pt x="94" y="67"/>
                  <a:pt x="97" y="58"/>
                  <a:pt x="97" y="48"/>
                </a:cubicBezTo>
                <a:cubicBezTo>
                  <a:pt x="97" y="36"/>
                  <a:pt x="93" y="25"/>
                  <a:pt x="86" y="17"/>
                </a:cubicBezTo>
                <a:close/>
                <a:moveTo>
                  <a:pt x="85" y="81"/>
                </a:moveTo>
                <a:cubicBezTo>
                  <a:pt x="76" y="91"/>
                  <a:pt x="63" y="97"/>
                  <a:pt x="49" y="97"/>
                </a:cubicBezTo>
                <a:cubicBezTo>
                  <a:pt x="51" y="90"/>
                  <a:pt x="53" y="83"/>
                  <a:pt x="54" y="77"/>
                </a:cubicBezTo>
                <a:cubicBezTo>
                  <a:pt x="56" y="76"/>
                  <a:pt x="57" y="75"/>
                  <a:pt x="58" y="74"/>
                </a:cubicBezTo>
                <a:cubicBezTo>
                  <a:pt x="67" y="77"/>
                  <a:pt x="76" y="79"/>
                  <a:pt x="85" y="81"/>
                </a:cubicBezTo>
                <a:close/>
                <a:moveTo>
                  <a:pt x="42" y="97"/>
                </a:moveTo>
                <a:cubicBezTo>
                  <a:pt x="22" y="94"/>
                  <a:pt x="6" y="79"/>
                  <a:pt x="1" y="60"/>
                </a:cubicBezTo>
                <a:cubicBezTo>
                  <a:pt x="5" y="59"/>
                  <a:pt x="9" y="58"/>
                  <a:pt x="12" y="57"/>
                </a:cubicBezTo>
                <a:cubicBezTo>
                  <a:pt x="14" y="58"/>
                  <a:pt x="16" y="59"/>
                  <a:pt x="18" y="59"/>
                </a:cubicBezTo>
                <a:cubicBezTo>
                  <a:pt x="19" y="59"/>
                  <a:pt x="20" y="58"/>
                  <a:pt x="21" y="58"/>
                </a:cubicBezTo>
                <a:cubicBezTo>
                  <a:pt x="29" y="62"/>
                  <a:pt x="37" y="66"/>
                  <a:pt x="45" y="70"/>
                </a:cubicBezTo>
                <a:cubicBezTo>
                  <a:pt x="45" y="72"/>
                  <a:pt x="46" y="73"/>
                  <a:pt x="48" y="75"/>
                </a:cubicBezTo>
                <a:cubicBezTo>
                  <a:pt x="46" y="82"/>
                  <a:pt x="44" y="89"/>
                  <a:pt x="42" y="97"/>
                </a:cubicBezTo>
                <a:close/>
                <a:moveTo>
                  <a:pt x="0" y="53"/>
                </a:moveTo>
                <a:cubicBezTo>
                  <a:pt x="3" y="52"/>
                  <a:pt x="5" y="51"/>
                  <a:pt x="8" y="51"/>
                </a:cubicBezTo>
                <a:cubicBezTo>
                  <a:pt x="5" y="49"/>
                  <a:pt x="3" y="47"/>
                  <a:pt x="0" y="45"/>
                </a:cubicBezTo>
                <a:cubicBezTo>
                  <a:pt x="0" y="46"/>
                  <a:pt x="0" y="47"/>
                  <a:pt x="0" y="48"/>
                </a:cubicBezTo>
                <a:cubicBezTo>
                  <a:pt x="0" y="50"/>
                  <a:pt x="0" y="51"/>
                  <a:pt x="0" y="53"/>
                </a:cubicBezTo>
                <a:close/>
                <a:moveTo>
                  <a:pt x="52" y="40"/>
                </a:moveTo>
                <a:cubicBezTo>
                  <a:pt x="48" y="42"/>
                  <a:pt x="44" y="44"/>
                  <a:pt x="40" y="46"/>
                </a:cubicBezTo>
                <a:cubicBezTo>
                  <a:pt x="35" y="48"/>
                  <a:pt x="30" y="50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33" y="56"/>
                  <a:pt x="40" y="60"/>
                  <a:pt x="48" y="63"/>
                </a:cubicBezTo>
                <a:cubicBezTo>
                  <a:pt x="48" y="63"/>
                  <a:pt x="49" y="62"/>
                  <a:pt x="50" y="62"/>
                </a:cubicBezTo>
                <a:cubicBezTo>
                  <a:pt x="51" y="56"/>
                  <a:pt x="52" y="50"/>
                  <a:pt x="52" y="44"/>
                </a:cubicBezTo>
                <a:cubicBezTo>
                  <a:pt x="52" y="43"/>
                  <a:pt x="52" y="42"/>
                  <a:pt x="52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3" name="TextBox 18"/>
          <p:cNvSpPr>
            <a:spLocks noChangeArrowheads="1"/>
          </p:cNvSpPr>
          <p:nvPr/>
        </p:nvSpPr>
        <p:spPr bwMode="auto">
          <a:xfrm>
            <a:off x="4607913" y="2952751"/>
            <a:ext cx="29745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/>
          <a:p>
            <a:pPr algn="ctr"/>
            <a:r>
              <a:rPr lang="en-US" altLang="zh-CN" sz="2400">
                <a:solidFill>
                  <a:srgbClr val="A5A5A5"/>
                </a:solidFill>
                <a:ea typeface="Dotum" pitchFamily="34" charset="-127"/>
                <a:sym typeface="Arial" pitchFamily="34" charset="0"/>
              </a:rPr>
              <a:t>PART  03</a:t>
            </a:r>
            <a:endParaRPr lang="zh-CN" altLang="en-US" sz="2400">
              <a:solidFill>
                <a:srgbClr val="A5A5A5"/>
              </a:solidFill>
              <a:ea typeface="Dotum" pitchFamily="34" charset="-127"/>
              <a:sym typeface="Arial" pitchFamily="34" charset="0"/>
            </a:endParaRPr>
          </a:p>
        </p:txBody>
      </p:sp>
      <p:sp>
        <p:nvSpPr>
          <p:cNvPr id="30724" name="文本框 8"/>
          <p:cNvSpPr>
            <a:spLocks noChangeArrowheads="1"/>
          </p:cNvSpPr>
          <p:nvPr/>
        </p:nvSpPr>
        <p:spPr bwMode="auto">
          <a:xfrm>
            <a:off x="4201566" y="3384551"/>
            <a:ext cx="3812679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/>
          <a:p>
            <a:pPr algn="ctr"/>
            <a:r>
              <a:rPr lang="zh-CN" altLang="en-US" sz="5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产品和服务</a:t>
            </a:r>
            <a:endParaRPr lang="en-US" sz="5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0725" name="矩形 51"/>
          <p:cNvSpPr>
            <a:spLocks noChangeArrowheads="1"/>
          </p:cNvSpPr>
          <p:nvPr/>
        </p:nvSpPr>
        <p:spPr bwMode="auto">
          <a:xfrm>
            <a:off x="4415850" y="4418014"/>
            <a:ext cx="3382523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300">
                <a:solidFill>
                  <a:srgbClr val="7F7F7F"/>
                </a:solidFill>
                <a:latin typeface="AvantGarde LT Book" pitchFamily="2" charset="0"/>
                <a:ea typeface="方正兰亭黑_GBK" pitchFamily="2" charset="-122"/>
                <a:sym typeface="Arial" pitchFamily="34" charset="0"/>
              </a:rPr>
              <a:t>Product &amp; Service</a:t>
            </a:r>
            <a:endParaRPr lang="zh-CN" altLang="en-US" sz="2300">
              <a:solidFill>
                <a:srgbClr val="7F7F7F"/>
              </a:solidFill>
              <a:latin typeface="AvantGarde LT Book" pitchFamily="2" charset="0"/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30726" name="直接连接符 23"/>
          <p:cNvSpPr>
            <a:spLocks noChangeShapeType="1"/>
          </p:cNvSpPr>
          <p:nvPr/>
        </p:nvSpPr>
        <p:spPr bwMode="auto">
          <a:xfrm>
            <a:off x="4607913" y="4362450"/>
            <a:ext cx="2974588" cy="0"/>
          </a:xfrm>
          <a:prstGeom prst="line">
            <a:avLst/>
          </a:prstGeom>
          <a:noFill/>
          <a:ln w="1905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3585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9" dur="500" tmFilter="0, 0; .2, .5; .8, .5; 1, 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07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  <p:bldP spid="30722" grpId="1" animBg="1"/>
      <p:bldP spid="30723" grpId="0" bldLvl="0" autoUpdateAnimBg="0"/>
      <p:bldP spid="30724" grpId="0" bldLvl="0" autoUpdateAnimBg="0"/>
      <p:bldP spid="30725" grpId="0" bldLvl="0" autoUpdateAnimBg="0"/>
      <p:bldP spid="3072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9DCBB3-FE39-4E1F-9A31-E63201AA6066}" type="slidenum">
              <a:rPr lang="zh-CN" altLang="en-US"/>
              <a:pPr>
                <a:defRPr/>
              </a:pPr>
              <a:t>29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23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4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grpSp>
        <p:nvGrpSpPr>
          <p:cNvPr id="31748" name="组合 21"/>
          <p:cNvGrpSpPr>
            <a:grpSpLocks/>
          </p:cNvGrpSpPr>
          <p:nvPr/>
        </p:nvGrpSpPr>
        <p:grpSpPr bwMode="auto">
          <a:xfrm>
            <a:off x="1415866" y="4081463"/>
            <a:ext cx="9476141" cy="2036762"/>
            <a:chOff x="0" y="0"/>
            <a:chExt cx="9476539" cy="2036659"/>
          </a:xfrm>
        </p:grpSpPr>
        <p:grpSp>
          <p:nvGrpSpPr>
            <p:cNvPr id="30744" name="Group 3"/>
            <p:cNvGrpSpPr>
              <a:grpSpLocks/>
            </p:cNvGrpSpPr>
            <p:nvPr/>
          </p:nvGrpSpPr>
          <p:grpSpPr bwMode="auto">
            <a:xfrm>
              <a:off x="188638" y="184673"/>
              <a:ext cx="9287901" cy="1851986"/>
              <a:chOff x="0" y="0"/>
              <a:chExt cx="7823700" cy="1560029"/>
            </a:xfrm>
          </p:grpSpPr>
          <p:grpSp>
            <p:nvGrpSpPr>
              <p:cNvPr id="30750" name="Group 4"/>
              <p:cNvGrpSpPr>
                <a:grpSpLocks/>
              </p:cNvGrpSpPr>
              <p:nvPr/>
            </p:nvGrpSpPr>
            <p:grpSpPr bwMode="auto">
              <a:xfrm>
                <a:off x="0" y="1063641"/>
                <a:ext cx="1401958" cy="447873"/>
                <a:chOff x="0" y="0"/>
                <a:chExt cx="1182688" cy="377825"/>
              </a:xfrm>
            </p:grpSpPr>
            <p:sp>
              <p:nvSpPr>
                <p:cNvPr id="30762" name="Oval 11"/>
                <p:cNvSpPr>
                  <a:spLocks noChangeArrowheads="1"/>
                </p:cNvSpPr>
                <p:nvPr/>
              </p:nvSpPr>
              <p:spPr bwMode="auto">
                <a:xfrm>
                  <a:off x="514350" y="109538"/>
                  <a:ext cx="165100" cy="165100"/>
                </a:xfrm>
                <a:prstGeom prst="ellipse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zh-CN" sz="3200">
                    <a:solidFill>
                      <a:srgbClr val="000000"/>
                    </a:solidFill>
                    <a:latin typeface="Calibri" pitchFamily="34" charset="0"/>
                    <a:cs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30763" name="Freeform 12"/>
                <p:cNvSpPr>
                  <a:spLocks noEditPoints="1" noChangeArrowheads="1"/>
                </p:cNvSpPr>
                <p:nvPr/>
              </p:nvSpPr>
              <p:spPr bwMode="auto">
                <a:xfrm>
                  <a:off x="409575" y="0"/>
                  <a:ext cx="379413" cy="377825"/>
                </a:xfrm>
                <a:custGeom>
                  <a:avLst/>
                  <a:gdLst>
                    <a:gd name="T0" fmla="*/ 705587970 w 101"/>
                    <a:gd name="T1" fmla="*/ 0 h 100"/>
                    <a:gd name="T2" fmla="*/ 1425289352 w 101"/>
                    <a:gd name="T3" fmla="*/ 713760542 h 100"/>
                    <a:gd name="T4" fmla="*/ 705587970 w 101"/>
                    <a:gd name="T5" fmla="*/ 1427517306 h 100"/>
                    <a:gd name="T6" fmla="*/ 0 w 101"/>
                    <a:gd name="T7" fmla="*/ 713760542 h 100"/>
                    <a:gd name="T8" fmla="*/ 705587970 w 101"/>
                    <a:gd name="T9" fmla="*/ 0 h 100"/>
                    <a:gd name="T10" fmla="*/ 705587970 w 101"/>
                    <a:gd name="T11" fmla="*/ 1099187381 h 100"/>
                    <a:gd name="T12" fmla="*/ 1100718435 w 101"/>
                    <a:gd name="T13" fmla="*/ 713760542 h 100"/>
                    <a:gd name="T14" fmla="*/ 705587970 w 101"/>
                    <a:gd name="T15" fmla="*/ 328329925 h 100"/>
                    <a:gd name="T16" fmla="*/ 324570917 w 101"/>
                    <a:gd name="T17" fmla="*/ 713760542 h 100"/>
                    <a:gd name="T18" fmla="*/ 705587970 w 101"/>
                    <a:gd name="T19" fmla="*/ 1099187381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1"/>
                    <a:gd name="T31" fmla="*/ 0 h 100"/>
                    <a:gd name="T32" fmla="*/ 101 w 101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1" h="100">
                      <a:moveTo>
                        <a:pt x="50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0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8" y="65"/>
                        <a:pt x="78" y="50"/>
                      </a:cubicBezTo>
                      <a:cubicBezTo>
                        <a:pt x="78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0764" name="Oval 13"/>
                <p:cNvSpPr>
                  <a:spLocks noChangeArrowheads="1"/>
                </p:cNvSpPr>
                <p:nvPr/>
              </p:nvSpPr>
              <p:spPr bwMode="auto">
                <a:xfrm>
                  <a:off x="912813" y="109538"/>
                  <a:ext cx="165100" cy="165100"/>
                </a:xfrm>
                <a:prstGeom prst="ellipse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zh-CN" sz="3200">
                    <a:solidFill>
                      <a:srgbClr val="000000"/>
                    </a:solidFill>
                    <a:latin typeface="Calibri" pitchFamily="34" charset="0"/>
                    <a:cs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30765" name="Freeform 14"/>
                <p:cNvSpPr>
                  <a:spLocks noEditPoints="1" noChangeArrowheads="1"/>
                </p:cNvSpPr>
                <p:nvPr/>
              </p:nvSpPr>
              <p:spPr bwMode="auto">
                <a:xfrm>
                  <a:off x="808038" y="0"/>
                  <a:ext cx="374650" cy="377825"/>
                </a:xfrm>
                <a:custGeom>
                  <a:avLst/>
                  <a:gdLst>
                    <a:gd name="T0" fmla="*/ 701813113 w 100"/>
                    <a:gd name="T1" fmla="*/ 0 h 100"/>
                    <a:gd name="T2" fmla="*/ 1403626225 w 100"/>
                    <a:gd name="T3" fmla="*/ 713760542 h 100"/>
                    <a:gd name="T4" fmla="*/ 701813113 w 100"/>
                    <a:gd name="T5" fmla="*/ 1427517306 h 100"/>
                    <a:gd name="T6" fmla="*/ 0 w 100"/>
                    <a:gd name="T7" fmla="*/ 713760542 h 100"/>
                    <a:gd name="T8" fmla="*/ 701813113 w 100"/>
                    <a:gd name="T9" fmla="*/ 0 h 100"/>
                    <a:gd name="T10" fmla="*/ 701813113 w 100"/>
                    <a:gd name="T11" fmla="*/ 1099187381 h 100"/>
                    <a:gd name="T12" fmla="*/ 1080794067 w 100"/>
                    <a:gd name="T13" fmla="*/ 713760542 h 100"/>
                    <a:gd name="T14" fmla="*/ 701813113 w 100"/>
                    <a:gd name="T15" fmla="*/ 328329925 h 100"/>
                    <a:gd name="T16" fmla="*/ 322835905 w 100"/>
                    <a:gd name="T17" fmla="*/ 713760542 h 100"/>
                    <a:gd name="T18" fmla="*/ 701813113 w 100"/>
                    <a:gd name="T19" fmla="*/ 1099187381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0"/>
                    <a:gd name="T31" fmla="*/ 0 h 100"/>
                    <a:gd name="T32" fmla="*/ 100 w 100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0" h="100">
                      <a:moveTo>
                        <a:pt x="50" y="0"/>
                      </a:moveTo>
                      <a:cubicBezTo>
                        <a:pt x="78" y="0"/>
                        <a:pt x="100" y="23"/>
                        <a:pt x="100" y="50"/>
                      </a:cubicBezTo>
                      <a:cubicBezTo>
                        <a:pt x="100" y="78"/>
                        <a:pt x="78" y="100"/>
                        <a:pt x="50" y="100"/>
                      </a:cubicBezTo>
                      <a:cubicBezTo>
                        <a:pt x="22" y="100"/>
                        <a:pt x="0" y="78"/>
                        <a:pt x="0" y="50"/>
                      </a:cubicBezTo>
                      <a:cubicBezTo>
                        <a:pt x="0" y="23"/>
                        <a:pt x="22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7" y="65"/>
                        <a:pt x="77" y="50"/>
                      </a:cubicBezTo>
                      <a:cubicBezTo>
                        <a:pt x="77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0766" name="Oval 15"/>
                <p:cNvSpPr>
                  <a:spLocks noChangeArrowheads="1"/>
                </p:cNvSpPr>
                <p:nvPr/>
              </p:nvSpPr>
              <p:spPr bwMode="auto">
                <a:xfrm>
                  <a:off x="109538" y="109538"/>
                  <a:ext cx="165100" cy="165100"/>
                </a:xfrm>
                <a:prstGeom prst="ellipse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zh-CN" sz="3200">
                    <a:solidFill>
                      <a:srgbClr val="000000"/>
                    </a:solidFill>
                    <a:latin typeface="Calibri" pitchFamily="34" charset="0"/>
                    <a:cs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30767" name="Freeform 16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379413" cy="377825"/>
                </a:xfrm>
                <a:custGeom>
                  <a:avLst/>
                  <a:gdLst>
                    <a:gd name="T0" fmla="*/ 719701382 w 101"/>
                    <a:gd name="T1" fmla="*/ 0 h 100"/>
                    <a:gd name="T2" fmla="*/ 1425289352 w 101"/>
                    <a:gd name="T3" fmla="*/ 713760542 h 100"/>
                    <a:gd name="T4" fmla="*/ 719701382 w 101"/>
                    <a:gd name="T5" fmla="*/ 1427517306 h 100"/>
                    <a:gd name="T6" fmla="*/ 0 w 101"/>
                    <a:gd name="T7" fmla="*/ 713760542 h 100"/>
                    <a:gd name="T8" fmla="*/ 719701382 w 101"/>
                    <a:gd name="T9" fmla="*/ 0 h 100"/>
                    <a:gd name="T10" fmla="*/ 719701382 w 101"/>
                    <a:gd name="T11" fmla="*/ 1099187381 h 100"/>
                    <a:gd name="T12" fmla="*/ 1100718435 w 101"/>
                    <a:gd name="T13" fmla="*/ 713760542 h 100"/>
                    <a:gd name="T14" fmla="*/ 719701382 w 101"/>
                    <a:gd name="T15" fmla="*/ 328329925 h 100"/>
                    <a:gd name="T16" fmla="*/ 338684329 w 101"/>
                    <a:gd name="T17" fmla="*/ 713760542 h 100"/>
                    <a:gd name="T18" fmla="*/ 719701382 w 101"/>
                    <a:gd name="T19" fmla="*/ 1099187381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1"/>
                    <a:gd name="T31" fmla="*/ 0 h 100"/>
                    <a:gd name="T32" fmla="*/ 101 w 101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1" h="100">
                      <a:moveTo>
                        <a:pt x="51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1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1" y="0"/>
                      </a:cubicBezTo>
                      <a:close/>
                      <a:moveTo>
                        <a:pt x="51" y="77"/>
                      </a:moveTo>
                      <a:cubicBezTo>
                        <a:pt x="66" y="77"/>
                        <a:pt x="78" y="65"/>
                        <a:pt x="78" y="50"/>
                      </a:cubicBezTo>
                      <a:cubicBezTo>
                        <a:pt x="78" y="35"/>
                        <a:pt x="66" y="23"/>
                        <a:pt x="51" y="23"/>
                      </a:cubicBezTo>
                      <a:cubicBezTo>
                        <a:pt x="36" y="23"/>
                        <a:pt x="24" y="35"/>
                        <a:pt x="24" y="50"/>
                      </a:cubicBezTo>
                      <a:cubicBezTo>
                        <a:pt x="24" y="65"/>
                        <a:pt x="36" y="77"/>
                        <a:pt x="51" y="7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751" name="Group 6"/>
              <p:cNvGrpSpPr>
                <a:grpSpLocks/>
              </p:cNvGrpSpPr>
              <p:nvPr/>
            </p:nvGrpSpPr>
            <p:grpSpPr bwMode="auto">
              <a:xfrm>
                <a:off x="5578685" y="0"/>
                <a:ext cx="2245015" cy="1560029"/>
                <a:chOff x="0" y="0"/>
                <a:chExt cx="1893888" cy="1316037"/>
              </a:xfrm>
            </p:grpSpPr>
            <p:sp>
              <p:nvSpPr>
                <p:cNvPr id="30752" name="Freeform 5"/>
                <p:cNvSpPr>
                  <a:spLocks noEditPoints="1" noChangeArrowheads="1"/>
                </p:cNvSpPr>
                <p:nvPr/>
              </p:nvSpPr>
              <p:spPr bwMode="auto">
                <a:xfrm>
                  <a:off x="1187450" y="333375"/>
                  <a:ext cx="706438" cy="857250"/>
                </a:xfrm>
                <a:custGeom>
                  <a:avLst/>
                  <a:gdLst>
                    <a:gd name="T0" fmla="*/ 98841198 w 188"/>
                    <a:gd name="T1" fmla="*/ 2147483647 h 227"/>
                    <a:gd name="T2" fmla="*/ 451838496 w 188"/>
                    <a:gd name="T3" fmla="*/ 1911033059 h 227"/>
                    <a:gd name="T4" fmla="*/ 550675936 w 188"/>
                    <a:gd name="T5" fmla="*/ 1782679698 h 227"/>
                    <a:gd name="T6" fmla="*/ 649517134 w 188"/>
                    <a:gd name="T7" fmla="*/ 213919751 h 227"/>
                    <a:gd name="T8" fmla="*/ 705994597 w 188"/>
                    <a:gd name="T9" fmla="*/ 0 h 227"/>
                    <a:gd name="T10" fmla="*/ 2146230039 w 188"/>
                    <a:gd name="T11" fmla="*/ 71306584 h 227"/>
                    <a:gd name="T12" fmla="*/ 2147483647 w 188"/>
                    <a:gd name="T13" fmla="*/ 156876750 h 227"/>
                    <a:gd name="T14" fmla="*/ 2147483647 w 188"/>
                    <a:gd name="T15" fmla="*/ 342273112 h 227"/>
                    <a:gd name="T16" fmla="*/ 2147483647 w 188"/>
                    <a:gd name="T17" fmla="*/ 356536695 h 227"/>
                    <a:gd name="T18" fmla="*/ 2147483647 w 188"/>
                    <a:gd name="T19" fmla="*/ 1197959670 h 227"/>
                    <a:gd name="T20" fmla="*/ 2147483647 w 188"/>
                    <a:gd name="T21" fmla="*/ 1255006447 h 227"/>
                    <a:gd name="T22" fmla="*/ 2147483647 w 188"/>
                    <a:gd name="T23" fmla="*/ 1911033059 h 227"/>
                    <a:gd name="T24" fmla="*/ 2147483647 w 188"/>
                    <a:gd name="T25" fmla="*/ 2147483647 h 227"/>
                    <a:gd name="T26" fmla="*/ 2147483647 w 188"/>
                    <a:gd name="T27" fmla="*/ 2147483647 h 227"/>
                    <a:gd name="T28" fmla="*/ 2147483647 w 188"/>
                    <a:gd name="T29" fmla="*/ 2147483647 h 227"/>
                    <a:gd name="T30" fmla="*/ 2147483647 w 188"/>
                    <a:gd name="T31" fmla="*/ 2147483647 h 227"/>
                    <a:gd name="T32" fmla="*/ 2147483647 w 188"/>
                    <a:gd name="T33" fmla="*/ 2147483647 h 227"/>
                    <a:gd name="T34" fmla="*/ 2147483647 w 188"/>
                    <a:gd name="T35" fmla="*/ 2147483647 h 227"/>
                    <a:gd name="T36" fmla="*/ 2147483647 w 188"/>
                    <a:gd name="T37" fmla="*/ 2147483647 h 227"/>
                    <a:gd name="T38" fmla="*/ 2147483647 w 188"/>
                    <a:gd name="T39" fmla="*/ 2147483647 h 227"/>
                    <a:gd name="T40" fmla="*/ 2147483647 w 188"/>
                    <a:gd name="T41" fmla="*/ 2147483647 h 227"/>
                    <a:gd name="T42" fmla="*/ 2147483647 w 188"/>
                    <a:gd name="T43" fmla="*/ 2147483647 h 227"/>
                    <a:gd name="T44" fmla="*/ 2147483647 w 188"/>
                    <a:gd name="T45" fmla="*/ 2147483647 h 227"/>
                    <a:gd name="T46" fmla="*/ 2147483647 w 188"/>
                    <a:gd name="T47" fmla="*/ 2147483647 h 227"/>
                    <a:gd name="T48" fmla="*/ 1849710204 w 188"/>
                    <a:gd name="T49" fmla="*/ 2147483647 h 227"/>
                    <a:gd name="T50" fmla="*/ 1849710204 w 188"/>
                    <a:gd name="T51" fmla="*/ 2147483647 h 227"/>
                    <a:gd name="T52" fmla="*/ 1835588959 w 188"/>
                    <a:gd name="T53" fmla="*/ 2147483647 h 227"/>
                    <a:gd name="T54" fmla="*/ 1807350228 w 188"/>
                    <a:gd name="T55" fmla="*/ 2147483647 h 227"/>
                    <a:gd name="T56" fmla="*/ 1793228983 w 188"/>
                    <a:gd name="T57" fmla="*/ 2147483647 h 227"/>
                    <a:gd name="T58" fmla="*/ 1793228983 w 188"/>
                    <a:gd name="T59" fmla="*/ 2147483647 h 227"/>
                    <a:gd name="T60" fmla="*/ 1793228983 w 188"/>
                    <a:gd name="T61" fmla="*/ 2147483647 h 227"/>
                    <a:gd name="T62" fmla="*/ 1652031567 w 188"/>
                    <a:gd name="T63" fmla="*/ 2147483647 h 227"/>
                    <a:gd name="T64" fmla="*/ 1553190369 w 188"/>
                    <a:gd name="T65" fmla="*/ 2147483647 h 227"/>
                    <a:gd name="T66" fmla="*/ 1200193070 w 188"/>
                    <a:gd name="T67" fmla="*/ 2082169616 h 227"/>
                    <a:gd name="T68" fmla="*/ 607157157 w 188"/>
                    <a:gd name="T69" fmla="*/ 2053646227 h 227"/>
                    <a:gd name="T70" fmla="*/ 225917369 w 188"/>
                    <a:gd name="T71" fmla="*/ 2147483647 h 227"/>
                    <a:gd name="T72" fmla="*/ 84719953 w 188"/>
                    <a:gd name="T73" fmla="*/ 2147483647 h 227"/>
                    <a:gd name="T74" fmla="*/ 0 w 188"/>
                    <a:gd name="T75" fmla="*/ 2147483647 h 227"/>
                    <a:gd name="T76" fmla="*/ 98841198 w 188"/>
                    <a:gd name="T77" fmla="*/ 2147483647 h 227"/>
                    <a:gd name="T78" fmla="*/ 2075627573 w 188"/>
                    <a:gd name="T79" fmla="*/ 213919751 h 227"/>
                    <a:gd name="T80" fmla="*/ 1877948936 w 188"/>
                    <a:gd name="T81" fmla="*/ 199659945 h 227"/>
                    <a:gd name="T82" fmla="*/ 1906191425 w 188"/>
                    <a:gd name="T83" fmla="*/ 1597279559 h 227"/>
                    <a:gd name="T84" fmla="*/ 2147483647 w 188"/>
                    <a:gd name="T85" fmla="*/ 1597279559 h 227"/>
                    <a:gd name="T86" fmla="*/ 2147483647 w 188"/>
                    <a:gd name="T87" fmla="*/ 1140916669 h 227"/>
                    <a:gd name="T88" fmla="*/ 2075627573 w 188"/>
                    <a:gd name="T89" fmla="*/ 213919751 h 227"/>
                    <a:gd name="T90" fmla="*/ 1863831449 w 188"/>
                    <a:gd name="T91" fmla="*/ 2147483647 h 227"/>
                    <a:gd name="T92" fmla="*/ 1863831449 w 188"/>
                    <a:gd name="T93" fmla="*/ 2147483647 h 227"/>
                    <a:gd name="T94" fmla="*/ 1863831449 w 188"/>
                    <a:gd name="T95" fmla="*/ 2147483647 h 227"/>
                    <a:gd name="T96" fmla="*/ 1990911378 w 188"/>
                    <a:gd name="T97" fmla="*/ 2147483647 h 227"/>
                    <a:gd name="T98" fmla="*/ 2147483647 w 188"/>
                    <a:gd name="T99" fmla="*/ 2147483647 h 227"/>
                    <a:gd name="T100" fmla="*/ 2147483647 w 188"/>
                    <a:gd name="T101" fmla="*/ 2147483647 h 227"/>
                    <a:gd name="T102" fmla="*/ 2147483647 w 188"/>
                    <a:gd name="T103" fmla="*/ 2147483647 h 227"/>
                    <a:gd name="T104" fmla="*/ 2147483647 w 188"/>
                    <a:gd name="T105" fmla="*/ 2147483647 h 227"/>
                    <a:gd name="T106" fmla="*/ 2147483647 w 188"/>
                    <a:gd name="T107" fmla="*/ 2147483647 h 227"/>
                    <a:gd name="T108" fmla="*/ 1863831449 w 188"/>
                    <a:gd name="T109" fmla="*/ 2147483647 h 227"/>
                    <a:gd name="T110" fmla="*/ 1863831449 w 188"/>
                    <a:gd name="T111" fmla="*/ 2147483647 h 227"/>
                    <a:gd name="T112" fmla="*/ 1849710204 w 188"/>
                    <a:gd name="T113" fmla="*/ 1155176475 h 227"/>
                    <a:gd name="T114" fmla="*/ 1821471472 w 188"/>
                    <a:gd name="T115" fmla="*/ 213919751 h 227"/>
                    <a:gd name="T116" fmla="*/ 1115473117 w 188"/>
                    <a:gd name="T117" fmla="*/ 185400139 h 227"/>
                    <a:gd name="T118" fmla="*/ 1101355630 w 188"/>
                    <a:gd name="T119" fmla="*/ 926993141 h 227"/>
                    <a:gd name="T120" fmla="*/ 1849710204 w 188"/>
                    <a:gd name="T121" fmla="*/ 1155176475 h 227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188"/>
                    <a:gd name="T184" fmla="*/ 0 h 227"/>
                    <a:gd name="T185" fmla="*/ 188 w 188"/>
                    <a:gd name="T186" fmla="*/ 227 h 227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188" h="227">
                      <a:moveTo>
                        <a:pt x="7" y="165"/>
                      </a:moveTo>
                      <a:cubicBezTo>
                        <a:pt x="11" y="154"/>
                        <a:pt x="25" y="139"/>
                        <a:pt x="32" y="134"/>
                      </a:cubicBezTo>
                      <a:cubicBezTo>
                        <a:pt x="39" y="128"/>
                        <a:pt x="39" y="125"/>
                        <a:pt x="39" y="125"/>
                      </a:cubicBezTo>
                      <a:cubicBezTo>
                        <a:pt x="39" y="125"/>
                        <a:pt x="44" y="30"/>
                        <a:pt x="46" y="15"/>
                      </a:cubicBezTo>
                      <a:cubicBezTo>
                        <a:pt x="48" y="0"/>
                        <a:pt x="50" y="0"/>
                        <a:pt x="50" y="0"/>
                      </a:cubicBezTo>
                      <a:cubicBezTo>
                        <a:pt x="50" y="0"/>
                        <a:pt x="137" y="4"/>
                        <a:pt x="152" y="5"/>
                      </a:cubicBezTo>
                      <a:cubicBezTo>
                        <a:pt x="166" y="5"/>
                        <a:pt x="165" y="8"/>
                        <a:pt x="168" y="11"/>
                      </a:cubicBezTo>
                      <a:cubicBezTo>
                        <a:pt x="171" y="13"/>
                        <a:pt x="172" y="22"/>
                        <a:pt x="172" y="24"/>
                      </a:cubicBezTo>
                      <a:cubicBezTo>
                        <a:pt x="172" y="26"/>
                        <a:pt x="165" y="25"/>
                        <a:pt x="165" y="25"/>
                      </a:cubicBezTo>
                      <a:cubicBezTo>
                        <a:pt x="165" y="25"/>
                        <a:pt x="179" y="82"/>
                        <a:pt x="179" y="84"/>
                      </a:cubicBezTo>
                      <a:cubicBezTo>
                        <a:pt x="179" y="86"/>
                        <a:pt x="185" y="88"/>
                        <a:pt x="185" y="88"/>
                      </a:cubicBezTo>
                      <a:cubicBezTo>
                        <a:pt x="185" y="88"/>
                        <a:pt x="184" y="113"/>
                        <a:pt x="185" y="134"/>
                      </a:cubicBezTo>
                      <a:cubicBezTo>
                        <a:pt x="185" y="155"/>
                        <a:pt x="181" y="154"/>
                        <a:pt x="181" y="154"/>
                      </a:cubicBezTo>
                      <a:cubicBezTo>
                        <a:pt x="181" y="154"/>
                        <a:pt x="177" y="159"/>
                        <a:pt x="181" y="159"/>
                      </a:cubicBezTo>
                      <a:cubicBezTo>
                        <a:pt x="186" y="159"/>
                        <a:pt x="188" y="165"/>
                        <a:pt x="188" y="165"/>
                      </a:cubicBezTo>
                      <a:cubicBezTo>
                        <a:pt x="188" y="165"/>
                        <a:pt x="187" y="181"/>
                        <a:pt x="187" y="191"/>
                      </a:cubicBezTo>
                      <a:cubicBezTo>
                        <a:pt x="187" y="202"/>
                        <a:pt x="180" y="202"/>
                        <a:pt x="180" y="202"/>
                      </a:cubicBezTo>
                      <a:cubicBezTo>
                        <a:pt x="166" y="202"/>
                        <a:pt x="166" y="202"/>
                        <a:pt x="166" y="202"/>
                      </a:cubicBezTo>
                      <a:cubicBezTo>
                        <a:pt x="162" y="202"/>
                        <a:pt x="162" y="202"/>
                        <a:pt x="162" y="202"/>
                      </a:cubicBezTo>
                      <a:cubicBezTo>
                        <a:pt x="163" y="221"/>
                        <a:pt x="163" y="221"/>
                        <a:pt x="163" y="221"/>
                      </a:cubicBezTo>
                      <a:cubicBezTo>
                        <a:pt x="163" y="221"/>
                        <a:pt x="163" y="221"/>
                        <a:pt x="163" y="221"/>
                      </a:cubicBezTo>
                      <a:cubicBezTo>
                        <a:pt x="163" y="222"/>
                        <a:pt x="162" y="223"/>
                        <a:pt x="161" y="225"/>
                      </a:cubicBezTo>
                      <a:cubicBezTo>
                        <a:pt x="160" y="226"/>
                        <a:pt x="158" y="227"/>
                        <a:pt x="155" y="227"/>
                      </a:cubicBezTo>
                      <a:cubicBezTo>
                        <a:pt x="155" y="227"/>
                        <a:pt x="155" y="227"/>
                        <a:pt x="155" y="227"/>
                      </a:cubicBezTo>
                      <a:cubicBezTo>
                        <a:pt x="151" y="227"/>
                        <a:pt x="131" y="227"/>
                        <a:pt x="131" y="227"/>
                      </a:cubicBezTo>
                      <a:cubicBezTo>
                        <a:pt x="131" y="227"/>
                        <a:pt x="131" y="227"/>
                        <a:pt x="131" y="227"/>
                      </a:cubicBezTo>
                      <a:cubicBezTo>
                        <a:pt x="130" y="227"/>
                        <a:pt x="130" y="227"/>
                        <a:pt x="130" y="227"/>
                      </a:cubicBezTo>
                      <a:cubicBezTo>
                        <a:pt x="130" y="227"/>
                        <a:pt x="129" y="226"/>
                        <a:pt x="128" y="225"/>
                      </a:cubicBezTo>
                      <a:cubicBezTo>
                        <a:pt x="127" y="224"/>
                        <a:pt x="127" y="222"/>
                        <a:pt x="127" y="220"/>
                      </a:cubicBezTo>
                      <a:cubicBezTo>
                        <a:pt x="127" y="219"/>
                        <a:pt x="127" y="219"/>
                        <a:pt x="127" y="219"/>
                      </a:cubicBezTo>
                      <a:cubicBezTo>
                        <a:pt x="127" y="216"/>
                        <a:pt x="127" y="207"/>
                        <a:pt x="127" y="202"/>
                      </a:cubicBezTo>
                      <a:cubicBezTo>
                        <a:pt x="117" y="202"/>
                        <a:pt x="117" y="202"/>
                        <a:pt x="117" y="202"/>
                      </a:cubicBezTo>
                      <a:cubicBezTo>
                        <a:pt x="117" y="202"/>
                        <a:pt x="114" y="193"/>
                        <a:pt x="110" y="172"/>
                      </a:cubicBezTo>
                      <a:cubicBezTo>
                        <a:pt x="106" y="152"/>
                        <a:pt x="85" y="146"/>
                        <a:pt x="85" y="146"/>
                      </a:cubicBezTo>
                      <a:cubicBezTo>
                        <a:pt x="43" y="144"/>
                        <a:pt x="43" y="144"/>
                        <a:pt x="43" y="144"/>
                      </a:cubicBezTo>
                      <a:cubicBezTo>
                        <a:pt x="43" y="144"/>
                        <a:pt x="27" y="149"/>
                        <a:pt x="16" y="170"/>
                      </a:cubicBezTo>
                      <a:cubicBezTo>
                        <a:pt x="6" y="190"/>
                        <a:pt x="6" y="215"/>
                        <a:pt x="6" y="215"/>
                      </a:cubicBezTo>
                      <a:cubicBezTo>
                        <a:pt x="0" y="215"/>
                        <a:pt x="0" y="215"/>
                        <a:pt x="0" y="215"/>
                      </a:cubicBezTo>
                      <a:cubicBezTo>
                        <a:pt x="0" y="215"/>
                        <a:pt x="4" y="177"/>
                        <a:pt x="7" y="165"/>
                      </a:cubicBezTo>
                      <a:close/>
                      <a:moveTo>
                        <a:pt x="147" y="15"/>
                      </a:moveTo>
                      <a:cubicBezTo>
                        <a:pt x="133" y="14"/>
                        <a:pt x="133" y="14"/>
                        <a:pt x="133" y="14"/>
                      </a:cubicBezTo>
                      <a:cubicBezTo>
                        <a:pt x="135" y="112"/>
                        <a:pt x="135" y="112"/>
                        <a:pt x="135" y="112"/>
                      </a:cubicBezTo>
                      <a:cubicBezTo>
                        <a:pt x="161" y="112"/>
                        <a:pt x="161" y="112"/>
                        <a:pt x="161" y="112"/>
                      </a:cubicBezTo>
                      <a:cubicBezTo>
                        <a:pt x="161" y="112"/>
                        <a:pt x="161" y="90"/>
                        <a:pt x="161" y="80"/>
                      </a:cubicBezTo>
                      <a:cubicBezTo>
                        <a:pt x="161" y="69"/>
                        <a:pt x="147" y="15"/>
                        <a:pt x="147" y="15"/>
                      </a:cubicBezTo>
                      <a:close/>
                      <a:moveTo>
                        <a:pt x="132" y="219"/>
                      </a:moveTo>
                      <a:cubicBezTo>
                        <a:pt x="132" y="219"/>
                        <a:pt x="132" y="219"/>
                        <a:pt x="132" y="220"/>
                      </a:cubicBezTo>
                      <a:cubicBezTo>
                        <a:pt x="132" y="221"/>
                        <a:pt x="132" y="221"/>
                        <a:pt x="132" y="222"/>
                      </a:cubicBezTo>
                      <a:cubicBezTo>
                        <a:pt x="134" y="222"/>
                        <a:pt x="137" y="222"/>
                        <a:pt x="141" y="222"/>
                      </a:cubicBezTo>
                      <a:cubicBezTo>
                        <a:pt x="147" y="222"/>
                        <a:pt x="153" y="222"/>
                        <a:pt x="155" y="222"/>
                      </a:cubicBezTo>
                      <a:cubicBezTo>
                        <a:pt x="157" y="222"/>
                        <a:pt x="157" y="222"/>
                        <a:pt x="157" y="222"/>
                      </a:cubicBezTo>
                      <a:cubicBezTo>
                        <a:pt x="157" y="221"/>
                        <a:pt x="158" y="221"/>
                        <a:pt x="158" y="221"/>
                      </a:cubicBezTo>
                      <a:cubicBezTo>
                        <a:pt x="158" y="221"/>
                        <a:pt x="158" y="221"/>
                        <a:pt x="158" y="221"/>
                      </a:cubicBezTo>
                      <a:cubicBezTo>
                        <a:pt x="157" y="202"/>
                        <a:pt x="157" y="202"/>
                        <a:pt x="157" y="202"/>
                      </a:cubicBezTo>
                      <a:cubicBezTo>
                        <a:pt x="132" y="202"/>
                        <a:pt x="132" y="202"/>
                        <a:pt x="132" y="202"/>
                      </a:cubicBezTo>
                      <a:cubicBezTo>
                        <a:pt x="132" y="207"/>
                        <a:pt x="132" y="216"/>
                        <a:pt x="132" y="219"/>
                      </a:cubicBezTo>
                      <a:close/>
                      <a:moveTo>
                        <a:pt x="131" y="81"/>
                      </a:moveTo>
                      <a:cubicBezTo>
                        <a:pt x="129" y="15"/>
                        <a:pt x="129" y="15"/>
                        <a:pt x="129" y="15"/>
                      </a:cubicBezTo>
                      <a:cubicBezTo>
                        <a:pt x="79" y="13"/>
                        <a:pt x="79" y="13"/>
                        <a:pt x="79" y="13"/>
                      </a:cubicBezTo>
                      <a:cubicBezTo>
                        <a:pt x="78" y="65"/>
                        <a:pt x="78" y="65"/>
                        <a:pt x="78" y="65"/>
                      </a:cubicBezTo>
                      <a:lnTo>
                        <a:pt x="131" y="81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0753" name="Freeform 6"/>
                <p:cNvSpPr>
                  <a:spLocks noEditPoints="1" noChangeArrowheads="1"/>
                </p:cNvSpPr>
                <p:nvPr/>
              </p:nvSpPr>
              <p:spPr bwMode="auto">
                <a:xfrm>
                  <a:off x="1231900" y="938212"/>
                  <a:ext cx="376238" cy="377825"/>
                </a:xfrm>
                <a:custGeom>
                  <a:avLst/>
                  <a:gdLst>
                    <a:gd name="T0" fmla="*/ 707775163 w 100"/>
                    <a:gd name="T1" fmla="*/ 0 h 100"/>
                    <a:gd name="T2" fmla="*/ 1415550326 w 100"/>
                    <a:gd name="T3" fmla="*/ 713760542 h 100"/>
                    <a:gd name="T4" fmla="*/ 707775163 w 100"/>
                    <a:gd name="T5" fmla="*/ 1427517306 h 100"/>
                    <a:gd name="T6" fmla="*/ 0 w 100"/>
                    <a:gd name="T7" fmla="*/ 713760542 h 100"/>
                    <a:gd name="T8" fmla="*/ 707775163 w 100"/>
                    <a:gd name="T9" fmla="*/ 0 h 100"/>
                    <a:gd name="T10" fmla="*/ 707775163 w 100"/>
                    <a:gd name="T11" fmla="*/ 1099187381 h 100"/>
                    <a:gd name="T12" fmla="*/ 1089972773 w 100"/>
                    <a:gd name="T13" fmla="*/ 713760542 h 100"/>
                    <a:gd name="T14" fmla="*/ 707775163 w 100"/>
                    <a:gd name="T15" fmla="*/ 328329925 h 100"/>
                    <a:gd name="T16" fmla="*/ 325577553 w 100"/>
                    <a:gd name="T17" fmla="*/ 713760542 h 100"/>
                    <a:gd name="T18" fmla="*/ 707775163 w 100"/>
                    <a:gd name="T19" fmla="*/ 1099187381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0"/>
                    <a:gd name="T31" fmla="*/ 0 h 100"/>
                    <a:gd name="T32" fmla="*/ 100 w 100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0" h="100">
                      <a:moveTo>
                        <a:pt x="50" y="0"/>
                      </a:moveTo>
                      <a:cubicBezTo>
                        <a:pt x="78" y="0"/>
                        <a:pt x="100" y="23"/>
                        <a:pt x="100" y="50"/>
                      </a:cubicBezTo>
                      <a:cubicBezTo>
                        <a:pt x="100" y="78"/>
                        <a:pt x="78" y="100"/>
                        <a:pt x="50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7" y="65"/>
                        <a:pt x="77" y="50"/>
                      </a:cubicBezTo>
                      <a:cubicBezTo>
                        <a:pt x="77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0754" name="Oval 7"/>
                <p:cNvSpPr>
                  <a:spLocks noChangeArrowheads="1"/>
                </p:cNvSpPr>
                <p:nvPr/>
              </p:nvSpPr>
              <p:spPr bwMode="auto">
                <a:xfrm>
                  <a:off x="1336675" y="1047750"/>
                  <a:ext cx="165100" cy="165100"/>
                </a:xfrm>
                <a:prstGeom prst="ellipse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zh-CN" sz="3200">
                    <a:solidFill>
                      <a:srgbClr val="000000"/>
                    </a:solidFill>
                    <a:latin typeface="Calibri" pitchFamily="34" charset="0"/>
                    <a:cs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30755" name="Oval 8"/>
                <p:cNvSpPr>
                  <a:spLocks noChangeArrowheads="1"/>
                </p:cNvSpPr>
                <p:nvPr/>
              </p:nvSpPr>
              <p:spPr bwMode="auto">
                <a:xfrm>
                  <a:off x="142875" y="1047750"/>
                  <a:ext cx="160338" cy="165100"/>
                </a:xfrm>
                <a:prstGeom prst="ellipse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zh-CN" sz="3200">
                    <a:solidFill>
                      <a:srgbClr val="000000"/>
                    </a:solidFill>
                    <a:latin typeface="Calibri" pitchFamily="34" charset="0"/>
                    <a:cs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30756" name="Freeform 9"/>
                <p:cNvSpPr>
                  <a:spLocks noChangeArrowheads="1"/>
                </p:cNvSpPr>
                <p:nvPr/>
              </p:nvSpPr>
              <p:spPr bwMode="auto">
                <a:xfrm>
                  <a:off x="1220787" y="306387"/>
                  <a:ext cx="123825" cy="615950"/>
                </a:xfrm>
                <a:custGeom>
                  <a:avLst/>
                  <a:gdLst>
                    <a:gd name="T0" fmla="*/ 28160807 w 33"/>
                    <a:gd name="T1" fmla="*/ 499784853 h 163"/>
                    <a:gd name="T2" fmla="*/ 56317861 w 33"/>
                    <a:gd name="T3" fmla="*/ 514065068 h 163"/>
                    <a:gd name="T4" fmla="*/ 70396389 w 33"/>
                    <a:gd name="T5" fmla="*/ 114237941 h 163"/>
                    <a:gd name="T6" fmla="*/ 211192918 w 33"/>
                    <a:gd name="T7" fmla="*/ 99957726 h 163"/>
                    <a:gd name="T8" fmla="*/ 225271445 w 33"/>
                    <a:gd name="T9" fmla="*/ 514065068 h 163"/>
                    <a:gd name="T10" fmla="*/ 267510780 w 33"/>
                    <a:gd name="T11" fmla="*/ 528345283 h 163"/>
                    <a:gd name="T12" fmla="*/ 464625170 w 33"/>
                    <a:gd name="T13" fmla="*/ 542625498 h 163"/>
                    <a:gd name="T14" fmla="*/ 380146502 w 33"/>
                    <a:gd name="T15" fmla="*/ 1899185465 h 163"/>
                    <a:gd name="T16" fmla="*/ 140796530 w 33"/>
                    <a:gd name="T17" fmla="*/ 2141937784 h 163"/>
                    <a:gd name="T18" fmla="*/ 0 w 33"/>
                    <a:gd name="T19" fmla="*/ 2147483647 h 163"/>
                    <a:gd name="T20" fmla="*/ 28160807 w 33"/>
                    <a:gd name="T21" fmla="*/ 499784853 h 16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3"/>
                    <a:gd name="T34" fmla="*/ 0 h 163"/>
                    <a:gd name="T35" fmla="*/ 33 w 33"/>
                    <a:gd name="T36" fmla="*/ 163 h 16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3" h="163">
                      <a:moveTo>
                        <a:pt x="2" y="35"/>
                      </a:move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10" y="0"/>
                        <a:pt x="15" y="7"/>
                      </a:cubicBezTo>
                      <a:cubicBezTo>
                        <a:pt x="16" y="36"/>
                        <a:pt x="16" y="36"/>
                        <a:pt x="16" y="36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27" y="133"/>
                        <a:pt x="27" y="133"/>
                        <a:pt x="27" y="133"/>
                      </a:cubicBezTo>
                      <a:cubicBezTo>
                        <a:pt x="27" y="133"/>
                        <a:pt x="19" y="139"/>
                        <a:pt x="10" y="150"/>
                      </a:cubicBezTo>
                      <a:cubicBezTo>
                        <a:pt x="1" y="160"/>
                        <a:pt x="0" y="163"/>
                        <a:pt x="0" y="163"/>
                      </a:cubicBezTo>
                      <a:lnTo>
                        <a:pt x="2" y="35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0757" name="Freeform 10"/>
                <p:cNvSpPr>
                  <a:spLocks noEditPoints="1" noChangeArrowheads="1"/>
                </p:cNvSpPr>
                <p:nvPr/>
              </p:nvSpPr>
              <p:spPr bwMode="auto">
                <a:xfrm>
                  <a:off x="33337" y="938212"/>
                  <a:ext cx="379413" cy="377825"/>
                </a:xfrm>
                <a:custGeom>
                  <a:avLst/>
                  <a:gdLst>
                    <a:gd name="T0" fmla="*/ 719701382 w 101"/>
                    <a:gd name="T1" fmla="*/ 0 h 100"/>
                    <a:gd name="T2" fmla="*/ 1425289352 w 101"/>
                    <a:gd name="T3" fmla="*/ 713760542 h 100"/>
                    <a:gd name="T4" fmla="*/ 719701382 w 101"/>
                    <a:gd name="T5" fmla="*/ 1427517306 h 100"/>
                    <a:gd name="T6" fmla="*/ 0 w 101"/>
                    <a:gd name="T7" fmla="*/ 713760542 h 100"/>
                    <a:gd name="T8" fmla="*/ 719701382 w 101"/>
                    <a:gd name="T9" fmla="*/ 0 h 100"/>
                    <a:gd name="T10" fmla="*/ 719701382 w 101"/>
                    <a:gd name="T11" fmla="*/ 1099187381 h 100"/>
                    <a:gd name="T12" fmla="*/ 1100718435 w 101"/>
                    <a:gd name="T13" fmla="*/ 713760542 h 100"/>
                    <a:gd name="T14" fmla="*/ 719701382 w 101"/>
                    <a:gd name="T15" fmla="*/ 328329925 h 100"/>
                    <a:gd name="T16" fmla="*/ 324570917 w 101"/>
                    <a:gd name="T17" fmla="*/ 713760542 h 100"/>
                    <a:gd name="T18" fmla="*/ 719701382 w 101"/>
                    <a:gd name="T19" fmla="*/ 1099187381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1"/>
                    <a:gd name="T31" fmla="*/ 0 h 100"/>
                    <a:gd name="T32" fmla="*/ 101 w 101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1" h="100">
                      <a:moveTo>
                        <a:pt x="51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1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1" y="0"/>
                      </a:cubicBezTo>
                      <a:close/>
                      <a:moveTo>
                        <a:pt x="51" y="77"/>
                      </a:moveTo>
                      <a:cubicBezTo>
                        <a:pt x="66" y="77"/>
                        <a:pt x="78" y="65"/>
                        <a:pt x="78" y="50"/>
                      </a:cubicBezTo>
                      <a:cubicBezTo>
                        <a:pt x="78" y="35"/>
                        <a:pt x="66" y="23"/>
                        <a:pt x="51" y="23"/>
                      </a:cubicBezTo>
                      <a:cubicBezTo>
                        <a:pt x="36" y="23"/>
                        <a:pt x="23" y="35"/>
                        <a:pt x="23" y="50"/>
                      </a:cubicBezTo>
                      <a:cubicBezTo>
                        <a:pt x="23" y="65"/>
                        <a:pt x="36" y="77"/>
                        <a:pt x="51" y="7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0758" name="Oval 17"/>
                <p:cNvSpPr>
                  <a:spLocks noChangeArrowheads="1"/>
                </p:cNvSpPr>
                <p:nvPr/>
              </p:nvSpPr>
              <p:spPr bwMode="auto">
                <a:xfrm>
                  <a:off x="544512" y="1047750"/>
                  <a:ext cx="165100" cy="165100"/>
                </a:xfrm>
                <a:prstGeom prst="ellipse">
                  <a:avLst/>
                </a:pr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zh-CN" sz="3200">
                    <a:solidFill>
                      <a:srgbClr val="000000"/>
                    </a:solidFill>
                    <a:latin typeface="Calibri" pitchFamily="34" charset="0"/>
                    <a:cs typeface="Calibri" pitchFamily="34" charset="0"/>
                    <a:sym typeface="Calibri" pitchFamily="34" charset="0"/>
                  </a:endParaRPr>
                </a:p>
              </p:txBody>
            </p:sp>
            <p:sp>
              <p:nvSpPr>
                <p:cNvPr id="30759" name="Freeform 18"/>
                <p:cNvSpPr>
                  <a:spLocks noEditPoints="1" noChangeArrowheads="1"/>
                </p:cNvSpPr>
                <p:nvPr/>
              </p:nvSpPr>
              <p:spPr bwMode="auto">
                <a:xfrm>
                  <a:off x="439737" y="938212"/>
                  <a:ext cx="379413" cy="377825"/>
                </a:xfrm>
                <a:custGeom>
                  <a:avLst/>
                  <a:gdLst>
                    <a:gd name="T0" fmla="*/ 705587970 w 101"/>
                    <a:gd name="T1" fmla="*/ 0 h 100"/>
                    <a:gd name="T2" fmla="*/ 1425289352 w 101"/>
                    <a:gd name="T3" fmla="*/ 713760542 h 100"/>
                    <a:gd name="T4" fmla="*/ 705587970 w 101"/>
                    <a:gd name="T5" fmla="*/ 1427517306 h 100"/>
                    <a:gd name="T6" fmla="*/ 0 w 101"/>
                    <a:gd name="T7" fmla="*/ 713760542 h 100"/>
                    <a:gd name="T8" fmla="*/ 705587970 w 101"/>
                    <a:gd name="T9" fmla="*/ 0 h 100"/>
                    <a:gd name="T10" fmla="*/ 705587970 w 101"/>
                    <a:gd name="T11" fmla="*/ 1099187381 h 100"/>
                    <a:gd name="T12" fmla="*/ 1100718435 w 101"/>
                    <a:gd name="T13" fmla="*/ 713760542 h 100"/>
                    <a:gd name="T14" fmla="*/ 705587970 w 101"/>
                    <a:gd name="T15" fmla="*/ 328329925 h 100"/>
                    <a:gd name="T16" fmla="*/ 324570917 w 101"/>
                    <a:gd name="T17" fmla="*/ 713760542 h 100"/>
                    <a:gd name="T18" fmla="*/ 705587970 w 101"/>
                    <a:gd name="T19" fmla="*/ 1099187381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1"/>
                    <a:gd name="T31" fmla="*/ 0 h 100"/>
                    <a:gd name="T32" fmla="*/ 101 w 101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1" h="100">
                      <a:moveTo>
                        <a:pt x="50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0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8" y="65"/>
                        <a:pt x="78" y="50"/>
                      </a:cubicBezTo>
                      <a:cubicBezTo>
                        <a:pt x="78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0760" name="Freeform 19"/>
                <p:cNvSpPr>
                  <a:spLocks noChangeArrowheads="1"/>
                </p:cNvSpPr>
                <p:nvPr/>
              </p:nvSpPr>
              <p:spPr bwMode="auto">
                <a:xfrm>
                  <a:off x="0" y="911225"/>
                  <a:ext cx="1176338" cy="234950"/>
                </a:xfrm>
                <a:custGeom>
                  <a:avLst/>
                  <a:gdLst>
                    <a:gd name="T0" fmla="*/ 112996097 w 313"/>
                    <a:gd name="T1" fmla="*/ 0 h 62"/>
                    <a:gd name="T2" fmla="*/ 2147483647 w 313"/>
                    <a:gd name="T3" fmla="*/ 0 h 62"/>
                    <a:gd name="T4" fmla="*/ 2147483647 w 313"/>
                    <a:gd name="T5" fmla="*/ 129245237 h 62"/>
                    <a:gd name="T6" fmla="*/ 2147483647 w 313"/>
                    <a:gd name="T7" fmla="*/ 775463844 h 62"/>
                    <a:gd name="T8" fmla="*/ 2147483647 w 313"/>
                    <a:gd name="T9" fmla="*/ 890346815 h 62"/>
                    <a:gd name="T10" fmla="*/ 2147483647 w 313"/>
                    <a:gd name="T11" fmla="*/ 890346815 h 62"/>
                    <a:gd name="T12" fmla="*/ 2147483647 w 313"/>
                    <a:gd name="T13" fmla="*/ 832905329 h 62"/>
                    <a:gd name="T14" fmla="*/ 2147483647 w 313"/>
                    <a:gd name="T15" fmla="*/ 28720743 h 62"/>
                    <a:gd name="T16" fmla="*/ 1596076445 w 313"/>
                    <a:gd name="T17" fmla="*/ 617497864 h 62"/>
                    <a:gd name="T18" fmla="*/ 833350912 w 313"/>
                    <a:gd name="T19" fmla="*/ 28720743 h 62"/>
                    <a:gd name="T20" fmla="*/ 42374476 w 313"/>
                    <a:gd name="T21" fmla="*/ 832905329 h 62"/>
                    <a:gd name="T22" fmla="*/ 42374476 w 313"/>
                    <a:gd name="T23" fmla="*/ 861626072 h 62"/>
                    <a:gd name="T24" fmla="*/ 0 w 313"/>
                    <a:gd name="T25" fmla="*/ 775463844 h 62"/>
                    <a:gd name="T26" fmla="*/ 0 w 313"/>
                    <a:gd name="T27" fmla="*/ 129245237 h 62"/>
                    <a:gd name="T28" fmla="*/ 112996097 w 313"/>
                    <a:gd name="T29" fmla="*/ 0 h 6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13"/>
                    <a:gd name="T46" fmla="*/ 0 h 62"/>
                    <a:gd name="T47" fmla="*/ 313 w 313"/>
                    <a:gd name="T48" fmla="*/ 62 h 6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13" h="62">
                      <a:moveTo>
                        <a:pt x="8" y="0"/>
                      </a:moveTo>
                      <a:cubicBezTo>
                        <a:pt x="304" y="0"/>
                        <a:pt x="304" y="0"/>
                        <a:pt x="304" y="0"/>
                      </a:cubicBezTo>
                      <a:cubicBezTo>
                        <a:pt x="309" y="0"/>
                        <a:pt x="313" y="4"/>
                        <a:pt x="313" y="9"/>
                      </a:cubicBezTo>
                      <a:cubicBezTo>
                        <a:pt x="313" y="54"/>
                        <a:pt x="313" y="54"/>
                        <a:pt x="313" y="54"/>
                      </a:cubicBezTo>
                      <a:cubicBezTo>
                        <a:pt x="313" y="58"/>
                        <a:pt x="309" y="62"/>
                        <a:pt x="304" y="62"/>
                      </a:cubicBezTo>
                      <a:cubicBezTo>
                        <a:pt x="223" y="62"/>
                        <a:pt x="223" y="62"/>
                        <a:pt x="223" y="62"/>
                      </a:cubicBezTo>
                      <a:cubicBezTo>
                        <a:pt x="224" y="60"/>
                        <a:pt x="224" y="59"/>
                        <a:pt x="224" y="58"/>
                      </a:cubicBezTo>
                      <a:cubicBezTo>
                        <a:pt x="224" y="27"/>
                        <a:pt x="198" y="2"/>
                        <a:pt x="167" y="2"/>
                      </a:cubicBezTo>
                      <a:cubicBezTo>
                        <a:pt x="141" y="2"/>
                        <a:pt x="120" y="19"/>
                        <a:pt x="113" y="43"/>
                      </a:cubicBezTo>
                      <a:cubicBezTo>
                        <a:pt x="107" y="19"/>
                        <a:pt x="85" y="2"/>
                        <a:pt x="59" y="2"/>
                      </a:cubicBezTo>
                      <a:cubicBezTo>
                        <a:pt x="28" y="2"/>
                        <a:pt x="3" y="27"/>
                        <a:pt x="3" y="58"/>
                      </a:cubicBezTo>
                      <a:cubicBezTo>
                        <a:pt x="3" y="58"/>
                        <a:pt x="3" y="59"/>
                        <a:pt x="3" y="60"/>
                      </a:cubicBezTo>
                      <a:cubicBezTo>
                        <a:pt x="1" y="58"/>
                        <a:pt x="0" y="56"/>
                        <a:pt x="0" y="54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4"/>
                        <a:pt x="4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  <p:sp>
              <p:nvSpPr>
                <p:cNvPr id="30761" name="Freeform 21"/>
                <p:cNvSpPr>
                  <a:spLocks noChangeArrowheads="1"/>
                </p:cNvSpPr>
                <p:nvPr/>
              </p:nvSpPr>
              <p:spPr bwMode="auto">
                <a:xfrm>
                  <a:off x="1317625" y="0"/>
                  <a:ext cx="290513" cy="333375"/>
                </a:xfrm>
                <a:custGeom>
                  <a:avLst/>
                  <a:gdLst>
                    <a:gd name="T0" fmla="*/ 1096075366 w 77"/>
                    <a:gd name="T1" fmla="*/ 1262941939 h 88"/>
                    <a:gd name="T2" fmla="*/ 483979566 w 77"/>
                    <a:gd name="T3" fmla="*/ 330086710 h 88"/>
                    <a:gd name="T4" fmla="*/ 0 w 77"/>
                    <a:gd name="T5" fmla="*/ 0 h 88"/>
                    <a:gd name="T6" fmla="*/ 170817871 w 77"/>
                    <a:gd name="T7" fmla="*/ 1219887315 h 88"/>
                    <a:gd name="T8" fmla="*/ 1096075366 w 77"/>
                    <a:gd name="T9" fmla="*/ 1262941939 h 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7"/>
                    <a:gd name="T16" fmla="*/ 0 h 88"/>
                    <a:gd name="T17" fmla="*/ 77 w 77"/>
                    <a:gd name="T18" fmla="*/ 88 h 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7" h="88">
                      <a:moveTo>
                        <a:pt x="77" y="88"/>
                      </a:moveTo>
                      <a:cubicBezTo>
                        <a:pt x="77" y="88"/>
                        <a:pt x="49" y="40"/>
                        <a:pt x="34" y="23"/>
                      </a:cubicBezTo>
                      <a:cubicBezTo>
                        <a:pt x="20" y="7"/>
                        <a:pt x="0" y="0"/>
                        <a:pt x="0" y="0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lnTo>
                        <a:pt x="77" y="88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0745" name="组合 1"/>
            <p:cNvGrpSpPr>
              <a:grpSpLocks/>
            </p:cNvGrpSpPr>
            <p:nvPr/>
          </p:nvGrpSpPr>
          <p:grpSpPr bwMode="auto">
            <a:xfrm>
              <a:off x="0" y="0"/>
              <a:ext cx="8187906" cy="1411187"/>
              <a:chOff x="0" y="0"/>
              <a:chExt cx="8187906" cy="1411187"/>
            </a:xfrm>
          </p:grpSpPr>
          <p:sp>
            <p:nvSpPr>
              <p:cNvPr id="30746" name="Rectangle 28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2948035" cy="1411187"/>
              </a:xfrm>
              <a:prstGeom prst="rect">
                <a:avLst/>
              </a:prstGeom>
              <a:solidFill>
                <a:srgbClr val="F2F2F2">
                  <a:alpha val="39999"/>
                </a:srgbClr>
              </a:solidFill>
              <a:ln w="19050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3200">
                  <a:solidFill>
                    <a:srgbClr val="FFFFFF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30747" name="Rectangle 29"/>
              <p:cNvSpPr>
                <a:spLocks noChangeArrowheads="1"/>
              </p:cNvSpPr>
              <p:nvPr/>
            </p:nvSpPr>
            <p:spPr bwMode="auto">
              <a:xfrm flipH="1">
                <a:off x="2948031" y="0"/>
                <a:ext cx="1823424" cy="1411187"/>
              </a:xfrm>
              <a:prstGeom prst="rect">
                <a:avLst/>
              </a:prstGeom>
              <a:solidFill>
                <a:srgbClr val="F2F2F2">
                  <a:alpha val="39999"/>
                </a:srgbClr>
              </a:solidFill>
              <a:ln w="19050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3200">
                  <a:solidFill>
                    <a:srgbClr val="FFFFFF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30748" name="Rectangle 30"/>
              <p:cNvSpPr>
                <a:spLocks noChangeArrowheads="1"/>
              </p:cNvSpPr>
              <p:nvPr/>
            </p:nvSpPr>
            <p:spPr bwMode="auto">
              <a:xfrm flipH="1">
                <a:off x="4771458" y="0"/>
                <a:ext cx="2348616" cy="1411187"/>
              </a:xfrm>
              <a:prstGeom prst="rect">
                <a:avLst/>
              </a:prstGeom>
              <a:solidFill>
                <a:srgbClr val="F2F2F2">
                  <a:alpha val="39999"/>
                </a:srgbClr>
              </a:solidFill>
              <a:ln w="19050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3200">
                  <a:solidFill>
                    <a:srgbClr val="FFFFFF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30749" name="Rectangle 31"/>
              <p:cNvSpPr>
                <a:spLocks noChangeArrowheads="1"/>
              </p:cNvSpPr>
              <p:nvPr/>
            </p:nvSpPr>
            <p:spPr bwMode="auto">
              <a:xfrm flipH="1">
                <a:off x="7120076" y="0"/>
                <a:ext cx="1067830" cy="1411187"/>
              </a:xfrm>
              <a:prstGeom prst="rect">
                <a:avLst/>
              </a:prstGeom>
              <a:solidFill>
                <a:srgbClr val="F2F2F2">
                  <a:alpha val="39999"/>
                </a:srgbClr>
              </a:solidFill>
              <a:ln w="19050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3200">
                  <a:solidFill>
                    <a:srgbClr val="FFFFFF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sp>
        <p:nvSpPr>
          <p:cNvPr id="31773" name="矩形 41"/>
          <p:cNvSpPr>
            <a:spLocks noChangeArrowheads="1"/>
          </p:cNvSpPr>
          <p:nvPr/>
        </p:nvSpPr>
        <p:spPr bwMode="auto">
          <a:xfrm>
            <a:off x="1315867" y="1393826"/>
            <a:ext cx="9592013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在此录入上述图表的综合描述说明，在此录入上述图表的描述说明，在此录入上述图表的综合描述说明，在此录入上述图表的综合描述说明。</a:t>
            </a:r>
            <a:endParaRPr lang="zh-CN" altLang="en-US"/>
          </a:p>
        </p:txBody>
      </p:sp>
      <p:sp>
        <p:nvSpPr>
          <p:cNvPr id="31774" name="矩形 3"/>
          <p:cNvSpPr>
            <a:spLocks noChangeArrowheads="1"/>
          </p:cNvSpPr>
          <p:nvPr/>
        </p:nvSpPr>
        <p:spPr bwMode="auto">
          <a:xfrm>
            <a:off x="4809500" y="563563"/>
            <a:ext cx="18253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业务介绍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31775" name="文本框 37"/>
          <p:cNvSpPr>
            <a:spLocks noChangeArrowheads="1"/>
          </p:cNvSpPr>
          <p:nvPr/>
        </p:nvSpPr>
        <p:spPr bwMode="auto">
          <a:xfrm>
            <a:off x="6714251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The Main Business</a:t>
            </a:r>
            <a:endParaRPr lang="zh-CN" altLang="en-US" sz="16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31776" name="组合 44"/>
          <p:cNvGrpSpPr>
            <a:grpSpLocks/>
          </p:cNvGrpSpPr>
          <p:nvPr/>
        </p:nvGrpSpPr>
        <p:grpSpPr bwMode="auto">
          <a:xfrm>
            <a:off x="4263470" y="619125"/>
            <a:ext cx="263491" cy="393700"/>
            <a:chOff x="0" y="0"/>
            <a:chExt cx="213756" cy="427512"/>
          </a:xfrm>
        </p:grpSpPr>
        <p:sp>
          <p:nvSpPr>
            <p:cNvPr id="30742" name="直接连接符 45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3" name="直接连接符 46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31779" name="肘形连接符 59"/>
          <p:cNvCxnSpPr>
            <a:cxnSpLocks noChangeShapeType="1"/>
            <a:stCxn id="30746" idx="0"/>
            <a:endCxn id="31790" idx="2"/>
          </p:cNvCxnSpPr>
          <p:nvPr/>
        </p:nvCxnSpPr>
        <p:spPr bwMode="auto">
          <a:xfrm rot="16200000" flipV="1">
            <a:off x="2489648" y="3680649"/>
            <a:ext cx="336550" cy="461902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595959"/>
            </a:solidFill>
            <a:bevel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80" name="肘形连接符 61"/>
          <p:cNvCxnSpPr>
            <a:cxnSpLocks noChangeShapeType="1"/>
            <a:stCxn id="30747" idx="0"/>
            <a:endCxn id="31789" idx="2"/>
          </p:cNvCxnSpPr>
          <p:nvPr/>
        </p:nvCxnSpPr>
        <p:spPr bwMode="auto">
          <a:xfrm rot="16200000" flipV="1">
            <a:off x="4916620" y="3723506"/>
            <a:ext cx="336550" cy="379364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595959"/>
            </a:solidFill>
            <a:bevel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81" name="肘形连接符 65"/>
          <p:cNvCxnSpPr>
            <a:cxnSpLocks noChangeShapeType="1"/>
            <a:stCxn id="30749" idx="0"/>
            <a:endCxn id="31787" idx="2"/>
          </p:cNvCxnSpPr>
          <p:nvPr/>
        </p:nvCxnSpPr>
        <p:spPr bwMode="auto">
          <a:xfrm rot="5400000" flipH="1" flipV="1">
            <a:off x="9281677" y="3531444"/>
            <a:ext cx="336550" cy="763488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595959"/>
            </a:solidFill>
            <a:bevel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82" name="文本框 72"/>
          <p:cNvSpPr>
            <a:spLocks noChangeArrowheads="1"/>
          </p:cNvSpPr>
          <p:nvPr/>
        </p:nvSpPr>
        <p:spPr bwMode="auto">
          <a:xfrm>
            <a:off x="2488876" y="4556126"/>
            <a:ext cx="7152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sym typeface="Arial" pitchFamily="34" charset="0"/>
              </a:rPr>
              <a:t>35%</a:t>
            </a:r>
            <a:endParaRPr lang="zh-CN" altLang="en-US" sz="24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31783" name="文本框 73"/>
          <p:cNvSpPr>
            <a:spLocks noChangeArrowheads="1"/>
          </p:cNvSpPr>
          <p:nvPr/>
        </p:nvSpPr>
        <p:spPr bwMode="auto">
          <a:xfrm>
            <a:off x="4874579" y="4556126"/>
            <a:ext cx="7152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sym typeface="Arial" pitchFamily="34" charset="0"/>
              </a:rPr>
              <a:t>25%</a:t>
            </a:r>
            <a:endParaRPr lang="zh-CN" altLang="en-US" sz="24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31784" name="文本框 74"/>
          <p:cNvSpPr>
            <a:spLocks noChangeArrowheads="1"/>
          </p:cNvSpPr>
          <p:nvPr/>
        </p:nvSpPr>
        <p:spPr bwMode="auto">
          <a:xfrm>
            <a:off x="6960282" y="4556126"/>
            <a:ext cx="7152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sym typeface="Arial" pitchFamily="34" charset="0"/>
              </a:rPr>
              <a:t>30%</a:t>
            </a:r>
            <a:endParaRPr lang="zh-CN" altLang="en-US" sz="24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31785" name="文本框 76"/>
          <p:cNvSpPr>
            <a:spLocks noChangeArrowheads="1"/>
          </p:cNvSpPr>
          <p:nvPr/>
        </p:nvSpPr>
        <p:spPr bwMode="auto">
          <a:xfrm>
            <a:off x="8668210" y="4556126"/>
            <a:ext cx="7152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sym typeface="Arial" pitchFamily="34" charset="0"/>
              </a:rPr>
              <a:t>10%</a:t>
            </a:r>
            <a:endParaRPr lang="zh-CN" altLang="en-US" sz="2400">
              <a:solidFill>
                <a:schemeClr val="bg1"/>
              </a:solidFill>
              <a:sym typeface="Arial" pitchFamily="34" charset="0"/>
            </a:endParaRPr>
          </a:p>
        </p:txBody>
      </p:sp>
      <p:cxnSp>
        <p:nvCxnSpPr>
          <p:cNvPr id="31786" name="直接连接符 86"/>
          <p:cNvCxnSpPr>
            <a:cxnSpLocks noChangeShapeType="1"/>
            <a:stCxn id="30748" idx="0"/>
            <a:endCxn id="31788" idx="2"/>
          </p:cNvCxnSpPr>
          <p:nvPr/>
        </p:nvCxnSpPr>
        <p:spPr bwMode="auto">
          <a:xfrm flipV="1">
            <a:off x="7360280" y="3744913"/>
            <a:ext cx="3175" cy="336550"/>
          </a:xfrm>
          <a:prstGeom prst="line">
            <a:avLst/>
          </a:prstGeom>
          <a:noFill/>
          <a:ln w="12700">
            <a:solidFill>
              <a:srgbClr val="595959"/>
            </a:solidFill>
            <a:bevel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87" name="矩形 51"/>
          <p:cNvSpPr>
            <a:spLocks noChangeArrowheads="1"/>
          </p:cNvSpPr>
          <p:nvPr/>
        </p:nvSpPr>
        <p:spPr bwMode="auto">
          <a:xfrm>
            <a:off x="8820590" y="2133601"/>
            <a:ext cx="2022212" cy="160972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905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1788" name="矩形 52"/>
          <p:cNvSpPr>
            <a:spLocks noChangeArrowheads="1"/>
          </p:cNvSpPr>
          <p:nvPr/>
        </p:nvSpPr>
        <p:spPr bwMode="auto">
          <a:xfrm>
            <a:off x="6352348" y="2133601"/>
            <a:ext cx="2022212" cy="160972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905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1789" name="矩形 53"/>
          <p:cNvSpPr>
            <a:spLocks noChangeArrowheads="1"/>
          </p:cNvSpPr>
          <p:nvPr/>
        </p:nvSpPr>
        <p:spPr bwMode="auto">
          <a:xfrm>
            <a:off x="3884108" y="2133601"/>
            <a:ext cx="2022212" cy="160972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905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1790" name="矩形 54"/>
          <p:cNvSpPr>
            <a:spLocks noChangeArrowheads="1"/>
          </p:cNvSpPr>
          <p:nvPr/>
        </p:nvSpPr>
        <p:spPr bwMode="auto">
          <a:xfrm>
            <a:off x="1415866" y="2133601"/>
            <a:ext cx="2022212" cy="1609725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905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08469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31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31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31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31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31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31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31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31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31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31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31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31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73" grpId="0" bldLvl="0" autoUpdateAnimBg="0"/>
      <p:bldP spid="31774" grpId="0" bldLvl="0" autoUpdateAnimBg="0"/>
      <p:bldP spid="31775" grpId="0" bldLvl="0" autoUpdateAnimBg="0"/>
      <p:bldP spid="31782" grpId="0" bldLvl="0" autoUpdateAnimBg="0"/>
      <p:bldP spid="31783" grpId="0" bldLvl="0" autoUpdateAnimBg="0"/>
      <p:bldP spid="31784" grpId="0" bldLvl="0" autoUpdateAnimBg="0"/>
      <p:bldP spid="31785" grpId="0" bldLvl="0" autoUpdateAnimBg="0"/>
      <p:bldP spid="31787" grpId="0" bldLvl="0" animBg="1" autoUpdateAnimBg="0"/>
      <p:bldP spid="31788" grpId="0" bldLvl="0" animBg="1" autoUpdateAnimBg="0"/>
      <p:bldP spid="31789" grpId="0" bldLvl="0" animBg="1" autoUpdateAnimBg="0"/>
      <p:bldP spid="31790" grpId="0" bldLvl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C92605-6730-4DE6-B8B7-66735B4A9A9B}" type="slidenum">
              <a:rPr lang="zh-CN" altLang="en-US"/>
              <a:pPr>
                <a:defRPr/>
              </a:pPr>
              <a:t>3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122" name="流程图: 手动输入 10"/>
          <p:cNvSpPr>
            <a:spLocks noChangeArrowheads="1"/>
          </p:cNvSpPr>
          <p:nvPr/>
        </p:nvSpPr>
        <p:spPr bwMode="auto">
          <a:xfrm rot="-5400000">
            <a:off x="8732413" y="-238549"/>
            <a:ext cx="1257300" cy="5684097"/>
          </a:xfrm>
          <a:prstGeom prst="flowChartManualInput">
            <a:avLst/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3" name="TextBox 59"/>
          <p:cNvSpPr>
            <a:spLocks noChangeArrowheads="1"/>
          </p:cNvSpPr>
          <p:nvPr/>
        </p:nvSpPr>
        <p:spPr bwMode="auto">
          <a:xfrm flipH="1">
            <a:off x="7980911" y="2251075"/>
            <a:ext cx="33126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36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目录 </a:t>
            </a:r>
            <a:r>
              <a:rPr lang="en-US" altLang="zh-CN" sz="36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/ </a:t>
            </a:r>
            <a:r>
              <a:rPr lang="en-US" altLang="zh-CN" sz="2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CONTENTS</a:t>
            </a:r>
          </a:p>
        </p:txBody>
      </p:sp>
      <p:sp>
        <p:nvSpPr>
          <p:cNvPr id="5124" name="矩形 99"/>
          <p:cNvSpPr>
            <a:spLocks noChangeArrowheads="1"/>
          </p:cNvSpPr>
          <p:nvPr/>
        </p:nvSpPr>
        <p:spPr bwMode="auto">
          <a:xfrm>
            <a:off x="2199989" y="4438651"/>
            <a:ext cx="1368247" cy="17463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5" name="TextBox 64"/>
          <p:cNvSpPr>
            <a:spLocks noChangeArrowheads="1"/>
          </p:cNvSpPr>
          <p:nvPr/>
        </p:nvSpPr>
        <p:spPr bwMode="auto">
          <a:xfrm>
            <a:off x="1253962" y="4957764"/>
            <a:ext cx="1107931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BFBFBF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PART 01</a:t>
            </a:r>
          </a:p>
          <a:p>
            <a:pPr algn="ctr"/>
            <a:r>
              <a:rPr lang="zh-CN" altLang="en-US">
                <a:solidFill>
                  <a:srgbClr val="BFBFB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关于我们</a:t>
            </a:r>
            <a:endParaRPr lang="en-US">
              <a:solidFill>
                <a:srgbClr val="BFBFB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 algn="ctr"/>
            <a:r>
              <a:rPr lang="en-US" altLang="zh-CN" sz="1600">
                <a:solidFill>
                  <a:srgbClr val="7F7F7F"/>
                </a:solidFill>
                <a:latin typeface="AvantGarde LT Book" pitchFamily="2" charset="0"/>
                <a:ea typeface="方正兰亭黑_GBK" pitchFamily="2" charset="-122"/>
                <a:sym typeface="Arial" pitchFamily="34" charset="0"/>
              </a:rPr>
              <a:t>About Us</a:t>
            </a:r>
            <a:endParaRPr lang="zh-CN" altLang="en-US" sz="1600">
              <a:solidFill>
                <a:srgbClr val="7F7F7F"/>
              </a:solidFill>
              <a:latin typeface="AvantGarde LT Book" pitchFamily="2" charset="0"/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5126" name="TextBox 65"/>
          <p:cNvSpPr>
            <a:spLocks noChangeArrowheads="1"/>
          </p:cNvSpPr>
          <p:nvPr/>
        </p:nvSpPr>
        <p:spPr bwMode="auto">
          <a:xfrm>
            <a:off x="3319825" y="4957764"/>
            <a:ext cx="1263486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BFBFBF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PART 02</a:t>
            </a:r>
            <a:endParaRPr lang="zh-CN" altLang="en-US">
              <a:solidFill>
                <a:srgbClr val="BFBFB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/>
            <a:r>
              <a:rPr lang="zh-CN" altLang="en-US">
                <a:solidFill>
                  <a:srgbClr val="BFBFB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企业文化</a:t>
            </a:r>
            <a:endParaRPr lang="en-US">
              <a:solidFill>
                <a:srgbClr val="BFBFB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 algn="ctr"/>
            <a:r>
              <a:rPr lang="en-US" altLang="zh-CN" sz="1600">
                <a:solidFill>
                  <a:srgbClr val="7F7F7F"/>
                </a:solidFill>
                <a:latin typeface="AvantGarde LT Book" pitchFamily="2" charset="0"/>
                <a:ea typeface="方正兰亭黑_GBK" pitchFamily="2" charset="-122"/>
                <a:sym typeface="Arial" pitchFamily="34" charset="0"/>
              </a:rPr>
              <a:t>Corporate Culture</a:t>
            </a:r>
            <a:endParaRPr lang="zh-CN" altLang="en-US" sz="1600">
              <a:solidFill>
                <a:srgbClr val="7F7F7F"/>
              </a:solidFill>
              <a:latin typeface="AvantGarde LT Book" pitchFamily="2" charset="0"/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5127" name="TextBox 66"/>
          <p:cNvSpPr>
            <a:spLocks noChangeArrowheads="1"/>
          </p:cNvSpPr>
          <p:nvPr/>
        </p:nvSpPr>
        <p:spPr bwMode="auto">
          <a:xfrm>
            <a:off x="5420237" y="4957764"/>
            <a:ext cx="1338828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BFBFBF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PART 03</a:t>
            </a:r>
            <a:endParaRPr lang="zh-CN" altLang="en-US">
              <a:solidFill>
                <a:srgbClr val="BFBFB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/>
            <a:r>
              <a:rPr lang="zh-CN" altLang="en-US">
                <a:solidFill>
                  <a:srgbClr val="BFBFB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产品和服务</a:t>
            </a:r>
            <a:endParaRPr lang="en-US">
              <a:solidFill>
                <a:srgbClr val="BFBFB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 algn="ctr"/>
            <a:r>
              <a:rPr lang="en-US" altLang="zh-CN" sz="1600">
                <a:solidFill>
                  <a:srgbClr val="7F7F7F"/>
                </a:solidFill>
                <a:latin typeface="AvantGarde LT Book" pitchFamily="2" charset="0"/>
                <a:ea typeface="方正兰亭黑_GBK" pitchFamily="2" charset="-122"/>
                <a:sym typeface="Arial" pitchFamily="34" charset="0"/>
              </a:rPr>
              <a:t>Product &amp; Service</a:t>
            </a:r>
            <a:endParaRPr lang="zh-CN" altLang="en-US" sz="1600">
              <a:solidFill>
                <a:srgbClr val="7F7F7F"/>
              </a:solidFill>
              <a:latin typeface="AvantGarde LT Book" pitchFamily="2" charset="0"/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5128" name="TextBox 67"/>
          <p:cNvSpPr>
            <a:spLocks noChangeArrowheads="1"/>
          </p:cNvSpPr>
          <p:nvPr/>
        </p:nvSpPr>
        <p:spPr bwMode="auto">
          <a:xfrm>
            <a:off x="7684848" y="4957764"/>
            <a:ext cx="1107996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BFBFBF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PART 04</a:t>
            </a:r>
            <a:endParaRPr lang="zh-CN" altLang="en-US">
              <a:solidFill>
                <a:srgbClr val="BFBFB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/>
            <a:r>
              <a:rPr lang="zh-CN" altLang="en-US">
                <a:solidFill>
                  <a:srgbClr val="BFBFB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展望未来</a:t>
            </a:r>
            <a:endParaRPr lang="en-US">
              <a:solidFill>
                <a:srgbClr val="BFBFB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 algn="ctr"/>
            <a:r>
              <a:rPr lang="en-US" altLang="zh-CN" sz="1600">
                <a:solidFill>
                  <a:srgbClr val="7F7F7F"/>
                </a:solidFill>
                <a:latin typeface="AvantGarde LT Book" pitchFamily="2" charset="0"/>
                <a:ea typeface="方正兰亭黑_GBK" pitchFamily="2" charset="-122"/>
                <a:sym typeface="Arial" pitchFamily="34" charset="0"/>
              </a:rPr>
              <a:t>Look Ahead</a:t>
            </a:r>
            <a:endParaRPr lang="zh-CN" altLang="en-US" sz="1600">
              <a:solidFill>
                <a:srgbClr val="7F7F7F"/>
              </a:solidFill>
              <a:latin typeface="AvantGarde LT Book" pitchFamily="2" charset="0"/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5129" name="TextBox 67"/>
          <p:cNvSpPr>
            <a:spLocks noChangeArrowheads="1"/>
          </p:cNvSpPr>
          <p:nvPr/>
        </p:nvSpPr>
        <p:spPr bwMode="auto">
          <a:xfrm>
            <a:off x="9828488" y="4957764"/>
            <a:ext cx="1107996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BFBFBF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PART 05</a:t>
            </a:r>
            <a:endParaRPr lang="zh-CN" altLang="en-US">
              <a:solidFill>
                <a:srgbClr val="BFBFB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/>
            <a:r>
              <a:rPr lang="zh-CN" altLang="en-US">
                <a:solidFill>
                  <a:srgbClr val="BFBFB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联系我们</a:t>
            </a:r>
            <a:endParaRPr lang="en-US">
              <a:solidFill>
                <a:srgbClr val="BFBFB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 algn="ctr"/>
            <a:r>
              <a:rPr lang="en-US" altLang="zh-CN" sz="1600">
                <a:solidFill>
                  <a:srgbClr val="7F7F7F"/>
                </a:solidFill>
                <a:latin typeface="AvantGarde LT Book" pitchFamily="2" charset="0"/>
                <a:ea typeface="方正兰亭黑_GBK" pitchFamily="2" charset="-122"/>
                <a:sym typeface="Arial" pitchFamily="34" charset="0"/>
              </a:rPr>
              <a:t>Contact Us</a:t>
            </a:r>
            <a:endParaRPr lang="zh-CN" altLang="en-US" sz="1600">
              <a:solidFill>
                <a:srgbClr val="7F7F7F"/>
              </a:solidFill>
              <a:latin typeface="AvantGarde LT Book" pitchFamily="2" charset="0"/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5130" name="矩形 91"/>
          <p:cNvSpPr>
            <a:spLocks noChangeArrowheads="1"/>
          </p:cNvSpPr>
          <p:nvPr/>
        </p:nvSpPr>
        <p:spPr bwMode="auto">
          <a:xfrm>
            <a:off x="1019043" y="4438651"/>
            <a:ext cx="396823" cy="17463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31" name="矩形 107"/>
          <p:cNvSpPr>
            <a:spLocks noChangeArrowheads="1"/>
          </p:cNvSpPr>
          <p:nvPr/>
        </p:nvSpPr>
        <p:spPr bwMode="auto">
          <a:xfrm>
            <a:off x="4339660" y="4438651"/>
            <a:ext cx="1366660" cy="17463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32" name="矩形 108"/>
          <p:cNvSpPr>
            <a:spLocks noChangeArrowheads="1"/>
          </p:cNvSpPr>
          <p:nvPr/>
        </p:nvSpPr>
        <p:spPr bwMode="auto">
          <a:xfrm>
            <a:off x="6501554" y="4438651"/>
            <a:ext cx="1368247" cy="17463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33" name="矩形 109"/>
          <p:cNvSpPr>
            <a:spLocks noChangeArrowheads="1"/>
          </p:cNvSpPr>
          <p:nvPr/>
        </p:nvSpPr>
        <p:spPr bwMode="auto">
          <a:xfrm>
            <a:off x="8641225" y="4438651"/>
            <a:ext cx="1368247" cy="17463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34" name="矩形 111"/>
          <p:cNvSpPr>
            <a:spLocks noChangeArrowheads="1"/>
          </p:cNvSpPr>
          <p:nvPr/>
        </p:nvSpPr>
        <p:spPr bwMode="auto">
          <a:xfrm>
            <a:off x="10777723" y="4438651"/>
            <a:ext cx="396823" cy="17463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5135" name="组合 125"/>
          <p:cNvGrpSpPr>
            <a:grpSpLocks/>
          </p:cNvGrpSpPr>
          <p:nvPr/>
        </p:nvGrpSpPr>
        <p:grpSpPr bwMode="auto">
          <a:xfrm>
            <a:off x="5703146" y="4054476"/>
            <a:ext cx="784123" cy="784225"/>
            <a:chOff x="0" y="0"/>
            <a:chExt cx="784512" cy="784512"/>
          </a:xfrm>
        </p:grpSpPr>
        <p:sp>
          <p:nvSpPr>
            <p:cNvPr id="4125" name="椭圆 134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solidFill>
              <a:srgbClr val="F2F2F2">
                <a:alpha val="29803"/>
              </a:srgbClr>
            </a:solidFill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126" name="Freeform 129"/>
            <p:cNvSpPr>
              <a:spLocks noChangeAspect="1" noEditPoints="1" noChangeArrowheads="1"/>
            </p:cNvSpPr>
            <p:nvPr/>
          </p:nvSpPr>
          <p:spPr bwMode="auto">
            <a:xfrm>
              <a:off x="135246" y="135246"/>
              <a:ext cx="514020" cy="514020"/>
            </a:xfrm>
            <a:custGeom>
              <a:avLst/>
              <a:gdLst>
                <a:gd name="T0" fmla="*/ 1347898219 w 97"/>
                <a:gd name="T1" fmla="*/ 0 h 97"/>
                <a:gd name="T2" fmla="*/ 1404064177 w 97"/>
                <a:gd name="T3" fmla="*/ 0 h 97"/>
                <a:gd name="T4" fmla="*/ 1488305166 w 97"/>
                <a:gd name="T5" fmla="*/ 758195398 h 97"/>
                <a:gd name="T6" fmla="*/ 1375983847 w 97"/>
                <a:gd name="T7" fmla="*/ 926682675 h 97"/>
                <a:gd name="T8" fmla="*/ 1375983847 w 97"/>
                <a:gd name="T9" fmla="*/ 954763005 h 97"/>
                <a:gd name="T10" fmla="*/ 1039003994 w 97"/>
                <a:gd name="T11" fmla="*/ 1123250282 h 97"/>
                <a:gd name="T12" fmla="*/ 645868780 w 97"/>
                <a:gd name="T13" fmla="*/ 1291737559 h 97"/>
                <a:gd name="T14" fmla="*/ 505461832 w 97"/>
                <a:gd name="T15" fmla="*/ 1207496570 h 97"/>
                <a:gd name="T16" fmla="*/ 365054884 w 97"/>
                <a:gd name="T17" fmla="*/ 1263657229 h 97"/>
                <a:gd name="T18" fmla="*/ 28080330 w 97"/>
                <a:gd name="T19" fmla="*/ 1067089622 h 97"/>
                <a:gd name="T20" fmla="*/ 1347898219 w 97"/>
                <a:gd name="T21" fmla="*/ 0 h 97"/>
                <a:gd name="T22" fmla="*/ 1600631784 w 97"/>
                <a:gd name="T23" fmla="*/ 28080330 h 97"/>
                <a:gd name="T24" fmla="*/ 2147483647 w 97"/>
                <a:gd name="T25" fmla="*/ 336974555 h 97"/>
                <a:gd name="T26" fmla="*/ 1712958402 w 97"/>
                <a:gd name="T27" fmla="*/ 758195398 h 97"/>
                <a:gd name="T28" fmla="*/ 1684878072 w 97"/>
                <a:gd name="T29" fmla="*/ 730115068 h 97"/>
                <a:gd name="T30" fmla="*/ 1600631784 w 97"/>
                <a:gd name="T31" fmla="*/ 28080330 h 97"/>
                <a:gd name="T32" fmla="*/ 2147483647 w 97"/>
                <a:gd name="T33" fmla="*/ 477381502 h 97"/>
                <a:gd name="T34" fmla="*/ 1825279721 w 97"/>
                <a:gd name="T35" fmla="*/ 926682675 h 97"/>
                <a:gd name="T36" fmla="*/ 1825279721 w 97"/>
                <a:gd name="T37" fmla="*/ 926682675 h 97"/>
                <a:gd name="T38" fmla="*/ 1656792444 w 97"/>
                <a:gd name="T39" fmla="*/ 1123250282 h 97"/>
                <a:gd name="T40" fmla="*/ 1656792444 w 97"/>
                <a:gd name="T41" fmla="*/ 1263657229 h 97"/>
                <a:gd name="T42" fmla="*/ 1600631784 w 97"/>
                <a:gd name="T43" fmla="*/ 1769119061 h 97"/>
                <a:gd name="T44" fmla="*/ 1684878072 w 97"/>
                <a:gd name="T45" fmla="*/ 1909526009 h 97"/>
                <a:gd name="T46" fmla="*/ 2147483647 w 97"/>
                <a:gd name="T47" fmla="*/ 2106093616 h 97"/>
                <a:gd name="T48" fmla="*/ 2147483647 w 97"/>
                <a:gd name="T49" fmla="*/ 1347898219 h 97"/>
                <a:gd name="T50" fmla="*/ 2147483647 w 97"/>
                <a:gd name="T51" fmla="*/ 477381502 h 97"/>
                <a:gd name="T52" fmla="*/ 2147483647 w 97"/>
                <a:gd name="T53" fmla="*/ 2147483647 h 97"/>
                <a:gd name="T54" fmla="*/ 1375983847 w 97"/>
                <a:gd name="T55" fmla="*/ 2147483647 h 97"/>
                <a:gd name="T56" fmla="*/ 1516385496 w 97"/>
                <a:gd name="T57" fmla="*/ 2147483647 h 97"/>
                <a:gd name="T58" fmla="*/ 1628712114 w 97"/>
                <a:gd name="T59" fmla="*/ 2078013286 h 97"/>
                <a:gd name="T60" fmla="*/ 2147483647 w 97"/>
                <a:gd name="T61" fmla="*/ 2147483647 h 97"/>
                <a:gd name="T62" fmla="*/ 1179410941 w 97"/>
                <a:gd name="T63" fmla="*/ 2147483647 h 97"/>
                <a:gd name="T64" fmla="*/ 28080330 w 97"/>
                <a:gd name="T65" fmla="*/ 1684878072 h 97"/>
                <a:gd name="T66" fmla="*/ 336974555 w 97"/>
                <a:gd name="T67" fmla="*/ 1600631784 h 97"/>
                <a:gd name="T68" fmla="*/ 505461832 w 97"/>
                <a:gd name="T69" fmla="*/ 1656792444 h 97"/>
                <a:gd name="T70" fmla="*/ 589708120 w 97"/>
                <a:gd name="T71" fmla="*/ 1628712114 h 97"/>
                <a:gd name="T72" fmla="*/ 1263657229 w 97"/>
                <a:gd name="T73" fmla="*/ 1965686668 h 97"/>
                <a:gd name="T74" fmla="*/ 1347898219 w 97"/>
                <a:gd name="T75" fmla="*/ 2106093616 h 97"/>
                <a:gd name="T76" fmla="*/ 1179410941 w 97"/>
                <a:gd name="T77" fmla="*/ 2147483647 h 97"/>
                <a:gd name="T78" fmla="*/ 0 w 97"/>
                <a:gd name="T79" fmla="*/ 1488305166 h 97"/>
                <a:gd name="T80" fmla="*/ 224647937 w 97"/>
                <a:gd name="T81" fmla="*/ 1432144507 h 97"/>
                <a:gd name="T82" fmla="*/ 0 w 97"/>
                <a:gd name="T83" fmla="*/ 1263657229 h 97"/>
                <a:gd name="T84" fmla="*/ 0 w 97"/>
                <a:gd name="T85" fmla="*/ 1347898219 h 97"/>
                <a:gd name="T86" fmla="*/ 0 w 97"/>
                <a:gd name="T87" fmla="*/ 1488305166 h 97"/>
                <a:gd name="T88" fmla="*/ 1460224836 w 97"/>
                <a:gd name="T89" fmla="*/ 1123250282 h 97"/>
                <a:gd name="T90" fmla="*/ 1123250282 w 97"/>
                <a:gd name="T91" fmla="*/ 1291737559 h 97"/>
                <a:gd name="T92" fmla="*/ 702029439 w 97"/>
                <a:gd name="T93" fmla="*/ 1460224836 h 97"/>
                <a:gd name="T94" fmla="*/ 702029439 w 97"/>
                <a:gd name="T95" fmla="*/ 1460224836 h 97"/>
                <a:gd name="T96" fmla="*/ 1347898219 w 97"/>
                <a:gd name="T97" fmla="*/ 1769119061 h 97"/>
                <a:gd name="T98" fmla="*/ 1404064177 w 97"/>
                <a:gd name="T99" fmla="*/ 1741038732 h 97"/>
                <a:gd name="T100" fmla="*/ 1460224836 w 97"/>
                <a:gd name="T101" fmla="*/ 1235576900 h 97"/>
                <a:gd name="T102" fmla="*/ 1460224836 w 97"/>
                <a:gd name="T103" fmla="*/ 1123250282 h 9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97"/>
                <a:gd name="T157" fmla="*/ 0 h 97"/>
                <a:gd name="T158" fmla="*/ 97 w 97"/>
                <a:gd name="T159" fmla="*/ 97 h 9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8" name="组合 144"/>
          <p:cNvGrpSpPr>
            <a:grpSpLocks/>
          </p:cNvGrpSpPr>
          <p:nvPr/>
        </p:nvGrpSpPr>
        <p:grpSpPr bwMode="auto">
          <a:xfrm>
            <a:off x="7845992" y="4054476"/>
            <a:ext cx="784123" cy="784225"/>
            <a:chOff x="0" y="0"/>
            <a:chExt cx="784512" cy="784512"/>
          </a:xfrm>
        </p:grpSpPr>
        <p:sp>
          <p:nvSpPr>
            <p:cNvPr id="4123" name="椭圆 145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solidFill>
              <a:srgbClr val="F2F2F2">
                <a:alpha val="29803"/>
              </a:srgbClr>
            </a:solidFill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124" name="任意多边形 146"/>
            <p:cNvSpPr>
              <a:spLocks noChangeArrowheads="1"/>
            </p:cNvSpPr>
            <p:nvPr/>
          </p:nvSpPr>
          <p:spPr bwMode="auto">
            <a:xfrm>
              <a:off x="105574" y="174618"/>
              <a:ext cx="550505" cy="412416"/>
            </a:xfrm>
            <a:custGeom>
              <a:avLst/>
              <a:gdLst>
                <a:gd name="T0" fmla="*/ 146433 w 574972"/>
                <a:gd name="T1" fmla="*/ 412415 h 399845"/>
                <a:gd name="T2" fmla="*/ 58623 w 574972"/>
                <a:gd name="T3" fmla="*/ 410737 h 399845"/>
                <a:gd name="T4" fmla="*/ 116607 w 574972"/>
                <a:gd name="T5" fmla="*/ 357278 h 399845"/>
                <a:gd name="T6" fmla="*/ 141142 w 574972"/>
                <a:gd name="T7" fmla="*/ 338770 h 399845"/>
                <a:gd name="T8" fmla="*/ 259354 w 574972"/>
                <a:gd name="T9" fmla="*/ 226598 h 399845"/>
                <a:gd name="T10" fmla="*/ 171544 w 574972"/>
                <a:gd name="T11" fmla="*/ 412416 h 399845"/>
                <a:gd name="T12" fmla="*/ 177596 w 574972"/>
                <a:gd name="T13" fmla="*/ 300557 h 399845"/>
                <a:gd name="T14" fmla="*/ 216629 w 574972"/>
                <a:gd name="T15" fmla="*/ 267385 h 399845"/>
                <a:gd name="T16" fmla="*/ 252317 w 574972"/>
                <a:gd name="T17" fmla="*/ 233015 h 399845"/>
                <a:gd name="T18" fmla="*/ 284465 w 574972"/>
                <a:gd name="T19" fmla="*/ 216013 h 399845"/>
                <a:gd name="T20" fmla="*/ 296577 w 574972"/>
                <a:gd name="T21" fmla="*/ 230371 h 399845"/>
                <a:gd name="T22" fmla="*/ 327803 w 574972"/>
                <a:gd name="T23" fmla="*/ 264742 h 399845"/>
                <a:gd name="T24" fmla="*/ 354569 w 574972"/>
                <a:gd name="T25" fmla="*/ 272673 h 399845"/>
                <a:gd name="T26" fmla="*/ 372275 w 574972"/>
                <a:gd name="T27" fmla="*/ 256733 h 399845"/>
                <a:gd name="T28" fmla="*/ 284465 w 574972"/>
                <a:gd name="T29" fmla="*/ 412415 h 399845"/>
                <a:gd name="T30" fmla="*/ 485197 w 574972"/>
                <a:gd name="T31" fmla="*/ 143752 h 399845"/>
                <a:gd name="T32" fmla="*/ 397386 w 574972"/>
                <a:gd name="T33" fmla="*/ 412415 h 399845"/>
                <a:gd name="T34" fmla="*/ 400572 w 574972"/>
                <a:gd name="T35" fmla="*/ 226074 h 399845"/>
                <a:gd name="T36" fmla="*/ 438978 w 574972"/>
                <a:gd name="T37" fmla="*/ 190711 h 399845"/>
                <a:gd name="T38" fmla="*/ 485197 w 574972"/>
                <a:gd name="T39" fmla="*/ 143752 h 399845"/>
                <a:gd name="T40" fmla="*/ 510356 w 574972"/>
                <a:gd name="T41" fmla="*/ 0 h 399845"/>
                <a:gd name="T42" fmla="*/ 543813 w 574972"/>
                <a:gd name="T43" fmla="*/ 5288 h 399845"/>
                <a:gd name="T44" fmla="*/ 550505 w 574972"/>
                <a:gd name="T45" fmla="*/ 121620 h 399845"/>
                <a:gd name="T46" fmla="*/ 512587 w 574972"/>
                <a:gd name="T47" fmla="*/ 121620 h 399845"/>
                <a:gd name="T48" fmla="*/ 510356 w 574972"/>
                <a:gd name="T49" fmla="*/ 71385 h 399845"/>
                <a:gd name="T50" fmla="*/ 418908 w 574972"/>
                <a:gd name="T51" fmla="*/ 161278 h 399845"/>
                <a:gd name="T52" fmla="*/ 367607 w 574972"/>
                <a:gd name="T53" fmla="*/ 208869 h 399845"/>
                <a:gd name="T54" fmla="*/ 334150 w 574972"/>
                <a:gd name="T55" fmla="*/ 214157 h 399845"/>
                <a:gd name="T56" fmla="*/ 322997 w 574972"/>
                <a:gd name="T57" fmla="*/ 200937 h 399845"/>
                <a:gd name="T58" fmla="*/ 280619 w 574972"/>
                <a:gd name="T59" fmla="*/ 150703 h 399845"/>
                <a:gd name="T60" fmla="*/ 229318 w 574972"/>
                <a:gd name="T61" fmla="*/ 198293 h 399845"/>
                <a:gd name="T62" fmla="*/ 207013 w 574972"/>
                <a:gd name="T63" fmla="*/ 216800 h 399845"/>
                <a:gd name="T64" fmla="*/ 133408 w 574972"/>
                <a:gd name="T65" fmla="*/ 282898 h 399845"/>
                <a:gd name="T66" fmla="*/ 30806 w 574972"/>
                <a:gd name="T67" fmla="*/ 375436 h 399845"/>
                <a:gd name="T68" fmla="*/ 4040 w 574972"/>
                <a:gd name="T69" fmla="*/ 370148 h 399845"/>
                <a:gd name="T70" fmla="*/ 17423 w 574972"/>
                <a:gd name="T71" fmla="*/ 327844 h 399845"/>
                <a:gd name="T72" fmla="*/ 133408 w 574972"/>
                <a:gd name="T73" fmla="*/ 227376 h 399845"/>
                <a:gd name="T74" fmla="*/ 207013 w 574972"/>
                <a:gd name="T75" fmla="*/ 161278 h 399845"/>
                <a:gd name="T76" fmla="*/ 229318 w 574972"/>
                <a:gd name="T77" fmla="*/ 142771 h 399845"/>
                <a:gd name="T78" fmla="*/ 271697 w 574972"/>
                <a:gd name="T79" fmla="*/ 103112 h 399845"/>
                <a:gd name="T80" fmla="*/ 300693 w 574972"/>
                <a:gd name="T81" fmla="*/ 111044 h 399845"/>
                <a:gd name="T82" fmla="*/ 331919 w 574972"/>
                <a:gd name="T83" fmla="*/ 145414 h 399845"/>
                <a:gd name="T84" fmla="*/ 367607 w 574972"/>
                <a:gd name="T85" fmla="*/ 150703 h 399845"/>
                <a:gd name="T86" fmla="*/ 418908 w 574972"/>
                <a:gd name="T87" fmla="*/ 103112 h 399845"/>
                <a:gd name="T88" fmla="*/ 476899 w 574972"/>
                <a:gd name="T89" fmla="*/ 44946 h 399845"/>
                <a:gd name="T90" fmla="*/ 443442 w 574972"/>
                <a:gd name="T91" fmla="*/ 44946 h 399845"/>
                <a:gd name="T92" fmla="*/ 423369 w 574972"/>
                <a:gd name="T93" fmla="*/ 21151 h 399845"/>
                <a:gd name="T94" fmla="*/ 436752 w 574972"/>
                <a:gd name="T95" fmla="*/ 2644 h 39984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74972"/>
                <a:gd name="T145" fmla="*/ 0 h 399845"/>
                <a:gd name="T146" fmla="*/ 574972 w 574972"/>
                <a:gd name="T147" fmla="*/ 399845 h 39984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lnTo>
                    <a:pt x="152941" y="323694"/>
                  </a:ln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lnTo>
                    <a:pt x="270881" y="219691"/>
                  </a:ln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lnTo>
                    <a:pt x="297108" y="209429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lnTo>
                    <a:pt x="506761" y="139370"/>
                  </a:ln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41" name="组合 151"/>
          <p:cNvGrpSpPr>
            <a:grpSpLocks/>
          </p:cNvGrpSpPr>
          <p:nvPr/>
        </p:nvGrpSpPr>
        <p:grpSpPr bwMode="auto">
          <a:xfrm>
            <a:off x="3558712" y="4054476"/>
            <a:ext cx="784123" cy="784225"/>
            <a:chOff x="0" y="0"/>
            <a:chExt cx="784512" cy="784512"/>
          </a:xfrm>
        </p:grpSpPr>
        <p:sp>
          <p:nvSpPr>
            <p:cNvPr id="4121" name="椭圆 153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solidFill>
              <a:srgbClr val="F2F2F2">
                <a:alpha val="29803"/>
              </a:srgbClr>
            </a:solidFill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122" name="Freeform 168"/>
            <p:cNvSpPr>
              <a:spLocks noChangeAspect="1" noEditPoints="1" noChangeArrowheads="1"/>
            </p:cNvSpPr>
            <p:nvPr/>
          </p:nvSpPr>
          <p:spPr bwMode="auto">
            <a:xfrm>
              <a:off x="145149" y="167123"/>
              <a:ext cx="494214" cy="450267"/>
            </a:xfrm>
            <a:custGeom>
              <a:avLst/>
              <a:gdLst>
                <a:gd name="T0" fmla="*/ 110567239 w 94"/>
                <a:gd name="T1" fmla="*/ 587114815 h 81"/>
                <a:gd name="T2" fmla="*/ 1271544273 w 94"/>
                <a:gd name="T3" fmla="*/ 587114815 h 81"/>
                <a:gd name="T4" fmla="*/ 1382116769 w 94"/>
                <a:gd name="T5" fmla="*/ 494415401 h 81"/>
                <a:gd name="T6" fmla="*/ 2017886277 w 94"/>
                <a:gd name="T7" fmla="*/ 0 h 81"/>
                <a:gd name="T8" fmla="*/ 2017886277 w 94"/>
                <a:gd name="T9" fmla="*/ 1019726901 h 81"/>
                <a:gd name="T10" fmla="*/ 2017886277 w 94"/>
                <a:gd name="T11" fmla="*/ 2039453803 h 81"/>
                <a:gd name="T12" fmla="*/ 1382116769 w 94"/>
                <a:gd name="T13" fmla="*/ 1514142303 h 81"/>
                <a:gd name="T14" fmla="*/ 1271544273 w 94"/>
                <a:gd name="T15" fmla="*/ 1452338988 h 81"/>
                <a:gd name="T16" fmla="*/ 912198119 w 94"/>
                <a:gd name="T17" fmla="*/ 1452338988 h 81"/>
                <a:gd name="T18" fmla="*/ 1105693415 w 94"/>
                <a:gd name="T19" fmla="*/ 2147483647 h 81"/>
                <a:gd name="T20" fmla="*/ 1243905092 w 94"/>
                <a:gd name="T21" fmla="*/ 2147483647 h 81"/>
                <a:gd name="T22" fmla="*/ 1243905092 w 94"/>
                <a:gd name="T23" fmla="*/ 2147483647 h 81"/>
                <a:gd name="T24" fmla="*/ 1188621473 w 94"/>
                <a:gd name="T25" fmla="*/ 2147483647 h 81"/>
                <a:gd name="T26" fmla="*/ 580491146 w 94"/>
                <a:gd name="T27" fmla="*/ 2147483647 h 81"/>
                <a:gd name="T28" fmla="*/ 304067792 w 94"/>
                <a:gd name="T29" fmla="*/ 1452338988 h 81"/>
                <a:gd name="T30" fmla="*/ 110567239 w 94"/>
                <a:gd name="T31" fmla="*/ 1452338988 h 81"/>
                <a:gd name="T32" fmla="*/ 110567239 w 94"/>
                <a:gd name="T33" fmla="*/ 587114815 h 81"/>
                <a:gd name="T34" fmla="*/ 2147483647 w 94"/>
                <a:gd name="T35" fmla="*/ 710721445 h 81"/>
                <a:gd name="T36" fmla="*/ 2147483647 w 94"/>
                <a:gd name="T37" fmla="*/ 1019726901 h 81"/>
                <a:gd name="T38" fmla="*/ 2147483647 w 94"/>
                <a:gd name="T39" fmla="*/ 1328737917 h 81"/>
                <a:gd name="T40" fmla="*/ 2147483647 w 94"/>
                <a:gd name="T41" fmla="*/ 2039453803 h 81"/>
                <a:gd name="T42" fmla="*/ 2147483647 w 94"/>
                <a:gd name="T43" fmla="*/ 2039453803 h 81"/>
                <a:gd name="T44" fmla="*/ 2147483647 w 94"/>
                <a:gd name="T45" fmla="*/ 0 h 81"/>
                <a:gd name="T46" fmla="*/ 2147483647 w 94"/>
                <a:gd name="T47" fmla="*/ 0 h 81"/>
                <a:gd name="T48" fmla="*/ 2147483647 w 94"/>
                <a:gd name="T49" fmla="*/ 710721445 h 81"/>
                <a:gd name="T50" fmla="*/ 1271544273 w 94"/>
                <a:gd name="T51" fmla="*/ 1514142303 h 81"/>
                <a:gd name="T52" fmla="*/ 1022765358 w 94"/>
                <a:gd name="T53" fmla="*/ 1514142303 h 81"/>
                <a:gd name="T54" fmla="*/ 1105693415 w 94"/>
                <a:gd name="T55" fmla="*/ 1884951074 h 81"/>
                <a:gd name="T56" fmla="*/ 1188621473 w 94"/>
                <a:gd name="T57" fmla="*/ 1884951074 h 81"/>
                <a:gd name="T58" fmla="*/ 1188621473 w 94"/>
                <a:gd name="T59" fmla="*/ 1761350004 h 81"/>
                <a:gd name="T60" fmla="*/ 1271544273 w 94"/>
                <a:gd name="T61" fmla="*/ 1514142303 h 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4"/>
                <a:gd name="T94" fmla="*/ 0 h 81"/>
                <a:gd name="T95" fmla="*/ 94 w 94"/>
                <a:gd name="T96" fmla="*/ 81 h 8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44" name="组合 155"/>
          <p:cNvGrpSpPr>
            <a:grpSpLocks/>
          </p:cNvGrpSpPr>
          <p:nvPr/>
        </p:nvGrpSpPr>
        <p:grpSpPr bwMode="auto">
          <a:xfrm>
            <a:off x="1415866" y="4054476"/>
            <a:ext cx="784123" cy="784225"/>
            <a:chOff x="0" y="0"/>
            <a:chExt cx="784512" cy="784512"/>
          </a:xfrm>
        </p:grpSpPr>
        <p:sp>
          <p:nvSpPr>
            <p:cNvPr id="4119" name="椭圆 156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solidFill>
              <a:srgbClr val="F2F2F2">
                <a:alpha val="29803"/>
              </a:srgbClr>
            </a:solidFill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120" name="任意多边形 157"/>
            <p:cNvSpPr>
              <a:spLocks noChangeArrowheads="1"/>
            </p:cNvSpPr>
            <p:nvPr/>
          </p:nvSpPr>
          <p:spPr bwMode="auto">
            <a:xfrm>
              <a:off x="132612" y="128939"/>
              <a:ext cx="519288" cy="503774"/>
            </a:xfrm>
            <a:custGeom>
              <a:avLst/>
              <a:gdLst>
                <a:gd name="T0" fmla="*/ 262805 w 519288"/>
                <a:gd name="T1" fmla="*/ 111558 h 503774"/>
                <a:gd name="T2" fmla="*/ 439744 w 519288"/>
                <a:gd name="T3" fmla="*/ 276036 h 503774"/>
                <a:gd name="T4" fmla="*/ 439744 w 519288"/>
                <a:gd name="T5" fmla="*/ 484796 h 503774"/>
                <a:gd name="T6" fmla="*/ 433425 w 519288"/>
                <a:gd name="T7" fmla="*/ 503774 h 503774"/>
                <a:gd name="T8" fmla="*/ 414467 w 519288"/>
                <a:gd name="T9" fmla="*/ 503774 h 503774"/>
                <a:gd name="T10" fmla="*/ 319678 w 519288"/>
                <a:gd name="T11" fmla="*/ 503774 h 503774"/>
                <a:gd name="T12" fmla="*/ 313359 w 519288"/>
                <a:gd name="T13" fmla="*/ 503774 h 503774"/>
                <a:gd name="T14" fmla="*/ 307040 w 519288"/>
                <a:gd name="T15" fmla="*/ 497448 h 503774"/>
                <a:gd name="T16" fmla="*/ 307040 w 519288"/>
                <a:gd name="T17" fmla="*/ 396231 h 503774"/>
                <a:gd name="T18" fmla="*/ 212251 w 519288"/>
                <a:gd name="T19" fmla="*/ 396231 h 503774"/>
                <a:gd name="T20" fmla="*/ 212251 w 519288"/>
                <a:gd name="T21" fmla="*/ 497448 h 503774"/>
                <a:gd name="T22" fmla="*/ 212251 w 519288"/>
                <a:gd name="T23" fmla="*/ 503774 h 503774"/>
                <a:gd name="T24" fmla="*/ 199612 w 519288"/>
                <a:gd name="T25" fmla="*/ 503774 h 503774"/>
                <a:gd name="T26" fmla="*/ 104823 w 519288"/>
                <a:gd name="T27" fmla="*/ 503774 h 503774"/>
                <a:gd name="T28" fmla="*/ 92185 w 519288"/>
                <a:gd name="T29" fmla="*/ 503774 h 503774"/>
                <a:gd name="T30" fmla="*/ 79546 w 519288"/>
                <a:gd name="T31" fmla="*/ 484796 h 503774"/>
                <a:gd name="T32" fmla="*/ 79546 w 519288"/>
                <a:gd name="T33" fmla="*/ 276036 h 503774"/>
                <a:gd name="T34" fmla="*/ 259644 w 519288"/>
                <a:gd name="T35" fmla="*/ 0 h 503774"/>
                <a:gd name="T36" fmla="*/ 281809 w 519288"/>
                <a:gd name="T37" fmla="*/ 9516 h 503774"/>
                <a:gd name="T38" fmla="*/ 370468 w 519288"/>
                <a:gd name="T39" fmla="*/ 91992 h 503774"/>
                <a:gd name="T40" fmla="*/ 370468 w 519288"/>
                <a:gd name="T41" fmla="*/ 22205 h 503774"/>
                <a:gd name="T42" fmla="*/ 383134 w 519288"/>
                <a:gd name="T43" fmla="*/ 9516 h 503774"/>
                <a:gd name="T44" fmla="*/ 414798 w 519288"/>
                <a:gd name="T45" fmla="*/ 9516 h 503774"/>
                <a:gd name="T46" fmla="*/ 427463 w 519288"/>
                <a:gd name="T47" fmla="*/ 22205 h 503774"/>
                <a:gd name="T48" fmla="*/ 427463 w 519288"/>
                <a:gd name="T49" fmla="*/ 142746 h 503774"/>
                <a:gd name="T50" fmla="*/ 509789 w 519288"/>
                <a:gd name="T51" fmla="*/ 218877 h 503774"/>
                <a:gd name="T52" fmla="*/ 509789 w 519288"/>
                <a:gd name="T53" fmla="*/ 269631 h 503774"/>
                <a:gd name="T54" fmla="*/ 465460 w 519288"/>
                <a:gd name="T55" fmla="*/ 269631 h 503774"/>
                <a:gd name="T56" fmla="*/ 262810 w 519288"/>
                <a:gd name="T57" fmla="*/ 79303 h 503774"/>
                <a:gd name="T58" fmla="*/ 60161 w 519288"/>
                <a:gd name="T59" fmla="*/ 269631 h 503774"/>
                <a:gd name="T60" fmla="*/ 34830 w 519288"/>
                <a:gd name="T61" fmla="*/ 275975 h 503774"/>
                <a:gd name="T62" fmla="*/ 9499 w 519288"/>
                <a:gd name="T63" fmla="*/ 269631 h 503774"/>
                <a:gd name="T64" fmla="*/ 9499 w 519288"/>
                <a:gd name="T65" fmla="*/ 218877 h 503774"/>
                <a:gd name="T66" fmla="*/ 237479 w 519288"/>
                <a:gd name="T67" fmla="*/ 9516 h 503774"/>
                <a:gd name="T68" fmla="*/ 259644 w 519288"/>
                <a:gd name="T69" fmla="*/ 0 h 50377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19288"/>
                <a:gd name="T106" fmla="*/ 0 h 503774"/>
                <a:gd name="T107" fmla="*/ 519288 w 519288"/>
                <a:gd name="T108" fmla="*/ 503774 h 50377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lnTo>
                    <a:pt x="262805" y="111558"/>
                  </a:ln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5147" name="组合 158"/>
          <p:cNvGrpSpPr>
            <a:grpSpLocks/>
          </p:cNvGrpSpPr>
          <p:nvPr/>
        </p:nvGrpSpPr>
        <p:grpSpPr bwMode="auto">
          <a:xfrm>
            <a:off x="9990425" y="4054476"/>
            <a:ext cx="784123" cy="784225"/>
            <a:chOff x="0" y="0"/>
            <a:chExt cx="784512" cy="784512"/>
          </a:xfrm>
        </p:grpSpPr>
        <p:sp>
          <p:nvSpPr>
            <p:cNvPr id="4117" name="椭圆 159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solidFill>
              <a:srgbClr val="F2F2F2">
                <a:alpha val="29803"/>
              </a:srgbClr>
            </a:solidFill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118" name="Freeform 228"/>
            <p:cNvSpPr>
              <a:spLocks noEditPoints="1" noChangeArrowheads="1"/>
            </p:cNvSpPr>
            <p:nvPr/>
          </p:nvSpPr>
          <p:spPr bwMode="auto">
            <a:xfrm>
              <a:off x="219554" y="163389"/>
              <a:ext cx="345405" cy="457735"/>
            </a:xfrm>
            <a:custGeom>
              <a:avLst/>
              <a:gdLst>
                <a:gd name="T0" fmla="*/ 1676615797 w 52"/>
                <a:gd name="T1" fmla="*/ 2147483647 h 69"/>
                <a:gd name="T2" fmla="*/ 1411889434 w 52"/>
                <a:gd name="T3" fmla="*/ 2147483647 h 69"/>
                <a:gd name="T4" fmla="*/ 1411889434 w 52"/>
                <a:gd name="T5" fmla="*/ 2147483647 h 69"/>
                <a:gd name="T6" fmla="*/ 1191281918 w 52"/>
                <a:gd name="T7" fmla="*/ 2147483647 h 69"/>
                <a:gd name="T8" fmla="*/ 661822550 w 52"/>
                <a:gd name="T9" fmla="*/ 1276224885 h 69"/>
                <a:gd name="T10" fmla="*/ 705941396 w 52"/>
                <a:gd name="T11" fmla="*/ 1012178128 h 69"/>
                <a:gd name="T12" fmla="*/ 705941396 w 52"/>
                <a:gd name="T13" fmla="*/ 1012178128 h 69"/>
                <a:gd name="T14" fmla="*/ 794185731 w 52"/>
                <a:gd name="T15" fmla="*/ 748131371 h 69"/>
                <a:gd name="T16" fmla="*/ 485333879 w 52"/>
                <a:gd name="T17" fmla="*/ 264046757 h 69"/>
                <a:gd name="T18" fmla="*/ 308851852 w 52"/>
                <a:gd name="T19" fmla="*/ 264046757 h 69"/>
                <a:gd name="T20" fmla="*/ 44118846 w 52"/>
                <a:gd name="T21" fmla="*/ 616111310 h 69"/>
                <a:gd name="T22" fmla="*/ 0 w 52"/>
                <a:gd name="T23" fmla="*/ 924166965 h 69"/>
                <a:gd name="T24" fmla="*/ 485333879 w 52"/>
                <a:gd name="T25" fmla="*/ 1980353991 h 69"/>
                <a:gd name="T26" fmla="*/ 1147163071 w 52"/>
                <a:gd name="T27" fmla="*/ 2147483647 h 69"/>
                <a:gd name="T28" fmla="*/ 1411889434 w 52"/>
                <a:gd name="T29" fmla="*/ 2147483647 h 69"/>
                <a:gd name="T30" fmla="*/ 1853104467 w 52"/>
                <a:gd name="T31" fmla="*/ 2147483647 h 69"/>
                <a:gd name="T32" fmla="*/ 1941348802 w 52"/>
                <a:gd name="T33" fmla="*/ 2147483647 h 69"/>
                <a:gd name="T34" fmla="*/ 1676615797 w 52"/>
                <a:gd name="T35" fmla="*/ 2147483647 h 69"/>
                <a:gd name="T36" fmla="*/ 2147483647 w 52"/>
                <a:gd name="T37" fmla="*/ 2147483647 h 69"/>
                <a:gd name="T38" fmla="*/ 1941348802 w 52"/>
                <a:gd name="T39" fmla="*/ 2147483647 h 69"/>
                <a:gd name="T40" fmla="*/ 1853104467 w 52"/>
                <a:gd name="T41" fmla="*/ 2112374053 h 69"/>
                <a:gd name="T42" fmla="*/ 1764860132 w 52"/>
                <a:gd name="T43" fmla="*/ 2112374053 h 69"/>
                <a:gd name="T44" fmla="*/ 1720741286 w 52"/>
                <a:gd name="T45" fmla="*/ 2147483647 h 69"/>
                <a:gd name="T46" fmla="*/ 2073711984 w 52"/>
                <a:gd name="T47" fmla="*/ 2147483647 h 69"/>
                <a:gd name="T48" fmla="*/ 2147483647 w 52"/>
                <a:gd name="T49" fmla="*/ 2147483647 h 69"/>
                <a:gd name="T50" fmla="*/ 2147483647 w 52"/>
                <a:gd name="T51" fmla="*/ 2147483647 h 69"/>
                <a:gd name="T52" fmla="*/ 2147483647 w 52"/>
                <a:gd name="T53" fmla="*/ 2147483647 h 69"/>
                <a:gd name="T54" fmla="*/ 882430066 w 52"/>
                <a:gd name="T55" fmla="*/ 748131371 h 69"/>
                <a:gd name="T56" fmla="*/ 1014793248 w 52"/>
                <a:gd name="T57" fmla="*/ 792140270 h 69"/>
                <a:gd name="T58" fmla="*/ 1058918736 w 52"/>
                <a:gd name="T59" fmla="*/ 748131371 h 69"/>
                <a:gd name="T60" fmla="*/ 1103037583 w 52"/>
                <a:gd name="T61" fmla="*/ 616111310 h 69"/>
                <a:gd name="T62" fmla="*/ 750066885 w 52"/>
                <a:gd name="T63" fmla="*/ 44008898 h 69"/>
                <a:gd name="T64" fmla="*/ 661822550 w 52"/>
                <a:gd name="T65" fmla="*/ 0 h 69"/>
                <a:gd name="T66" fmla="*/ 573578215 w 52"/>
                <a:gd name="T67" fmla="*/ 44008898 h 69"/>
                <a:gd name="T68" fmla="*/ 573578215 w 52"/>
                <a:gd name="T69" fmla="*/ 176028960 h 69"/>
                <a:gd name="T70" fmla="*/ 882430066 w 52"/>
                <a:gd name="T71" fmla="*/ 748131371 h 6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2"/>
                <a:gd name="T109" fmla="*/ 0 h 69"/>
                <a:gd name="T110" fmla="*/ 52 w 52"/>
                <a:gd name="T111" fmla="*/ 69 h 6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2" h="69">
                  <a:moveTo>
                    <a:pt x="38" y="53"/>
                  </a:moveTo>
                  <a:cubicBezTo>
                    <a:pt x="37" y="51"/>
                    <a:pt x="34" y="50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0" y="52"/>
                    <a:pt x="28" y="51"/>
                    <a:pt x="27" y="4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7"/>
                    <a:pt x="14" y="24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8" y="22"/>
                    <a:pt x="19" y="19"/>
                    <a:pt x="18" y="1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4"/>
                    <a:pt x="8" y="4"/>
                    <a:pt x="7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1"/>
                    <a:pt x="1" y="28"/>
                    <a:pt x="11" y="45"/>
                  </a:cubicBezTo>
                  <a:cubicBezTo>
                    <a:pt x="20" y="61"/>
                    <a:pt x="26" y="66"/>
                    <a:pt x="26" y="66"/>
                  </a:cubicBezTo>
                  <a:cubicBezTo>
                    <a:pt x="27" y="68"/>
                    <a:pt x="30" y="69"/>
                    <a:pt x="3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4" y="68"/>
                    <a:pt x="45" y="66"/>
                    <a:pt x="44" y="64"/>
                  </a:cubicBezTo>
                  <a:lnTo>
                    <a:pt x="38" y="53"/>
                  </a:lnTo>
                  <a:close/>
                  <a:moveTo>
                    <a:pt x="52" y="62"/>
                  </a:moveTo>
                  <a:cubicBezTo>
                    <a:pt x="44" y="49"/>
                    <a:pt x="44" y="49"/>
                    <a:pt x="44" y="49"/>
                  </a:cubicBezTo>
                  <a:cubicBezTo>
                    <a:pt x="44" y="48"/>
                    <a:pt x="43" y="47"/>
                    <a:pt x="42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9" y="50"/>
                    <a:pt x="39" y="51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8" y="65"/>
                    <a:pt x="49" y="65"/>
                    <a:pt x="50" y="65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2" y="64"/>
                    <a:pt x="52" y="62"/>
                    <a:pt x="52" y="62"/>
                  </a:cubicBezTo>
                  <a:close/>
                  <a:moveTo>
                    <a:pt x="20" y="17"/>
                  </a:moveTo>
                  <a:cubicBezTo>
                    <a:pt x="21" y="18"/>
                    <a:pt x="22" y="18"/>
                    <a:pt x="23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5" y="16"/>
                    <a:pt x="25" y="15"/>
                    <a:pt x="25" y="14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2" y="3"/>
                    <a:pt x="13" y="4"/>
                  </a:cubicBezTo>
                  <a:lnTo>
                    <a:pt x="20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6171719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35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35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>
                                      <p:cBhvr>
                                        <p:cTn id="20" dur="350" tmFilter="0, 0; .2, .5; .8, .5; 1, 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75" autoRev="1" fill="hold"/>
                                        <p:tgtEl>
                                          <p:spTgt spid="51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35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75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35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animEffect>
                                      <p:cBhvr>
                                        <p:cTn id="32" dur="350" tmFilter="0, 0; .2, .5; .8, .5; 1, 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75" autoRev="1" fill="hold"/>
                                        <p:tgtEl>
                                          <p:spTgt spid="51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35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75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35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animEffect>
                                      <p:cBhvr>
                                        <p:cTn id="44" dur="350" tmFilter="0, 0; .2, .5; .8, .5; 1, 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75" autoRev="1" fill="hold"/>
                                        <p:tgtEl>
                                          <p:spTgt spid="51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35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75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35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nodeType="withEffect">
                                  <p:stCondLst>
                                    <p:cond delay="3350"/>
                                  </p:stCondLst>
                                  <p:childTnLst>
                                    <p:animEffect>
                                      <p:cBhvr>
                                        <p:cTn id="56" dur="350" tmFilter="0, 0; .2, .5; .8, .5; 1, 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75" autoRev="1" fill="hold"/>
                                        <p:tgtEl>
                                          <p:spTgt spid="51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35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75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35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nodeType="withEffect">
                                  <p:stCondLst>
                                    <p:cond delay="4350"/>
                                  </p:stCondLst>
                                  <p:childTnLst>
                                    <p:animEffect>
                                      <p:cBhvr>
                                        <p:cTn id="68" dur="350" tmFilter="0, 0; .2, .5; .8, .5; 1, 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175" autoRev="1" fill="hold"/>
                                        <p:tgtEl>
                                          <p:spTgt spid="5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35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5" dur="35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 autoUpdateAnimBg="0"/>
      <p:bldP spid="5123" grpId="0" bldLvl="0" autoUpdateAnimBg="0"/>
      <p:bldP spid="5124" grpId="0" bldLvl="0" animBg="1" autoUpdateAnimBg="0"/>
      <p:bldP spid="5125" grpId="0" bldLvl="0" autoUpdateAnimBg="0"/>
      <p:bldP spid="5126" grpId="0" bldLvl="0" autoUpdateAnimBg="0"/>
      <p:bldP spid="5127" grpId="0" bldLvl="0" autoUpdateAnimBg="0"/>
      <p:bldP spid="5128" grpId="0" bldLvl="0" autoUpdateAnimBg="0"/>
      <p:bldP spid="5129" grpId="0" bldLvl="0" autoUpdateAnimBg="0"/>
      <p:bldP spid="5130" grpId="0" bldLvl="0" animBg="1" autoUpdateAnimBg="0"/>
      <p:bldP spid="5131" grpId="0" bldLvl="0" animBg="1" autoUpdateAnimBg="0"/>
      <p:bldP spid="5132" grpId="0" bldLvl="0" animBg="1" autoUpdateAnimBg="0"/>
      <p:bldP spid="5133" grpId="0" bldLvl="0" animBg="1" autoUpdateAnimBg="0"/>
      <p:bldP spid="5134" grpId="0" bldLvl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E5DA8D-D752-4175-8C85-DB57B562B7FC}" type="slidenum">
              <a:rPr lang="zh-CN" altLang="en-US"/>
              <a:pPr>
                <a:defRPr/>
              </a:pPr>
              <a:t>30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1747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48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32772" name="矩形 42"/>
          <p:cNvSpPr>
            <a:spLocks noChangeArrowheads="1"/>
          </p:cNvSpPr>
          <p:nvPr/>
        </p:nvSpPr>
        <p:spPr bwMode="auto">
          <a:xfrm>
            <a:off x="9784077" y="3838575"/>
            <a:ext cx="923805" cy="2260600"/>
          </a:xfrm>
          <a:prstGeom prst="rect">
            <a:avLst/>
          </a:prstGeom>
          <a:solidFill>
            <a:srgbClr val="F2F2F2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12" tIns="60956" rIns="121912" bIns="60956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2773" name="矩形 37"/>
          <p:cNvSpPr>
            <a:spLocks noChangeArrowheads="1"/>
          </p:cNvSpPr>
          <p:nvPr/>
        </p:nvSpPr>
        <p:spPr bwMode="auto">
          <a:xfrm>
            <a:off x="4995213" y="3838575"/>
            <a:ext cx="4666642" cy="2260600"/>
          </a:xfrm>
          <a:prstGeom prst="rect">
            <a:avLst/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12" tIns="60956" rIns="121912" bIns="60956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2774" name="矩形 46"/>
          <p:cNvSpPr>
            <a:spLocks noChangeAspect="1" noChangeArrowheads="1"/>
          </p:cNvSpPr>
          <p:nvPr/>
        </p:nvSpPr>
        <p:spPr bwMode="auto">
          <a:xfrm>
            <a:off x="1485707" y="3838575"/>
            <a:ext cx="3388872" cy="22606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12" tIns="60956" rIns="121912" bIns="60956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2775" name="矩形 47"/>
          <p:cNvSpPr>
            <a:spLocks noChangeAspect="1" noChangeArrowheads="1"/>
          </p:cNvSpPr>
          <p:nvPr/>
        </p:nvSpPr>
        <p:spPr bwMode="auto">
          <a:xfrm>
            <a:off x="3839664" y="1485901"/>
            <a:ext cx="3385696" cy="225901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12" tIns="60956" rIns="121912" bIns="60956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2776" name="矩形 1"/>
          <p:cNvSpPr>
            <a:spLocks noChangeArrowheads="1"/>
          </p:cNvSpPr>
          <p:nvPr/>
        </p:nvSpPr>
        <p:spPr bwMode="auto">
          <a:xfrm>
            <a:off x="1485706" y="1484313"/>
            <a:ext cx="2260306" cy="2260600"/>
          </a:xfrm>
          <a:prstGeom prst="rect">
            <a:avLst/>
          </a:prstGeom>
          <a:solidFill>
            <a:srgbClr val="A5A5A5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12" tIns="60956" rIns="121912" bIns="60956" anchor="ctr"/>
          <a:lstStyle/>
          <a:p>
            <a:pPr algn="ctr"/>
            <a:endParaRPr lang="zh-CN" altLang="zh-CN" sz="2400">
              <a:solidFill>
                <a:srgbClr val="FF8607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2777" name="矩形 59"/>
          <p:cNvSpPr>
            <a:spLocks noChangeAspect="1" noChangeArrowheads="1"/>
          </p:cNvSpPr>
          <p:nvPr/>
        </p:nvSpPr>
        <p:spPr bwMode="auto">
          <a:xfrm>
            <a:off x="7319010" y="1484313"/>
            <a:ext cx="3388871" cy="22606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12" tIns="60956" rIns="121912" bIns="60956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2778" name="矩形 56"/>
          <p:cNvSpPr>
            <a:spLocks noChangeArrowheads="1"/>
          </p:cNvSpPr>
          <p:nvPr/>
        </p:nvSpPr>
        <p:spPr bwMode="auto">
          <a:xfrm>
            <a:off x="1485706" y="1612901"/>
            <a:ext cx="215237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/>
          <a:p>
            <a:pPr algn="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添加主题</a:t>
            </a:r>
            <a:endParaRPr lang="zh-CN" altLang="en-US" sz="2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32779" name="矩形 57"/>
          <p:cNvSpPr>
            <a:spLocks noChangeArrowheads="1"/>
          </p:cNvSpPr>
          <p:nvPr/>
        </p:nvSpPr>
        <p:spPr bwMode="auto">
          <a:xfrm>
            <a:off x="1801579" y="2062164"/>
            <a:ext cx="1841260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/>
          <a:p>
            <a:pPr algn="r">
              <a:lnSpc>
                <a:spcPts val="2125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文字描述，总结概括，内容大纲。</a:t>
            </a:r>
            <a:r>
              <a:rPr 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 </a:t>
            </a:r>
            <a:endParaRPr lang="zh-CN" altLang="en-US" sz="14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2780" name="矩形 44"/>
          <p:cNvSpPr>
            <a:spLocks noChangeArrowheads="1"/>
          </p:cNvSpPr>
          <p:nvPr/>
        </p:nvSpPr>
        <p:spPr bwMode="auto">
          <a:xfrm>
            <a:off x="5125371" y="3979863"/>
            <a:ext cx="309839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/>
          <a:p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添加主题</a:t>
            </a:r>
            <a:endParaRPr lang="zh-CN" altLang="en-US" sz="2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32781" name="矩形 45"/>
          <p:cNvSpPr>
            <a:spLocks noChangeArrowheads="1"/>
          </p:cNvSpPr>
          <p:nvPr/>
        </p:nvSpPr>
        <p:spPr bwMode="auto">
          <a:xfrm>
            <a:off x="5125371" y="4381500"/>
            <a:ext cx="4280930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右键点击图片选择设置图片格式可直接替换图片，在此录入上述图表的综合描述说明，在此录入上述图表的综合分析说明，在此录入上述图表的综合分析说明，在此录入上述图表的综合分析说明。 </a:t>
            </a:r>
            <a:endParaRPr lang="zh-CN" altLang="en-US"/>
          </a:p>
        </p:txBody>
      </p:sp>
      <p:sp>
        <p:nvSpPr>
          <p:cNvPr id="32782" name="矩形 3"/>
          <p:cNvSpPr>
            <a:spLocks noChangeArrowheads="1"/>
          </p:cNvSpPr>
          <p:nvPr/>
        </p:nvSpPr>
        <p:spPr bwMode="auto">
          <a:xfrm>
            <a:off x="4809499" y="563563"/>
            <a:ext cx="1826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主要产品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32783" name="文本框 37"/>
          <p:cNvSpPr>
            <a:spLocks noChangeArrowheads="1"/>
          </p:cNvSpPr>
          <p:nvPr/>
        </p:nvSpPr>
        <p:spPr bwMode="auto">
          <a:xfrm>
            <a:off x="6719014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Our Products</a:t>
            </a:r>
            <a:endParaRPr lang="zh-CN" altLang="en-US" sz="16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32784" name="组合 18"/>
          <p:cNvGrpSpPr>
            <a:grpSpLocks/>
          </p:cNvGrpSpPr>
          <p:nvPr/>
        </p:nvGrpSpPr>
        <p:grpSpPr bwMode="auto">
          <a:xfrm>
            <a:off x="4265058" y="619125"/>
            <a:ext cx="263491" cy="393700"/>
            <a:chOff x="0" y="0"/>
            <a:chExt cx="213756" cy="427512"/>
          </a:xfrm>
        </p:grpSpPr>
        <p:sp>
          <p:nvSpPr>
            <p:cNvPr id="31764" name="直接连接符 19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5" name="直接连接符 20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787" name="燕尾形 1"/>
          <p:cNvSpPr>
            <a:spLocks noChangeArrowheads="1"/>
          </p:cNvSpPr>
          <p:nvPr/>
        </p:nvSpPr>
        <p:spPr bwMode="auto">
          <a:xfrm>
            <a:off x="11084070" y="3487738"/>
            <a:ext cx="512695" cy="512762"/>
          </a:xfrm>
          <a:prstGeom prst="chevron">
            <a:avLst>
              <a:gd name="adj" fmla="val 50000"/>
            </a:avLst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2788" name="燕尾形 23"/>
          <p:cNvSpPr>
            <a:spLocks noChangeArrowheads="1"/>
          </p:cNvSpPr>
          <p:nvPr/>
        </p:nvSpPr>
        <p:spPr bwMode="auto">
          <a:xfrm flipH="1">
            <a:off x="650791" y="3487738"/>
            <a:ext cx="512696" cy="512762"/>
          </a:xfrm>
          <a:prstGeom prst="chevron">
            <a:avLst>
              <a:gd name="adj" fmla="val 50000"/>
            </a:avLst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562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500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750" fill="hold"/>
                                        <p:tgtEl>
                                          <p:spTgt spid="32787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750" fill="hold"/>
                                        <p:tgtEl>
                                          <p:spTgt spid="32788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bldLvl="0" animBg="1" autoUpdateAnimBg="0"/>
      <p:bldP spid="32773" grpId="0" bldLvl="0" animBg="1" autoUpdateAnimBg="0"/>
      <p:bldP spid="32774" grpId="0" bldLvl="0" animBg="1" autoUpdateAnimBg="0"/>
      <p:bldP spid="32775" grpId="0" bldLvl="0" animBg="1" autoUpdateAnimBg="0"/>
      <p:bldP spid="32776" grpId="0" bldLvl="0" animBg="1" autoUpdateAnimBg="0"/>
      <p:bldP spid="32777" grpId="0" bldLvl="0" animBg="1" autoUpdateAnimBg="0"/>
      <p:bldP spid="32778" grpId="0" bldLvl="0" autoUpdateAnimBg="0"/>
      <p:bldP spid="32779" grpId="0" bldLvl="0" autoUpdateAnimBg="0"/>
      <p:bldP spid="32780" grpId="0" bldLvl="0" autoUpdateAnimBg="0"/>
      <p:bldP spid="32781" grpId="0" bldLvl="0" autoUpdateAnimBg="0"/>
      <p:bldP spid="32782" grpId="0" bldLvl="0" autoUpdateAnimBg="0"/>
      <p:bldP spid="32783" grpId="0" bldLvl="0" autoUpdateAnimBg="0"/>
      <p:bldP spid="32787" grpId="0" bldLvl="0" animBg="1" autoUpdateAnimBg="0"/>
      <p:bldP spid="32787" grpId="1" bldLvl="0" animBg="1" autoUpdateAnimBg="0"/>
      <p:bldP spid="32788" grpId="0" bldLvl="0" animBg="1" autoUpdateAnimBg="0"/>
      <p:bldP spid="32788" grpId="1" bldLvl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026955-CE82-458E-B865-6509100832E6}" type="slidenum">
              <a:rPr lang="zh-CN" altLang="en-US"/>
              <a:pPr>
                <a:defRPr/>
              </a:pPr>
              <a:t>31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2771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2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33796" name="矩形 3"/>
          <p:cNvSpPr>
            <a:spLocks noChangeArrowheads="1"/>
          </p:cNvSpPr>
          <p:nvPr/>
        </p:nvSpPr>
        <p:spPr bwMode="auto">
          <a:xfrm>
            <a:off x="4842833" y="563563"/>
            <a:ext cx="18253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产品展示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33797" name="文本框 37"/>
          <p:cNvSpPr>
            <a:spLocks noChangeArrowheads="1"/>
          </p:cNvSpPr>
          <p:nvPr/>
        </p:nvSpPr>
        <p:spPr bwMode="auto">
          <a:xfrm>
            <a:off x="6750759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Our Products</a:t>
            </a:r>
            <a:endParaRPr lang="zh-CN" altLang="en-US" sz="16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33798" name="组合 18"/>
          <p:cNvGrpSpPr>
            <a:grpSpLocks/>
          </p:cNvGrpSpPr>
          <p:nvPr/>
        </p:nvGrpSpPr>
        <p:grpSpPr bwMode="auto">
          <a:xfrm>
            <a:off x="4296804" y="619125"/>
            <a:ext cx="263491" cy="393700"/>
            <a:chOff x="0" y="0"/>
            <a:chExt cx="213756" cy="427512"/>
          </a:xfrm>
        </p:grpSpPr>
        <p:sp>
          <p:nvSpPr>
            <p:cNvPr id="32794" name="直接连接符 19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5" name="直接连接符 20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776" name="Rectangle 9"/>
          <p:cNvSpPr>
            <a:spLocks noChangeArrowheads="1"/>
          </p:cNvSpPr>
          <p:nvPr/>
        </p:nvSpPr>
        <p:spPr bwMode="auto">
          <a:xfrm>
            <a:off x="0" y="4381500"/>
            <a:ext cx="12203111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3802" name="Rectangle 11"/>
          <p:cNvSpPr>
            <a:spLocks noChangeArrowheads="1"/>
          </p:cNvSpPr>
          <p:nvPr/>
        </p:nvSpPr>
        <p:spPr bwMode="auto">
          <a:xfrm>
            <a:off x="-11112" y="4381501"/>
            <a:ext cx="12223747" cy="682625"/>
          </a:xfrm>
          <a:prstGeom prst="rect">
            <a:avLst/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grpSp>
        <p:nvGrpSpPr>
          <p:cNvPr id="33803" name="组合 3"/>
          <p:cNvGrpSpPr>
            <a:grpSpLocks/>
          </p:cNvGrpSpPr>
          <p:nvPr/>
        </p:nvGrpSpPr>
        <p:grpSpPr bwMode="auto">
          <a:xfrm>
            <a:off x="4326962" y="2146300"/>
            <a:ext cx="3536490" cy="2133600"/>
            <a:chOff x="0" y="0"/>
            <a:chExt cx="3536515" cy="2133600"/>
          </a:xfrm>
        </p:grpSpPr>
        <p:pic>
          <p:nvPicPr>
            <p:cNvPr id="32792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93" name="Rectangle 18"/>
            <p:cNvSpPr>
              <a:spLocks noChangeArrowheads="1"/>
            </p:cNvSpPr>
            <p:nvPr/>
          </p:nvSpPr>
          <p:spPr bwMode="auto">
            <a:xfrm>
              <a:off x="519687" y="255892"/>
              <a:ext cx="2450592" cy="1530000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33806" name="组合 2"/>
          <p:cNvGrpSpPr>
            <a:grpSpLocks/>
          </p:cNvGrpSpPr>
          <p:nvPr/>
        </p:nvGrpSpPr>
        <p:grpSpPr bwMode="auto">
          <a:xfrm>
            <a:off x="873011" y="2146300"/>
            <a:ext cx="3536490" cy="2133600"/>
            <a:chOff x="0" y="0"/>
            <a:chExt cx="3536515" cy="2133600"/>
          </a:xfrm>
        </p:grpSpPr>
        <p:pic>
          <p:nvPicPr>
            <p:cNvPr id="32790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91" name="Rectangle 19"/>
            <p:cNvSpPr>
              <a:spLocks noChangeArrowheads="1"/>
            </p:cNvSpPr>
            <p:nvPr/>
          </p:nvSpPr>
          <p:spPr bwMode="auto">
            <a:xfrm>
              <a:off x="524581" y="255892"/>
              <a:ext cx="2450592" cy="1530000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33809" name="组合 4"/>
          <p:cNvGrpSpPr>
            <a:grpSpLocks/>
          </p:cNvGrpSpPr>
          <p:nvPr/>
        </p:nvGrpSpPr>
        <p:grpSpPr bwMode="auto">
          <a:xfrm>
            <a:off x="7780912" y="2146300"/>
            <a:ext cx="3534903" cy="2133600"/>
            <a:chOff x="0" y="0"/>
            <a:chExt cx="3536515" cy="2133600"/>
          </a:xfrm>
        </p:grpSpPr>
        <p:pic>
          <p:nvPicPr>
            <p:cNvPr id="32788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89" name="Rectangle 20"/>
            <p:cNvSpPr>
              <a:spLocks noChangeArrowheads="1"/>
            </p:cNvSpPr>
            <p:nvPr/>
          </p:nvSpPr>
          <p:spPr bwMode="auto">
            <a:xfrm>
              <a:off x="515715" y="255890"/>
              <a:ext cx="2450592" cy="1530000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33812" name="矩形 37"/>
          <p:cNvSpPr>
            <a:spLocks noChangeArrowheads="1"/>
          </p:cNvSpPr>
          <p:nvPr/>
        </p:nvSpPr>
        <p:spPr bwMode="auto">
          <a:xfrm>
            <a:off x="1315867" y="1457326"/>
            <a:ext cx="9592013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点击在此录入上述图表的综合描述说明，在此录入上述图表的综合描述说明。在此录入上述图表的综合描述说明，在此录入上述图表的综合描述说明，在此录入上述图表的综合描述说明。</a:t>
            </a:r>
            <a:endParaRPr lang="zh-CN" altLang="en-US"/>
          </a:p>
        </p:txBody>
      </p:sp>
      <p:sp>
        <p:nvSpPr>
          <p:cNvPr id="33813" name="矩形 38"/>
          <p:cNvSpPr>
            <a:spLocks noChangeArrowheads="1"/>
          </p:cNvSpPr>
          <p:nvPr/>
        </p:nvSpPr>
        <p:spPr bwMode="auto">
          <a:xfrm>
            <a:off x="1703166" y="4491038"/>
            <a:ext cx="187776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添加产品名称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3814" name="矩形 47"/>
          <p:cNvSpPr>
            <a:spLocks noChangeArrowheads="1"/>
          </p:cNvSpPr>
          <p:nvPr/>
        </p:nvSpPr>
        <p:spPr bwMode="auto">
          <a:xfrm>
            <a:off x="1477771" y="5129213"/>
            <a:ext cx="2328559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/>
          </a:p>
        </p:txBody>
      </p:sp>
      <p:sp>
        <p:nvSpPr>
          <p:cNvPr id="33815" name="矩形 51"/>
          <p:cNvSpPr>
            <a:spLocks noChangeArrowheads="1"/>
          </p:cNvSpPr>
          <p:nvPr/>
        </p:nvSpPr>
        <p:spPr bwMode="auto">
          <a:xfrm>
            <a:off x="5157116" y="4491038"/>
            <a:ext cx="187776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添加产品名称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3816" name="矩形 47"/>
          <p:cNvSpPr>
            <a:spLocks noChangeArrowheads="1"/>
          </p:cNvSpPr>
          <p:nvPr/>
        </p:nvSpPr>
        <p:spPr bwMode="auto">
          <a:xfrm>
            <a:off x="4930134" y="5129213"/>
            <a:ext cx="2328560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/>
          </a:p>
        </p:txBody>
      </p:sp>
      <p:sp>
        <p:nvSpPr>
          <p:cNvPr id="33817" name="矩形 53"/>
          <p:cNvSpPr>
            <a:spLocks noChangeArrowheads="1"/>
          </p:cNvSpPr>
          <p:nvPr/>
        </p:nvSpPr>
        <p:spPr bwMode="auto">
          <a:xfrm>
            <a:off x="8609479" y="4491038"/>
            <a:ext cx="1877769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添加产品名称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3818" name="矩形 47"/>
          <p:cNvSpPr>
            <a:spLocks noChangeArrowheads="1"/>
          </p:cNvSpPr>
          <p:nvPr/>
        </p:nvSpPr>
        <p:spPr bwMode="auto">
          <a:xfrm>
            <a:off x="8384084" y="5129213"/>
            <a:ext cx="2328560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62663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75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75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75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bldLvl="0" autoUpdateAnimBg="0"/>
      <p:bldP spid="33797" grpId="0" bldLvl="0" autoUpdateAnimBg="0"/>
      <p:bldP spid="33802" grpId="0" bldLvl="0" animBg="1" autoUpdateAnimBg="0"/>
      <p:bldP spid="33812" grpId="0" bldLvl="0" autoUpdateAnimBg="0"/>
      <p:bldP spid="33813" grpId="0" bldLvl="0" autoUpdateAnimBg="0"/>
      <p:bldP spid="33814" grpId="0" bldLvl="0" autoUpdateAnimBg="0"/>
      <p:bldP spid="33815" grpId="0" bldLvl="0" autoUpdateAnimBg="0"/>
      <p:bldP spid="33816" grpId="0" bldLvl="0" autoUpdateAnimBg="0"/>
      <p:bldP spid="33817" grpId="0" bldLvl="0" autoUpdateAnimBg="0"/>
      <p:bldP spid="33818" grpId="0" bldLvl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004FCD-E42A-4FF7-B70A-85463670A498}" type="slidenum">
              <a:rPr lang="zh-CN" altLang="en-US"/>
              <a:pPr>
                <a:defRPr/>
              </a:pPr>
              <a:t>32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3795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796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34820" name="直接连接符 16"/>
          <p:cNvSpPr>
            <a:spLocks noChangeShapeType="1"/>
          </p:cNvSpPr>
          <p:nvPr/>
        </p:nvSpPr>
        <p:spPr bwMode="auto">
          <a:xfrm flipH="1">
            <a:off x="8003134" y="4500563"/>
            <a:ext cx="612695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4821" name="组合 19"/>
          <p:cNvGrpSpPr>
            <a:grpSpLocks/>
          </p:cNvGrpSpPr>
          <p:nvPr/>
        </p:nvGrpSpPr>
        <p:grpSpPr bwMode="auto">
          <a:xfrm flipH="1" flipV="1">
            <a:off x="6436475" y="5705476"/>
            <a:ext cx="1028566" cy="193675"/>
            <a:chOff x="0" y="0"/>
            <a:chExt cx="1505426" cy="262890"/>
          </a:xfrm>
        </p:grpSpPr>
        <p:sp>
          <p:nvSpPr>
            <p:cNvPr id="33851" name="直接连接符 20"/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noFill/>
            <a:ln w="12700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2" name="直接连接符 21"/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noFill/>
            <a:ln w="12700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824" name="直接连接符 17"/>
          <p:cNvSpPr>
            <a:spLocks noChangeShapeType="1"/>
          </p:cNvSpPr>
          <p:nvPr/>
        </p:nvSpPr>
        <p:spPr bwMode="auto">
          <a:xfrm flipH="1" flipV="1">
            <a:off x="3568236" y="4500564"/>
            <a:ext cx="625394" cy="1587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5" name="直接连接符 14"/>
          <p:cNvSpPr>
            <a:spLocks noChangeShapeType="1"/>
          </p:cNvSpPr>
          <p:nvPr/>
        </p:nvSpPr>
        <p:spPr bwMode="auto">
          <a:xfrm flipH="1">
            <a:off x="3568236" y="3146425"/>
            <a:ext cx="611108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4826" name="组合 13"/>
          <p:cNvGrpSpPr>
            <a:grpSpLocks/>
          </p:cNvGrpSpPr>
          <p:nvPr/>
        </p:nvGrpSpPr>
        <p:grpSpPr bwMode="auto">
          <a:xfrm>
            <a:off x="4549183" y="1611314"/>
            <a:ext cx="1215867" cy="261937"/>
            <a:chOff x="0" y="0"/>
            <a:chExt cx="1505426" cy="262890"/>
          </a:xfrm>
        </p:grpSpPr>
        <p:sp>
          <p:nvSpPr>
            <p:cNvPr id="33849" name="直接连接符 9"/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noFill/>
            <a:ln w="12700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0" name="直接连接符 12"/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noFill/>
            <a:ln w="12700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829" name="组合 11"/>
          <p:cNvGrpSpPr>
            <a:grpSpLocks/>
          </p:cNvGrpSpPr>
          <p:nvPr/>
        </p:nvGrpSpPr>
        <p:grpSpPr bwMode="auto">
          <a:xfrm>
            <a:off x="6815838" y="2619376"/>
            <a:ext cx="1203168" cy="1050925"/>
            <a:chOff x="0" y="0"/>
            <a:chExt cx="1203960" cy="1051560"/>
          </a:xfrm>
        </p:grpSpPr>
        <p:sp>
          <p:nvSpPr>
            <p:cNvPr id="33847" name="六边形 1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33848" name="文本框 43"/>
            <p:cNvSpPr>
              <a:spLocks noChangeArrowheads="1"/>
            </p:cNvSpPr>
            <p:nvPr/>
          </p:nvSpPr>
          <p:spPr bwMode="auto">
            <a:xfrm>
              <a:off x="181503" y="171837"/>
              <a:ext cx="82072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02</a:t>
              </a:r>
              <a:endParaRPr lang="zh-CN" altLang="en-US" sz="40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</p:grpSp>
      <p:grpSp>
        <p:nvGrpSpPr>
          <p:cNvPr id="34832" name="组合 10"/>
          <p:cNvGrpSpPr>
            <a:grpSpLocks/>
          </p:cNvGrpSpPr>
          <p:nvPr/>
        </p:nvGrpSpPr>
        <p:grpSpPr bwMode="auto">
          <a:xfrm>
            <a:off x="5498385" y="1860551"/>
            <a:ext cx="1204756" cy="1050925"/>
            <a:chOff x="0" y="0"/>
            <a:chExt cx="1203960" cy="1051560"/>
          </a:xfrm>
        </p:grpSpPr>
        <p:sp>
          <p:nvSpPr>
            <p:cNvPr id="33845" name="六边形 7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33846" name="文本框 44"/>
            <p:cNvSpPr>
              <a:spLocks noChangeArrowheads="1"/>
            </p:cNvSpPr>
            <p:nvPr/>
          </p:nvSpPr>
          <p:spPr bwMode="auto">
            <a:xfrm>
              <a:off x="160817" y="110282"/>
              <a:ext cx="882327" cy="830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01</a:t>
              </a:r>
              <a:endParaRPr lang="zh-CN" altLang="en-US" sz="40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</p:grpSp>
      <p:grpSp>
        <p:nvGrpSpPr>
          <p:cNvPr id="34835" name="组合 18"/>
          <p:cNvGrpSpPr>
            <a:grpSpLocks/>
          </p:cNvGrpSpPr>
          <p:nvPr/>
        </p:nvGrpSpPr>
        <p:grpSpPr bwMode="auto">
          <a:xfrm>
            <a:off x="6799965" y="3975101"/>
            <a:ext cx="1203168" cy="1050925"/>
            <a:chOff x="0" y="0"/>
            <a:chExt cx="1203960" cy="1051560"/>
          </a:xfrm>
        </p:grpSpPr>
        <p:sp>
          <p:nvSpPr>
            <p:cNvPr id="33843" name="六边形 5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33844" name="文本框 45"/>
            <p:cNvSpPr>
              <a:spLocks noChangeArrowheads="1"/>
            </p:cNvSpPr>
            <p:nvPr/>
          </p:nvSpPr>
          <p:spPr bwMode="auto">
            <a:xfrm>
              <a:off x="138875" y="110282"/>
              <a:ext cx="926211" cy="830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03</a:t>
              </a:r>
              <a:endParaRPr lang="zh-CN" altLang="en-US" sz="40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</p:grpSp>
      <p:grpSp>
        <p:nvGrpSpPr>
          <p:cNvPr id="34838" name="组合 41"/>
          <p:cNvGrpSpPr>
            <a:grpSpLocks/>
          </p:cNvGrpSpPr>
          <p:nvPr/>
        </p:nvGrpSpPr>
        <p:grpSpPr bwMode="auto">
          <a:xfrm>
            <a:off x="4193630" y="3976689"/>
            <a:ext cx="1203168" cy="1050925"/>
            <a:chOff x="0" y="0"/>
            <a:chExt cx="1203960" cy="1051560"/>
          </a:xfrm>
        </p:grpSpPr>
        <p:sp>
          <p:nvSpPr>
            <p:cNvPr id="33841" name="六边形 4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33842" name="文本框 46"/>
            <p:cNvSpPr>
              <a:spLocks noChangeArrowheads="1"/>
            </p:cNvSpPr>
            <p:nvPr/>
          </p:nvSpPr>
          <p:spPr bwMode="auto">
            <a:xfrm>
              <a:off x="191617" y="110282"/>
              <a:ext cx="820725" cy="830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05</a:t>
              </a:r>
              <a:endParaRPr lang="zh-CN" altLang="en-US" sz="40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</p:grpSp>
      <p:grpSp>
        <p:nvGrpSpPr>
          <p:cNvPr id="34841" name="组合 22"/>
          <p:cNvGrpSpPr>
            <a:grpSpLocks/>
          </p:cNvGrpSpPr>
          <p:nvPr/>
        </p:nvGrpSpPr>
        <p:grpSpPr bwMode="auto">
          <a:xfrm>
            <a:off x="4179344" y="2619376"/>
            <a:ext cx="1204755" cy="1050925"/>
            <a:chOff x="0" y="0"/>
            <a:chExt cx="1203960" cy="1051560"/>
          </a:xfrm>
        </p:grpSpPr>
        <p:sp>
          <p:nvSpPr>
            <p:cNvPr id="33839" name="六边形 3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33840" name="文本框 47"/>
            <p:cNvSpPr>
              <a:spLocks noChangeArrowheads="1"/>
            </p:cNvSpPr>
            <p:nvPr/>
          </p:nvSpPr>
          <p:spPr bwMode="auto">
            <a:xfrm>
              <a:off x="181503" y="171837"/>
              <a:ext cx="82072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06</a:t>
              </a:r>
              <a:endParaRPr lang="zh-CN" altLang="en-US" sz="40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</p:grpSp>
      <p:grpSp>
        <p:nvGrpSpPr>
          <p:cNvPr id="34844" name="组合 66"/>
          <p:cNvGrpSpPr>
            <a:grpSpLocks/>
          </p:cNvGrpSpPr>
          <p:nvPr/>
        </p:nvGrpSpPr>
        <p:grpSpPr bwMode="auto">
          <a:xfrm>
            <a:off x="5498385" y="4679951"/>
            <a:ext cx="1204756" cy="1052513"/>
            <a:chOff x="0" y="0"/>
            <a:chExt cx="1203960" cy="1051560"/>
          </a:xfrm>
        </p:grpSpPr>
        <p:sp>
          <p:nvSpPr>
            <p:cNvPr id="33837" name="六边形 8"/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33838" name="文本框 48"/>
            <p:cNvSpPr>
              <a:spLocks noChangeArrowheads="1"/>
            </p:cNvSpPr>
            <p:nvPr/>
          </p:nvSpPr>
          <p:spPr bwMode="auto">
            <a:xfrm>
              <a:off x="167429" y="171837"/>
              <a:ext cx="82072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04</a:t>
              </a:r>
              <a:endParaRPr lang="zh-CN" altLang="en-US" sz="40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</p:grpSp>
      <p:grpSp>
        <p:nvGrpSpPr>
          <p:cNvPr id="34847" name="组合 2"/>
          <p:cNvGrpSpPr>
            <a:grpSpLocks/>
          </p:cNvGrpSpPr>
          <p:nvPr/>
        </p:nvGrpSpPr>
        <p:grpSpPr bwMode="auto">
          <a:xfrm>
            <a:off x="5157117" y="3006726"/>
            <a:ext cx="1887291" cy="1592263"/>
            <a:chOff x="0" y="0"/>
            <a:chExt cx="1887055" cy="1592580"/>
          </a:xfrm>
        </p:grpSpPr>
        <p:sp>
          <p:nvSpPr>
            <p:cNvPr id="33829" name="六边形 6"/>
            <p:cNvSpPr>
              <a:spLocks noChangeArrowheads="1"/>
            </p:cNvSpPr>
            <p:nvPr/>
          </p:nvSpPr>
          <p:spPr bwMode="auto">
            <a:xfrm>
              <a:off x="0" y="0"/>
              <a:ext cx="1887055" cy="159258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grpSp>
          <p:nvGrpSpPr>
            <p:cNvPr id="33830" name="组合 49"/>
            <p:cNvGrpSpPr>
              <a:grpSpLocks/>
            </p:cNvGrpSpPr>
            <p:nvPr/>
          </p:nvGrpSpPr>
          <p:grpSpPr bwMode="auto">
            <a:xfrm>
              <a:off x="445971" y="443715"/>
              <a:ext cx="966085" cy="648000"/>
              <a:chOff x="0" y="0"/>
              <a:chExt cx="935038" cy="568325"/>
            </a:xfrm>
          </p:grpSpPr>
          <p:sp>
            <p:nvSpPr>
              <p:cNvPr id="33831" name="Freeform 8"/>
              <p:cNvSpPr>
                <a:spLocks noChangeArrowheads="1"/>
              </p:cNvSpPr>
              <p:nvPr/>
            </p:nvSpPr>
            <p:spPr bwMode="auto">
              <a:xfrm>
                <a:off x="87313" y="485775"/>
                <a:ext cx="112713" cy="82550"/>
              </a:xfrm>
              <a:custGeom>
                <a:avLst/>
                <a:gdLst>
                  <a:gd name="T0" fmla="*/ 423474012 w 30"/>
                  <a:gd name="T1" fmla="*/ 267510780 h 22"/>
                  <a:gd name="T2" fmla="*/ 423474012 w 30"/>
                  <a:gd name="T3" fmla="*/ 0 h 22"/>
                  <a:gd name="T4" fmla="*/ 14115425 w 30"/>
                  <a:gd name="T5" fmla="*/ 309750114 h 22"/>
                  <a:gd name="T6" fmla="*/ 381127738 w 30"/>
                  <a:gd name="T7" fmla="*/ 309750114 h 22"/>
                  <a:gd name="T8" fmla="*/ 423474012 w 30"/>
                  <a:gd name="T9" fmla="*/ 267510780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22"/>
                  <a:gd name="T17" fmla="*/ 30 w 30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22">
                    <a:moveTo>
                      <a:pt x="30" y="19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22"/>
                      <a:pt x="1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9" y="22"/>
                      <a:pt x="30" y="21"/>
                      <a:pt x="30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3832" name="Freeform 9"/>
              <p:cNvSpPr>
                <a:spLocks noChangeArrowheads="1"/>
              </p:cNvSpPr>
              <p:nvPr/>
            </p:nvSpPr>
            <p:spPr bwMode="auto">
              <a:xfrm>
                <a:off x="235744" y="368300"/>
                <a:ext cx="120650" cy="200025"/>
              </a:xfrm>
              <a:custGeom>
                <a:avLst/>
                <a:gdLst>
                  <a:gd name="T0" fmla="*/ 412242198 w 32"/>
                  <a:gd name="T1" fmla="*/ 754905672 h 53"/>
                  <a:gd name="T2" fmla="*/ 454888203 w 32"/>
                  <a:gd name="T3" fmla="*/ 712175803 h 53"/>
                  <a:gd name="T4" fmla="*/ 454888203 w 32"/>
                  <a:gd name="T5" fmla="*/ 0 h 53"/>
                  <a:gd name="T6" fmla="*/ 0 w 32"/>
                  <a:gd name="T7" fmla="*/ 327599435 h 53"/>
                  <a:gd name="T8" fmla="*/ 0 w 32"/>
                  <a:gd name="T9" fmla="*/ 341842725 h 53"/>
                  <a:gd name="T10" fmla="*/ 0 w 32"/>
                  <a:gd name="T11" fmla="*/ 712175803 h 53"/>
                  <a:gd name="T12" fmla="*/ 28431927 w 32"/>
                  <a:gd name="T13" fmla="*/ 754905672 h 53"/>
                  <a:gd name="T14" fmla="*/ 412242198 w 32"/>
                  <a:gd name="T15" fmla="*/ 754905672 h 5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53"/>
                  <a:gd name="T26" fmla="*/ 32 w 32"/>
                  <a:gd name="T27" fmla="*/ 53 h 5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53">
                    <a:moveTo>
                      <a:pt x="29" y="53"/>
                    </a:moveTo>
                    <a:cubicBezTo>
                      <a:pt x="30" y="53"/>
                      <a:pt x="32" y="52"/>
                      <a:pt x="32" y="5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2"/>
                      <a:pt x="1" y="53"/>
                      <a:pt x="2" y="53"/>
                    </a:cubicBezTo>
                    <a:lnTo>
                      <a:pt x="29" y="5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3833" name="Freeform 10"/>
              <p:cNvSpPr>
                <a:spLocks noChangeArrowheads="1"/>
              </p:cNvSpPr>
              <p:nvPr/>
            </p:nvSpPr>
            <p:spPr bwMode="auto">
              <a:xfrm>
                <a:off x="392112" y="274637"/>
                <a:ext cx="120650" cy="293688"/>
              </a:xfrm>
              <a:custGeom>
                <a:avLst/>
                <a:gdLst>
                  <a:gd name="T0" fmla="*/ 412242198 w 32"/>
                  <a:gd name="T1" fmla="*/ 1105803094 h 78"/>
                  <a:gd name="T2" fmla="*/ 454888203 w 32"/>
                  <a:gd name="T3" fmla="*/ 1063271047 h 78"/>
                  <a:gd name="T4" fmla="*/ 454888203 w 32"/>
                  <a:gd name="T5" fmla="*/ 127592375 h 78"/>
                  <a:gd name="T6" fmla="*/ 326950189 w 32"/>
                  <a:gd name="T7" fmla="*/ 0 h 78"/>
                  <a:gd name="T8" fmla="*/ 142152092 w 32"/>
                  <a:gd name="T9" fmla="*/ 141768469 h 78"/>
                  <a:gd name="T10" fmla="*/ 0 w 32"/>
                  <a:gd name="T11" fmla="*/ 241008656 h 78"/>
                  <a:gd name="T12" fmla="*/ 0 w 32"/>
                  <a:gd name="T13" fmla="*/ 1063271047 h 78"/>
                  <a:gd name="T14" fmla="*/ 42646005 w 32"/>
                  <a:gd name="T15" fmla="*/ 1105803094 h 78"/>
                  <a:gd name="T16" fmla="*/ 412242198 w 32"/>
                  <a:gd name="T17" fmla="*/ 1105803094 h 7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"/>
                  <a:gd name="T28" fmla="*/ 0 h 78"/>
                  <a:gd name="T29" fmla="*/ 32 w 32"/>
                  <a:gd name="T30" fmla="*/ 78 h 7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" h="78">
                    <a:moveTo>
                      <a:pt x="29" y="78"/>
                    </a:moveTo>
                    <a:cubicBezTo>
                      <a:pt x="31" y="78"/>
                      <a:pt x="32" y="77"/>
                      <a:pt x="32" y="75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7"/>
                      <a:pt x="1" y="78"/>
                      <a:pt x="3" y="78"/>
                    </a:cubicBezTo>
                    <a:lnTo>
                      <a:pt x="29" y="7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3834" name="Freeform 11"/>
              <p:cNvSpPr>
                <a:spLocks noChangeArrowheads="1"/>
              </p:cNvSpPr>
              <p:nvPr/>
            </p:nvSpPr>
            <p:spPr bwMode="auto">
              <a:xfrm>
                <a:off x="548481" y="315912"/>
                <a:ext cx="120650" cy="252413"/>
              </a:xfrm>
              <a:custGeom>
                <a:avLst/>
                <a:gdLst>
                  <a:gd name="T0" fmla="*/ 426456277 w 32"/>
                  <a:gd name="T1" fmla="*/ 950930188 h 67"/>
                  <a:gd name="T2" fmla="*/ 454888203 w 32"/>
                  <a:gd name="T3" fmla="*/ 908351505 h 67"/>
                  <a:gd name="T4" fmla="*/ 454888203 w 32"/>
                  <a:gd name="T5" fmla="*/ 0 h 67"/>
                  <a:gd name="T6" fmla="*/ 284304184 w 32"/>
                  <a:gd name="T7" fmla="*/ 141931453 h 67"/>
                  <a:gd name="T8" fmla="*/ 227444102 w 32"/>
                  <a:gd name="T9" fmla="*/ 184510136 h 67"/>
                  <a:gd name="T10" fmla="*/ 71077931 w 32"/>
                  <a:gd name="T11" fmla="*/ 170314730 h 67"/>
                  <a:gd name="T12" fmla="*/ 56860083 w 32"/>
                  <a:gd name="T13" fmla="*/ 156123092 h 67"/>
                  <a:gd name="T14" fmla="*/ 0 w 32"/>
                  <a:gd name="T15" fmla="*/ 99352771 h 67"/>
                  <a:gd name="T16" fmla="*/ 0 w 32"/>
                  <a:gd name="T17" fmla="*/ 908351505 h 67"/>
                  <a:gd name="T18" fmla="*/ 42646005 w 32"/>
                  <a:gd name="T19" fmla="*/ 950930188 h 67"/>
                  <a:gd name="T20" fmla="*/ 426456277 w 32"/>
                  <a:gd name="T21" fmla="*/ 950930188 h 6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2"/>
                  <a:gd name="T34" fmla="*/ 0 h 67"/>
                  <a:gd name="T35" fmla="*/ 32 w 32"/>
                  <a:gd name="T36" fmla="*/ 67 h 6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2" h="67">
                    <a:moveTo>
                      <a:pt x="30" y="67"/>
                    </a:moveTo>
                    <a:cubicBezTo>
                      <a:pt x="31" y="67"/>
                      <a:pt x="32" y="66"/>
                      <a:pt x="32" y="64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3" y="16"/>
                      <a:pt x="8" y="15"/>
                      <a:pt x="5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6"/>
                      <a:pt x="2" y="67"/>
                      <a:pt x="3" y="67"/>
                    </a:cubicBezTo>
                    <a:lnTo>
                      <a:pt x="30" y="6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3835" name="Freeform 12"/>
              <p:cNvSpPr>
                <a:spLocks noChangeArrowheads="1"/>
              </p:cNvSpPr>
              <p:nvPr/>
            </p:nvSpPr>
            <p:spPr bwMode="auto">
              <a:xfrm>
                <a:off x="704850" y="195262"/>
                <a:ext cx="120650" cy="373063"/>
              </a:xfrm>
              <a:custGeom>
                <a:avLst/>
                <a:gdLst>
                  <a:gd name="T0" fmla="*/ 412242198 w 32"/>
                  <a:gd name="T1" fmla="*/ 1405818202 h 99"/>
                  <a:gd name="T2" fmla="*/ 454888203 w 32"/>
                  <a:gd name="T3" fmla="*/ 1363217422 h 99"/>
                  <a:gd name="T4" fmla="*/ 454888203 w 32"/>
                  <a:gd name="T5" fmla="*/ 0 h 99"/>
                  <a:gd name="T6" fmla="*/ 184798097 w 32"/>
                  <a:gd name="T7" fmla="*/ 213003900 h 99"/>
                  <a:gd name="T8" fmla="*/ 0 w 32"/>
                  <a:gd name="T9" fmla="*/ 355005243 h 99"/>
                  <a:gd name="T10" fmla="*/ 0 w 32"/>
                  <a:gd name="T11" fmla="*/ 1363217422 h 99"/>
                  <a:gd name="T12" fmla="*/ 42646005 w 32"/>
                  <a:gd name="T13" fmla="*/ 1405818202 h 99"/>
                  <a:gd name="T14" fmla="*/ 412242198 w 32"/>
                  <a:gd name="T15" fmla="*/ 1405818202 h 9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99"/>
                  <a:gd name="T26" fmla="*/ 32 w 32"/>
                  <a:gd name="T27" fmla="*/ 99 h 9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99">
                    <a:moveTo>
                      <a:pt x="29" y="99"/>
                    </a:moveTo>
                    <a:cubicBezTo>
                      <a:pt x="31" y="99"/>
                      <a:pt x="32" y="98"/>
                      <a:pt x="32" y="9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8"/>
                      <a:pt x="1" y="99"/>
                      <a:pt x="3" y="99"/>
                    </a:cubicBezTo>
                    <a:lnTo>
                      <a:pt x="29" y="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3836" name="Freeform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35038" cy="541338"/>
              </a:xfrm>
              <a:custGeom>
                <a:avLst/>
                <a:gdLst>
                  <a:gd name="T0" fmla="*/ 2147483647 w 248"/>
                  <a:gd name="T1" fmla="*/ 113056938 h 144"/>
                  <a:gd name="T2" fmla="*/ 2147483647 w 248"/>
                  <a:gd name="T3" fmla="*/ 28266114 h 144"/>
                  <a:gd name="T4" fmla="*/ 2147483647 w 248"/>
                  <a:gd name="T5" fmla="*/ 0 h 144"/>
                  <a:gd name="T6" fmla="*/ 2147483647 w 248"/>
                  <a:gd name="T7" fmla="*/ 0 h 144"/>
                  <a:gd name="T8" fmla="*/ 2147483647 w 248"/>
                  <a:gd name="T9" fmla="*/ 0 h 144"/>
                  <a:gd name="T10" fmla="*/ 2147483647 w 248"/>
                  <a:gd name="T11" fmla="*/ 14131177 h 144"/>
                  <a:gd name="T12" fmla="*/ 2147483647 w 248"/>
                  <a:gd name="T13" fmla="*/ 14131177 h 144"/>
                  <a:gd name="T14" fmla="*/ 2147483647 w 248"/>
                  <a:gd name="T15" fmla="*/ 113056938 h 144"/>
                  <a:gd name="T16" fmla="*/ 2147483647 w 248"/>
                  <a:gd name="T17" fmla="*/ 226117634 h 144"/>
                  <a:gd name="T18" fmla="*/ 2147483647 w 248"/>
                  <a:gd name="T19" fmla="*/ 240248812 h 144"/>
                  <a:gd name="T20" fmla="*/ 2147483647 w 248"/>
                  <a:gd name="T21" fmla="*/ 240248812 h 144"/>
                  <a:gd name="T22" fmla="*/ 2147483647 w 248"/>
                  <a:gd name="T23" fmla="*/ 240248812 h 144"/>
                  <a:gd name="T24" fmla="*/ 2147483647 w 248"/>
                  <a:gd name="T25" fmla="*/ 339174572 h 144"/>
                  <a:gd name="T26" fmla="*/ 2147483647 w 248"/>
                  <a:gd name="T27" fmla="*/ 551157270 h 144"/>
                  <a:gd name="T28" fmla="*/ 2147483647 w 248"/>
                  <a:gd name="T29" fmla="*/ 664217967 h 144"/>
                  <a:gd name="T30" fmla="*/ 2147483647 w 248"/>
                  <a:gd name="T31" fmla="*/ 805541018 h 144"/>
                  <a:gd name="T32" fmla="*/ 2147483647 w 248"/>
                  <a:gd name="T33" fmla="*/ 890331842 h 144"/>
                  <a:gd name="T34" fmla="*/ 2132290064 w 248"/>
                  <a:gd name="T35" fmla="*/ 777274904 h 144"/>
                  <a:gd name="T36" fmla="*/ 2075429950 w 248"/>
                  <a:gd name="T37" fmla="*/ 734877613 h 144"/>
                  <a:gd name="T38" fmla="*/ 1933277782 w 248"/>
                  <a:gd name="T39" fmla="*/ 593554561 h 144"/>
                  <a:gd name="T40" fmla="*/ 1904845840 w 248"/>
                  <a:gd name="T41" fmla="*/ 565292207 h 144"/>
                  <a:gd name="T42" fmla="*/ 1748479587 w 248"/>
                  <a:gd name="T43" fmla="*/ 551157270 h 144"/>
                  <a:gd name="T44" fmla="*/ 1620541504 w 248"/>
                  <a:gd name="T45" fmla="*/ 650083030 h 144"/>
                  <a:gd name="T46" fmla="*/ 1478389336 w 248"/>
                  <a:gd name="T47" fmla="*/ 763143727 h 144"/>
                  <a:gd name="T48" fmla="*/ 1378883195 w 248"/>
                  <a:gd name="T49" fmla="*/ 819672196 h 144"/>
                  <a:gd name="T50" fmla="*/ 1336237168 w 248"/>
                  <a:gd name="T51" fmla="*/ 862069487 h 144"/>
                  <a:gd name="T52" fmla="*/ 881348721 w 248"/>
                  <a:gd name="T53" fmla="*/ 1201244059 h 144"/>
                  <a:gd name="T54" fmla="*/ 867130865 w 248"/>
                  <a:gd name="T55" fmla="*/ 1215375237 h 144"/>
                  <a:gd name="T56" fmla="*/ 724978697 w 248"/>
                  <a:gd name="T57" fmla="*/ 1314300997 h 144"/>
                  <a:gd name="T58" fmla="*/ 127938082 w 248"/>
                  <a:gd name="T59" fmla="*/ 1752401329 h 144"/>
                  <a:gd name="T60" fmla="*/ 56860113 w 248"/>
                  <a:gd name="T61" fmla="*/ 1808929798 h 144"/>
                  <a:gd name="T62" fmla="*/ 42646027 w 248"/>
                  <a:gd name="T63" fmla="*/ 1978518963 h 144"/>
                  <a:gd name="T64" fmla="*/ 156366254 w 248"/>
                  <a:gd name="T65" fmla="*/ 2020916255 h 144"/>
                  <a:gd name="T66" fmla="*/ 213230137 w 248"/>
                  <a:gd name="T67" fmla="*/ 2006781318 h 144"/>
                  <a:gd name="T68" fmla="*/ 724978697 w 248"/>
                  <a:gd name="T69" fmla="*/ 1611078277 h 144"/>
                  <a:gd name="T70" fmla="*/ 867130865 w 248"/>
                  <a:gd name="T71" fmla="*/ 1512152517 h 144"/>
                  <a:gd name="T72" fmla="*/ 881348721 w 248"/>
                  <a:gd name="T73" fmla="*/ 1512152517 h 144"/>
                  <a:gd name="T74" fmla="*/ 1336237168 w 248"/>
                  <a:gd name="T75" fmla="*/ 1158846768 h 144"/>
                  <a:gd name="T76" fmla="*/ 1393097281 w 248"/>
                  <a:gd name="T77" fmla="*/ 1130580654 h 144"/>
                  <a:gd name="T78" fmla="*/ 1478389336 w 248"/>
                  <a:gd name="T79" fmla="*/ 1059921008 h 144"/>
                  <a:gd name="T80" fmla="*/ 1620541504 w 248"/>
                  <a:gd name="T81" fmla="*/ 946864070 h 144"/>
                  <a:gd name="T82" fmla="*/ 1805339700 w 248"/>
                  <a:gd name="T83" fmla="*/ 805541018 h 144"/>
                  <a:gd name="T84" fmla="*/ 1933277782 w 248"/>
                  <a:gd name="T85" fmla="*/ 932729133 h 144"/>
                  <a:gd name="T86" fmla="*/ 2075429950 w 248"/>
                  <a:gd name="T87" fmla="*/ 1074052185 h 144"/>
                  <a:gd name="T88" fmla="*/ 2132290064 w 248"/>
                  <a:gd name="T89" fmla="*/ 1116449476 h 144"/>
                  <a:gd name="T90" fmla="*/ 2146504149 w 248"/>
                  <a:gd name="T91" fmla="*/ 1144715590 h 144"/>
                  <a:gd name="T92" fmla="*/ 2147483647 w 248"/>
                  <a:gd name="T93" fmla="*/ 1158846768 h 144"/>
                  <a:gd name="T94" fmla="*/ 2147483647 w 248"/>
                  <a:gd name="T95" fmla="*/ 1116449476 h 144"/>
                  <a:gd name="T96" fmla="*/ 2147483647 w 248"/>
                  <a:gd name="T97" fmla="*/ 975126425 h 144"/>
                  <a:gd name="T98" fmla="*/ 2147483647 w 248"/>
                  <a:gd name="T99" fmla="*/ 862069487 h 144"/>
                  <a:gd name="T100" fmla="*/ 2147483647 w 248"/>
                  <a:gd name="T101" fmla="*/ 720746436 h 144"/>
                  <a:gd name="T102" fmla="*/ 2147483647 w 248"/>
                  <a:gd name="T103" fmla="*/ 381571863 h 144"/>
                  <a:gd name="T104" fmla="*/ 2147483647 w 248"/>
                  <a:gd name="T105" fmla="*/ 367440686 h 144"/>
                  <a:gd name="T106" fmla="*/ 2147483647 w 248"/>
                  <a:gd name="T107" fmla="*/ 650083030 h 144"/>
                  <a:gd name="T108" fmla="*/ 2147483647 w 248"/>
                  <a:gd name="T109" fmla="*/ 763143727 h 144"/>
                  <a:gd name="T110" fmla="*/ 2147483647 w 248"/>
                  <a:gd name="T111" fmla="*/ 650083030 h 144"/>
                  <a:gd name="T112" fmla="*/ 2147483647 w 248"/>
                  <a:gd name="T113" fmla="*/ 113056938 h 14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48"/>
                  <a:gd name="T172" fmla="*/ 0 h 144"/>
                  <a:gd name="T173" fmla="*/ 248 w 248"/>
                  <a:gd name="T174" fmla="*/ 144 h 14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48" h="144">
                    <a:moveTo>
                      <a:pt x="248" y="8"/>
                    </a:moveTo>
                    <a:cubicBezTo>
                      <a:pt x="248" y="6"/>
                      <a:pt x="247" y="4"/>
                      <a:pt x="245" y="2"/>
                    </a:cubicBezTo>
                    <a:cubicBezTo>
                      <a:pt x="243" y="1"/>
                      <a:pt x="241" y="0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199" y="0"/>
                      <a:pt x="198" y="0"/>
                      <a:pt x="197" y="1"/>
                    </a:cubicBezTo>
                    <a:cubicBezTo>
                      <a:pt x="197" y="1"/>
                      <a:pt x="196" y="1"/>
                      <a:pt x="196" y="1"/>
                    </a:cubicBezTo>
                    <a:cubicBezTo>
                      <a:pt x="193" y="2"/>
                      <a:pt x="191" y="5"/>
                      <a:pt x="191" y="8"/>
                    </a:cubicBezTo>
                    <a:cubicBezTo>
                      <a:pt x="191" y="12"/>
                      <a:pt x="194" y="15"/>
                      <a:pt x="197" y="16"/>
                    </a:cubicBezTo>
                    <a:cubicBezTo>
                      <a:pt x="198" y="17"/>
                      <a:pt x="199" y="17"/>
                      <a:pt x="200" y="17"/>
                    </a:cubicBezTo>
                    <a:cubicBezTo>
                      <a:pt x="210" y="17"/>
                      <a:pt x="210" y="17"/>
                      <a:pt x="210" y="17"/>
                    </a:cubicBezTo>
                    <a:cubicBezTo>
                      <a:pt x="215" y="17"/>
                      <a:pt x="215" y="17"/>
                      <a:pt x="215" y="17"/>
                    </a:cubicBezTo>
                    <a:cubicBezTo>
                      <a:pt x="206" y="24"/>
                      <a:pt x="206" y="24"/>
                      <a:pt x="206" y="24"/>
                    </a:cubicBezTo>
                    <a:cubicBezTo>
                      <a:pt x="189" y="39"/>
                      <a:pt x="189" y="39"/>
                      <a:pt x="189" y="39"/>
                    </a:cubicBezTo>
                    <a:cubicBezTo>
                      <a:pt x="179" y="47"/>
                      <a:pt x="179" y="47"/>
                      <a:pt x="179" y="47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8" y="63"/>
                      <a:pt x="158" y="63"/>
                      <a:pt x="158" y="63"/>
                    </a:cubicBezTo>
                    <a:cubicBezTo>
                      <a:pt x="150" y="55"/>
                      <a:pt x="150" y="55"/>
                      <a:pt x="150" y="55"/>
                    </a:cubicBezTo>
                    <a:cubicBezTo>
                      <a:pt x="146" y="52"/>
                      <a:pt x="146" y="52"/>
                      <a:pt x="146" y="52"/>
                    </a:cubicBezTo>
                    <a:cubicBezTo>
                      <a:pt x="136" y="42"/>
                      <a:pt x="136" y="42"/>
                      <a:pt x="136" y="42"/>
                    </a:cubicBezTo>
                    <a:cubicBezTo>
                      <a:pt x="134" y="40"/>
                      <a:pt x="134" y="40"/>
                      <a:pt x="134" y="40"/>
                    </a:cubicBezTo>
                    <a:cubicBezTo>
                      <a:pt x="131" y="37"/>
                      <a:pt x="127" y="36"/>
                      <a:pt x="123" y="39"/>
                    </a:cubicBezTo>
                    <a:cubicBezTo>
                      <a:pt x="114" y="46"/>
                      <a:pt x="114" y="46"/>
                      <a:pt x="114" y="46"/>
                    </a:cubicBezTo>
                    <a:cubicBezTo>
                      <a:pt x="104" y="54"/>
                      <a:pt x="104" y="54"/>
                      <a:pt x="104" y="54"/>
                    </a:cubicBezTo>
                    <a:cubicBezTo>
                      <a:pt x="97" y="58"/>
                      <a:pt x="97" y="58"/>
                      <a:pt x="97" y="58"/>
                    </a:cubicBezTo>
                    <a:cubicBezTo>
                      <a:pt x="94" y="61"/>
                      <a:pt x="94" y="61"/>
                      <a:pt x="94" y="61"/>
                    </a:cubicBezTo>
                    <a:cubicBezTo>
                      <a:pt x="62" y="85"/>
                      <a:pt x="62" y="85"/>
                      <a:pt x="62" y="85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1" y="131"/>
                      <a:pt x="0" y="136"/>
                      <a:pt x="3" y="140"/>
                    </a:cubicBezTo>
                    <a:cubicBezTo>
                      <a:pt x="5" y="143"/>
                      <a:pt x="8" y="144"/>
                      <a:pt x="11" y="143"/>
                    </a:cubicBezTo>
                    <a:cubicBezTo>
                      <a:pt x="12" y="143"/>
                      <a:pt x="14" y="143"/>
                      <a:pt x="15" y="142"/>
                    </a:cubicBezTo>
                    <a:cubicBezTo>
                      <a:pt x="51" y="114"/>
                      <a:pt x="51" y="114"/>
                      <a:pt x="51" y="114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62" y="107"/>
                      <a:pt x="62" y="107"/>
                      <a:pt x="62" y="107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04" y="75"/>
                      <a:pt x="104" y="75"/>
                      <a:pt x="104" y="75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46" y="76"/>
                      <a:pt x="146" y="76"/>
                      <a:pt x="146" y="76"/>
                    </a:cubicBezTo>
                    <a:cubicBezTo>
                      <a:pt x="150" y="79"/>
                      <a:pt x="150" y="79"/>
                      <a:pt x="150" y="79"/>
                    </a:cubicBezTo>
                    <a:cubicBezTo>
                      <a:pt x="151" y="81"/>
                      <a:pt x="151" y="81"/>
                      <a:pt x="151" y="81"/>
                    </a:cubicBezTo>
                    <a:cubicBezTo>
                      <a:pt x="154" y="84"/>
                      <a:pt x="159" y="84"/>
                      <a:pt x="162" y="82"/>
                    </a:cubicBezTo>
                    <a:cubicBezTo>
                      <a:pt x="166" y="79"/>
                      <a:pt x="166" y="79"/>
                      <a:pt x="166" y="79"/>
                    </a:cubicBezTo>
                    <a:cubicBezTo>
                      <a:pt x="179" y="69"/>
                      <a:pt x="179" y="69"/>
                      <a:pt x="179" y="69"/>
                    </a:cubicBezTo>
                    <a:cubicBezTo>
                      <a:pt x="189" y="61"/>
                      <a:pt x="189" y="61"/>
                      <a:pt x="189" y="61"/>
                    </a:cubicBezTo>
                    <a:cubicBezTo>
                      <a:pt x="202" y="51"/>
                      <a:pt x="202" y="51"/>
                      <a:pt x="202" y="51"/>
                    </a:cubicBezTo>
                    <a:cubicBezTo>
                      <a:pt x="230" y="27"/>
                      <a:pt x="230" y="27"/>
                      <a:pt x="230" y="27"/>
                    </a:cubicBezTo>
                    <a:cubicBezTo>
                      <a:pt x="231" y="26"/>
                      <a:pt x="231" y="26"/>
                      <a:pt x="231" y="26"/>
                    </a:cubicBezTo>
                    <a:cubicBezTo>
                      <a:pt x="231" y="46"/>
                      <a:pt x="231" y="46"/>
                      <a:pt x="231" y="46"/>
                    </a:cubicBezTo>
                    <a:cubicBezTo>
                      <a:pt x="231" y="50"/>
                      <a:pt x="234" y="54"/>
                      <a:pt x="239" y="54"/>
                    </a:cubicBezTo>
                    <a:cubicBezTo>
                      <a:pt x="244" y="54"/>
                      <a:pt x="248" y="50"/>
                      <a:pt x="248" y="46"/>
                    </a:cubicBezTo>
                    <a:lnTo>
                      <a:pt x="248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sp>
        <p:nvSpPr>
          <p:cNvPr id="34856" name="矩形 65"/>
          <p:cNvSpPr>
            <a:spLocks noChangeArrowheads="1"/>
          </p:cNvSpPr>
          <p:nvPr/>
        </p:nvSpPr>
        <p:spPr bwMode="auto">
          <a:xfrm>
            <a:off x="3317443" y="1377950"/>
            <a:ext cx="120951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4857" name="矩形 47"/>
          <p:cNvSpPr>
            <a:spLocks noChangeArrowheads="1"/>
          </p:cNvSpPr>
          <p:nvPr/>
        </p:nvSpPr>
        <p:spPr bwMode="auto">
          <a:xfrm>
            <a:off x="1292057" y="1743075"/>
            <a:ext cx="325236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zh-CN" altLang="en-US"/>
          </a:p>
        </p:txBody>
      </p:sp>
      <p:sp>
        <p:nvSpPr>
          <p:cNvPr id="34858" name="矩形 69"/>
          <p:cNvSpPr>
            <a:spLocks noChangeArrowheads="1"/>
          </p:cNvSpPr>
          <p:nvPr/>
        </p:nvSpPr>
        <p:spPr bwMode="auto">
          <a:xfrm>
            <a:off x="2279354" y="2733675"/>
            <a:ext cx="120951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4859" name="矩形 47"/>
          <p:cNvSpPr>
            <a:spLocks noChangeArrowheads="1"/>
          </p:cNvSpPr>
          <p:nvPr/>
        </p:nvSpPr>
        <p:spPr bwMode="auto">
          <a:xfrm>
            <a:off x="1330152" y="3098801"/>
            <a:ext cx="2158719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/>
          </a:p>
        </p:txBody>
      </p:sp>
      <p:sp>
        <p:nvSpPr>
          <p:cNvPr id="34860" name="矩形 72"/>
          <p:cNvSpPr>
            <a:spLocks noChangeArrowheads="1"/>
          </p:cNvSpPr>
          <p:nvPr/>
        </p:nvSpPr>
        <p:spPr bwMode="auto">
          <a:xfrm>
            <a:off x="2279354" y="4152900"/>
            <a:ext cx="120951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4861" name="矩形 47"/>
          <p:cNvSpPr>
            <a:spLocks noChangeArrowheads="1"/>
          </p:cNvSpPr>
          <p:nvPr/>
        </p:nvSpPr>
        <p:spPr bwMode="auto">
          <a:xfrm>
            <a:off x="1330152" y="4518026"/>
            <a:ext cx="2158719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/>
          </a:p>
        </p:txBody>
      </p:sp>
      <p:sp>
        <p:nvSpPr>
          <p:cNvPr id="34862" name="矩形 76"/>
          <p:cNvSpPr>
            <a:spLocks noChangeArrowheads="1"/>
          </p:cNvSpPr>
          <p:nvPr/>
        </p:nvSpPr>
        <p:spPr bwMode="auto">
          <a:xfrm>
            <a:off x="8706305" y="2141538"/>
            <a:ext cx="120951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4863" name="矩形 47"/>
          <p:cNvSpPr>
            <a:spLocks noChangeArrowheads="1"/>
          </p:cNvSpPr>
          <p:nvPr/>
        </p:nvSpPr>
        <p:spPr bwMode="auto">
          <a:xfrm>
            <a:off x="8679320" y="2522538"/>
            <a:ext cx="220633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/>
          </a:p>
        </p:txBody>
      </p:sp>
      <p:sp>
        <p:nvSpPr>
          <p:cNvPr id="34864" name="矩形 78"/>
          <p:cNvSpPr>
            <a:spLocks noChangeArrowheads="1"/>
          </p:cNvSpPr>
          <p:nvPr/>
        </p:nvSpPr>
        <p:spPr bwMode="auto">
          <a:xfrm>
            <a:off x="8696781" y="3825875"/>
            <a:ext cx="120951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4865" name="矩形 47"/>
          <p:cNvSpPr>
            <a:spLocks noChangeArrowheads="1"/>
          </p:cNvSpPr>
          <p:nvPr/>
        </p:nvSpPr>
        <p:spPr bwMode="auto">
          <a:xfrm>
            <a:off x="8696781" y="4206876"/>
            <a:ext cx="2206338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/>
          </a:p>
        </p:txBody>
      </p:sp>
      <p:sp>
        <p:nvSpPr>
          <p:cNvPr id="34866" name="矩形 80"/>
          <p:cNvSpPr>
            <a:spLocks noChangeArrowheads="1"/>
          </p:cNvSpPr>
          <p:nvPr/>
        </p:nvSpPr>
        <p:spPr bwMode="auto">
          <a:xfrm>
            <a:off x="7541231" y="5372100"/>
            <a:ext cx="1211104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4867" name="矩形 47"/>
          <p:cNvSpPr>
            <a:spLocks noChangeArrowheads="1"/>
          </p:cNvSpPr>
          <p:nvPr/>
        </p:nvSpPr>
        <p:spPr bwMode="auto">
          <a:xfrm>
            <a:off x="7541232" y="5753100"/>
            <a:ext cx="291585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/>
          </a:p>
        </p:txBody>
      </p:sp>
      <p:grpSp>
        <p:nvGrpSpPr>
          <p:cNvPr id="34868" name="组合 61"/>
          <p:cNvGrpSpPr>
            <a:grpSpLocks/>
          </p:cNvGrpSpPr>
          <p:nvPr/>
        </p:nvGrpSpPr>
        <p:grpSpPr bwMode="auto">
          <a:xfrm flipH="1">
            <a:off x="7747580" y="2370139"/>
            <a:ext cx="884122" cy="261937"/>
            <a:chOff x="0" y="0"/>
            <a:chExt cx="1505426" cy="262890"/>
          </a:xfrm>
        </p:grpSpPr>
        <p:sp>
          <p:nvSpPr>
            <p:cNvPr id="33827" name="直接连接符 62"/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noFill/>
            <a:ln w="12700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8" name="直接连接符 63"/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noFill/>
            <a:ln w="12700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871" name="矩形 3"/>
          <p:cNvSpPr>
            <a:spLocks noChangeArrowheads="1"/>
          </p:cNvSpPr>
          <p:nvPr/>
        </p:nvSpPr>
        <p:spPr bwMode="auto">
          <a:xfrm>
            <a:off x="4780928" y="563563"/>
            <a:ext cx="18253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其他产品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34872" name="文本框 37"/>
          <p:cNvSpPr>
            <a:spLocks noChangeArrowheads="1"/>
          </p:cNvSpPr>
          <p:nvPr/>
        </p:nvSpPr>
        <p:spPr bwMode="auto">
          <a:xfrm>
            <a:off x="6712664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More Products</a:t>
            </a:r>
            <a:endParaRPr lang="zh-CN" altLang="en-US" sz="1600" baseline="-30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34873" name="组合 71"/>
          <p:cNvGrpSpPr>
            <a:grpSpLocks/>
          </p:cNvGrpSpPr>
          <p:nvPr/>
        </p:nvGrpSpPr>
        <p:grpSpPr bwMode="auto">
          <a:xfrm>
            <a:off x="4234899" y="619125"/>
            <a:ext cx="263491" cy="393700"/>
            <a:chOff x="0" y="0"/>
            <a:chExt cx="213756" cy="427512"/>
          </a:xfrm>
        </p:grpSpPr>
        <p:sp>
          <p:nvSpPr>
            <p:cNvPr id="33825" name="直接连接符 7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6" name="直接连接符 7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715171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4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4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4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52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50" fill="hold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50" fill="hold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5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400"/>
                                        <p:tgtEl>
                                          <p:spTgt spid="34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400"/>
                                        <p:tgtEl>
                                          <p:spTgt spid="34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65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5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5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15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34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6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400"/>
                                        <p:tgtEl>
                                          <p:spTgt spid="34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400"/>
                                        <p:tgtEl>
                                          <p:spTgt spid="34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5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5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5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5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35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400"/>
                                        <p:tgtEl>
                                          <p:spTgt spid="34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400"/>
                                        <p:tgtEl>
                                          <p:spTgt spid="34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6300"/>
                            </p:stCondLst>
                            <p:childTnLst>
                              <p:par>
                                <p:cTn id="71" presetID="2" presetClass="entr" presetSubtype="4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50" fill="hold"/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50" fill="hold"/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73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400"/>
                                        <p:tgtEl>
                                          <p:spTgt spid="3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400"/>
                                        <p:tgtEl>
                                          <p:spTgt spid="34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7700"/>
                            </p:stCondLst>
                            <p:childTnLst>
                              <p:par>
                                <p:cTn id="87" presetID="2" presetClass="entr" presetSubtype="8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50" fill="hold"/>
                                        <p:tgtEl>
                                          <p:spTgt spid="34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50" fill="hold"/>
                                        <p:tgtEl>
                                          <p:spTgt spid="34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820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35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8550"/>
                            </p:stCondLst>
                            <p:childTnLst>
                              <p:par>
                                <p:cTn id="9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400"/>
                                        <p:tgtEl>
                                          <p:spTgt spid="34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1" dur="400"/>
                                        <p:tgtEl>
                                          <p:spTgt spid="34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8950"/>
                            </p:stCondLst>
                            <p:childTnLst>
                              <p:par>
                                <p:cTn id="103" presetID="2" presetClass="entr" presetSubtype="8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350" fill="hold"/>
                                        <p:tgtEl>
                                          <p:spTgt spid="34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50" fill="hold"/>
                                        <p:tgtEl>
                                          <p:spTgt spid="34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945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0" dur="35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9800"/>
                            </p:stCondLst>
                            <p:childTnLst>
                              <p:par>
                                <p:cTn id="1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400"/>
                                        <p:tgtEl>
                                          <p:spTgt spid="34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7" dur="400"/>
                                        <p:tgtEl>
                                          <p:spTgt spid="34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/>
      <p:bldP spid="34824" grpId="0" animBg="1"/>
      <p:bldP spid="34825" grpId="0" animBg="1"/>
      <p:bldP spid="34856" grpId="0" bldLvl="0" autoUpdateAnimBg="0"/>
      <p:bldP spid="34857" grpId="0" bldLvl="0" autoUpdateAnimBg="0"/>
      <p:bldP spid="34858" grpId="0" bldLvl="0" autoUpdateAnimBg="0"/>
      <p:bldP spid="34859" grpId="0" bldLvl="0" autoUpdateAnimBg="0"/>
      <p:bldP spid="34860" grpId="0" bldLvl="0" autoUpdateAnimBg="0"/>
      <p:bldP spid="34861" grpId="0" bldLvl="0" autoUpdateAnimBg="0"/>
      <p:bldP spid="34862" grpId="0" bldLvl="0" autoUpdateAnimBg="0"/>
      <p:bldP spid="34863" grpId="0" bldLvl="0" autoUpdateAnimBg="0"/>
      <p:bldP spid="34864" grpId="0" bldLvl="0" autoUpdateAnimBg="0"/>
      <p:bldP spid="34865" grpId="0" bldLvl="0" autoUpdateAnimBg="0"/>
      <p:bldP spid="34866" grpId="0" bldLvl="0" autoUpdateAnimBg="0"/>
      <p:bldP spid="34867" grpId="0" bldLvl="0" autoUpdateAnimBg="0"/>
      <p:bldP spid="34871" grpId="0" bldLvl="0" autoUpdateAnimBg="0"/>
      <p:bldP spid="34872" grpId="0" bldLvl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26D658-2543-433C-B967-705A961C53E5}" type="slidenum">
              <a:rPr lang="zh-CN" altLang="en-US"/>
              <a:pPr>
                <a:defRPr/>
              </a:pPr>
              <a:t>33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4819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0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35844" name="任意多边形 39"/>
          <p:cNvSpPr>
            <a:spLocks noChangeArrowheads="1"/>
          </p:cNvSpPr>
          <p:nvPr/>
        </p:nvSpPr>
        <p:spPr bwMode="auto">
          <a:xfrm>
            <a:off x="0" y="2719388"/>
            <a:ext cx="2241258" cy="1192212"/>
          </a:xfrm>
          <a:custGeom>
            <a:avLst/>
            <a:gdLst>
              <a:gd name="T0" fmla="*/ 0 w 2242058"/>
              <a:gd name="T1" fmla="*/ 0 h 1191491"/>
              <a:gd name="T2" fmla="*/ 2241042 w 2242058"/>
              <a:gd name="T3" fmla="*/ 0 h 1191491"/>
              <a:gd name="T4" fmla="*/ 2221644 w 2242058"/>
              <a:gd name="T5" fmla="*/ 40334 h 1191491"/>
              <a:gd name="T6" fmla="*/ 2109553 w 2242058"/>
              <a:gd name="T7" fmla="*/ 596468 h 1191491"/>
              <a:gd name="T8" fmla="*/ 2221644 w 2242058"/>
              <a:gd name="T9" fmla="*/ 1152600 h 1191491"/>
              <a:gd name="T10" fmla="*/ 2241041 w 2242058"/>
              <a:gd name="T11" fmla="*/ 1192933 h 1191491"/>
              <a:gd name="T12" fmla="*/ 0 w 2242058"/>
              <a:gd name="T13" fmla="*/ 1192933 h 1191491"/>
              <a:gd name="T14" fmla="*/ 0 w 2242058"/>
              <a:gd name="T15" fmla="*/ 0 h 119149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242058"/>
              <a:gd name="T25" fmla="*/ 0 h 1191491"/>
              <a:gd name="T26" fmla="*/ 2242058 w 2242058"/>
              <a:gd name="T27" fmla="*/ 1191491 h 119149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242058" h="1191491">
                <a:moveTo>
                  <a:pt x="0" y="0"/>
                </a:moveTo>
                <a:lnTo>
                  <a:pt x="2242058" y="0"/>
                </a:lnTo>
                <a:lnTo>
                  <a:pt x="2222651" y="40286"/>
                </a:lnTo>
                <a:cubicBezTo>
                  <a:pt x="2150440" y="211012"/>
                  <a:pt x="2110509" y="398716"/>
                  <a:pt x="2110509" y="595746"/>
                </a:cubicBezTo>
                <a:cubicBezTo>
                  <a:pt x="2110509" y="792776"/>
                  <a:pt x="2150440" y="980480"/>
                  <a:pt x="2222651" y="1151206"/>
                </a:cubicBezTo>
                <a:lnTo>
                  <a:pt x="2242057" y="1191491"/>
                </a:lnTo>
                <a:lnTo>
                  <a:pt x="0" y="119149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381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5" name="任意多边形 70"/>
          <p:cNvSpPr>
            <a:spLocks noChangeArrowheads="1"/>
          </p:cNvSpPr>
          <p:nvPr/>
        </p:nvSpPr>
        <p:spPr bwMode="auto">
          <a:xfrm>
            <a:off x="9949155" y="2719388"/>
            <a:ext cx="2241258" cy="1192212"/>
          </a:xfrm>
          <a:custGeom>
            <a:avLst/>
            <a:gdLst>
              <a:gd name="T0" fmla="*/ 0 w 2242056"/>
              <a:gd name="T1" fmla="*/ 0 h 1191491"/>
              <a:gd name="T2" fmla="*/ 2241044 w 2242056"/>
              <a:gd name="T3" fmla="*/ 0 h 1191491"/>
              <a:gd name="T4" fmla="*/ 2241044 w 2242056"/>
              <a:gd name="T5" fmla="*/ 1192933 h 1191491"/>
              <a:gd name="T6" fmla="*/ 1 w 2242056"/>
              <a:gd name="T7" fmla="*/ 1192933 h 1191491"/>
              <a:gd name="T8" fmla="*/ 19399 w 2242056"/>
              <a:gd name="T9" fmla="*/ 1152600 h 1191491"/>
              <a:gd name="T10" fmla="*/ 131489 w 2242056"/>
              <a:gd name="T11" fmla="*/ 596468 h 1191491"/>
              <a:gd name="T12" fmla="*/ 19399 w 2242056"/>
              <a:gd name="T13" fmla="*/ 40334 h 1191491"/>
              <a:gd name="T14" fmla="*/ 0 w 2242056"/>
              <a:gd name="T15" fmla="*/ 0 h 119149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242056"/>
              <a:gd name="T25" fmla="*/ 0 h 1191491"/>
              <a:gd name="T26" fmla="*/ 2242056 w 2242056"/>
              <a:gd name="T27" fmla="*/ 1191491 h 119149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242056" h="1191491">
                <a:moveTo>
                  <a:pt x="0" y="0"/>
                </a:moveTo>
                <a:lnTo>
                  <a:pt x="2242056" y="0"/>
                </a:lnTo>
                <a:lnTo>
                  <a:pt x="2242056" y="1191491"/>
                </a:lnTo>
                <a:lnTo>
                  <a:pt x="1" y="1191491"/>
                </a:lnTo>
                <a:lnTo>
                  <a:pt x="19407" y="1151206"/>
                </a:lnTo>
                <a:cubicBezTo>
                  <a:pt x="91618" y="980480"/>
                  <a:pt x="131549" y="792776"/>
                  <a:pt x="131549" y="595746"/>
                </a:cubicBezTo>
                <a:cubicBezTo>
                  <a:pt x="131549" y="398716"/>
                  <a:pt x="91618" y="211012"/>
                  <a:pt x="19407" y="40286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381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6" name="矩形 3"/>
          <p:cNvSpPr>
            <a:spLocks noChangeArrowheads="1"/>
          </p:cNvSpPr>
          <p:nvPr/>
        </p:nvSpPr>
        <p:spPr bwMode="auto">
          <a:xfrm>
            <a:off x="4811087" y="563563"/>
            <a:ext cx="18317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主要服务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35847" name="文本框 37"/>
          <p:cNvSpPr>
            <a:spLocks noChangeArrowheads="1"/>
          </p:cNvSpPr>
          <p:nvPr/>
        </p:nvSpPr>
        <p:spPr bwMode="auto">
          <a:xfrm>
            <a:off x="6715839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Our Service</a:t>
            </a:r>
            <a:endParaRPr lang="zh-CN" altLang="en-US" sz="16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35848" name="组合 42"/>
          <p:cNvGrpSpPr>
            <a:grpSpLocks/>
          </p:cNvGrpSpPr>
          <p:nvPr/>
        </p:nvGrpSpPr>
        <p:grpSpPr bwMode="auto">
          <a:xfrm>
            <a:off x="4265058" y="619125"/>
            <a:ext cx="263491" cy="393700"/>
            <a:chOff x="0" y="0"/>
            <a:chExt cx="213756" cy="427512"/>
          </a:xfrm>
        </p:grpSpPr>
        <p:sp>
          <p:nvSpPr>
            <p:cNvPr id="34855" name="直接连接符 43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D8D8D8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6" name="直接连接符 44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D8D8D8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851" name="Oval 3"/>
          <p:cNvSpPr>
            <a:spLocks noChangeArrowheads="1"/>
          </p:cNvSpPr>
          <p:nvPr/>
        </p:nvSpPr>
        <p:spPr bwMode="auto">
          <a:xfrm>
            <a:off x="2111101" y="1889126"/>
            <a:ext cx="2853953" cy="2854325"/>
          </a:xfrm>
          <a:prstGeom prst="ellipse">
            <a:avLst/>
          </a:prstGeom>
          <a:solidFill>
            <a:srgbClr val="FFFFFF">
              <a:alpha val="39999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5852" name="Oval 4"/>
          <p:cNvSpPr>
            <a:spLocks noChangeArrowheads="1"/>
          </p:cNvSpPr>
          <p:nvPr/>
        </p:nvSpPr>
        <p:spPr bwMode="auto">
          <a:xfrm>
            <a:off x="4668231" y="1889126"/>
            <a:ext cx="2853953" cy="2854325"/>
          </a:xfrm>
          <a:prstGeom prst="ellipse">
            <a:avLst/>
          </a:prstGeom>
          <a:solidFill>
            <a:srgbClr val="FFFFFF">
              <a:alpha val="39999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5853" name="Oval 6"/>
          <p:cNvSpPr>
            <a:spLocks noChangeArrowheads="1"/>
          </p:cNvSpPr>
          <p:nvPr/>
        </p:nvSpPr>
        <p:spPr bwMode="auto">
          <a:xfrm>
            <a:off x="7226948" y="1889126"/>
            <a:ext cx="2853953" cy="2854325"/>
          </a:xfrm>
          <a:prstGeom prst="ellipse">
            <a:avLst/>
          </a:prstGeom>
          <a:solidFill>
            <a:srgbClr val="FFFFFF">
              <a:alpha val="39999"/>
            </a:srgbClr>
          </a:solidFill>
          <a:ln w="381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35854" name="Group 24"/>
          <p:cNvGrpSpPr>
            <a:grpSpLocks/>
          </p:cNvGrpSpPr>
          <p:nvPr/>
        </p:nvGrpSpPr>
        <p:grpSpPr bwMode="auto">
          <a:xfrm>
            <a:off x="5525369" y="2744788"/>
            <a:ext cx="1139677" cy="1141412"/>
            <a:chOff x="0" y="0"/>
            <a:chExt cx="490538" cy="490538"/>
          </a:xfrm>
        </p:grpSpPr>
        <p:sp>
          <p:nvSpPr>
            <p:cNvPr id="34842" name="Freeform 5"/>
            <p:cNvSpPr>
              <a:spLocks noEditPoints="1" noChangeArrowheads="1"/>
            </p:cNvSpPr>
            <p:nvPr/>
          </p:nvSpPr>
          <p:spPr bwMode="auto">
            <a:xfrm>
              <a:off x="0" y="0"/>
              <a:ext cx="490538" cy="490538"/>
            </a:xfrm>
            <a:custGeom>
              <a:avLst/>
              <a:gdLst>
                <a:gd name="T0" fmla="*/ 1703661468 w 128"/>
                <a:gd name="T1" fmla="*/ 0 h 128"/>
                <a:gd name="T2" fmla="*/ 411227969 w 128"/>
                <a:gd name="T3" fmla="*/ 0 h 128"/>
                <a:gd name="T4" fmla="*/ 234986864 w 128"/>
                <a:gd name="T5" fmla="*/ 176241106 h 128"/>
                <a:gd name="T6" fmla="*/ 234986864 w 128"/>
                <a:gd name="T7" fmla="*/ 293736454 h 128"/>
                <a:gd name="T8" fmla="*/ 176241106 w 128"/>
                <a:gd name="T9" fmla="*/ 293736454 h 128"/>
                <a:gd name="T10" fmla="*/ 0 w 128"/>
                <a:gd name="T11" fmla="*/ 469977560 h 128"/>
                <a:gd name="T12" fmla="*/ 0 w 128"/>
                <a:gd name="T13" fmla="*/ 1644915710 h 128"/>
                <a:gd name="T14" fmla="*/ 234986864 w 128"/>
                <a:gd name="T15" fmla="*/ 1879902574 h 128"/>
                <a:gd name="T16" fmla="*/ 1644915710 w 128"/>
                <a:gd name="T17" fmla="*/ 1879902574 h 128"/>
                <a:gd name="T18" fmla="*/ 1879902574 w 128"/>
                <a:gd name="T19" fmla="*/ 1644915710 h 128"/>
                <a:gd name="T20" fmla="*/ 1879902574 w 128"/>
                <a:gd name="T21" fmla="*/ 176241106 h 128"/>
                <a:gd name="T22" fmla="*/ 1703661468 w 128"/>
                <a:gd name="T23" fmla="*/ 0 h 128"/>
                <a:gd name="T24" fmla="*/ 1762407226 w 128"/>
                <a:gd name="T25" fmla="*/ 1644915710 h 128"/>
                <a:gd name="T26" fmla="*/ 1644915710 w 128"/>
                <a:gd name="T27" fmla="*/ 1762407226 h 128"/>
                <a:gd name="T28" fmla="*/ 234986864 w 128"/>
                <a:gd name="T29" fmla="*/ 1762407226 h 128"/>
                <a:gd name="T30" fmla="*/ 117495348 w 128"/>
                <a:gd name="T31" fmla="*/ 1644915710 h 128"/>
                <a:gd name="T32" fmla="*/ 117495348 w 128"/>
                <a:gd name="T33" fmla="*/ 469977560 h 128"/>
                <a:gd name="T34" fmla="*/ 176241106 w 128"/>
                <a:gd name="T35" fmla="*/ 411227969 h 128"/>
                <a:gd name="T36" fmla="*/ 234986864 w 128"/>
                <a:gd name="T37" fmla="*/ 411227969 h 128"/>
                <a:gd name="T38" fmla="*/ 234986864 w 128"/>
                <a:gd name="T39" fmla="*/ 1586166120 h 128"/>
                <a:gd name="T40" fmla="*/ 293736454 w 128"/>
                <a:gd name="T41" fmla="*/ 1644915710 h 128"/>
                <a:gd name="T42" fmla="*/ 352482212 w 128"/>
                <a:gd name="T43" fmla="*/ 1586166120 h 128"/>
                <a:gd name="T44" fmla="*/ 352482212 w 128"/>
                <a:gd name="T45" fmla="*/ 176241106 h 128"/>
                <a:gd name="T46" fmla="*/ 411227969 w 128"/>
                <a:gd name="T47" fmla="*/ 117495348 h 128"/>
                <a:gd name="T48" fmla="*/ 1703661468 w 128"/>
                <a:gd name="T49" fmla="*/ 117495348 h 128"/>
                <a:gd name="T50" fmla="*/ 1762407226 w 128"/>
                <a:gd name="T51" fmla="*/ 176241106 h 128"/>
                <a:gd name="T52" fmla="*/ 1762407226 w 128"/>
                <a:gd name="T53" fmla="*/ 1644915710 h 12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8"/>
                <a:gd name="T82" fmla="*/ 0 h 128"/>
                <a:gd name="T83" fmla="*/ 128 w 128"/>
                <a:gd name="T84" fmla="*/ 128 h 12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8" h="128">
                  <a:moveTo>
                    <a:pt x="11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6" y="5"/>
                    <a:pt x="16" y="1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5" y="20"/>
                    <a:pt x="0" y="25"/>
                    <a:pt x="0" y="3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0"/>
                    <a:pt x="10" y="28"/>
                    <a:pt x="12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6" y="110"/>
                    <a:pt x="18" y="112"/>
                    <a:pt x="20" y="112"/>
                  </a:cubicBezTo>
                  <a:cubicBezTo>
                    <a:pt x="22" y="112"/>
                    <a:pt x="24" y="110"/>
                    <a:pt x="24" y="10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6" y="8"/>
                    <a:pt x="28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3" name="Freeform 6"/>
            <p:cNvSpPr>
              <a:spLocks noChangeArrowheads="1"/>
            </p:cNvSpPr>
            <p:nvPr/>
          </p:nvSpPr>
          <p:spPr bwMode="auto">
            <a:xfrm>
              <a:off x="290513" y="184150"/>
              <a:ext cx="138113" cy="14288"/>
            </a:xfrm>
            <a:custGeom>
              <a:avLst/>
              <a:gdLst>
                <a:gd name="T0" fmla="*/ 29437251 w 36"/>
                <a:gd name="T1" fmla="*/ 51036736 h 4"/>
                <a:gd name="T2" fmla="*/ 500429437 w 36"/>
                <a:gd name="T3" fmla="*/ 51036736 h 4"/>
                <a:gd name="T4" fmla="*/ 529866688 w 36"/>
                <a:gd name="T5" fmla="*/ 25518368 h 4"/>
                <a:gd name="T6" fmla="*/ 500429437 w 36"/>
                <a:gd name="T7" fmla="*/ 0 h 4"/>
                <a:gd name="T8" fmla="*/ 29437251 w 36"/>
                <a:gd name="T9" fmla="*/ 0 h 4"/>
                <a:gd name="T10" fmla="*/ 0 w 36"/>
                <a:gd name="T11" fmla="*/ 25518368 h 4"/>
                <a:gd name="T12" fmla="*/ 29437251 w 36"/>
                <a:gd name="T13" fmla="*/ 5103673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4" name="Freeform 7"/>
            <p:cNvSpPr>
              <a:spLocks noChangeArrowheads="1"/>
            </p:cNvSpPr>
            <p:nvPr/>
          </p:nvSpPr>
          <p:spPr bwMode="auto">
            <a:xfrm>
              <a:off x="290513" y="138112"/>
              <a:ext cx="138113" cy="14288"/>
            </a:xfrm>
            <a:custGeom>
              <a:avLst/>
              <a:gdLst>
                <a:gd name="T0" fmla="*/ 29437251 w 36"/>
                <a:gd name="T1" fmla="*/ 51036736 h 4"/>
                <a:gd name="T2" fmla="*/ 500429437 w 36"/>
                <a:gd name="T3" fmla="*/ 51036736 h 4"/>
                <a:gd name="T4" fmla="*/ 529866688 w 36"/>
                <a:gd name="T5" fmla="*/ 25518368 h 4"/>
                <a:gd name="T6" fmla="*/ 500429437 w 36"/>
                <a:gd name="T7" fmla="*/ 0 h 4"/>
                <a:gd name="T8" fmla="*/ 29437251 w 36"/>
                <a:gd name="T9" fmla="*/ 0 h 4"/>
                <a:gd name="T10" fmla="*/ 0 w 36"/>
                <a:gd name="T11" fmla="*/ 25518368 h 4"/>
                <a:gd name="T12" fmla="*/ 29437251 w 36"/>
                <a:gd name="T13" fmla="*/ 5103673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5" name="Freeform 8"/>
            <p:cNvSpPr>
              <a:spLocks noChangeArrowheads="1"/>
            </p:cNvSpPr>
            <p:nvPr/>
          </p:nvSpPr>
          <p:spPr bwMode="auto">
            <a:xfrm>
              <a:off x="290513" y="92075"/>
              <a:ext cx="138113" cy="14288"/>
            </a:xfrm>
            <a:custGeom>
              <a:avLst/>
              <a:gdLst>
                <a:gd name="T0" fmla="*/ 29437251 w 36"/>
                <a:gd name="T1" fmla="*/ 51036736 h 4"/>
                <a:gd name="T2" fmla="*/ 500429437 w 36"/>
                <a:gd name="T3" fmla="*/ 51036736 h 4"/>
                <a:gd name="T4" fmla="*/ 529866688 w 36"/>
                <a:gd name="T5" fmla="*/ 25518368 h 4"/>
                <a:gd name="T6" fmla="*/ 500429437 w 36"/>
                <a:gd name="T7" fmla="*/ 0 h 4"/>
                <a:gd name="T8" fmla="*/ 29437251 w 36"/>
                <a:gd name="T9" fmla="*/ 0 h 4"/>
                <a:gd name="T10" fmla="*/ 0 w 36"/>
                <a:gd name="T11" fmla="*/ 25518368 h 4"/>
                <a:gd name="T12" fmla="*/ 29437251 w 36"/>
                <a:gd name="T13" fmla="*/ 5103673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6" name="Freeform 9"/>
            <p:cNvSpPr>
              <a:spLocks noChangeArrowheads="1"/>
            </p:cNvSpPr>
            <p:nvPr/>
          </p:nvSpPr>
          <p:spPr bwMode="auto">
            <a:xfrm>
              <a:off x="122238" y="414337"/>
              <a:ext cx="138113" cy="14288"/>
            </a:xfrm>
            <a:custGeom>
              <a:avLst/>
              <a:gdLst>
                <a:gd name="T0" fmla="*/ 500429437 w 36"/>
                <a:gd name="T1" fmla="*/ 0 h 4"/>
                <a:gd name="T2" fmla="*/ 29437251 w 36"/>
                <a:gd name="T3" fmla="*/ 0 h 4"/>
                <a:gd name="T4" fmla="*/ 0 w 36"/>
                <a:gd name="T5" fmla="*/ 25518368 h 4"/>
                <a:gd name="T6" fmla="*/ 29437251 w 36"/>
                <a:gd name="T7" fmla="*/ 51036736 h 4"/>
                <a:gd name="T8" fmla="*/ 500429437 w 36"/>
                <a:gd name="T9" fmla="*/ 51036736 h 4"/>
                <a:gd name="T10" fmla="*/ 529866688 w 36"/>
                <a:gd name="T11" fmla="*/ 25518368 h 4"/>
                <a:gd name="T12" fmla="*/ 500429437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7" name="Freeform 10"/>
            <p:cNvSpPr>
              <a:spLocks noChangeArrowheads="1"/>
            </p:cNvSpPr>
            <p:nvPr/>
          </p:nvSpPr>
          <p:spPr bwMode="auto">
            <a:xfrm>
              <a:off x="122238" y="368300"/>
              <a:ext cx="138113" cy="14288"/>
            </a:xfrm>
            <a:custGeom>
              <a:avLst/>
              <a:gdLst>
                <a:gd name="T0" fmla="*/ 500429437 w 36"/>
                <a:gd name="T1" fmla="*/ 0 h 4"/>
                <a:gd name="T2" fmla="*/ 29437251 w 36"/>
                <a:gd name="T3" fmla="*/ 0 h 4"/>
                <a:gd name="T4" fmla="*/ 0 w 36"/>
                <a:gd name="T5" fmla="*/ 25518368 h 4"/>
                <a:gd name="T6" fmla="*/ 29437251 w 36"/>
                <a:gd name="T7" fmla="*/ 51036736 h 4"/>
                <a:gd name="T8" fmla="*/ 500429437 w 36"/>
                <a:gd name="T9" fmla="*/ 51036736 h 4"/>
                <a:gd name="T10" fmla="*/ 529866688 w 36"/>
                <a:gd name="T11" fmla="*/ 25518368 h 4"/>
                <a:gd name="T12" fmla="*/ 500429437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8" name="Freeform 11"/>
            <p:cNvSpPr>
              <a:spLocks noChangeArrowheads="1"/>
            </p:cNvSpPr>
            <p:nvPr/>
          </p:nvSpPr>
          <p:spPr bwMode="auto">
            <a:xfrm>
              <a:off x="122238" y="322262"/>
              <a:ext cx="138113" cy="14288"/>
            </a:xfrm>
            <a:custGeom>
              <a:avLst/>
              <a:gdLst>
                <a:gd name="T0" fmla="*/ 500429437 w 36"/>
                <a:gd name="T1" fmla="*/ 0 h 4"/>
                <a:gd name="T2" fmla="*/ 29437251 w 36"/>
                <a:gd name="T3" fmla="*/ 0 h 4"/>
                <a:gd name="T4" fmla="*/ 0 w 36"/>
                <a:gd name="T5" fmla="*/ 25518368 h 4"/>
                <a:gd name="T6" fmla="*/ 29437251 w 36"/>
                <a:gd name="T7" fmla="*/ 51036736 h 4"/>
                <a:gd name="T8" fmla="*/ 500429437 w 36"/>
                <a:gd name="T9" fmla="*/ 51036736 h 4"/>
                <a:gd name="T10" fmla="*/ 529866688 w 36"/>
                <a:gd name="T11" fmla="*/ 25518368 h 4"/>
                <a:gd name="T12" fmla="*/ 500429437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9" name="Freeform 12"/>
            <p:cNvSpPr>
              <a:spLocks noChangeArrowheads="1"/>
            </p:cNvSpPr>
            <p:nvPr/>
          </p:nvSpPr>
          <p:spPr bwMode="auto">
            <a:xfrm>
              <a:off x="290513" y="414337"/>
              <a:ext cx="138113" cy="14288"/>
            </a:xfrm>
            <a:custGeom>
              <a:avLst/>
              <a:gdLst>
                <a:gd name="T0" fmla="*/ 500429437 w 36"/>
                <a:gd name="T1" fmla="*/ 0 h 4"/>
                <a:gd name="T2" fmla="*/ 29437251 w 36"/>
                <a:gd name="T3" fmla="*/ 0 h 4"/>
                <a:gd name="T4" fmla="*/ 0 w 36"/>
                <a:gd name="T5" fmla="*/ 25518368 h 4"/>
                <a:gd name="T6" fmla="*/ 29437251 w 36"/>
                <a:gd name="T7" fmla="*/ 51036736 h 4"/>
                <a:gd name="T8" fmla="*/ 500429437 w 36"/>
                <a:gd name="T9" fmla="*/ 51036736 h 4"/>
                <a:gd name="T10" fmla="*/ 529866688 w 36"/>
                <a:gd name="T11" fmla="*/ 25518368 h 4"/>
                <a:gd name="T12" fmla="*/ 500429437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0" name="Freeform 13"/>
            <p:cNvSpPr>
              <a:spLocks noChangeArrowheads="1"/>
            </p:cNvSpPr>
            <p:nvPr/>
          </p:nvSpPr>
          <p:spPr bwMode="auto">
            <a:xfrm>
              <a:off x="290513" y="368300"/>
              <a:ext cx="138113" cy="14288"/>
            </a:xfrm>
            <a:custGeom>
              <a:avLst/>
              <a:gdLst>
                <a:gd name="T0" fmla="*/ 500429437 w 36"/>
                <a:gd name="T1" fmla="*/ 0 h 4"/>
                <a:gd name="T2" fmla="*/ 29437251 w 36"/>
                <a:gd name="T3" fmla="*/ 0 h 4"/>
                <a:gd name="T4" fmla="*/ 0 w 36"/>
                <a:gd name="T5" fmla="*/ 25518368 h 4"/>
                <a:gd name="T6" fmla="*/ 29437251 w 36"/>
                <a:gd name="T7" fmla="*/ 51036736 h 4"/>
                <a:gd name="T8" fmla="*/ 500429437 w 36"/>
                <a:gd name="T9" fmla="*/ 51036736 h 4"/>
                <a:gd name="T10" fmla="*/ 529866688 w 36"/>
                <a:gd name="T11" fmla="*/ 25518368 h 4"/>
                <a:gd name="T12" fmla="*/ 500429437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1" name="Freeform 14"/>
            <p:cNvSpPr>
              <a:spLocks noChangeArrowheads="1"/>
            </p:cNvSpPr>
            <p:nvPr/>
          </p:nvSpPr>
          <p:spPr bwMode="auto">
            <a:xfrm>
              <a:off x="290513" y="322262"/>
              <a:ext cx="138113" cy="14288"/>
            </a:xfrm>
            <a:custGeom>
              <a:avLst/>
              <a:gdLst>
                <a:gd name="T0" fmla="*/ 500429437 w 36"/>
                <a:gd name="T1" fmla="*/ 0 h 4"/>
                <a:gd name="T2" fmla="*/ 29437251 w 36"/>
                <a:gd name="T3" fmla="*/ 0 h 4"/>
                <a:gd name="T4" fmla="*/ 0 w 36"/>
                <a:gd name="T5" fmla="*/ 25518368 h 4"/>
                <a:gd name="T6" fmla="*/ 29437251 w 36"/>
                <a:gd name="T7" fmla="*/ 51036736 h 4"/>
                <a:gd name="T8" fmla="*/ 500429437 w 36"/>
                <a:gd name="T9" fmla="*/ 51036736 h 4"/>
                <a:gd name="T10" fmla="*/ 529866688 w 36"/>
                <a:gd name="T11" fmla="*/ 25518368 h 4"/>
                <a:gd name="T12" fmla="*/ 500429437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2" name="Freeform 15"/>
            <p:cNvSpPr>
              <a:spLocks noChangeArrowheads="1"/>
            </p:cNvSpPr>
            <p:nvPr/>
          </p:nvSpPr>
          <p:spPr bwMode="auto">
            <a:xfrm>
              <a:off x="122238" y="230187"/>
              <a:ext cx="306388" cy="14288"/>
            </a:xfrm>
            <a:custGeom>
              <a:avLst/>
              <a:gdLst>
                <a:gd name="T0" fmla="*/ 1144083431 w 80"/>
                <a:gd name="T1" fmla="*/ 0 h 4"/>
                <a:gd name="T2" fmla="*/ 29336651 w 80"/>
                <a:gd name="T3" fmla="*/ 0 h 4"/>
                <a:gd name="T4" fmla="*/ 0 w 80"/>
                <a:gd name="T5" fmla="*/ 25518368 h 4"/>
                <a:gd name="T6" fmla="*/ 29336651 w 80"/>
                <a:gd name="T7" fmla="*/ 51036736 h 4"/>
                <a:gd name="T8" fmla="*/ 1144083431 w 80"/>
                <a:gd name="T9" fmla="*/ 51036736 h 4"/>
                <a:gd name="T10" fmla="*/ 1173420082 w 80"/>
                <a:gd name="T11" fmla="*/ 25518368 h 4"/>
                <a:gd name="T12" fmla="*/ 1144083431 w 80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4"/>
                <a:gd name="T23" fmla="*/ 80 w 80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3" name="Freeform 16"/>
            <p:cNvSpPr>
              <a:spLocks noChangeArrowheads="1"/>
            </p:cNvSpPr>
            <p:nvPr/>
          </p:nvSpPr>
          <p:spPr bwMode="auto">
            <a:xfrm>
              <a:off x="122238" y="276225"/>
              <a:ext cx="306388" cy="14288"/>
            </a:xfrm>
            <a:custGeom>
              <a:avLst/>
              <a:gdLst>
                <a:gd name="T0" fmla="*/ 1144083431 w 80"/>
                <a:gd name="T1" fmla="*/ 0 h 4"/>
                <a:gd name="T2" fmla="*/ 29336651 w 80"/>
                <a:gd name="T3" fmla="*/ 0 h 4"/>
                <a:gd name="T4" fmla="*/ 0 w 80"/>
                <a:gd name="T5" fmla="*/ 25518368 h 4"/>
                <a:gd name="T6" fmla="*/ 29336651 w 80"/>
                <a:gd name="T7" fmla="*/ 51036736 h 4"/>
                <a:gd name="T8" fmla="*/ 1144083431 w 80"/>
                <a:gd name="T9" fmla="*/ 51036736 h 4"/>
                <a:gd name="T10" fmla="*/ 1173420082 w 80"/>
                <a:gd name="T11" fmla="*/ 25518368 h 4"/>
                <a:gd name="T12" fmla="*/ 1144083431 w 80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4"/>
                <a:gd name="T23" fmla="*/ 80 w 80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4" name="Freeform 17"/>
            <p:cNvSpPr>
              <a:spLocks noEditPoints="1" noChangeArrowheads="1"/>
            </p:cNvSpPr>
            <p:nvPr/>
          </p:nvSpPr>
          <p:spPr bwMode="auto">
            <a:xfrm>
              <a:off x="122238" y="60325"/>
              <a:ext cx="138113" cy="138113"/>
            </a:xfrm>
            <a:custGeom>
              <a:avLst/>
              <a:gdLst>
                <a:gd name="T0" fmla="*/ 58874503 w 36"/>
                <a:gd name="T1" fmla="*/ 529866688 h 36"/>
                <a:gd name="T2" fmla="*/ 470992185 w 36"/>
                <a:gd name="T3" fmla="*/ 529866688 h 36"/>
                <a:gd name="T4" fmla="*/ 529866688 w 36"/>
                <a:gd name="T5" fmla="*/ 470992185 h 36"/>
                <a:gd name="T6" fmla="*/ 529866688 w 36"/>
                <a:gd name="T7" fmla="*/ 58874503 h 36"/>
                <a:gd name="T8" fmla="*/ 470992185 w 36"/>
                <a:gd name="T9" fmla="*/ 0 h 36"/>
                <a:gd name="T10" fmla="*/ 58874503 w 36"/>
                <a:gd name="T11" fmla="*/ 0 h 36"/>
                <a:gd name="T12" fmla="*/ 0 w 36"/>
                <a:gd name="T13" fmla="*/ 58874503 h 36"/>
                <a:gd name="T14" fmla="*/ 0 w 36"/>
                <a:gd name="T15" fmla="*/ 470992185 h 36"/>
                <a:gd name="T16" fmla="*/ 58874503 w 36"/>
                <a:gd name="T17" fmla="*/ 529866688 h 36"/>
                <a:gd name="T18" fmla="*/ 117749005 w 36"/>
                <a:gd name="T19" fmla="*/ 117749005 h 36"/>
                <a:gd name="T20" fmla="*/ 412117683 w 36"/>
                <a:gd name="T21" fmla="*/ 117749005 h 36"/>
                <a:gd name="T22" fmla="*/ 412117683 w 36"/>
                <a:gd name="T23" fmla="*/ 412117683 h 36"/>
                <a:gd name="T24" fmla="*/ 117749005 w 36"/>
                <a:gd name="T25" fmla="*/ 412117683 h 36"/>
                <a:gd name="T26" fmla="*/ 117749005 w 36"/>
                <a:gd name="T27" fmla="*/ 117749005 h 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6"/>
                <a:gd name="T43" fmla="*/ 0 h 36"/>
                <a:gd name="T44" fmla="*/ 36 w 36"/>
                <a:gd name="T45" fmla="*/ 36 h 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6" h="36">
                  <a:moveTo>
                    <a:pt x="4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4" y="36"/>
                    <a:pt x="36" y="34"/>
                    <a:pt x="36" y="3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lose/>
                  <a:moveTo>
                    <a:pt x="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868" name="Freeform 26"/>
          <p:cNvSpPr>
            <a:spLocks noEditPoints="1" noChangeArrowheads="1"/>
          </p:cNvSpPr>
          <p:nvPr/>
        </p:nvSpPr>
        <p:spPr bwMode="auto">
          <a:xfrm>
            <a:off x="8082498" y="2655888"/>
            <a:ext cx="1298406" cy="1249362"/>
          </a:xfrm>
          <a:custGeom>
            <a:avLst/>
            <a:gdLst>
              <a:gd name="T0" fmla="*/ 2147483647 w 132"/>
              <a:gd name="T1" fmla="*/ 0 h 128"/>
              <a:gd name="T2" fmla="*/ 2147483647 w 132"/>
              <a:gd name="T3" fmla="*/ 2147483647 h 128"/>
              <a:gd name="T4" fmla="*/ 2147483647 w 132"/>
              <a:gd name="T5" fmla="*/ 2147483647 h 128"/>
              <a:gd name="T6" fmla="*/ 1354925285 w 132"/>
              <a:gd name="T7" fmla="*/ 2147483647 h 128"/>
              <a:gd name="T8" fmla="*/ 96783188 w 132"/>
              <a:gd name="T9" fmla="*/ 2147483647 h 128"/>
              <a:gd name="T10" fmla="*/ 1354925285 w 132"/>
              <a:gd name="T11" fmla="*/ 2147483647 h 128"/>
              <a:gd name="T12" fmla="*/ 2147483647 w 132"/>
              <a:gd name="T13" fmla="*/ 2147483647 h 128"/>
              <a:gd name="T14" fmla="*/ 2147483647 w 132"/>
              <a:gd name="T15" fmla="*/ 2147483647 h 128"/>
              <a:gd name="T16" fmla="*/ 2147483647 w 132"/>
              <a:gd name="T17" fmla="*/ 2147483647 h 128"/>
              <a:gd name="T18" fmla="*/ 2147483647 w 132"/>
              <a:gd name="T19" fmla="*/ 2147483647 h 128"/>
              <a:gd name="T20" fmla="*/ 2147483647 w 132"/>
              <a:gd name="T21" fmla="*/ 2147483647 h 128"/>
              <a:gd name="T22" fmla="*/ 2147483647 w 132"/>
              <a:gd name="T23" fmla="*/ 2147483647 h 128"/>
              <a:gd name="T24" fmla="*/ 2147483647 w 132"/>
              <a:gd name="T25" fmla="*/ 2147483647 h 128"/>
              <a:gd name="T26" fmla="*/ 2147483647 w 132"/>
              <a:gd name="T27" fmla="*/ 2147483647 h 128"/>
              <a:gd name="T28" fmla="*/ 2147483647 w 132"/>
              <a:gd name="T29" fmla="*/ 2147483647 h 128"/>
              <a:gd name="T30" fmla="*/ 2147483647 w 132"/>
              <a:gd name="T31" fmla="*/ 2147483647 h 128"/>
              <a:gd name="T32" fmla="*/ 2147483647 w 132"/>
              <a:gd name="T33" fmla="*/ 2147483647 h 128"/>
              <a:gd name="T34" fmla="*/ 2147483647 w 132"/>
              <a:gd name="T35" fmla="*/ 2147483647 h 128"/>
              <a:gd name="T36" fmla="*/ 1645265012 w 132"/>
              <a:gd name="T37" fmla="*/ 2147483647 h 128"/>
              <a:gd name="T38" fmla="*/ 774245831 w 132"/>
              <a:gd name="T39" fmla="*/ 2147483647 h 128"/>
              <a:gd name="T40" fmla="*/ 1258142097 w 132"/>
              <a:gd name="T41" fmla="*/ 2147483647 h 128"/>
              <a:gd name="T42" fmla="*/ 2147483647 w 132"/>
              <a:gd name="T43" fmla="*/ 2147483647 h 128"/>
              <a:gd name="T44" fmla="*/ 2147483647 w 132"/>
              <a:gd name="T45" fmla="*/ 2147483647 h 128"/>
              <a:gd name="T46" fmla="*/ 1354925285 w 132"/>
              <a:gd name="T47" fmla="*/ 2147483647 h 128"/>
              <a:gd name="T48" fmla="*/ 1838821551 w 132"/>
              <a:gd name="T49" fmla="*/ 2147483647 h 128"/>
              <a:gd name="T50" fmla="*/ 2147483647 w 132"/>
              <a:gd name="T51" fmla="*/ 2147483647 h 128"/>
              <a:gd name="T52" fmla="*/ 2147483647 w 132"/>
              <a:gd name="T53" fmla="*/ 2147483647 h 128"/>
              <a:gd name="T54" fmla="*/ 2147483647 w 132"/>
              <a:gd name="T55" fmla="*/ 2147483647 h 128"/>
              <a:gd name="T56" fmla="*/ 2147483647 w 132"/>
              <a:gd name="T57" fmla="*/ 2147483647 h 128"/>
              <a:gd name="T58" fmla="*/ 2147483647 w 132"/>
              <a:gd name="T59" fmla="*/ 1238508168 h 128"/>
              <a:gd name="T60" fmla="*/ 2147483647 w 132"/>
              <a:gd name="T61" fmla="*/ 1524319246 h 128"/>
              <a:gd name="T62" fmla="*/ 2147483647 w 132"/>
              <a:gd name="T63" fmla="*/ 2147483647 h 1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32"/>
              <a:gd name="T97" fmla="*/ 0 h 128"/>
              <a:gd name="T98" fmla="*/ 132 w 132"/>
              <a:gd name="T99" fmla="*/ 128 h 12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5869" name="Group 82"/>
          <p:cNvGrpSpPr>
            <a:grpSpLocks/>
          </p:cNvGrpSpPr>
          <p:nvPr/>
        </p:nvGrpSpPr>
        <p:grpSpPr bwMode="auto">
          <a:xfrm>
            <a:off x="3028556" y="2735264"/>
            <a:ext cx="1017456" cy="1158875"/>
            <a:chOff x="0" y="0"/>
            <a:chExt cx="1017588" cy="1158875"/>
          </a:xfrm>
        </p:grpSpPr>
        <p:sp>
          <p:nvSpPr>
            <p:cNvPr id="34838" name="Freeform 35"/>
            <p:cNvSpPr>
              <a:spLocks noEditPoints="1" noChangeArrowheads="1"/>
            </p:cNvSpPr>
            <p:nvPr/>
          </p:nvSpPr>
          <p:spPr bwMode="auto">
            <a:xfrm>
              <a:off x="0" y="0"/>
              <a:ext cx="1017588" cy="1158875"/>
            </a:xfrm>
            <a:custGeom>
              <a:avLst/>
              <a:gdLst>
                <a:gd name="T0" fmla="*/ 2147483647 w 112"/>
                <a:gd name="T1" fmla="*/ 0 h 128"/>
                <a:gd name="T2" fmla="*/ 0 w 112"/>
                <a:gd name="T3" fmla="*/ 2131207340 h 128"/>
                <a:gd name="T4" fmla="*/ 0 w 112"/>
                <a:gd name="T5" fmla="*/ 2147483647 h 128"/>
                <a:gd name="T6" fmla="*/ 2147483647 w 112"/>
                <a:gd name="T7" fmla="*/ 2147483647 h 128"/>
                <a:gd name="T8" fmla="*/ 2147483647 w 112"/>
                <a:gd name="T9" fmla="*/ 2147483647 h 128"/>
                <a:gd name="T10" fmla="*/ 2147483647 w 112"/>
                <a:gd name="T11" fmla="*/ 2131207340 h 128"/>
                <a:gd name="T12" fmla="*/ 2147483647 w 112"/>
                <a:gd name="T13" fmla="*/ 0 h 128"/>
                <a:gd name="T14" fmla="*/ 2147483647 w 112"/>
                <a:gd name="T15" fmla="*/ 2147483647 h 128"/>
                <a:gd name="T16" fmla="*/ 2147483647 w 112"/>
                <a:gd name="T17" fmla="*/ 2147483647 h 128"/>
                <a:gd name="T18" fmla="*/ 660387355 w 112"/>
                <a:gd name="T19" fmla="*/ 2147483647 h 128"/>
                <a:gd name="T20" fmla="*/ 660387355 w 112"/>
                <a:gd name="T21" fmla="*/ 2147483647 h 128"/>
                <a:gd name="T22" fmla="*/ 2147483647 w 112"/>
                <a:gd name="T23" fmla="*/ 2147483647 h 128"/>
                <a:gd name="T24" fmla="*/ 2147483647 w 112"/>
                <a:gd name="T25" fmla="*/ 2147483647 h 128"/>
                <a:gd name="T26" fmla="*/ 2147483647 w 112"/>
                <a:gd name="T27" fmla="*/ 2147483647 h 128"/>
                <a:gd name="T28" fmla="*/ 2147483647 w 112"/>
                <a:gd name="T29" fmla="*/ 2147483647 h 128"/>
                <a:gd name="T30" fmla="*/ 2147483647 w 112"/>
                <a:gd name="T31" fmla="*/ 2147483647 h 128"/>
                <a:gd name="T32" fmla="*/ 2147483647 w 112"/>
                <a:gd name="T33" fmla="*/ 2147483647 h 128"/>
                <a:gd name="T34" fmla="*/ 2147483647 w 112"/>
                <a:gd name="T35" fmla="*/ 2147483647 h 128"/>
                <a:gd name="T36" fmla="*/ 660387355 w 112"/>
                <a:gd name="T37" fmla="*/ 2147483647 h 128"/>
                <a:gd name="T38" fmla="*/ 660387355 w 112"/>
                <a:gd name="T39" fmla="*/ 2147483647 h 128"/>
                <a:gd name="T40" fmla="*/ 660387355 w 112"/>
                <a:gd name="T41" fmla="*/ 2147483647 h 128"/>
                <a:gd name="T42" fmla="*/ 660387355 w 112"/>
                <a:gd name="T43" fmla="*/ 2147483647 h 128"/>
                <a:gd name="T44" fmla="*/ 2147483647 w 112"/>
                <a:gd name="T45" fmla="*/ 2147483647 h 128"/>
                <a:gd name="T46" fmla="*/ 2147483647 w 112"/>
                <a:gd name="T47" fmla="*/ 2147483647 h 128"/>
                <a:gd name="T48" fmla="*/ 2147483647 w 112"/>
                <a:gd name="T49" fmla="*/ 2147483647 h 128"/>
                <a:gd name="T50" fmla="*/ 2147483647 w 112"/>
                <a:gd name="T51" fmla="*/ 2147483647 h 128"/>
                <a:gd name="T52" fmla="*/ 2147483647 w 112"/>
                <a:gd name="T53" fmla="*/ 2147483647 h 128"/>
                <a:gd name="T54" fmla="*/ 2147483647 w 112"/>
                <a:gd name="T55" fmla="*/ 2147483647 h 128"/>
                <a:gd name="T56" fmla="*/ 2147483647 w 112"/>
                <a:gd name="T57" fmla="*/ 2147483647 h 128"/>
                <a:gd name="T58" fmla="*/ 660387355 w 112"/>
                <a:gd name="T59" fmla="*/ 2147483647 h 128"/>
                <a:gd name="T60" fmla="*/ 660387355 w 112"/>
                <a:gd name="T61" fmla="*/ 2147483647 h 128"/>
                <a:gd name="T62" fmla="*/ 660387355 w 112"/>
                <a:gd name="T63" fmla="*/ 2147483647 h 128"/>
                <a:gd name="T64" fmla="*/ 660387355 w 112"/>
                <a:gd name="T65" fmla="*/ 2147483647 h 128"/>
                <a:gd name="T66" fmla="*/ 2147483647 w 112"/>
                <a:gd name="T67" fmla="*/ 2147483647 h 128"/>
                <a:gd name="T68" fmla="*/ 2147483647 w 112"/>
                <a:gd name="T69" fmla="*/ 2147483647 h 128"/>
                <a:gd name="T70" fmla="*/ 2147483647 w 112"/>
                <a:gd name="T71" fmla="*/ 2147483647 h 128"/>
                <a:gd name="T72" fmla="*/ 2147483647 w 112"/>
                <a:gd name="T73" fmla="*/ 2147483647 h 128"/>
                <a:gd name="T74" fmla="*/ 660387355 w 112"/>
                <a:gd name="T75" fmla="*/ 2131207340 h 128"/>
                <a:gd name="T76" fmla="*/ 2147483647 w 112"/>
                <a:gd name="T77" fmla="*/ 655760283 h 128"/>
                <a:gd name="T78" fmla="*/ 2147483647 w 112"/>
                <a:gd name="T79" fmla="*/ 2131207340 h 128"/>
                <a:gd name="T80" fmla="*/ 2147483647 w 112"/>
                <a:gd name="T81" fmla="*/ 2147483647 h 12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2"/>
                <a:gd name="T124" fmla="*/ 0 h 128"/>
                <a:gd name="T125" fmla="*/ 112 w 112"/>
                <a:gd name="T126" fmla="*/ 128 h 12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2" h="128">
                  <a:moveTo>
                    <a:pt x="56" y="0"/>
                  </a:moveTo>
                  <a:cubicBezTo>
                    <a:pt x="29" y="0"/>
                    <a:pt x="0" y="8"/>
                    <a:pt x="0" y="2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0"/>
                    <a:pt x="29" y="128"/>
                    <a:pt x="56" y="128"/>
                  </a:cubicBezTo>
                  <a:cubicBezTo>
                    <a:pt x="83" y="128"/>
                    <a:pt x="112" y="120"/>
                    <a:pt x="112" y="102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8"/>
                    <a:pt x="83" y="0"/>
                    <a:pt x="56" y="0"/>
                  </a:cubicBezTo>
                  <a:close/>
                  <a:moveTo>
                    <a:pt x="104" y="102"/>
                  </a:moveTo>
                  <a:cubicBezTo>
                    <a:pt x="104" y="112"/>
                    <a:pt x="83" y="120"/>
                    <a:pt x="56" y="120"/>
                  </a:cubicBezTo>
                  <a:cubicBezTo>
                    <a:pt x="29" y="120"/>
                    <a:pt x="8" y="112"/>
                    <a:pt x="8" y="102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6" y="96"/>
                    <a:pt x="36" y="100"/>
                    <a:pt x="56" y="100"/>
                  </a:cubicBezTo>
                  <a:cubicBezTo>
                    <a:pt x="76" y="100"/>
                    <a:pt x="96" y="96"/>
                    <a:pt x="104" y="87"/>
                  </a:cubicBezTo>
                  <a:lnTo>
                    <a:pt x="104" y="102"/>
                  </a:lnTo>
                  <a:close/>
                  <a:moveTo>
                    <a:pt x="104" y="78"/>
                  </a:move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88"/>
                    <a:pt x="83" y="96"/>
                    <a:pt x="56" y="96"/>
                  </a:cubicBezTo>
                  <a:cubicBezTo>
                    <a:pt x="29" y="96"/>
                    <a:pt x="8" y="8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6" y="72"/>
                    <a:pt x="36" y="76"/>
                    <a:pt x="56" y="76"/>
                  </a:cubicBezTo>
                  <a:cubicBezTo>
                    <a:pt x="76" y="76"/>
                    <a:pt x="96" y="72"/>
                    <a:pt x="104" y="63"/>
                  </a:cubicBezTo>
                  <a:lnTo>
                    <a:pt x="104" y="78"/>
                  </a:lnTo>
                  <a:close/>
                  <a:moveTo>
                    <a:pt x="104" y="54"/>
                  </a:moveTo>
                  <a:cubicBezTo>
                    <a:pt x="104" y="54"/>
                    <a:pt x="104" y="54"/>
                    <a:pt x="104" y="5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64"/>
                    <a:pt x="83" y="72"/>
                    <a:pt x="56" y="72"/>
                  </a:cubicBezTo>
                  <a:cubicBezTo>
                    <a:pt x="29" y="72"/>
                    <a:pt x="8" y="6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8" y="48"/>
                    <a:pt x="38" y="52"/>
                    <a:pt x="56" y="52"/>
                  </a:cubicBezTo>
                  <a:cubicBezTo>
                    <a:pt x="74" y="52"/>
                    <a:pt x="94" y="48"/>
                    <a:pt x="104" y="40"/>
                  </a:cubicBezTo>
                  <a:lnTo>
                    <a:pt x="104" y="54"/>
                  </a:lnTo>
                  <a:close/>
                  <a:moveTo>
                    <a:pt x="56" y="44"/>
                  </a:moveTo>
                  <a:cubicBezTo>
                    <a:pt x="29" y="44"/>
                    <a:pt x="8" y="36"/>
                    <a:pt x="8" y="26"/>
                  </a:cubicBezTo>
                  <a:cubicBezTo>
                    <a:pt x="8" y="16"/>
                    <a:pt x="29" y="8"/>
                    <a:pt x="56" y="8"/>
                  </a:cubicBezTo>
                  <a:cubicBezTo>
                    <a:pt x="83" y="8"/>
                    <a:pt x="104" y="16"/>
                    <a:pt x="104" y="26"/>
                  </a:cubicBezTo>
                  <a:cubicBezTo>
                    <a:pt x="104" y="36"/>
                    <a:pt x="83" y="44"/>
                    <a:pt x="56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9" name="Oval 36"/>
            <p:cNvSpPr>
              <a:spLocks noChangeArrowheads="1"/>
            </p:cNvSpPr>
            <p:nvPr/>
          </p:nvSpPr>
          <p:spPr bwMode="auto">
            <a:xfrm>
              <a:off x="800100" y="904875"/>
              <a:ext cx="71438" cy="730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34840" name="Oval 37"/>
            <p:cNvSpPr>
              <a:spLocks noChangeArrowheads="1"/>
            </p:cNvSpPr>
            <p:nvPr/>
          </p:nvSpPr>
          <p:spPr bwMode="auto">
            <a:xfrm>
              <a:off x="800100" y="687388"/>
              <a:ext cx="71438" cy="730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34841" name="Oval 38"/>
            <p:cNvSpPr>
              <a:spLocks noChangeArrowheads="1"/>
            </p:cNvSpPr>
            <p:nvPr/>
          </p:nvSpPr>
          <p:spPr bwMode="auto">
            <a:xfrm>
              <a:off x="800100" y="471488"/>
              <a:ext cx="71438" cy="714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35874" name="矩形 143"/>
          <p:cNvSpPr>
            <a:spLocks noChangeArrowheads="1"/>
          </p:cNvSpPr>
          <p:nvPr/>
        </p:nvSpPr>
        <p:spPr bwMode="auto">
          <a:xfrm>
            <a:off x="2880938" y="4886325"/>
            <a:ext cx="1312691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5875" name="矩形 47"/>
          <p:cNvSpPr>
            <a:spLocks noChangeArrowheads="1"/>
          </p:cNvSpPr>
          <p:nvPr/>
        </p:nvSpPr>
        <p:spPr bwMode="auto">
          <a:xfrm>
            <a:off x="2474591" y="5273675"/>
            <a:ext cx="2123799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/>
          </a:p>
        </p:txBody>
      </p:sp>
      <p:sp>
        <p:nvSpPr>
          <p:cNvPr id="35876" name="矩形 145"/>
          <p:cNvSpPr>
            <a:spLocks noChangeArrowheads="1"/>
          </p:cNvSpPr>
          <p:nvPr/>
        </p:nvSpPr>
        <p:spPr bwMode="auto">
          <a:xfrm>
            <a:off x="5438067" y="4886325"/>
            <a:ext cx="1314279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5877" name="矩形 47"/>
          <p:cNvSpPr>
            <a:spLocks noChangeArrowheads="1"/>
          </p:cNvSpPr>
          <p:nvPr/>
        </p:nvSpPr>
        <p:spPr bwMode="auto">
          <a:xfrm>
            <a:off x="5033308" y="5273675"/>
            <a:ext cx="2123799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/>
          </a:p>
        </p:txBody>
      </p:sp>
      <p:sp>
        <p:nvSpPr>
          <p:cNvPr id="35878" name="矩形 147"/>
          <p:cNvSpPr>
            <a:spLocks noChangeArrowheads="1"/>
          </p:cNvSpPr>
          <p:nvPr/>
        </p:nvSpPr>
        <p:spPr bwMode="auto">
          <a:xfrm>
            <a:off x="7996784" y="4886325"/>
            <a:ext cx="131269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5879" name="矩形 47"/>
          <p:cNvSpPr>
            <a:spLocks noChangeArrowheads="1"/>
          </p:cNvSpPr>
          <p:nvPr/>
        </p:nvSpPr>
        <p:spPr bwMode="auto">
          <a:xfrm>
            <a:off x="7592025" y="5273675"/>
            <a:ext cx="2123799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44323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35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250"/>
                                        <p:tgtEl>
                                          <p:spTgt spid="35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8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35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3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2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8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35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250"/>
                                        <p:tgtEl>
                                          <p:spTgt spid="35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500"/>
                                        <p:tgtEl>
                                          <p:spTgt spid="35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0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35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61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250"/>
                                        <p:tgtEl>
                                          <p:spTgt spid="35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35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35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5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nimBg="1"/>
      <p:bldP spid="35845" grpId="0" animBg="1"/>
      <p:bldP spid="35846" grpId="0" bldLvl="0" autoUpdateAnimBg="0"/>
      <p:bldP spid="35847" grpId="0" bldLvl="0" autoUpdateAnimBg="0"/>
      <p:bldP spid="35851" grpId="0" bldLvl="0" animBg="1" autoUpdateAnimBg="0"/>
      <p:bldP spid="35852" grpId="0" bldLvl="0" animBg="1" autoUpdateAnimBg="0"/>
      <p:bldP spid="35853" grpId="0" bldLvl="0" animBg="1" autoUpdateAnimBg="0"/>
      <p:bldP spid="35868" grpId="0" animBg="1"/>
      <p:bldP spid="35874" grpId="0" bldLvl="0" autoUpdateAnimBg="0"/>
      <p:bldP spid="35875" grpId="0" bldLvl="0" autoUpdateAnimBg="0"/>
      <p:bldP spid="35876" grpId="0" bldLvl="0" autoUpdateAnimBg="0"/>
      <p:bldP spid="35877" grpId="0" bldLvl="0" autoUpdateAnimBg="0"/>
      <p:bldP spid="35878" grpId="0" bldLvl="0" autoUpdateAnimBg="0"/>
      <p:bldP spid="35879" grpId="0" bldLvl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C0DCCE-D496-4EBC-956F-1F30D785E593}" type="slidenum">
              <a:rPr lang="zh-CN" altLang="en-US"/>
              <a:pPr>
                <a:defRPr/>
              </a:pPr>
              <a:t>34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843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4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36868" name="直接连接符 8"/>
          <p:cNvSpPr>
            <a:spLocks noChangeShapeType="1"/>
          </p:cNvSpPr>
          <p:nvPr/>
        </p:nvSpPr>
        <p:spPr bwMode="auto">
          <a:xfrm>
            <a:off x="1476183" y="3157539"/>
            <a:ext cx="1987291" cy="1587"/>
          </a:xfrm>
          <a:prstGeom prst="line">
            <a:avLst/>
          </a:prstGeom>
          <a:noFill/>
          <a:ln w="12700">
            <a:solidFill>
              <a:srgbClr val="9DA8B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9" name="直接连接符 9"/>
          <p:cNvSpPr>
            <a:spLocks noChangeShapeType="1"/>
          </p:cNvSpPr>
          <p:nvPr/>
        </p:nvSpPr>
        <p:spPr bwMode="auto">
          <a:xfrm>
            <a:off x="1476183" y="4598989"/>
            <a:ext cx="1987291" cy="1587"/>
          </a:xfrm>
          <a:prstGeom prst="line">
            <a:avLst/>
          </a:prstGeom>
          <a:noFill/>
          <a:ln w="12700">
            <a:solidFill>
              <a:srgbClr val="9DA8B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0" name="矩形 50"/>
          <p:cNvSpPr>
            <a:spLocks noChangeArrowheads="1"/>
          </p:cNvSpPr>
          <p:nvPr/>
        </p:nvSpPr>
        <p:spPr bwMode="auto">
          <a:xfrm>
            <a:off x="1380946" y="1763713"/>
            <a:ext cx="1469834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6871" name="矩形 47"/>
          <p:cNvSpPr>
            <a:spLocks noChangeArrowheads="1"/>
          </p:cNvSpPr>
          <p:nvPr/>
        </p:nvSpPr>
        <p:spPr bwMode="auto">
          <a:xfrm>
            <a:off x="1384120" y="2178050"/>
            <a:ext cx="2265068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/>
          </a:p>
        </p:txBody>
      </p:sp>
      <p:sp>
        <p:nvSpPr>
          <p:cNvPr id="36872" name="矩形 54"/>
          <p:cNvSpPr>
            <a:spLocks noChangeArrowheads="1"/>
          </p:cNvSpPr>
          <p:nvPr/>
        </p:nvSpPr>
        <p:spPr bwMode="auto">
          <a:xfrm>
            <a:off x="1380946" y="3238501"/>
            <a:ext cx="1469834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6873" name="矩形 47"/>
          <p:cNvSpPr>
            <a:spLocks noChangeArrowheads="1"/>
          </p:cNvSpPr>
          <p:nvPr/>
        </p:nvSpPr>
        <p:spPr bwMode="auto">
          <a:xfrm>
            <a:off x="1384120" y="3651250"/>
            <a:ext cx="2265068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/>
          </a:p>
        </p:txBody>
      </p:sp>
      <p:sp>
        <p:nvSpPr>
          <p:cNvPr id="36874" name="矩形 56"/>
          <p:cNvSpPr>
            <a:spLocks noChangeArrowheads="1"/>
          </p:cNvSpPr>
          <p:nvPr/>
        </p:nvSpPr>
        <p:spPr bwMode="auto">
          <a:xfrm>
            <a:off x="1380946" y="4711701"/>
            <a:ext cx="1469834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6875" name="矩形 47"/>
          <p:cNvSpPr>
            <a:spLocks noChangeArrowheads="1"/>
          </p:cNvSpPr>
          <p:nvPr/>
        </p:nvSpPr>
        <p:spPr bwMode="auto">
          <a:xfrm>
            <a:off x="1384120" y="5126038"/>
            <a:ext cx="2265068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/>
          </a:p>
        </p:txBody>
      </p:sp>
      <p:sp>
        <p:nvSpPr>
          <p:cNvPr id="36876" name="矩形 3"/>
          <p:cNvSpPr>
            <a:spLocks noChangeArrowheads="1"/>
          </p:cNvSpPr>
          <p:nvPr/>
        </p:nvSpPr>
        <p:spPr bwMode="auto">
          <a:xfrm>
            <a:off x="4390454" y="563563"/>
            <a:ext cx="264760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点击添加标题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36877" name="文本框 37"/>
          <p:cNvSpPr>
            <a:spLocks noChangeArrowheads="1"/>
          </p:cNvSpPr>
          <p:nvPr/>
        </p:nvSpPr>
        <p:spPr bwMode="auto">
          <a:xfrm>
            <a:off x="7080916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Add Your Title</a:t>
            </a:r>
            <a:endParaRPr lang="zh-CN" altLang="en-US" sz="1600" baseline="-30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36878" name="组合 62"/>
          <p:cNvGrpSpPr>
            <a:grpSpLocks/>
          </p:cNvGrpSpPr>
          <p:nvPr/>
        </p:nvGrpSpPr>
        <p:grpSpPr bwMode="auto">
          <a:xfrm>
            <a:off x="3846013" y="619125"/>
            <a:ext cx="263491" cy="393700"/>
            <a:chOff x="0" y="0"/>
            <a:chExt cx="213756" cy="427512"/>
          </a:xfrm>
        </p:grpSpPr>
        <p:sp>
          <p:nvSpPr>
            <p:cNvPr id="35889" name="直接连接符 63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0" name="直接连接符 64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881" name="组合 97"/>
          <p:cNvGrpSpPr>
            <a:grpSpLocks/>
          </p:cNvGrpSpPr>
          <p:nvPr/>
        </p:nvGrpSpPr>
        <p:grpSpPr bwMode="auto">
          <a:xfrm>
            <a:off x="3790457" y="3967164"/>
            <a:ext cx="2193639" cy="1893887"/>
            <a:chOff x="0" y="0"/>
            <a:chExt cx="2331720" cy="1752600"/>
          </a:xfrm>
        </p:grpSpPr>
        <p:sp>
          <p:nvSpPr>
            <p:cNvPr id="35883" name="文本框 98"/>
            <p:cNvSpPr>
              <a:spLocks noChangeArrowheads="1"/>
            </p:cNvSpPr>
            <p:nvPr/>
          </p:nvSpPr>
          <p:spPr bwMode="auto">
            <a:xfrm>
              <a:off x="121860" y="719623"/>
              <a:ext cx="2088001" cy="313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TEXT HERE</a:t>
              </a:r>
              <a:endParaRPr lang="zh-CN" altLang="en-US" sz="16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35884" name="文本框 99"/>
            <p:cNvSpPr>
              <a:spLocks noChangeArrowheads="1"/>
            </p:cNvSpPr>
            <p:nvPr/>
          </p:nvSpPr>
          <p:spPr bwMode="auto">
            <a:xfrm>
              <a:off x="121860" y="1260485"/>
              <a:ext cx="2088001" cy="313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TEXT HERE</a:t>
              </a:r>
              <a:endParaRPr lang="zh-CN" altLang="en-US" sz="16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35885" name="文本框 100"/>
            <p:cNvSpPr>
              <a:spLocks noChangeArrowheads="1"/>
            </p:cNvSpPr>
            <p:nvPr/>
          </p:nvSpPr>
          <p:spPr bwMode="auto">
            <a:xfrm>
              <a:off x="121860" y="178764"/>
              <a:ext cx="2088001" cy="313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TEXT HERE</a:t>
              </a:r>
              <a:endParaRPr lang="zh-CN" altLang="en-US" sz="16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35886" name="矩形 101"/>
            <p:cNvSpPr>
              <a:spLocks noChangeArrowheads="1"/>
            </p:cNvSpPr>
            <p:nvPr/>
          </p:nvSpPr>
          <p:spPr bwMode="auto">
            <a:xfrm>
              <a:off x="0" y="0"/>
              <a:ext cx="2331720" cy="1752600"/>
            </a:xfrm>
            <a:prstGeom prst="rect">
              <a:avLst/>
            </a:prstGeom>
            <a:noFill/>
            <a:ln w="12700">
              <a:solidFill>
                <a:srgbClr val="9DA8B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35887" name="直接连接符 102"/>
            <p:cNvSpPr>
              <a:spLocks noChangeShapeType="1"/>
            </p:cNvSpPr>
            <p:nvPr/>
          </p:nvSpPr>
          <p:spPr bwMode="auto">
            <a:xfrm>
              <a:off x="121860" y="604882"/>
              <a:ext cx="2088000" cy="1"/>
            </a:xfrm>
            <a:prstGeom prst="line">
              <a:avLst/>
            </a:prstGeom>
            <a:noFill/>
            <a:ln w="12700">
              <a:solidFill>
                <a:srgbClr val="9DA8B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8" name="直接连接符 103"/>
            <p:cNvSpPr>
              <a:spLocks noChangeShapeType="1"/>
            </p:cNvSpPr>
            <p:nvPr/>
          </p:nvSpPr>
          <p:spPr bwMode="auto">
            <a:xfrm>
              <a:off x="121860" y="1150992"/>
              <a:ext cx="2088000" cy="1"/>
            </a:xfrm>
            <a:prstGeom prst="line">
              <a:avLst/>
            </a:prstGeom>
            <a:noFill/>
            <a:ln w="12700">
              <a:solidFill>
                <a:srgbClr val="9DA8B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888" name="组合 104"/>
          <p:cNvGrpSpPr>
            <a:grpSpLocks/>
          </p:cNvGrpSpPr>
          <p:nvPr/>
        </p:nvGrpSpPr>
        <p:grpSpPr bwMode="auto">
          <a:xfrm>
            <a:off x="6241238" y="3967164"/>
            <a:ext cx="2193639" cy="1893887"/>
            <a:chOff x="0" y="0"/>
            <a:chExt cx="2331720" cy="1752600"/>
          </a:xfrm>
        </p:grpSpPr>
        <p:sp>
          <p:nvSpPr>
            <p:cNvPr id="35877" name="文本框 105"/>
            <p:cNvSpPr>
              <a:spLocks noChangeArrowheads="1"/>
            </p:cNvSpPr>
            <p:nvPr/>
          </p:nvSpPr>
          <p:spPr bwMode="auto">
            <a:xfrm>
              <a:off x="121860" y="719624"/>
              <a:ext cx="2088001" cy="313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TEXT HERE</a:t>
              </a:r>
              <a:endParaRPr lang="zh-CN" altLang="en-US" sz="16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35878" name="文本框 106"/>
            <p:cNvSpPr>
              <a:spLocks noChangeArrowheads="1"/>
            </p:cNvSpPr>
            <p:nvPr/>
          </p:nvSpPr>
          <p:spPr bwMode="auto">
            <a:xfrm>
              <a:off x="121860" y="1260485"/>
              <a:ext cx="2088001" cy="313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TEXT HERE</a:t>
              </a:r>
              <a:endParaRPr lang="zh-CN" altLang="en-US" sz="16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35879" name="文本框 107"/>
            <p:cNvSpPr>
              <a:spLocks noChangeArrowheads="1"/>
            </p:cNvSpPr>
            <p:nvPr/>
          </p:nvSpPr>
          <p:spPr bwMode="auto">
            <a:xfrm>
              <a:off x="121860" y="178764"/>
              <a:ext cx="2088001" cy="313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TEXT HERE</a:t>
              </a:r>
              <a:endParaRPr lang="zh-CN" altLang="en-US" sz="16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35880" name="矩形 108"/>
            <p:cNvSpPr>
              <a:spLocks noChangeArrowheads="1"/>
            </p:cNvSpPr>
            <p:nvPr/>
          </p:nvSpPr>
          <p:spPr bwMode="auto">
            <a:xfrm>
              <a:off x="0" y="0"/>
              <a:ext cx="2331720" cy="1752600"/>
            </a:xfrm>
            <a:prstGeom prst="rect">
              <a:avLst/>
            </a:prstGeom>
            <a:noFill/>
            <a:ln w="12700">
              <a:solidFill>
                <a:srgbClr val="9DA8B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35881" name="直接连接符 109"/>
            <p:cNvSpPr>
              <a:spLocks noChangeShapeType="1"/>
            </p:cNvSpPr>
            <p:nvPr/>
          </p:nvSpPr>
          <p:spPr bwMode="auto">
            <a:xfrm>
              <a:off x="121860" y="604882"/>
              <a:ext cx="2088000" cy="1"/>
            </a:xfrm>
            <a:prstGeom prst="line">
              <a:avLst/>
            </a:prstGeom>
            <a:noFill/>
            <a:ln w="12700">
              <a:solidFill>
                <a:srgbClr val="9DA8B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2" name="直接连接符 110"/>
            <p:cNvSpPr>
              <a:spLocks noChangeShapeType="1"/>
            </p:cNvSpPr>
            <p:nvPr/>
          </p:nvSpPr>
          <p:spPr bwMode="auto">
            <a:xfrm>
              <a:off x="121860" y="1150992"/>
              <a:ext cx="2088000" cy="1"/>
            </a:xfrm>
            <a:prstGeom prst="line">
              <a:avLst/>
            </a:prstGeom>
            <a:noFill/>
            <a:ln w="12700">
              <a:solidFill>
                <a:srgbClr val="9DA8B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895" name="组合 111"/>
          <p:cNvGrpSpPr>
            <a:grpSpLocks/>
          </p:cNvGrpSpPr>
          <p:nvPr/>
        </p:nvGrpSpPr>
        <p:grpSpPr bwMode="auto">
          <a:xfrm>
            <a:off x="8647575" y="3967164"/>
            <a:ext cx="2195227" cy="1893887"/>
            <a:chOff x="0" y="0"/>
            <a:chExt cx="2331720" cy="1752600"/>
          </a:xfrm>
        </p:grpSpPr>
        <p:sp>
          <p:nvSpPr>
            <p:cNvPr id="35871" name="文本框 112"/>
            <p:cNvSpPr>
              <a:spLocks noChangeArrowheads="1"/>
            </p:cNvSpPr>
            <p:nvPr/>
          </p:nvSpPr>
          <p:spPr bwMode="auto">
            <a:xfrm>
              <a:off x="121860" y="719624"/>
              <a:ext cx="2088001" cy="313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TEXT HERE</a:t>
              </a:r>
              <a:endParaRPr lang="zh-CN" altLang="en-US" sz="16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35872" name="文本框 113"/>
            <p:cNvSpPr>
              <a:spLocks noChangeArrowheads="1"/>
            </p:cNvSpPr>
            <p:nvPr/>
          </p:nvSpPr>
          <p:spPr bwMode="auto">
            <a:xfrm>
              <a:off x="121860" y="1260485"/>
              <a:ext cx="2088001" cy="313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TEXT HERE</a:t>
              </a:r>
              <a:endParaRPr lang="zh-CN" altLang="en-US" sz="16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35873" name="文本框 114"/>
            <p:cNvSpPr>
              <a:spLocks noChangeArrowheads="1"/>
            </p:cNvSpPr>
            <p:nvPr/>
          </p:nvSpPr>
          <p:spPr bwMode="auto">
            <a:xfrm>
              <a:off x="121860" y="178764"/>
              <a:ext cx="2088001" cy="313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TEXT HERE</a:t>
              </a:r>
              <a:endParaRPr lang="zh-CN" altLang="en-US" sz="16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35874" name="矩形 115"/>
            <p:cNvSpPr>
              <a:spLocks noChangeArrowheads="1"/>
            </p:cNvSpPr>
            <p:nvPr/>
          </p:nvSpPr>
          <p:spPr bwMode="auto">
            <a:xfrm>
              <a:off x="0" y="0"/>
              <a:ext cx="2331720" cy="1752600"/>
            </a:xfrm>
            <a:prstGeom prst="rect">
              <a:avLst/>
            </a:prstGeom>
            <a:noFill/>
            <a:ln w="12700">
              <a:solidFill>
                <a:srgbClr val="9DA8B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35875" name="直接连接符 116"/>
            <p:cNvSpPr>
              <a:spLocks noChangeShapeType="1"/>
            </p:cNvSpPr>
            <p:nvPr/>
          </p:nvSpPr>
          <p:spPr bwMode="auto">
            <a:xfrm>
              <a:off x="121860" y="604882"/>
              <a:ext cx="2088000" cy="1"/>
            </a:xfrm>
            <a:prstGeom prst="line">
              <a:avLst/>
            </a:prstGeom>
            <a:noFill/>
            <a:ln w="12700">
              <a:solidFill>
                <a:srgbClr val="9DA8B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6" name="直接连接符 117"/>
            <p:cNvSpPr>
              <a:spLocks noChangeShapeType="1"/>
            </p:cNvSpPr>
            <p:nvPr/>
          </p:nvSpPr>
          <p:spPr bwMode="auto">
            <a:xfrm>
              <a:off x="121860" y="1150992"/>
              <a:ext cx="2088000" cy="1"/>
            </a:xfrm>
            <a:prstGeom prst="line">
              <a:avLst/>
            </a:prstGeom>
            <a:noFill/>
            <a:ln w="12700">
              <a:solidFill>
                <a:srgbClr val="9DA8B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902" name="组合 118"/>
          <p:cNvGrpSpPr>
            <a:grpSpLocks/>
          </p:cNvGrpSpPr>
          <p:nvPr/>
        </p:nvGrpSpPr>
        <p:grpSpPr bwMode="auto">
          <a:xfrm>
            <a:off x="3790457" y="1892300"/>
            <a:ext cx="2193639" cy="2076450"/>
            <a:chOff x="0" y="0"/>
            <a:chExt cx="2331720" cy="1920240"/>
          </a:xfrm>
        </p:grpSpPr>
        <p:sp>
          <p:nvSpPr>
            <p:cNvPr id="35868" name="矩形 119"/>
            <p:cNvSpPr>
              <a:spLocks noChangeArrowheads="1"/>
            </p:cNvSpPr>
            <p:nvPr/>
          </p:nvSpPr>
          <p:spPr bwMode="auto">
            <a:xfrm>
              <a:off x="0" y="0"/>
              <a:ext cx="2331720" cy="1920240"/>
            </a:xfrm>
            <a:prstGeom prst="rect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3F3F3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35869" name="Freeform 151"/>
            <p:cNvSpPr>
              <a:spLocks noEditPoints="1" noChangeArrowheads="1"/>
            </p:cNvSpPr>
            <p:nvPr/>
          </p:nvSpPr>
          <p:spPr bwMode="auto">
            <a:xfrm>
              <a:off x="656771" y="337024"/>
              <a:ext cx="984095" cy="863594"/>
            </a:xfrm>
            <a:custGeom>
              <a:avLst/>
              <a:gdLst>
                <a:gd name="T0" fmla="*/ 2147483647 w 123"/>
                <a:gd name="T1" fmla="*/ 2147483647 h 129"/>
                <a:gd name="T2" fmla="*/ 2147483647 w 123"/>
                <a:gd name="T3" fmla="*/ 2147483647 h 129"/>
                <a:gd name="T4" fmla="*/ 2147483647 w 123"/>
                <a:gd name="T5" fmla="*/ 2147483647 h 129"/>
                <a:gd name="T6" fmla="*/ 2147483647 w 123"/>
                <a:gd name="T7" fmla="*/ 2147483647 h 129"/>
                <a:gd name="T8" fmla="*/ 2147483647 w 123"/>
                <a:gd name="T9" fmla="*/ 2147483647 h 129"/>
                <a:gd name="T10" fmla="*/ 2147483647 w 123"/>
                <a:gd name="T11" fmla="*/ 2147483647 h 129"/>
                <a:gd name="T12" fmla="*/ 2147483647 w 123"/>
                <a:gd name="T13" fmla="*/ 2147483647 h 129"/>
                <a:gd name="T14" fmla="*/ 2147483647 w 123"/>
                <a:gd name="T15" fmla="*/ 2147483647 h 129"/>
                <a:gd name="T16" fmla="*/ 2147483647 w 123"/>
                <a:gd name="T17" fmla="*/ 2147483647 h 129"/>
                <a:gd name="T18" fmla="*/ 2147483647 w 123"/>
                <a:gd name="T19" fmla="*/ 2147483647 h 129"/>
                <a:gd name="T20" fmla="*/ 0 w 123"/>
                <a:gd name="T21" fmla="*/ 2147483647 h 129"/>
                <a:gd name="T22" fmla="*/ 1920369384 w 123"/>
                <a:gd name="T23" fmla="*/ 1703034146 h 129"/>
                <a:gd name="T24" fmla="*/ 2147483647 w 123"/>
                <a:gd name="T25" fmla="*/ 2147483647 h 129"/>
                <a:gd name="T26" fmla="*/ 1856355204 w 123"/>
                <a:gd name="T27" fmla="*/ 2147483647 h 129"/>
                <a:gd name="T28" fmla="*/ 2147483647 w 123"/>
                <a:gd name="T29" fmla="*/ 2147483647 h 129"/>
                <a:gd name="T30" fmla="*/ 2147483647 w 123"/>
                <a:gd name="T31" fmla="*/ 2147483647 h 129"/>
                <a:gd name="T32" fmla="*/ 2147483647 w 123"/>
                <a:gd name="T33" fmla="*/ 2147483647 h 129"/>
                <a:gd name="T34" fmla="*/ 2112403922 w 123"/>
                <a:gd name="T35" fmla="*/ 2147483647 h 129"/>
                <a:gd name="T36" fmla="*/ 704131974 w 123"/>
                <a:gd name="T37" fmla="*/ 2147483647 h 129"/>
                <a:gd name="T38" fmla="*/ 0 w 123"/>
                <a:gd name="T39" fmla="*/ 2147483647 h 129"/>
                <a:gd name="T40" fmla="*/ 2147483647 w 123"/>
                <a:gd name="T41" fmla="*/ 403351954 h 129"/>
                <a:gd name="T42" fmla="*/ 2147483647 w 123"/>
                <a:gd name="T43" fmla="*/ 717064190 h 129"/>
                <a:gd name="T44" fmla="*/ 2147483647 w 123"/>
                <a:gd name="T45" fmla="*/ 537798143 h 129"/>
                <a:gd name="T46" fmla="*/ 2147483647 w 123"/>
                <a:gd name="T47" fmla="*/ 1254869027 h 129"/>
                <a:gd name="T48" fmla="*/ 2147483647 w 123"/>
                <a:gd name="T49" fmla="*/ 1434135075 h 129"/>
                <a:gd name="T50" fmla="*/ 2147483647 w 123"/>
                <a:gd name="T51" fmla="*/ 1165236004 h 129"/>
                <a:gd name="T52" fmla="*/ 2147483647 w 123"/>
                <a:gd name="T53" fmla="*/ 1254869027 h 129"/>
                <a:gd name="T54" fmla="*/ 2147483647 w 123"/>
                <a:gd name="T55" fmla="*/ 1658220981 h 129"/>
                <a:gd name="T56" fmla="*/ 2147483647 w 123"/>
                <a:gd name="T57" fmla="*/ 2061566241 h 129"/>
                <a:gd name="T58" fmla="*/ 2147483647 w 123"/>
                <a:gd name="T59" fmla="*/ 403351954 h 12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23"/>
                <a:gd name="T91" fmla="*/ 0 h 129"/>
                <a:gd name="T92" fmla="*/ 123 w 123"/>
                <a:gd name="T93" fmla="*/ 129 h 12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5870" name="文本框 121"/>
            <p:cNvSpPr>
              <a:spLocks noChangeArrowheads="1"/>
            </p:cNvSpPr>
            <p:nvPr/>
          </p:nvSpPr>
          <p:spPr bwMode="auto">
            <a:xfrm>
              <a:off x="121860" y="1442827"/>
              <a:ext cx="2088001" cy="351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TEXT HERE</a:t>
              </a:r>
              <a:endParaRPr lang="zh-CN" altLang="en-US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</p:grpSp>
      <p:grpSp>
        <p:nvGrpSpPr>
          <p:cNvPr id="36906" name="组合 122"/>
          <p:cNvGrpSpPr>
            <a:grpSpLocks/>
          </p:cNvGrpSpPr>
          <p:nvPr/>
        </p:nvGrpSpPr>
        <p:grpSpPr bwMode="auto">
          <a:xfrm>
            <a:off x="6255524" y="1892300"/>
            <a:ext cx="2195226" cy="2076450"/>
            <a:chOff x="0" y="0"/>
            <a:chExt cx="2331720" cy="1920240"/>
          </a:xfrm>
        </p:grpSpPr>
        <p:sp>
          <p:nvSpPr>
            <p:cNvPr id="35866" name="矩形 123"/>
            <p:cNvSpPr>
              <a:spLocks noChangeArrowheads="1"/>
            </p:cNvSpPr>
            <p:nvPr/>
          </p:nvSpPr>
          <p:spPr bwMode="auto">
            <a:xfrm>
              <a:off x="0" y="0"/>
              <a:ext cx="2331720" cy="1920240"/>
            </a:xfrm>
            <a:prstGeom prst="rect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35867" name="文本框 124"/>
            <p:cNvSpPr>
              <a:spLocks noChangeArrowheads="1"/>
            </p:cNvSpPr>
            <p:nvPr/>
          </p:nvSpPr>
          <p:spPr bwMode="auto">
            <a:xfrm>
              <a:off x="106620" y="1442826"/>
              <a:ext cx="2088001" cy="35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TEXT HERE</a:t>
              </a:r>
              <a:endParaRPr lang="zh-CN" altLang="en-US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</p:grpSp>
      <p:grpSp>
        <p:nvGrpSpPr>
          <p:cNvPr id="36909" name="组合 125"/>
          <p:cNvGrpSpPr>
            <a:grpSpLocks/>
          </p:cNvGrpSpPr>
          <p:nvPr/>
        </p:nvGrpSpPr>
        <p:grpSpPr bwMode="auto">
          <a:xfrm>
            <a:off x="8655511" y="1892300"/>
            <a:ext cx="2195226" cy="2076450"/>
            <a:chOff x="0" y="0"/>
            <a:chExt cx="2331720" cy="1920240"/>
          </a:xfrm>
        </p:grpSpPr>
        <p:sp>
          <p:nvSpPr>
            <p:cNvPr id="35863" name="矩形 126"/>
            <p:cNvSpPr>
              <a:spLocks noChangeArrowheads="1"/>
            </p:cNvSpPr>
            <p:nvPr/>
          </p:nvSpPr>
          <p:spPr bwMode="auto">
            <a:xfrm>
              <a:off x="0" y="0"/>
              <a:ext cx="2331720" cy="1920240"/>
            </a:xfrm>
            <a:prstGeom prst="rect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3F3F3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35864" name="Freeform 145"/>
            <p:cNvSpPr>
              <a:spLocks noEditPoints="1" noChangeArrowheads="1"/>
            </p:cNvSpPr>
            <p:nvPr/>
          </p:nvSpPr>
          <p:spPr bwMode="auto">
            <a:xfrm>
              <a:off x="686559" y="373833"/>
              <a:ext cx="958600" cy="826785"/>
            </a:xfrm>
            <a:custGeom>
              <a:avLst/>
              <a:gdLst>
                <a:gd name="T0" fmla="*/ 2147483647 w 111"/>
                <a:gd name="T1" fmla="*/ 887684046 h 111"/>
                <a:gd name="T2" fmla="*/ 2147483647 w 111"/>
                <a:gd name="T3" fmla="*/ 2147483647 h 111"/>
                <a:gd name="T4" fmla="*/ 1193301551 w 111"/>
                <a:gd name="T5" fmla="*/ 2147483647 h 111"/>
                <a:gd name="T6" fmla="*/ 1193301551 w 111"/>
                <a:gd name="T7" fmla="*/ 887684046 h 111"/>
                <a:gd name="T8" fmla="*/ 2147483647 w 111"/>
                <a:gd name="T9" fmla="*/ 2147483647 h 111"/>
                <a:gd name="T10" fmla="*/ 2147483647 w 111"/>
                <a:gd name="T11" fmla="*/ 2147483647 h 111"/>
                <a:gd name="T12" fmla="*/ 2147483647 w 111"/>
                <a:gd name="T13" fmla="*/ 2147483647 h 111"/>
                <a:gd name="T14" fmla="*/ 2147483647 w 111"/>
                <a:gd name="T15" fmla="*/ 2147483647 h 111"/>
                <a:gd name="T16" fmla="*/ 2147483647 w 111"/>
                <a:gd name="T17" fmla="*/ 2147483647 h 111"/>
                <a:gd name="T18" fmla="*/ 2147483647 w 111"/>
                <a:gd name="T19" fmla="*/ 2147483647 h 111"/>
                <a:gd name="T20" fmla="*/ 2147483647 w 111"/>
                <a:gd name="T21" fmla="*/ 1997289105 h 111"/>
                <a:gd name="T22" fmla="*/ 2147483647 w 111"/>
                <a:gd name="T23" fmla="*/ 2147483647 h 111"/>
                <a:gd name="T24" fmla="*/ 2147483647 w 111"/>
                <a:gd name="T25" fmla="*/ 554802529 h 111"/>
                <a:gd name="T26" fmla="*/ 2147483647 w 111"/>
                <a:gd name="T27" fmla="*/ 1387010047 h 111"/>
                <a:gd name="T28" fmla="*/ 2147483647 w 111"/>
                <a:gd name="T29" fmla="*/ 554802529 h 111"/>
                <a:gd name="T30" fmla="*/ 2147483647 w 111"/>
                <a:gd name="T31" fmla="*/ 1387010047 h 111"/>
                <a:gd name="T32" fmla="*/ 2147483647 w 111"/>
                <a:gd name="T33" fmla="*/ 554802529 h 111"/>
                <a:gd name="T34" fmla="*/ 2147483647 w 111"/>
                <a:gd name="T35" fmla="*/ 2147483647 h 111"/>
                <a:gd name="T36" fmla="*/ 2147483647 w 111"/>
                <a:gd name="T37" fmla="*/ 1997289105 h 111"/>
                <a:gd name="T38" fmla="*/ 2147483647 w 111"/>
                <a:gd name="T39" fmla="*/ 2147483647 h 111"/>
                <a:gd name="T40" fmla="*/ 2147483647 w 111"/>
                <a:gd name="T41" fmla="*/ 2147483647 h 111"/>
                <a:gd name="T42" fmla="*/ 2147483647 w 111"/>
                <a:gd name="T43" fmla="*/ 2147483647 h 111"/>
                <a:gd name="T44" fmla="*/ 2147483647 w 111"/>
                <a:gd name="T45" fmla="*/ 2147483647 h 111"/>
                <a:gd name="T46" fmla="*/ 2147483647 w 111"/>
                <a:gd name="T47" fmla="*/ 2147483647 h 111"/>
                <a:gd name="T48" fmla="*/ 820388879 w 111"/>
                <a:gd name="T49" fmla="*/ 2147483647 h 111"/>
                <a:gd name="T50" fmla="*/ 1789948009 w 111"/>
                <a:gd name="T51" fmla="*/ 2147483647 h 111"/>
                <a:gd name="T52" fmla="*/ 820388879 w 111"/>
                <a:gd name="T53" fmla="*/ 2147483647 h 111"/>
                <a:gd name="T54" fmla="*/ 2147483647 w 111"/>
                <a:gd name="T55" fmla="*/ 2147483647 h 111"/>
                <a:gd name="T56" fmla="*/ 2147483647 w 111"/>
                <a:gd name="T57" fmla="*/ 2147483647 h 111"/>
                <a:gd name="T58" fmla="*/ 2147483647 w 111"/>
                <a:gd name="T59" fmla="*/ 2147483647 h 111"/>
                <a:gd name="T60" fmla="*/ 2147483647 w 111"/>
                <a:gd name="T61" fmla="*/ 2147483647 h 111"/>
                <a:gd name="T62" fmla="*/ 2147483647 w 111"/>
                <a:gd name="T63" fmla="*/ 2147483647 h 111"/>
                <a:gd name="T64" fmla="*/ 820388879 w 111"/>
                <a:gd name="T65" fmla="*/ 2147483647 h 111"/>
                <a:gd name="T66" fmla="*/ 1789948009 w 111"/>
                <a:gd name="T67" fmla="*/ 2147483647 h 111"/>
                <a:gd name="T68" fmla="*/ 2147483647 w 111"/>
                <a:gd name="T69" fmla="*/ 2147483647 h 111"/>
                <a:gd name="T70" fmla="*/ 2147483647 w 111"/>
                <a:gd name="T71" fmla="*/ 2147483647 h 111"/>
                <a:gd name="T72" fmla="*/ 2147483647 w 111"/>
                <a:gd name="T73" fmla="*/ 2147483647 h 111"/>
                <a:gd name="T74" fmla="*/ 2147483647 w 111"/>
                <a:gd name="T75" fmla="*/ 2147483647 h 111"/>
                <a:gd name="T76" fmla="*/ 1342463166 w 111"/>
                <a:gd name="T77" fmla="*/ 2147483647 h 111"/>
                <a:gd name="T78" fmla="*/ 1715367202 w 111"/>
                <a:gd name="T79" fmla="*/ 2147483647 h 111"/>
                <a:gd name="T80" fmla="*/ 2147483647 w 111"/>
                <a:gd name="T81" fmla="*/ 2147483647 h 111"/>
                <a:gd name="T82" fmla="*/ 1118720744 w 111"/>
                <a:gd name="T83" fmla="*/ 1830852070 h 111"/>
                <a:gd name="T84" fmla="*/ 2013690431 w 111"/>
                <a:gd name="T85" fmla="*/ 1553447081 h 111"/>
                <a:gd name="T86" fmla="*/ 2147483647 w 111"/>
                <a:gd name="T87" fmla="*/ 887684046 h 111"/>
                <a:gd name="T88" fmla="*/ 1118720744 w 111"/>
                <a:gd name="T89" fmla="*/ 1830852070 h 111"/>
                <a:gd name="T90" fmla="*/ 2147483647 w 111"/>
                <a:gd name="T91" fmla="*/ 1775368093 h 111"/>
                <a:gd name="T92" fmla="*/ 2147483647 w 111"/>
                <a:gd name="T93" fmla="*/ 1276049541 h 111"/>
                <a:gd name="T94" fmla="*/ 2147483647 w 111"/>
                <a:gd name="T95" fmla="*/ 943168024 h 11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11"/>
                <a:gd name="T145" fmla="*/ 0 h 111"/>
                <a:gd name="T146" fmla="*/ 111 w 111"/>
                <a:gd name="T147" fmla="*/ 111 h 11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5865" name="文本框 128"/>
            <p:cNvSpPr>
              <a:spLocks noChangeArrowheads="1"/>
            </p:cNvSpPr>
            <p:nvPr/>
          </p:nvSpPr>
          <p:spPr bwMode="auto">
            <a:xfrm>
              <a:off x="114240" y="1442826"/>
              <a:ext cx="2088001" cy="35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TEXT HERE</a:t>
              </a:r>
              <a:endParaRPr lang="zh-CN" altLang="en-US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</p:grpSp>
      <p:sp>
        <p:nvSpPr>
          <p:cNvPr id="36913" name="Freeform 123"/>
          <p:cNvSpPr>
            <a:spLocks noEditPoints="1" noChangeArrowheads="1"/>
          </p:cNvSpPr>
          <p:nvPr/>
        </p:nvSpPr>
        <p:spPr bwMode="auto">
          <a:xfrm>
            <a:off x="6949170" y="2476501"/>
            <a:ext cx="806345" cy="569913"/>
          </a:xfrm>
          <a:custGeom>
            <a:avLst/>
            <a:gdLst>
              <a:gd name="T0" fmla="*/ 0 w 61"/>
              <a:gd name="T1" fmla="*/ 1015000805 h 40"/>
              <a:gd name="T2" fmla="*/ 0 w 61"/>
              <a:gd name="T3" fmla="*/ 1015000805 h 40"/>
              <a:gd name="T4" fmla="*/ 0 w 61"/>
              <a:gd name="T5" fmla="*/ 2147483647 h 40"/>
              <a:gd name="T6" fmla="*/ 0 w 61"/>
              <a:gd name="T7" fmla="*/ 2147483647 h 40"/>
              <a:gd name="T8" fmla="*/ 2147483647 w 61"/>
              <a:gd name="T9" fmla="*/ 2147483647 h 40"/>
              <a:gd name="T10" fmla="*/ 0 w 61"/>
              <a:gd name="T11" fmla="*/ 1015000805 h 40"/>
              <a:gd name="T12" fmla="*/ 2147483647 w 61"/>
              <a:gd name="T13" fmla="*/ 2147483647 h 40"/>
              <a:gd name="T14" fmla="*/ 2147483647 w 61"/>
              <a:gd name="T15" fmla="*/ 2147483647 h 40"/>
              <a:gd name="T16" fmla="*/ 2147483647 w 61"/>
              <a:gd name="T17" fmla="*/ 2147483647 h 40"/>
              <a:gd name="T18" fmla="*/ 2147483647 w 61"/>
              <a:gd name="T19" fmla="*/ 2147483647 h 40"/>
              <a:gd name="T20" fmla="*/ 2147483647 w 61"/>
              <a:gd name="T21" fmla="*/ 2147483647 h 40"/>
              <a:gd name="T22" fmla="*/ 2147483647 w 61"/>
              <a:gd name="T23" fmla="*/ 2147483647 h 40"/>
              <a:gd name="T24" fmla="*/ 2147483647 w 61"/>
              <a:gd name="T25" fmla="*/ 2147483647 h 40"/>
              <a:gd name="T26" fmla="*/ 2147483647 w 61"/>
              <a:gd name="T27" fmla="*/ 406006021 h 40"/>
              <a:gd name="T28" fmla="*/ 2147483647 w 61"/>
              <a:gd name="T29" fmla="*/ 0 h 40"/>
              <a:gd name="T30" fmla="*/ 349563024 w 61"/>
              <a:gd name="T31" fmla="*/ 0 h 40"/>
              <a:gd name="T32" fmla="*/ 524337925 w 61"/>
              <a:gd name="T33" fmla="*/ 203003011 h 40"/>
              <a:gd name="T34" fmla="*/ 2147483647 w 61"/>
              <a:gd name="T35" fmla="*/ 2147483647 h 40"/>
              <a:gd name="T36" fmla="*/ 2147483647 w 61"/>
              <a:gd name="T37" fmla="*/ 2147483647 h 40"/>
              <a:gd name="T38" fmla="*/ 2147483647 w 61"/>
              <a:gd name="T39" fmla="*/ 2147483647 h 40"/>
              <a:gd name="T40" fmla="*/ 2147483647 w 61"/>
              <a:gd name="T41" fmla="*/ 2147483647 h 40"/>
              <a:gd name="T42" fmla="*/ 2147483647 w 61"/>
              <a:gd name="T43" fmla="*/ 2147483647 h 40"/>
              <a:gd name="T44" fmla="*/ 2147483647 w 61"/>
              <a:gd name="T45" fmla="*/ 2147483647 h 40"/>
              <a:gd name="T46" fmla="*/ 524337925 w 61"/>
              <a:gd name="T47" fmla="*/ 2147483647 h 40"/>
              <a:gd name="T48" fmla="*/ 349563024 w 61"/>
              <a:gd name="T49" fmla="*/ 2147483647 h 40"/>
              <a:gd name="T50" fmla="*/ 2147483647 w 61"/>
              <a:gd name="T51" fmla="*/ 2147483647 h 40"/>
              <a:gd name="T52" fmla="*/ 2147483647 w 61"/>
              <a:gd name="T53" fmla="*/ 2147483647 h 40"/>
              <a:gd name="T54" fmla="*/ 2147483647 w 61"/>
              <a:gd name="T55" fmla="*/ 2147483647 h 40"/>
              <a:gd name="T56" fmla="*/ 2147483647 w 61"/>
              <a:gd name="T57" fmla="*/ 1218003816 h 40"/>
              <a:gd name="T58" fmla="*/ 2147483647 w 61"/>
              <a:gd name="T59" fmla="*/ 2147483647 h 40"/>
              <a:gd name="T60" fmla="*/ 2147483647 w 61"/>
              <a:gd name="T61" fmla="*/ 2147483647 h 40"/>
              <a:gd name="T62" fmla="*/ 2147483647 w 61"/>
              <a:gd name="T63" fmla="*/ 2147483647 h 40"/>
              <a:gd name="T64" fmla="*/ 2147483647 w 61"/>
              <a:gd name="T65" fmla="*/ 1015000805 h 40"/>
              <a:gd name="T66" fmla="*/ 2147483647 w 61"/>
              <a:gd name="T67" fmla="*/ 1218003816 h 4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1"/>
              <a:gd name="T103" fmla="*/ 0 h 40"/>
              <a:gd name="T104" fmla="*/ 61 w 61"/>
              <a:gd name="T105" fmla="*/ 40 h 4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1" h="40"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16" y="20"/>
                  <a:pt x="16" y="20"/>
                  <a:pt x="16" y="20"/>
                </a:cubicBezTo>
                <a:lnTo>
                  <a:pt x="0" y="5"/>
                </a:lnTo>
                <a:close/>
                <a:moveTo>
                  <a:pt x="19" y="17"/>
                </a:moveTo>
                <a:cubicBezTo>
                  <a:pt x="22" y="20"/>
                  <a:pt x="22" y="20"/>
                  <a:pt x="22" y="20"/>
                </a:cubicBezTo>
                <a:cubicBezTo>
                  <a:pt x="26" y="23"/>
                  <a:pt x="26" y="23"/>
                  <a:pt x="26" y="23"/>
                </a:cubicBezTo>
                <a:cubicBezTo>
                  <a:pt x="27" y="24"/>
                  <a:pt x="29" y="25"/>
                  <a:pt x="31" y="25"/>
                </a:cubicBezTo>
                <a:cubicBezTo>
                  <a:pt x="32" y="25"/>
                  <a:pt x="34" y="24"/>
                  <a:pt x="36" y="23"/>
                </a:cubicBezTo>
                <a:cubicBezTo>
                  <a:pt x="38" y="21"/>
                  <a:pt x="38" y="21"/>
                  <a:pt x="38" y="21"/>
                </a:cubicBezTo>
                <a:cubicBezTo>
                  <a:pt x="42" y="17"/>
                  <a:pt x="42" y="17"/>
                  <a:pt x="42" y="17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9" y="1"/>
                  <a:pt x="5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3" y="1"/>
                  <a:pt x="3" y="1"/>
                </a:cubicBezTo>
                <a:lnTo>
                  <a:pt x="19" y="17"/>
                </a:lnTo>
                <a:close/>
                <a:moveTo>
                  <a:pt x="42" y="24"/>
                </a:moveTo>
                <a:cubicBezTo>
                  <a:pt x="38" y="27"/>
                  <a:pt x="38" y="27"/>
                  <a:pt x="38" y="27"/>
                </a:cubicBezTo>
                <a:cubicBezTo>
                  <a:pt x="36" y="29"/>
                  <a:pt x="33" y="30"/>
                  <a:pt x="31" y="30"/>
                </a:cubicBezTo>
                <a:cubicBezTo>
                  <a:pt x="28" y="30"/>
                  <a:pt x="25" y="29"/>
                  <a:pt x="23" y="27"/>
                </a:cubicBezTo>
                <a:cubicBezTo>
                  <a:pt x="19" y="23"/>
                  <a:pt x="19" y="23"/>
                  <a:pt x="19" y="23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9"/>
                  <a:pt x="2" y="40"/>
                  <a:pt x="2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8" y="40"/>
                  <a:pt x="58" y="40"/>
                  <a:pt x="58" y="39"/>
                </a:cubicBezTo>
                <a:lnTo>
                  <a:pt x="42" y="24"/>
                </a:lnTo>
                <a:close/>
                <a:moveTo>
                  <a:pt x="60" y="6"/>
                </a:moveTo>
                <a:cubicBezTo>
                  <a:pt x="45" y="21"/>
                  <a:pt x="45" y="21"/>
                  <a:pt x="45" y="21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1" y="36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6529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36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36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36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250"/>
                                        <p:tgtEl>
                                          <p:spTgt spid="36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36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3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  <p:bldP spid="36869" grpId="0" animBg="1"/>
      <p:bldP spid="36870" grpId="0" bldLvl="0" autoUpdateAnimBg="0"/>
      <p:bldP spid="36871" grpId="0" bldLvl="0" autoUpdateAnimBg="0"/>
      <p:bldP spid="36872" grpId="0" bldLvl="0" autoUpdateAnimBg="0"/>
      <p:bldP spid="36873" grpId="0" bldLvl="0" autoUpdateAnimBg="0"/>
      <p:bldP spid="36874" grpId="0" bldLvl="0" autoUpdateAnimBg="0"/>
      <p:bldP spid="36875" grpId="0" bldLvl="0" autoUpdateAnimBg="0"/>
      <p:bldP spid="36876" grpId="0" bldLvl="0" autoUpdateAnimBg="0"/>
      <p:bldP spid="36877" grpId="0" bldLvl="0" autoUpdateAnimBg="0"/>
      <p:bldP spid="369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A8DEC8-D3FF-42B1-9ADD-BF45CE5DF880}" type="slidenum">
              <a:rPr lang="zh-CN" altLang="en-US"/>
              <a:pPr>
                <a:defRPr/>
              </a:pPr>
              <a:t>35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6867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68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37892" name="五边形 3"/>
          <p:cNvSpPr>
            <a:spLocks noChangeArrowheads="1"/>
          </p:cNvSpPr>
          <p:nvPr/>
        </p:nvSpPr>
        <p:spPr bwMode="auto">
          <a:xfrm>
            <a:off x="-63491" y="3270251"/>
            <a:ext cx="7101550" cy="1166813"/>
          </a:xfrm>
          <a:prstGeom prst="homePlate">
            <a:avLst>
              <a:gd name="adj" fmla="val 47936"/>
            </a:avLst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7893" name="燕尾形 2"/>
          <p:cNvSpPr>
            <a:spLocks noChangeArrowheads="1"/>
          </p:cNvSpPr>
          <p:nvPr/>
        </p:nvSpPr>
        <p:spPr bwMode="auto">
          <a:xfrm>
            <a:off x="957139" y="3279775"/>
            <a:ext cx="1065073" cy="1157288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7894" name="燕尾形 4"/>
          <p:cNvSpPr>
            <a:spLocks noChangeArrowheads="1"/>
          </p:cNvSpPr>
          <p:nvPr/>
        </p:nvSpPr>
        <p:spPr bwMode="auto">
          <a:xfrm>
            <a:off x="1699992" y="3279775"/>
            <a:ext cx="1065073" cy="1157288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7895" name="燕尾形 5"/>
          <p:cNvSpPr>
            <a:spLocks noChangeArrowheads="1"/>
          </p:cNvSpPr>
          <p:nvPr/>
        </p:nvSpPr>
        <p:spPr bwMode="auto">
          <a:xfrm>
            <a:off x="2442845" y="3279775"/>
            <a:ext cx="1065073" cy="1157288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7896" name="燕尾形 6"/>
          <p:cNvSpPr>
            <a:spLocks noChangeArrowheads="1"/>
          </p:cNvSpPr>
          <p:nvPr/>
        </p:nvSpPr>
        <p:spPr bwMode="auto">
          <a:xfrm>
            <a:off x="3185698" y="3279775"/>
            <a:ext cx="1065073" cy="1157288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37897" name="组合 30"/>
          <p:cNvGrpSpPr>
            <a:grpSpLocks/>
          </p:cNvGrpSpPr>
          <p:nvPr/>
        </p:nvGrpSpPr>
        <p:grpSpPr bwMode="auto">
          <a:xfrm>
            <a:off x="4209502" y="2894013"/>
            <a:ext cx="2369829" cy="2260600"/>
            <a:chOff x="0" y="0"/>
            <a:chExt cx="533400" cy="487363"/>
          </a:xfrm>
        </p:grpSpPr>
        <p:sp>
          <p:nvSpPr>
            <p:cNvPr id="36900" name="Oval 312"/>
            <p:cNvSpPr>
              <a:spLocks noChangeArrowheads="1"/>
            </p:cNvSpPr>
            <p:nvPr/>
          </p:nvSpPr>
          <p:spPr bwMode="auto">
            <a:xfrm>
              <a:off x="371475" y="0"/>
              <a:ext cx="93663" cy="8890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6901" name="Freeform 313"/>
            <p:cNvSpPr>
              <a:spLocks noChangeArrowheads="1"/>
            </p:cNvSpPr>
            <p:nvPr/>
          </p:nvSpPr>
          <p:spPr bwMode="auto">
            <a:xfrm>
              <a:off x="0" y="55563"/>
              <a:ext cx="533400" cy="431800"/>
            </a:xfrm>
            <a:custGeom>
              <a:avLst/>
              <a:gdLst>
                <a:gd name="T0" fmla="*/ 98769152 w 142"/>
                <a:gd name="T1" fmla="*/ 845903710 h 115"/>
                <a:gd name="T2" fmla="*/ 126990520 w 142"/>
                <a:gd name="T3" fmla="*/ 845903710 h 115"/>
                <a:gd name="T4" fmla="*/ 507962079 w 142"/>
                <a:gd name="T5" fmla="*/ 845903710 h 115"/>
                <a:gd name="T6" fmla="*/ 1086475699 w 142"/>
                <a:gd name="T7" fmla="*/ 169179240 h 115"/>
                <a:gd name="T8" fmla="*/ 945376373 w 142"/>
                <a:gd name="T9" fmla="*/ 169179240 h 115"/>
                <a:gd name="T10" fmla="*/ 677282772 w 142"/>
                <a:gd name="T11" fmla="*/ 479346812 h 115"/>
                <a:gd name="T12" fmla="*/ 606734987 w 142"/>
                <a:gd name="T13" fmla="*/ 507541475 h 115"/>
                <a:gd name="T14" fmla="*/ 522074641 w 142"/>
                <a:gd name="T15" fmla="*/ 422949977 h 115"/>
                <a:gd name="T16" fmla="*/ 550292252 w 142"/>
                <a:gd name="T17" fmla="*/ 352461443 h 115"/>
                <a:gd name="T18" fmla="*/ 832494659 w 142"/>
                <a:gd name="T19" fmla="*/ 28198417 h 115"/>
                <a:gd name="T20" fmla="*/ 903046200 w 142"/>
                <a:gd name="T21" fmla="*/ 0 h 115"/>
                <a:gd name="T22" fmla="*/ 1312235370 w 142"/>
                <a:gd name="T23" fmla="*/ 0 h 115"/>
                <a:gd name="T24" fmla="*/ 1608550339 w 142"/>
                <a:gd name="T25" fmla="*/ 211476866 h 115"/>
                <a:gd name="T26" fmla="*/ 1608550339 w 142"/>
                <a:gd name="T27" fmla="*/ 451148395 h 115"/>
                <a:gd name="T28" fmla="*/ 1904861552 w 142"/>
                <a:gd name="T29" fmla="*/ 451148395 h 115"/>
                <a:gd name="T30" fmla="*/ 1961300531 w 142"/>
                <a:gd name="T31" fmla="*/ 479346812 h 115"/>
                <a:gd name="T32" fmla="*/ 1961300531 w 142"/>
                <a:gd name="T33" fmla="*/ 606232181 h 115"/>
                <a:gd name="T34" fmla="*/ 1904861552 w 142"/>
                <a:gd name="T35" fmla="*/ 634426843 h 115"/>
                <a:gd name="T36" fmla="*/ 1537998799 w 142"/>
                <a:gd name="T37" fmla="*/ 634426843 h 115"/>
                <a:gd name="T38" fmla="*/ 1425117085 w 142"/>
                <a:gd name="T39" fmla="*/ 535739892 h 115"/>
                <a:gd name="T40" fmla="*/ 1425117085 w 142"/>
                <a:gd name="T41" fmla="*/ 380656106 h 115"/>
                <a:gd name="T42" fmla="*/ 1213466218 w 142"/>
                <a:gd name="T43" fmla="*/ 634426843 h 115"/>
                <a:gd name="T44" fmla="*/ 1411008279 w 142"/>
                <a:gd name="T45" fmla="*/ 831804501 h 115"/>
                <a:gd name="T46" fmla="*/ 1425117085 w 142"/>
                <a:gd name="T47" fmla="*/ 972789078 h 115"/>
                <a:gd name="T48" fmla="*/ 1298126565 w 142"/>
                <a:gd name="T49" fmla="*/ 1536723633 h 115"/>
                <a:gd name="T50" fmla="*/ 1199357413 w 142"/>
                <a:gd name="T51" fmla="*/ 1621315130 h 115"/>
                <a:gd name="T52" fmla="*/ 1086475699 w 142"/>
                <a:gd name="T53" fmla="*/ 1522628179 h 115"/>
                <a:gd name="T54" fmla="*/ 1086475699 w 142"/>
                <a:gd name="T55" fmla="*/ 1494429762 h 115"/>
                <a:gd name="T56" fmla="*/ 1199357413 w 142"/>
                <a:gd name="T57" fmla="*/ 1015082950 h 115"/>
                <a:gd name="T58" fmla="*/ 931263811 w 142"/>
                <a:gd name="T59" fmla="*/ 761312212 h 115"/>
                <a:gd name="T60" fmla="*/ 705504139 w 142"/>
                <a:gd name="T61" fmla="*/ 1015082950 h 115"/>
                <a:gd name="T62" fmla="*/ 578513620 w 142"/>
                <a:gd name="T63" fmla="*/ 1057380576 h 115"/>
                <a:gd name="T64" fmla="*/ 112881714 w 142"/>
                <a:gd name="T65" fmla="*/ 1057380576 h 115"/>
                <a:gd name="T66" fmla="*/ 14108806 w 142"/>
                <a:gd name="T67" fmla="*/ 972789078 h 115"/>
                <a:gd name="T68" fmla="*/ 98769152 w 142"/>
                <a:gd name="T69" fmla="*/ 845903710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2"/>
                <a:gd name="T106" fmla="*/ 0 h 115"/>
                <a:gd name="T107" fmla="*/ 142 w 142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7900" name="直接连接符 31"/>
          <p:cNvSpPr>
            <a:spLocks noChangeShapeType="1"/>
          </p:cNvSpPr>
          <p:nvPr/>
        </p:nvSpPr>
        <p:spPr bwMode="auto">
          <a:xfrm rot="5400000">
            <a:off x="5376681" y="3829845"/>
            <a:ext cx="4248150" cy="1587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1" name="直接连接符 24"/>
          <p:cNvSpPr>
            <a:spLocks noChangeShapeType="1"/>
          </p:cNvSpPr>
          <p:nvPr/>
        </p:nvSpPr>
        <p:spPr bwMode="auto">
          <a:xfrm rot="5400000">
            <a:off x="2067401" y="2893219"/>
            <a:ext cx="757238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2" name="直接连接符 32"/>
          <p:cNvSpPr>
            <a:spLocks noChangeShapeType="1"/>
          </p:cNvSpPr>
          <p:nvPr/>
        </p:nvSpPr>
        <p:spPr bwMode="auto">
          <a:xfrm rot="5400000">
            <a:off x="584869" y="2894806"/>
            <a:ext cx="755650" cy="1588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3" name="直接连接符 34"/>
          <p:cNvSpPr>
            <a:spLocks noChangeShapeType="1"/>
          </p:cNvSpPr>
          <p:nvPr/>
        </p:nvSpPr>
        <p:spPr bwMode="auto">
          <a:xfrm rot="16200000" flipV="1">
            <a:off x="2807873" y="4838700"/>
            <a:ext cx="755650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4" name="直接连接符 33"/>
          <p:cNvSpPr>
            <a:spLocks noChangeShapeType="1"/>
          </p:cNvSpPr>
          <p:nvPr/>
        </p:nvSpPr>
        <p:spPr bwMode="auto">
          <a:xfrm rot="16200000" flipV="1">
            <a:off x="1322961" y="4837907"/>
            <a:ext cx="755650" cy="1587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5" name="直接连接符 9"/>
          <p:cNvSpPr>
            <a:spLocks noChangeShapeType="1"/>
          </p:cNvSpPr>
          <p:nvPr/>
        </p:nvSpPr>
        <p:spPr bwMode="auto">
          <a:xfrm>
            <a:off x="7841230" y="2635250"/>
            <a:ext cx="2557130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6" name="直接连接符 20"/>
          <p:cNvSpPr>
            <a:spLocks noChangeShapeType="1"/>
          </p:cNvSpPr>
          <p:nvPr/>
        </p:nvSpPr>
        <p:spPr bwMode="auto">
          <a:xfrm>
            <a:off x="7841230" y="3952875"/>
            <a:ext cx="2557130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7" name="直接连接符 42"/>
          <p:cNvSpPr>
            <a:spLocks noChangeShapeType="1"/>
          </p:cNvSpPr>
          <p:nvPr/>
        </p:nvSpPr>
        <p:spPr bwMode="auto">
          <a:xfrm>
            <a:off x="7841230" y="5032375"/>
            <a:ext cx="2557130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8" name="矩形 43"/>
          <p:cNvSpPr>
            <a:spLocks noChangeArrowheads="1"/>
          </p:cNvSpPr>
          <p:nvPr/>
        </p:nvSpPr>
        <p:spPr bwMode="auto">
          <a:xfrm>
            <a:off x="7787261" y="1673225"/>
            <a:ext cx="1466659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添加标题一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7909" name="矩形 47"/>
          <p:cNvSpPr>
            <a:spLocks noChangeArrowheads="1"/>
          </p:cNvSpPr>
          <p:nvPr/>
        </p:nvSpPr>
        <p:spPr bwMode="auto">
          <a:xfrm>
            <a:off x="7787262" y="1998664"/>
            <a:ext cx="315236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/>
          </a:p>
        </p:txBody>
      </p:sp>
      <p:sp>
        <p:nvSpPr>
          <p:cNvPr id="37910" name="矩形 45"/>
          <p:cNvSpPr>
            <a:spLocks noChangeArrowheads="1"/>
          </p:cNvSpPr>
          <p:nvPr/>
        </p:nvSpPr>
        <p:spPr bwMode="auto">
          <a:xfrm>
            <a:off x="7787261" y="5149850"/>
            <a:ext cx="1466659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添加标题四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7911" name="矩形 47"/>
          <p:cNvSpPr>
            <a:spLocks noChangeArrowheads="1"/>
          </p:cNvSpPr>
          <p:nvPr/>
        </p:nvSpPr>
        <p:spPr bwMode="auto">
          <a:xfrm>
            <a:off x="7787262" y="5476875"/>
            <a:ext cx="315236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/>
          </a:p>
        </p:txBody>
      </p:sp>
      <p:sp>
        <p:nvSpPr>
          <p:cNvPr id="37912" name="矩形 47"/>
          <p:cNvSpPr>
            <a:spLocks noChangeArrowheads="1"/>
          </p:cNvSpPr>
          <p:nvPr/>
        </p:nvSpPr>
        <p:spPr bwMode="auto">
          <a:xfrm>
            <a:off x="7787261" y="2752725"/>
            <a:ext cx="1466659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添加标题二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7913" name="矩形 47"/>
          <p:cNvSpPr>
            <a:spLocks noChangeArrowheads="1"/>
          </p:cNvSpPr>
          <p:nvPr/>
        </p:nvSpPr>
        <p:spPr bwMode="auto">
          <a:xfrm>
            <a:off x="7787262" y="3079751"/>
            <a:ext cx="315236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/>
          </a:p>
        </p:txBody>
      </p:sp>
      <p:sp>
        <p:nvSpPr>
          <p:cNvPr id="37914" name="矩形 51"/>
          <p:cNvSpPr>
            <a:spLocks noChangeArrowheads="1"/>
          </p:cNvSpPr>
          <p:nvPr/>
        </p:nvSpPr>
        <p:spPr bwMode="auto">
          <a:xfrm>
            <a:off x="7787261" y="4070350"/>
            <a:ext cx="1466659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添加标题三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7915" name="矩形 47"/>
          <p:cNvSpPr>
            <a:spLocks noChangeArrowheads="1"/>
          </p:cNvSpPr>
          <p:nvPr/>
        </p:nvSpPr>
        <p:spPr bwMode="auto">
          <a:xfrm>
            <a:off x="7787262" y="4395789"/>
            <a:ext cx="315236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/>
          </a:p>
        </p:txBody>
      </p:sp>
      <p:sp>
        <p:nvSpPr>
          <p:cNvPr id="37916" name="矩形 53"/>
          <p:cNvSpPr>
            <a:spLocks noChangeArrowheads="1"/>
          </p:cNvSpPr>
          <p:nvPr/>
        </p:nvSpPr>
        <p:spPr bwMode="auto">
          <a:xfrm>
            <a:off x="850790" y="2130426"/>
            <a:ext cx="120951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600">
                <a:solidFill>
                  <a:srgbClr val="D8D8D8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添加标题一</a:t>
            </a:r>
            <a:endParaRPr lang="en-US" sz="1600">
              <a:solidFill>
                <a:srgbClr val="D8D8D8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7917" name="矩形 54"/>
          <p:cNvSpPr>
            <a:spLocks noChangeArrowheads="1"/>
          </p:cNvSpPr>
          <p:nvPr/>
        </p:nvSpPr>
        <p:spPr bwMode="auto">
          <a:xfrm>
            <a:off x="2319036" y="2130426"/>
            <a:ext cx="120951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600">
                <a:solidFill>
                  <a:srgbClr val="D8D8D8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添加标题三</a:t>
            </a:r>
            <a:endParaRPr lang="en-US" sz="1600">
              <a:solidFill>
                <a:srgbClr val="D8D8D8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7918" name="矩形 55"/>
          <p:cNvSpPr>
            <a:spLocks noChangeArrowheads="1"/>
          </p:cNvSpPr>
          <p:nvPr/>
        </p:nvSpPr>
        <p:spPr bwMode="auto">
          <a:xfrm>
            <a:off x="1568246" y="5270500"/>
            <a:ext cx="120951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600">
                <a:solidFill>
                  <a:srgbClr val="D8D8D8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添加标题二</a:t>
            </a:r>
            <a:endParaRPr lang="en-US" sz="1600">
              <a:solidFill>
                <a:srgbClr val="D8D8D8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7919" name="矩形 56"/>
          <p:cNvSpPr>
            <a:spLocks noChangeArrowheads="1"/>
          </p:cNvSpPr>
          <p:nvPr/>
        </p:nvSpPr>
        <p:spPr bwMode="auto">
          <a:xfrm>
            <a:off x="3036493" y="5270500"/>
            <a:ext cx="120951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600">
                <a:solidFill>
                  <a:srgbClr val="D8D8D8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添加标题四</a:t>
            </a:r>
            <a:endParaRPr lang="en-US" sz="1600">
              <a:solidFill>
                <a:srgbClr val="D8D8D8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7920" name="矩形 3"/>
          <p:cNvSpPr>
            <a:spLocks noChangeArrowheads="1"/>
          </p:cNvSpPr>
          <p:nvPr/>
        </p:nvSpPr>
        <p:spPr bwMode="auto">
          <a:xfrm>
            <a:off x="4814262" y="563563"/>
            <a:ext cx="18317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服务流程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37921" name="文本框 37"/>
          <p:cNvSpPr>
            <a:spLocks noChangeArrowheads="1"/>
          </p:cNvSpPr>
          <p:nvPr/>
        </p:nvSpPr>
        <p:spPr bwMode="auto">
          <a:xfrm>
            <a:off x="6701553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Service Process</a:t>
            </a:r>
            <a:endParaRPr lang="zh-CN" altLang="en-US" sz="16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37922" name="组合 49"/>
          <p:cNvGrpSpPr>
            <a:grpSpLocks/>
          </p:cNvGrpSpPr>
          <p:nvPr/>
        </p:nvGrpSpPr>
        <p:grpSpPr bwMode="auto">
          <a:xfrm>
            <a:off x="4268233" y="619125"/>
            <a:ext cx="263491" cy="393700"/>
            <a:chOff x="0" y="0"/>
            <a:chExt cx="213756" cy="427512"/>
          </a:xfrm>
        </p:grpSpPr>
        <p:sp>
          <p:nvSpPr>
            <p:cNvPr id="36898" name="直接连接符 50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9" name="直接连接符 57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52361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7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7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7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4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4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00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400"/>
                                        <p:tgtEl>
                                          <p:spTgt spid="37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4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4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00"/>
                                        <p:tgtEl>
                                          <p:spTgt spid="37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400"/>
                                        <p:tgtEl>
                                          <p:spTgt spid="37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4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4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/>
                                        <p:tgtEl>
                                          <p:spTgt spid="37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0" dur="400"/>
                                        <p:tgtEl>
                                          <p:spTgt spid="37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4" dur="4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00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8" dur="4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/>
                                        <p:tgtEl>
                                          <p:spTgt spid="37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2" dur="400"/>
                                        <p:tgtEl>
                                          <p:spTgt spid="37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42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5" dur="4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8650"/>
                            </p:stCondLst>
                            <p:childTnLst>
                              <p:par>
                                <p:cTn id="7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400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400"/>
                                        <p:tgtEl>
                                          <p:spTgt spid="37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4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400"/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40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400"/>
                                        <p:tgtEl>
                                          <p:spTgt spid="37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400"/>
                                        <p:tgtEl>
                                          <p:spTgt spid="37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0" dur="400"/>
                                        <p:tgtEl>
                                          <p:spTgt spid="37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9050"/>
                            </p:stCondLst>
                            <p:childTnLst>
                              <p:par>
                                <p:cTn id="10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4" dur="5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7" dur="5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0" dur="5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bldLvl="0" animBg="1" autoUpdateAnimBg="0"/>
      <p:bldP spid="37893" grpId="0" bldLvl="0" animBg="1" autoUpdateAnimBg="0"/>
      <p:bldP spid="37894" grpId="0" bldLvl="0" animBg="1" autoUpdateAnimBg="0"/>
      <p:bldP spid="37895" grpId="0" bldLvl="0" animBg="1" autoUpdateAnimBg="0"/>
      <p:bldP spid="37896" grpId="0" bldLvl="0" animBg="1" autoUpdateAnimBg="0"/>
      <p:bldP spid="37900" grpId="0" animBg="1"/>
      <p:bldP spid="37901" grpId="0" animBg="1"/>
      <p:bldP spid="37902" grpId="0" animBg="1"/>
      <p:bldP spid="37903" grpId="0" animBg="1"/>
      <p:bldP spid="37904" grpId="0" animBg="1"/>
      <p:bldP spid="37905" grpId="0" animBg="1"/>
      <p:bldP spid="37906" grpId="0" animBg="1"/>
      <p:bldP spid="37907" grpId="0" animBg="1"/>
      <p:bldP spid="37908" grpId="0" bldLvl="0" autoUpdateAnimBg="0"/>
      <p:bldP spid="37909" grpId="0" bldLvl="0" autoUpdateAnimBg="0"/>
      <p:bldP spid="37910" grpId="0" bldLvl="0" autoUpdateAnimBg="0"/>
      <p:bldP spid="37911" grpId="0" bldLvl="0" autoUpdateAnimBg="0"/>
      <p:bldP spid="37912" grpId="0" bldLvl="0" autoUpdateAnimBg="0"/>
      <p:bldP spid="37913" grpId="0" bldLvl="0" autoUpdateAnimBg="0"/>
      <p:bldP spid="37914" grpId="0" bldLvl="0" autoUpdateAnimBg="0"/>
      <p:bldP spid="37915" grpId="0" bldLvl="0" autoUpdateAnimBg="0"/>
      <p:bldP spid="37916" grpId="0" bldLvl="0" autoUpdateAnimBg="0"/>
      <p:bldP spid="37917" grpId="0" bldLvl="0" autoUpdateAnimBg="0"/>
      <p:bldP spid="37918" grpId="0" bldLvl="0" autoUpdateAnimBg="0"/>
      <p:bldP spid="37919" grpId="0" bldLvl="0" autoUpdateAnimBg="0"/>
      <p:bldP spid="37920" grpId="0" bldLvl="0" autoUpdateAnimBg="0"/>
      <p:bldP spid="37921" grpId="0" bldLvl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BF30AE-8630-44CF-A369-CA15613B37A2}" type="slidenum">
              <a:rPr lang="zh-CN" altLang="en-US"/>
              <a:pPr>
                <a:defRPr/>
              </a:pPr>
              <a:t>36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891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7892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grpSp>
        <p:nvGrpSpPr>
          <p:cNvPr id="38916" name="Group 5"/>
          <p:cNvGrpSpPr>
            <a:grpSpLocks/>
          </p:cNvGrpSpPr>
          <p:nvPr/>
        </p:nvGrpSpPr>
        <p:grpSpPr bwMode="auto">
          <a:xfrm>
            <a:off x="1955545" y="3798889"/>
            <a:ext cx="1269835" cy="1271587"/>
            <a:chOff x="0" y="0"/>
            <a:chExt cx="1080120" cy="1080120"/>
          </a:xfrm>
        </p:grpSpPr>
        <p:grpSp>
          <p:nvGrpSpPr>
            <p:cNvPr id="37929" name="Group 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37931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100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  <p:sp>
            <p:nvSpPr>
              <p:cNvPr id="37932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FFFFF">
                  <a:alpha val="29803"/>
                </a:srgb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100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37930" name="文本框 10"/>
            <p:cNvSpPr>
              <a:spLocks noChangeArrowheads="1"/>
            </p:cNvSpPr>
            <p:nvPr/>
          </p:nvSpPr>
          <p:spPr bwMode="auto">
            <a:xfrm>
              <a:off x="153829" y="365759"/>
              <a:ext cx="766822" cy="32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关键词</a:t>
              </a:r>
              <a:endParaRPr lang="zh-CN" altLang="en-US"/>
            </a:p>
          </p:txBody>
        </p:sp>
      </p:grpSp>
      <p:grpSp>
        <p:nvGrpSpPr>
          <p:cNvPr id="38921" name="Group 10"/>
          <p:cNvGrpSpPr>
            <a:grpSpLocks/>
          </p:cNvGrpSpPr>
          <p:nvPr/>
        </p:nvGrpSpPr>
        <p:grpSpPr bwMode="auto">
          <a:xfrm>
            <a:off x="3266650" y="2108200"/>
            <a:ext cx="1741261" cy="1741488"/>
            <a:chOff x="0" y="0"/>
            <a:chExt cx="1080120" cy="1080120"/>
          </a:xfrm>
        </p:grpSpPr>
        <p:grpSp>
          <p:nvGrpSpPr>
            <p:cNvPr id="37925" name="Group 1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37927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100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  <p:sp>
            <p:nvSpPr>
              <p:cNvPr id="37928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2F2F2">
                  <a:alpha val="29803"/>
                </a:srgb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100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37926" name="文本框 26"/>
            <p:cNvSpPr>
              <a:spLocks noChangeArrowheads="1"/>
            </p:cNvSpPr>
            <p:nvPr/>
          </p:nvSpPr>
          <p:spPr bwMode="auto">
            <a:xfrm>
              <a:off x="227815" y="400115"/>
              <a:ext cx="624495" cy="26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100">
                  <a:solidFill>
                    <a:srgbClr val="F2F2F2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关键词</a:t>
              </a:r>
              <a:endParaRPr lang="zh-CN" altLang="en-US"/>
            </a:p>
          </p:txBody>
        </p:sp>
      </p:grpSp>
      <p:grpSp>
        <p:nvGrpSpPr>
          <p:cNvPr id="38926" name="Group 15"/>
          <p:cNvGrpSpPr>
            <a:grpSpLocks/>
          </p:cNvGrpSpPr>
          <p:nvPr/>
        </p:nvGrpSpPr>
        <p:grpSpPr bwMode="auto">
          <a:xfrm>
            <a:off x="5571400" y="3798888"/>
            <a:ext cx="1560310" cy="1560512"/>
            <a:chOff x="0" y="0"/>
            <a:chExt cx="1080120" cy="1080120"/>
          </a:xfrm>
        </p:grpSpPr>
        <p:grpSp>
          <p:nvGrpSpPr>
            <p:cNvPr id="37921" name="Group 1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37923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100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  <p:sp>
            <p:nvSpPr>
              <p:cNvPr id="37924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2F2F2">
                  <a:alpha val="29803"/>
                </a:srgb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100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37922" name="文本框 31"/>
            <p:cNvSpPr>
              <a:spLocks noChangeArrowheads="1"/>
            </p:cNvSpPr>
            <p:nvPr/>
          </p:nvSpPr>
          <p:spPr bwMode="auto">
            <a:xfrm>
              <a:off x="191584" y="398075"/>
              <a:ext cx="696954" cy="2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10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关键词</a:t>
              </a:r>
              <a:endParaRPr lang="zh-CN" altLang="en-US"/>
            </a:p>
          </p:txBody>
        </p:sp>
      </p:grpSp>
      <p:grpSp>
        <p:nvGrpSpPr>
          <p:cNvPr id="38931" name="Group 20"/>
          <p:cNvGrpSpPr>
            <a:grpSpLocks/>
          </p:cNvGrpSpPr>
          <p:nvPr/>
        </p:nvGrpSpPr>
        <p:grpSpPr bwMode="auto">
          <a:xfrm>
            <a:off x="7398375" y="1346200"/>
            <a:ext cx="2287289" cy="2286000"/>
            <a:chOff x="0" y="0"/>
            <a:chExt cx="1080120" cy="1080120"/>
          </a:xfrm>
        </p:grpSpPr>
        <p:grpSp>
          <p:nvGrpSpPr>
            <p:cNvPr id="37917" name="Group 2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37919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100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  <p:sp>
            <p:nvSpPr>
              <p:cNvPr id="37920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2F2F2">
                  <a:alpha val="29803"/>
                </a:srgb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100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37918" name="文本框 37"/>
            <p:cNvSpPr>
              <a:spLocks noChangeArrowheads="1"/>
            </p:cNvSpPr>
            <p:nvPr/>
          </p:nvSpPr>
          <p:spPr bwMode="auto">
            <a:xfrm>
              <a:off x="254541" y="414093"/>
              <a:ext cx="571036" cy="2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60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关键词</a:t>
              </a:r>
              <a:endParaRPr lang="zh-CN" altLang="en-US"/>
            </a:p>
          </p:txBody>
        </p:sp>
      </p:grpSp>
      <p:cxnSp>
        <p:nvCxnSpPr>
          <p:cNvPr id="38936" name="直接连接符 13"/>
          <p:cNvCxnSpPr>
            <a:cxnSpLocks noChangeShapeType="1"/>
            <a:stCxn id="37931" idx="7"/>
            <a:endCxn id="37927" idx="3"/>
          </p:cNvCxnSpPr>
          <p:nvPr/>
        </p:nvCxnSpPr>
        <p:spPr bwMode="auto">
          <a:xfrm flipV="1">
            <a:off x="3039667" y="3594100"/>
            <a:ext cx="480949" cy="390525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937" name="直接连接符 17"/>
          <p:cNvSpPr>
            <a:spLocks noChangeShapeType="1"/>
          </p:cNvSpPr>
          <p:nvPr/>
        </p:nvSpPr>
        <p:spPr bwMode="auto">
          <a:xfrm>
            <a:off x="4892038" y="3373438"/>
            <a:ext cx="907932" cy="654050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38938" name="直接连接符 20"/>
          <p:cNvCxnSpPr>
            <a:cxnSpLocks noChangeShapeType="1"/>
            <a:stCxn id="37923" idx="7"/>
            <a:endCxn id="37919" idx="3"/>
          </p:cNvCxnSpPr>
          <p:nvPr/>
        </p:nvCxnSpPr>
        <p:spPr bwMode="auto">
          <a:xfrm flipV="1">
            <a:off x="6901551" y="3297239"/>
            <a:ext cx="831742" cy="731837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939" name="直接连接符 23"/>
          <p:cNvCxnSpPr>
            <a:cxnSpLocks noChangeShapeType="1"/>
            <a:stCxn id="38948" idx="5"/>
            <a:endCxn id="37931" idx="1"/>
          </p:cNvCxnSpPr>
          <p:nvPr/>
        </p:nvCxnSpPr>
        <p:spPr bwMode="auto">
          <a:xfrm>
            <a:off x="1742849" y="3700463"/>
            <a:ext cx="398411" cy="284162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940" name="直接连接符 43"/>
          <p:cNvCxnSpPr>
            <a:cxnSpLocks noChangeShapeType="1"/>
            <a:stCxn id="38949" idx="7"/>
            <a:endCxn id="37923" idx="3"/>
          </p:cNvCxnSpPr>
          <p:nvPr/>
        </p:nvCxnSpPr>
        <p:spPr bwMode="auto">
          <a:xfrm flipV="1">
            <a:off x="5398386" y="5130801"/>
            <a:ext cx="401585" cy="371475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941" name="直接连接符 72"/>
          <p:cNvCxnSpPr>
            <a:cxnSpLocks noChangeShapeType="1"/>
            <a:stCxn id="37919" idx="6"/>
            <a:endCxn id="38950" idx="1"/>
          </p:cNvCxnSpPr>
          <p:nvPr/>
        </p:nvCxnSpPr>
        <p:spPr bwMode="auto">
          <a:xfrm>
            <a:off x="9685665" y="2489200"/>
            <a:ext cx="557140" cy="374650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942" name="矩形 76"/>
          <p:cNvSpPr>
            <a:spLocks noChangeArrowheads="1"/>
          </p:cNvSpPr>
          <p:nvPr/>
        </p:nvSpPr>
        <p:spPr bwMode="auto">
          <a:xfrm>
            <a:off x="1628563" y="5081588"/>
            <a:ext cx="1820626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/>
          <a:p>
            <a:pPr algn="ctr">
              <a:lnSpc>
                <a:spcPts val="1875"/>
              </a:lnSpc>
            </a:pPr>
            <a:r>
              <a:rPr lang="zh-CN" altLang="en-US" sz="13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点击添加描述总结</a:t>
            </a:r>
            <a:r>
              <a:rPr lang="en-US" sz="13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 </a:t>
            </a:r>
            <a:endParaRPr lang="zh-CN" altLang="en-US" sz="13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8943" name="矩形 80"/>
          <p:cNvSpPr>
            <a:spLocks noChangeArrowheads="1"/>
          </p:cNvSpPr>
          <p:nvPr/>
        </p:nvSpPr>
        <p:spPr bwMode="auto">
          <a:xfrm>
            <a:off x="3209508" y="3884613"/>
            <a:ext cx="1820626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/>
          <a:p>
            <a:pPr algn="ctr">
              <a:lnSpc>
                <a:spcPts val="1875"/>
              </a:lnSpc>
            </a:pPr>
            <a:r>
              <a:rPr lang="zh-CN" altLang="en-US" sz="13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点击添加描述总结</a:t>
            </a:r>
            <a:r>
              <a:rPr lang="en-US" sz="13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 </a:t>
            </a:r>
            <a:endParaRPr lang="zh-CN" altLang="en-US" sz="13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8944" name="矩形 81"/>
          <p:cNvSpPr>
            <a:spLocks noChangeArrowheads="1"/>
          </p:cNvSpPr>
          <p:nvPr/>
        </p:nvSpPr>
        <p:spPr bwMode="auto">
          <a:xfrm>
            <a:off x="5465052" y="5407026"/>
            <a:ext cx="1820625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/>
          <a:p>
            <a:pPr algn="ctr">
              <a:lnSpc>
                <a:spcPts val="1875"/>
              </a:lnSpc>
            </a:pPr>
            <a:r>
              <a:rPr lang="zh-CN" altLang="en-US" sz="13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点击添加描述总结</a:t>
            </a:r>
            <a:r>
              <a:rPr lang="en-US" sz="13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 </a:t>
            </a:r>
            <a:endParaRPr lang="zh-CN" altLang="en-US" sz="13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8945" name="矩形 82"/>
          <p:cNvSpPr>
            <a:spLocks noChangeArrowheads="1"/>
          </p:cNvSpPr>
          <p:nvPr/>
        </p:nvSpPr>
        <p:spPr bwMode="auto">
          <a:xfrm>
            <a:off x="7658691" y="3662363"/>
            <a:ext cx="1822213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/>
          <a:p>
            <a:pPr algn="ctr">
              <a:lnSpc>
                <a:spcPts val="1875"/>
              </a:lnSpc>
            </a:pPr>
            <a:r>
              <a:rPr lang="zh-CN" altLang="en-US" sz="13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点击添加描述总结</a:t>
            </a:r>
            <a:endParaRPr lang="zh-CN" altLang="en-US"/>
          </a:p>
        </p:txBody>
      </p:sp>
      <p:sp>
        <p:nvSpPr>
          <p:cNvPr id="38946" name="矩形 85"/>
          <p:cNvSpPr>
            <a:spLocks noChangeArrowheads="1"/>
          </p:cNvSpPr>
          <p:nvPr/>
        </p:nvSpPr>
        <p:spPr bwMode="auto">
          <a:xfrm>
            <a:off x="7917419" y="4441826"/>
            <a:ext cx="309839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/>
          <a:p>
            <a:pPr algn="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添加主要观点</a:t>
            </a:r>
            <a:endParaRPr lang="zh-CN" altLang="en-US" sz="2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38947" name="文本框 13"/>
          <p:cNvSpPr>
            <a:spLocks noChangeArrowheads="1"/>
          </p:cNvSpPr>
          <p:nvPr/>
        </p:nvSpPr>
        <p:spPr bwMode="auto">
          <a:xfrm>
            <a:off x="7409486" y="4916489"/>
            <a:ext cx="3653949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/>
          </a:p>
        </p:txBody>
      </p:sp>
      <p:sp>
        <p:nvSpPr>
          <p:cNvPr id="38948" name="椭圆 56"/>
          <p:cNvSpPr>
            <a:spLocks noChangeArrowheads="1"/>
          </p:cNvSpPr>
          <p:nvPr/>
        </p:nvSpPr>
        <p:spPr bwMode="auto">
          <a:xfrm rot="-580840">
            <a:off x="1277772" y="3297239"/>
            <a:ext cx="512695" cy="511175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07527" tIns="53764" rIns="107527" bIns="53764" anchor="ctr"/>
          <a:lstStyle/>
          <a:p>
            <a:pPr algn="ctr"/>
            <a:endParaRPr lang="zh-CN" altLang="zh-CN" sz="21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8949" name="椭圆 58"/>
          <p:cNvSpPr>
            <a:spLocks noChangeArrowheads="1"/>
          </p:cNvSpPr>
          <p:nvPr/>
        </p:nvSpPr>
        <p:spPr bwMode="auto">
          <a:xfrm>
            <a:off x="4836484" y="5405438"/>
            <a:ext cx="657139" cy="658812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07527" tIns="53764" rIns="107527" bIns="53764" anchor="ctr"/>
          <a:lstStyle/>
          <a:p>
            <a:pPr algn="ctr"/>
            <a:endParaRPr lang="zh-CN" altLang="zh-CN" sz="21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8950" name="椭圆 70"/>
          <p:cNvSpPr>
            <a:spLocks noChangeArrowheads="1"/>
          </p:cNvSpPr>
          <p:nvPr/>
        </p:nvSpPr>
        <p:spPr bwMode="auto">
          <a:xfrm>
            <a:off x="10131694" y="2752726"/>
            <a:ext cx="760313" cy="760413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07527" tIns="53764" rIns="107527" bIns="53764" anchor="ctr"/>
          <a:lstStyle/>
          <a:p>
            <a:pPr algn="ctr"/>
            <a:endParaRPr lang="zh-CN" altLang="zh-CN" sz="21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8951" name="矩形 3"/>
          <p:cNvSpPr>
            <a:spLocks noChangeArrowheads="1"/>
          </p:cNvSpPr>
          <p:nvPr/>
        </p:nvSpPr>
        <p:spPr bwMode="auto">
          <a:xfrm>
            <a:off x="4533310" y="563563"/>
            <a:ext cx="223649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我们的优势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38952" name="文本框 37"/>
          <p:cNvSpPr>
            <a:spLocks noChangeArrowheads="1"/>
          </p:cNvSpPr>
          <p:nvPr/>
        </p:nvSpPr>
        <p:spPr bwMode="auto">
          <a:xfrm>
            <a:off x="6901552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Our Advantage</a:t>
            </a:r>
            <a:endParaRPr lang="zh-CN" altLang="en-US" sz="1600" baseline="-30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38953" name="组合 66"/>
          <p:cNvGrpSpPr>
            <a:grpSpLocks/>
          </p:cNvGrpSpPr>
          <p:nvPr/>
        </p:nvGrpSpPr>
        <p:grpSpPr bwMode="auto">
          <a:xfrm>
            <a:off x="3988869" y="619125"/>
            <a:ext cx="263491" cy="393700"/>
            <a:chOff x="0" y="0"/>
            <a:chExt cx="213756" cy="427512"/>
          </a:xfrm>
        </p:grpSpPr>
        <p:sp>
          <p:nvSpPr>
            <p:cNvPr id="37915" name="直接连接符 67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D8D8D8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6" name="直接连接符 68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D8D8D8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563925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8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8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8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38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350"/>
                                        <p:tgtEl>
                                          <p:spTgt spid="38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3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65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400"/>
                                        <p:tgtEl>
                                          <p:spTgt spid="38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350"/>
                                        <p:tgtEl>
                                          <p:spTgt spid="38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3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75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38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450"/>
                                        <p:tgtEl>
                                          <p:spTgt spid="38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55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65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400"/>
                                        <p:tgtEl>
                                          <p:spTgt spid="38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450"/>
                                        <p:tgtEl>
                                          <p:spTgt spid="38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400"/>
                                        <p:tgtEl>
                                          <p:spTgt spid="38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6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750"/>
                                        <p:tgtEl>
                                          <p:spTgt spid="38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500"/>
                                        <p:tgtEl>
                                          <p:spTgt spid="38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400"/>
                                        <p:tgtEl>
                                          <p:spTgt spid="38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64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350"/>
                                        <p:tgtEl>
                                          <p:spTgt spid="38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400"/>
                                        <p:tgtEl>
                                          <p:spTgt spid="38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7150"/>
                            </p:stCondLst>
                            <p:childTnLst>
                              <p:par>
                                <p:cTn id="7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80" dur="500" tmFilter="0, 0; .2, .5; .8, .5; 1, 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389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>
                                      <p:cBhvr>
                                        <p:cTn id="83" dur="500" tmFilter="0, 0; .2, .5; .8, .5; 1, 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389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86" dur="500" tmFilter="0, 0; .2, .5; .8, .5; 1, 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389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>
                                      <p:cBhvr>
                                        <p:cTn id="89" dur="500" tmFilter="0, 0; .2, .5; .8, .5; 1, 0"/>
                                        <p:tgtEl>
                                          <p:spTgt spid="389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389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500"/>
                                        <p:tgtEl>
                                          <p:spTgt spid="38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750"/>
                                        <p:tgtEl>
                                          <p:spTgt spid="38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37" grpId="0" animBg="1"/>
      <p:bldP spid="38942" grpId="0" bldLvl="0" autoUpdateAnimBg="0"/>
      <p:bldP spid="38943" grpId="0" bldLvl="0" autoUpdateAnimBg="0"/>
      <p:bldP spid="38944" grpId="0" bldLvl="0" autoUpdateAnimBg="0"/>
      <p:bldP spid="38945" grpId="0" bldLvl="0" autoUpdateAnimBg="0"/>
      <p:bldP spid="38946" grpId="0" bldLvl="0" autoUpdateAnimBg="0"/>
      <p:bldP spid="38947" grpId="0" bldLvl="0" autoUpdateAnimBg="0"/>
      <p:bldP spid="38948" grpId="0" bldLvl="0" animBg="1" autoUpdateAnimBg="0"/>
      <p:bldP spid="38949" grpId="0" bldLvl="0" animBg="1" autoUpdateAnimBg="0"/>
      <p:bldP spid="38950" grpId="0" bldLvl="0" animBg="1" autoUpdateAnimBg="0"/>
      <p:bldP spid="38951" grpId="0" bldLvl="0" autoUpdateAnimBg="0"/>
      <p:bldP spid="38952" grpId="0" bldLvl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55B4A-D297-405D-AFD8-AB60DC1CAC7C}" type="slidenum">
              <a:rPr lang="zh-CN" altLang="en-US"/>
              <a:pPr>
                <a:defRPr/>
              </a:pPr>
              <a:t>37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8915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8916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39940" name="Rectangle 2"/>
          <p:cNvSpPr>
            <a:spLocks noChangeArrowheads="1"/>
          </p:cNvSpPr>
          <p:nvPr/>
        </p:nvSpPr>
        <p:spPr bwMode="auto">
          <a:xfrm>
            <a:off x="-11111" y="1397000"/>
            <a:ext cx="2503162" cy="2133600"/>
          </a:xfrm>
          <a:prstGeom prst="rect">
            <a:avLst/>
          </a:prstGeom>
          <a:solidFill>
            <a:srgbClr val="F2F2F2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2490464" y="3530600"/>
            <a:ext cx="2388876" cy="2133600"/>
          </a:xfrm>
          <a:prstGeom prst="rect">
            <a:avLst/>
          </a:prstGeom>
          <a:solidFill>
            <a:srgbClr val="F2F2F2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4879340" y="1397000"/>
            <a:ext cx="2390464" cy="2133600"/>
          </a:xfrm>
          <a:prstGeom prst="rect">
            <a:avLst/>
          </a:prstGeom>
          <a:solidFill>
            <a:srgbClr val="F2F2F2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9943" name="Rectangle 9"/>
          <p:cNvSpPr>
            <a:spLocks noChangeArrowheads="1"/>
          </p:cNvSpPr>
          <p:nvPr/>
        </p:nvSpPr>
        <p:spPr bwMode="auto">
          <a:xfrm>
            <a:off x="7269804" y="3530600"/>
            <a:ext cx="2388877" cy="2133600"/>
          </a:xfrm>
          <a:prstGeom prst="rect">
            <a:avLst/>
          </a:prstGeom>
          <a:solidFill>
            <a:srgbClr val="F2F2F2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9944" name="Rectangle 10"/>
          <p:cNvSpPr>
            <a:spLocks noChangeArrowheads="1"/>
          </p:cNvSpPr>
          <p:nvPr/>
        </p:nvSpPr>
        <p:spPr bwMode="auto">
          <a:xfrm>
            <a:off x="9658681" y="1397000"/>
            <a:ext cx="2553955" cy="2128838"/>
          </a:xfrm>
          <a:prstGeom prst="rect">
            <a:avLst/>
          </a:prstGeom>
          <a:solidFill>
            <a:srgbClr val="F2F2F2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9945" name="矩形 3"/>
          <p:cNvSpPr>
            <a:spLocks noChangeArrowheads="1"/>
          </p:cNvSpPr>
          <p:nvPr/>
        </p:nvSpPr>
        <p:spPr bwMode="auto">
          <a:xfrm>
            <a:off x="4390454" y="563563"/>
            <a:ext cx="264760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战略合作伙伴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39946" name="文本框 37"/>
          <p:cNvSpPr>
            <a:spLocks noChangeArrowheads="1"/>
          </p:cNvSpPr>
          <p:nvPr/>
        </p:nvSpPr>
        <p:spPr bwMode="auto">
          <a:xfrm>
            <a:off x="7123773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Strategic partner</a:t>
            </a:r>
            <a:endParaRPr lang="zh-CN" altLang="en-US" sz="16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39947" name="组合 26"/>
          <p:cNvGrpSpPr>
            <a:grpSpLocks/>
          </p:cNvGrpSpPr>
          <p:nvPr/>
        </p:nvGrpSpPr>
        <p:grpSpPr bwMode="auto">
          <a:xfrm>
            <a:off x="3846013" y="619125"/>
            <a:ext cx="263491" cy="393700"/>
            <a:chOff x="0" y="0"/>
            <a:chExt cx="213756" cy="427512"/>
          </a:xfrm>
        </p:grpSpPr>
        <p:sp>
          <p:nvSpPr>
            <p:cNvPr id="38957" name="直接连接符 27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58" name="直接连接符 28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950" name="Rectangle 3"/>
          <p:cNvSpPr>
            <a:spLocks noChangeArrowheads="1"/>
          </p:cNvSpPr>
          <p:nvPr/>
        </p:nvSpPr>
        <p:spPr bwMode="auto">
          <a:xfrm>
            <a:off x="-11111" y="3525838"/>
            <a:ext cx="2503162" cy="213360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9951" name="Rectangle 4"/>
          <p:cNvSpPr>
            <a:spLocks noChangeArrowheads="1"/>
          </p:cNvSpPr>
          <p:nvPr/>
        </p:nvSpPr>
        <p:spPr bwMode="auto">
          <a:xfrm>
            <a:off x="2490464" y="1397000"/>
            <a:ext cx="2388876" cy="213360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9952" name="Rectangle 7"/>
          <p:cNvSpPr>
            <a:spLocks noChangeArrowheads="1"/>
          </p:cNvSpPr>
          <p:nvPr/>
        </p:nvSpPr>
        <p:spPr bwMode="auto">
          <a:xfrm>
            <a:off x="4879340" y="3525838"/>
            <a:ext cx="2390464" cy="213360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9953" name="Rectangle 8"/>
          <p:cNvSpPr>
            <a:spLocks noChangeArrowheads="1"/>
          </p:cNvSpPr>
          <p:nvPr/>
        </p:nvSpPr>
        <p:spPr bwMode="auto">
          <a:xfrm>
            <a:off x="7269804" y="1397000"/>
            <a:ext cx="2388877" cy="213360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9954" name="Rectangle 11"/>
          <p:cNvSpPr>
            <a:spLocks noChangeArrowheads="1"/>
          </p:cNvSpPr>
          <p:nvPr/>
        </p:nvSpPr>
        <p:spPr bwMode="auto">
          <a:xfrm>
            <a:off x="9658681" y="3521075"/>
            <a:ext cx="2553955" cy="213360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9955" name="矩形 47"/>
          <p:cNvSpPr>
            <a:spLocks noChangeArrowheads="1"/>
          </p:cNvSpPr>
          <p:nvPr/>
        </p:nvSpPr>
        <p:spPr bwMode="auto">
          <a:xfrm>
            <a:off x="1379359" y="5773739"/>
            <a:ext cx="9476141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描述说明，在此录入上述图表的综合描述说明，在此录入上述图表的综合描述说明。</a:t>
            </a:r>
          </a:p>
        </p:txBody>
      </p:sp>
      <p:pic>
        <p:nvPicPr>
          <p:cNvPr id="39956" name="Picture 4" descr="C:\Users\Jonahs\Dropbox\Projects SCOTT\MEET Windows Azure\source\Background\tile-icon-cach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8360" y="1924050"/>
            <a:ext cx="1074597" cy="107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39957" name="Picture 5" descr="C:\Users\Jonahs\Dropbox\Projects SCOTT\MEET Windows Azure\source\Background\tile-icon-CD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190" y="4060825"/>
            <a:ext cx="1073010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39958" name="矩形 85"/>
          <p:cNvSpPr>
            <a:spLocks noChangeArrowheads="1"/>
          </p:cNvSpPr>
          <p:nvPr/>
        </p:nvSpPr>
        <p:spPr bwMode="auto">
          <a:xfrm>
            <a:off x="111111" y="3844925"/>
            <a:ext cx="309681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/>
          <a:p>
            <a:r>
              <a:rPr lang="zh-CN" altLang="en-US" sz="2000">
                <a:solidFill>
                  <a:srgbClr val="3F3F3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添加公司名称</a:t>
            </a:r>
            <a:endParaRPr lang="zh-CN" altLang="en-US" sz="2000">
              <a:solidFill>
                <a:srgbClr val="3F3F3F"/>
              </a:solidFill>
              <a:sym typeface="Arial" pitchFamily="34" charset="0"/>
            </a:endParaRPr>
          </a:p>
        </p:txBody>
      </p:sp>
      <p:sp>
        <p:nvSpPr>
          <p:cNvPr id="39959" name="文本框 13"/>
          <p:cNvSpPr>
            <a:spLocks noChangeArrowheads="1"/>
          </p:cNvSpPr>
          <p:nvPr/>
        </p:nvSpPr>
        <p:spPr bwMode="auto">
          <a:xfrm>
            <a:off x="123810" y="4264026"/>
            <a:ext cx="2225385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00">
                <a:solidFill>
                  <a:srgbClr val="3F3F3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en-US" sz="1300">
              <a:solidFill>
                <a:srgbClr val="3F3F3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300">
                <a:solidFill>
                  <a:srgbClr val="3F3F3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在此录入上述图表的综合描述说明。</a:t>
            </a:r>
            <a:endParaRPr lang="zh-CN" altLang="en-US"/>
          </a:p>
        </p:txBody>
      </p:sp>
      <p:grpSp>
        <p:nvGrpSpPr>
          <p:cNvPr id="39960" name="组合 2"/>
          <p:cNvGrpSpPr>
            <a:grpSpLocks/>
          </p:cNvGrpSpPr>
          <p:nvPr/>
        </p:nvGrpSpPr>
        <p:grpSpPr bwMode="auto">
          <a:xfrm>
            <a:off x="95238" y="1839913"/>
            <a:ext cx="2288877" cy="1522412"/>
            <a:chOff x="0" y="0"/>
            <a:chExt cx="2288830" cy="1522888"/>
          </a:xfrm>
        </p:grpSpPr>
        <p:pic>
          <p:nvPicPr>
            <p:cNvPr id="38955" name="Picture 3" descr="C:\Users\Jonahs\Dropbox\Projects SCOTT\MEET Windows Azure\source\Background\tile-icon-bigdata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7169" y="0"/>
              <a:ext cx="1074493" cy="1074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8956" name="矩形 85"/>
            <p:cNvSpPr>
              <a:spLocks noChangeArrowheads="1"/>
            </p:cNvSpPr>
            <p:nvPr/>
          </p:nvSpPr>
          <p:spPr bwMode="auto">
            <a:xfrm>
              <a:off x="0" y="1160336"/>
              <a:ext cx="2288830" cy="362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15208" tIns="57603" rIns="115208" bIns="57603">
              <a:spAutoFit/>
            </a:bodyPr>
            <a:lstStyle/>
            <a:p>
              <a:pPr algn="ctr"/>
              <a:r>
                <a:rPr lang="zh-CN" altLang="en-US" sz="1600">
                  <a:solidFill>
                    <a:srgbClr val="F2F2F2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有家公司有限公司</a:t>
              </a:r>
              <a:endParaRPr lang="zh-CN" altLang="en-US" sz="1600">
                <a:solidFill>
                  <a:srgbClr val="F2F2F2"/>
                </a:solidFill>
                <a:sym typeface="Arial" pitchFamily="34" charset="0"/>
              </a:endParaRPr>
            </a:p>
          </p:txBody>
        </p:sp>
      </p:grpSp>
      <p:grpSp>
        <p:nvGrpSpPr>
          <p:cNvPr id="39963" name="组合 3"/>
          <p:cNvGrpSpPr>
            <a:grpSpLocks/>
          </p:cNvGrpSpPr>
          <p:nvPr/>
        </p:nvGrpSpPr>
        <p:grpSpPr bwMode="auto">
          <a:xfrm>
            <a:off x="4930134" y="1809751"/>
            <a:ext cx="2288877" cy="1552575"/>
            <a:chOff x="0" y="0"/>
            <a:chExt cx="2288830" cy="1551916"/>
          </a:xfrm>
        </p:grpSpPr>
        <p:pic>
          <p:nvPicPr>
            <p:cNvPr id="38953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7169" y="0"/>
              <a:ext cx="1074493" cy="1074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8954" name="矩形 85"/>
            <p:cNvSpPr>
              <a:spLocks noChangeArrowheads="1"/>
            </p:cNvSpPr>
            <p:nvPr/>
          </p:nvSpPr>
          <p:spPr bwMode="auto">
            <a:xfrm>
              <a:off x="0" y="1189364"/>
              <a:ext cx="2288830" cy="362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15208" tIns="57603" rIns="115208" bIns="57603">
              <a:spAutoFit/>
            </a:bodyPr>
            <a:lstStyle/>
            <a:p>
              <a:pPr algn="ctr"/>
              <a:r>
                <a:rPr lang="zh-CN" altLang="en-US" sz="1600">
                  <a:solidFill>
                    <a:srgbClr val="F2F2F2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有家企业</a:t>
              </a:r>
              <a:endParaRPr lang="zh-CN" altLang="en-US" sz="1600">
                <a:solidFill>
                  <a:srgbClr val="F2F2F2"/>
                </a:solidFill>
                <a:sym typeface="Arial" pitchFamily="34" charset="0"/>
              </a:endParaRPr>
            </a:p>
          </p:txBody>
        </p:sp>
      </p:grpSp>
      <p:grpSp>
        <p:nvGrpSpPr>
          <p:cNvPr id="39966" name="组合 1"/>
          <p:cNvGrpSpPr>
            <a:grpSpLocks/>
          </p:cNvGrpSpPr>
          <p:nvPr/>
        </p:nvGrpSpPr>
        <p:grpSpPr bwMode="auto">
          <a:xfrm>
            <a:off x="7320597" y="3743325"/>
            <a:ext cx="2287290" cy="1809750"/>
            <a:chOff x="0" y="0"/>
            <a:chExt cx="2288830" cy="1810732"/>
          </a:xfrm>
        </p:grpSpPr>
        <p:pic>
          <p:nvPicPr>
            <p:cNvPr id="38951" name="Picture 4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547" y="0"/>
              <a:ext cx="1389736" cy="1389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8952" name="矩形 85"/>
            <p:cNvSpPr>
              <a:spLocks noChangeArrowheads="1"/>
            </p:cNvSpPr>
            <p:nvPr/>
          </p:nvSpPr>
          <p:spPr bwMode="auto">
            <a:xfrm>
              <a:off x="0" y="1448180"/>
              <a:ext cx="2288830" cy="362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15208" tIns="57603" rIns="115208" bIns="57603">
              <a:spAutoFit/>
            </a:bodyPr>
            <a:lstStyle/>
            <a:p>
              <a:pPr algn="ctr"/>
              <a:r>
                <a:rPr lang="zh-CN" altLang="en-US" sz="1600">
                  <a:solidFill>
                    <a:srgbClr val="F2F2F2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有家企业有限公司</a:t>
              </a:r>
              <a:endParaRPr lang="zh-CN" altLang="en-US" sz="1600">
                <a:solidFill>
                  <a:srgbClr val="F2F2F2"/>
                </a:solidFill>
                <a:sym typeface="Arial" pitchFamily="34" charset="0"/>
              </a:endParaRPr>
            </a:p>
          </p:txBody>
        </p:sp>
      </p:grpSp>
      <p:sp>
        <p:nvSpPr>
          <p:cNvPr id="39969" name="矩形 85"/>
          <p:cNvSpPr>
            <a:spLocks noChangeArrowheads="1"/>
          </p:cNvSpPr>
          <p:nvPr/>
        </p:nvSpPr>
        <p:spPr bwMode="auto">
          <a:xfrm>
            <a:off x="2576178" y="1527176"/>
            <a:ext cx="3096809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/>
          <a:p>
            <a:r>
              <a:rPr lang="zh-CN" altLang="en-US" sz="2000">
                <a:solidFill>
                  <a:srgbClr val="3F3F3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添加公司名称</a:t>
            </a:r>
            <a:endParaRPr lang="zh-CN" altLang="en-US" sz="2000">
              <a:solidFill>
                <a:srgbClr val="3F3F3F"/>
              </a:solidFill>
              <a:sym typeface="Arial" pitchFamily="34" charset="0"/>
            </a:endParaRPr>
          </a:p>
        </p:txBody>
      </p:sp>
      <p:sp>
        <p:nvSpPr>
          <p:cNvPr id="39970" name="文本框 13"/>
          <p:cNvSpPr>
            <a:spLocks noChangeArrowheads="1"/>
          </p:cNvSpPr>
          <p:nvPr/>
        </p:nvSpPr>
        <p:spPr bwMode="auto">
          <a:xfrm>
            <a:off x="2588877" y="1946276"/>
            <a:ext cx="222538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00">
                <a:solidFill>
                  <a:srgbClr val="3F3F3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en-US" sz="1300">
              <a:solidFill>
                <a:srgbClr val="3F3F3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300">
                <a:solidFill>
                  <a:srgbClr val="3F3F3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在此录入上述图表的综合描述说明。</a:t>
            </a:r>
            <a:endParaRPr lang="zh-CN" altLang="en-US"/>
          </a:p>
        </p:txBody>
      </p:sp>
      <p:sp>
        <p:nvSpPr>
          <p:cNvPr id="39971" name="矩形 85"/>
          <p:cNvSpPr>
            <a:spLocks noChangeArrowheads="1"/>
          </p:cNvSpPr>
          <p:nvPr/>
        </p:nvSpPr>
        <p:spPr bwMode="auto">
          <a:xfrm>
            <a:off x="4987276" y="3844925"/>
            <a:ext cx="309681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/>
          <a:p>
            <a:r>
              <a:rPr lang="zh-CN" altLang="en-US" sz="2000">
                <a:solidFill>
                  <a:srgbClr val="3F3F3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添加公司名称</a:t>
            </a:r>
            <a:endParaRPr lang="zh-CN" altLang="en-US" sz="2000">
              <a:solidFill>
                <a:srgbClr val="3F3F3F"/>
              </a:solidFill>
              <a:sym typeface="Arial" pitchFamily="34" charset="0"/>
            </a:endParaRPr>
          </a:p>
        </p:txBody>
      </p:sp>
      <p:sp>
        <p:nvSpPr>
          <p:cNvPr id="39972" name="文本框 13"/>
          <p:cNvSpPr>
            <a:spLocks noChangeArrowheads="1"/>
          </p:cNvSpPr>
          <p:nvPr/>
        </p:nvSpPr>
        <p:spPr bwMode="auto">
          <a:xfrm>
            <a:off x="4999975" y="4264026"/>
            <a:ext cx="2225385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00">
                <a:solidFill>
                  <a:srgbClr val="3F3F3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en-US" sz="1300">
              <a:solidFill>
                <a:srgbClr val="3F3F3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300">
                <a:solidFill>
                  <a:srgbClr val="3F3F3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在此录入上述图表的综合描述说明。</a:t>
            </a:r>
            <a:endParaRPr lang="zh-CN" altLang="en-US"/>
          </a:p>
        </p:txBody>
      </p:sp>
      <p:sp>
        <p:nvSpPr>
          <p:cNvPr id="39973" name="矩形 85"/>
          <p:cNvSpPr>
            <a:spLocks noChangeArrowheads="1"/>
          </p:cNvSpPr>
          <p:nvPr/>
        </p:nvSpPr>
        <p:spPr bwMode="auto">
          <a:xfrm>
            <a:off x="9866615" y="3844925"/>
            <a:ext cx="3098397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/>
          <a:p>
            <a:r>
              <a:rPr lang="zh-CN" altLang="en-US" sz="2000">
                <a:solidFill>
                  <a:srgbClr val="3F3F3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添加公司名称</a:t>
            </a:r>
            <a:endParaRPr lang="zh-CN" altLang="en-US" sz="2000">
              <a:solidFill>
                <a:srgbClr val="3F3F3F"/>
              </a:solidFill>
              <a:sym typeface="Arial" pitchFamily="34" charset="0"/>
            </a:endParaRPr>
          </a:p>
        </p:txBody>
      </p:sp>
      <p:sp>
        <p:nvSpPr>
          <p:cNvPr id="39974" name="文本框 13"/>
          <p:cNvSpPr>
            <a:spLocks noChangeArrowheads="1"/>
          </p:cNvSpPr>
          <p:nvPr/>
        </p:nvSpPr>
        <p:spPr bwMode="auto">
          <a:xfrm>
            <a:off x="9880902" y="4264026"/>
            <a:ext cx="2225385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00">
                <a:solidFill>
                  <a:srgbClr val="3F3F3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en-US" sz="1300">
              <a:solidFill>
                <a:srgbClr val="3F3F3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300">
                <a:solidFill>
                  <a:srgbClr val="3F3F3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在此录入上述图表的综合描述说明。</a:t>
            </a:r>
            <a:endParaRPr lang="zh-CN" altLang="en-US"/>
          </a:p>
        </p:txBody>
      </p:sp>
      <p:sp>
        <p:nvSpPr>
          <p:cNvPr id="39975" name="矩形 85"/>
          <p:cNvSpPr>
            <a:spLocks noChangeArrowheads="1"/>
          </p:cNvSpPr>
          <p:nvPr/>
        </p:nvSpPr>
        <p:spPr bwMode="auto">
          <a:xfrm>
            <a:off x="7369803" y="1527176"/>
            <a:ext cx="3096809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/>
          <a:p>
            <a:r>
              <a:rPr lang="zh-CN" altLang="en-US" sz="2000">
                <a:solidFill>
                  <a:srgbClr val="3F3F3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添加公司名称</a:t>
            </a:r>
            <a:endParaRPr lang="zh-CN" altLang="en-US" sz="2000">
              <a:solidFill>
                <a:srgbClr val="3F3F3F"/>
              </a:solidFill>
              <a:sym typeface="Arial" pitchFamily="34" charset="0"/>
            </a:endParaRPr>
          </a:p>
        </p:txBody>
      </p:sp>
      <p:sp>
        <p:nvSpPr>
          <p:cNvPr id="39976" name="文本框 13"/>
          <p:cNvSpPr>
            <a:spLocks noChangeArrowheads="1"/>
          </p:cNvSpPr>
          <p:nvPr/>
        </p:nvSpPr>
        <p:spPr bwMode="auto">
          <a:xfrm>
            <a:off x="7384089" y="1946276"/>
            <a:ext cx="222538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00">
                <a:solidFill>
                  <a:srgbClr val="3F3F3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en-US" sz="1300">
              <a:solidFill>
                <a:srgbClr val="3F3F3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300">
                <a:solidFill>
                  <a:srgbClr val="3F3F3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在此录入上述图表的综合描述说明。</a:t>
            </a:r>
            <a:endParaRPr lang="zh-CN" altLang="en-US"/>
          </a:p>
        </p:txBody>
      </p:sp>
      <p:sp>
        <p:nvSpPr>
          <p:cNvPr id="39977" name="等腰三角形 15"/>
          <p:cNvSpPr>
            <a:spLocks noChangeArrowheads="1"/>
          </p:cNvSpPr>
          <p:nvPr/>
        </p:nvSpPr>
        <p:spPr bwMode="auto">
          <a:xfrm flipV="1">
            <a:off x="1136503" y="3660776"/>
            <a:ext cx="206348" cy="138113"/>
          </a:xfrm>
          <a:prstGeom prst="triangle">
            <a:avLst>
              <a:gd name="adj" fmla="val 50000"/>
            </a:avLst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9978" name="等腰三角形 15"/>
          <p:cNvSpPr>
            <a:spLocks noChangeArrowheads="1"/>
          </p:cNvSpPr>
          <p:nvPr/>
        </p:nvSpPr>
        <p:spPr bwMode="auto">
          <a:xfrm rot="10800000" flipV="1">
            <a:off x="3582522" y="3222626"/>
            <a:ext cx="206348" cy="138113"/>
          </a:xfrm>
          <a:prstGeom prst="triangle">
            <a:avLst>
              <a:gd name="adj" fmla="val 50000"/>
            </a:avLst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9979" name="等腰三角形 15"/>
          <p:cNvSpPr>
            <a:spLocks noChangeArrowheads="1"/>
          </p:cNvSpPr>
          <p:nvPr/>
        </p:nvSpPr>
        <p:spPr bwMode="auto">
          <a:xfrm flipV="1">
            <a:off x="5971398" y="3660776"/>
            <a:ext cx="206348" cy="138113"/>
          </a:xfrm>
          <a:prstGeom prst="triangle">
            <a:avLst>
              <a:gd name="adj" fmla="val 50000"/>
            </a:avLst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9980" name="等腰三角形 15"/>
          <p:cNvSpPr>
            <a:spLocks noChangeArrowheads="1"/>
          </p:cNvSpPr>
          <p:nvPr/>
        </p:nvSpPr>
        <p:spPr bwMode="auto">
          <a:xfrm rot="10800000" flipV="1">
            <a:off x="8360275" y="3222626"/>
            <a:ext cx="207935" cy="138113"/>
          </a:xfrm>
          <a:prstGeom prst="triangle">
            <a:avLst>
              <a:gd name="adj" fmla="val 50000"/>
            </a:avLst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39981" name="等腰三角形 15"/>
          <p:cNvSpPr>
            <a:spLocks noChangeArrowheads="1"/>
          </p:cNvSpPr>
          <p:nvPr/>
        </p:nvSpPr>
        <p:spPr bwMode="auto">
          <a:xfrm flipV="1">
            <a:off x="10831690" y="3660776"/>
            <a:ext cx="207936" cy="138113"/>
          </a:xfrm>
          <a:prstGeom prst="triangle">
            <a:avLst>
              <a:gd name="adj" fmla="val 50000"/>
            </a:avLst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06290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500"/>
                                        <p:tgtEl>
                                          <p:spTgt spid="39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8" dur="500"/>
                                        <p:tgtEl>
                                          <p:spTgt spid="39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4" dur="500"/>
                                        <p:tgtEl>
                                          <p:spTgt spid="39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0" dur="500"/>
                                        <p:tgtEl>
                                          <p:spTgt spid="39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6" dur="500"/>
                                        <p:tgtEl>
                                          <p:spTgt spid="39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83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250"/>
                                        <p:tgtEl>
                                          <p:spTgt spid="39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87" dur="500" tmFilter="0, 0; .2, .5; .8, .5; 1, 0"/>
                                        <p:tgtEl>
                                          <p:spTgt spid="399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399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500"/>
                                        <p:tgtEl>
                                          <p:spTgt spid="39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5" dur="750"/>
                                        <p:tgtEl>
                                          <p:spTgt spid="39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9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102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4" dur="250"/>
                                        <p:tgtEl>
                                          <p:spTgt spid="39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106" dur="500" tmFilter="0, 0; .2, .5; .8, .5; 1, 0"/>
                                        <p:tgtEl>
                                          <p:spTgt spid="399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399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1" dur="500"/>
                                        <p:tgtEl>
                                          <p:spTgt spid="39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750"/>
                                        <p:tgtEl>
                                          <p:spTgt spid="39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1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121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3" dur="250"/>
                                        <p:tgtEl>
                                          <p:spTgt spid="39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125" dur="500" tmFilter="0, 0; .2, .5; .8, .5; 1, 0"/>
                                        <p:tgtEl>
                                          <p:spTgt spid="399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" dur="250" autoRev="1" fill="hold"/>
                                        <p:tgtEl>
                                          <p:spTgt spid="399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0" dur="500"/>
                                        <p:tgtEl>
                                          <p:spTgt spid="39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3" dur="750"/>
                                        <p:tgtEl>
                                          <p:spTgt spid="39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1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140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2" dur="250"/>
                                        <p:tgtEl>
                                          <p:spTgt spid="39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144" dur="500" tmFilter="0, 0; .2, .5; .8, .5; 1, 0"/>
                                        <p:tgtEl>
                                          <p:spTgt spid="399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399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9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2" dur="750"/>
                                        <p:tgtEl>
                                          <p:spTgt spid="39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10250"/>
                            </p:stCondLst>
                            <p:childTnLst>
                              <p:par>
                                <p:cTn id="1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 nodeType="afterGroup">
                            <p:stCondLst>
                              <p:cond delay="10750"/>
                            </p:stCondLst>
                            <p:childTnLst>
                              <p:par>
                                <p:cTn id="15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1" dur="250"/>
                                        <p:tgtEl>
                                          <p:spTgt spid="39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163" dur="500" tmFilter="0, 0; .2, .5; .8, .5; 1, 0"/>
                                        <p:tgtEl>
                                          <p:spTgt spid="399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" dur="250" autoRev="1" fill="hold"/>
                                        <p:tgtEl>
                                          <p:spTgt spid="399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8" dur="500"/>
                                        <p:tgtEl>
                                          <p:spTgt spid="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1" dur="75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12250"/>
                            </p:stCondLst>
                            <p:childTnLst>
                              <p:par>
                                <p:cTn id="17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5" dur="500"/>
                                        <p:tgtEl>
                                          <p:spTgt spid="39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bldLvl="0" animBg="1" autoUpdateAnimBg="0"/>
      <p:bldP spid="39941" grpId="0" bldLvl="0" animBg="1" autoUpdateAnimBg="0"/>
      <p:bldP spid="39942" grpId="0" bldLvl="0" animBg="1" autoUpdateAnimBg="0"/>
      <p:bldP spid="39943" grpId="0" bldLvl="0" animBg="1" autoUpdateAnimBg="0"/>
      <p:bldP spid="39944" grpId="0" bldLvl="0" animBg="1" autoUpdateAnimBg="0"/>
      <p:bldP spid="39945" grpId="0" bldLvl="0" autoUpdateAnimBg="0"/>
      <p:bldP spid="39946" grpId="0" bldLvl="0" autoUpdateAnimBg="0"/>
      <p:bldP spid="39950" grpId="0" bldLvl="0" animBg="1" autoUpdateAnimBg="0"/>
      <p:bldP spid="39951" grpId="0" bldLvl="0" animBg="1" autoUpdateAnimBg="0"/>
      <p:bldP spid="39952" grpId="0" bldLvl="0" animBg="1" autoUpdateAnimBg="0"/>
      <p:bldP spid="39953" grpId="0" bldLvl="0" animBg="1" autoUpdateAnimBg="0"/>
      <p:bldP spid="39954" grpId="0" bldLvl="0" animBg="1" autoUpdateAnimBg="0"/>
      <p:bldP spid="39955" grpId="0" bldLvl="0" autoUpdateAnimBg="0"/>
      <p:bldP spid="39958" grpId="0" bldLvl="0" autoUpdateAnimBg="0"/>
      <p:bldP spid="39959" grpId="0" bldLvl="0" autoUpdateAnimBg="0"/>
      <p:bldP spid="39969" grpId="0" bldLvl="0" autoUpdateAnimBg="0"/>
      <p:bldP spid="39970" grpId="0" bldLvl="0" autoUpdateAnimBg="0"/>
      <p:bldP spid="39971" grpId="0" bldLvl="0" autoUpdateAnimBg="0"/>
      <p:bldP spid="39972" grpId="0" bldLvl="0" autoUpdateAnimBg="0"/>
      <p:bldP spid="39973" grpId="0" bldLvl="0" autoUpdateAnimBg="0"/>
      <p:bldP spid="39974" grpId="0" bldLvl="0" autoUpdateAnimBg="0"/>
      <p:bldP spid="39975" grpId="0" bldLvl="0" autoUpdateAnimBg="0"/>
      <p:bldP spid="39976" grpId="0" bldLvl="0" autoUpdateAnimBg="0"/>
      <p:bldP spid="39977" grpId="0" bldLvl="0" animBg="1" autoUpdateAnimBg="0"/>
      <p:bldP spid="39977" grpId="1" bldLvl="0" animBg="1" autoUpdateAnimBg="0"/>
      <p:bldP spid="39978" grpId="0" bldLvl="0" animBg="1" autoUpdateAnimBg="0"/>
      <p:bldP spid="39978" grpId="1" bldLvl="0" animBg="1" autoUpdateAnimBg="0"/>
      <p:bldP spid="39979" grpId="0" bldLvl="0" animBg="1" autoUpdateAnimBg="0"/>
      <p:bldP spid="39979" grpId="1" bldLvl="0" animBg="1" autoUpdateAnimBg="0"/>
      <p:bldP spid="39980" grpId="0" bldLvl="0" animBg="1" autoUpdateAnimBg="0"/>
      <p:bldP spid="39980" grpId="1" bldLvl="0" animBg="1" autoUpdateAnimBg="0"/>
      <p:bldP spid="39981" grpId="0" bldLvl="0" animBg="1" autoUpdateAnimBg="0"/>
      <p:bldP spid="39981" grpId="1" bldLvl="0" animBg="1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740201-4177-4827-BE9D-2623BA5A555F}" type="slidenum">
              <a:rPr lang="zh-CN" altLang="en-US"/>
              <a:pPr>
                <a:defRPr/>
              </a:pPr>
              <a:t>38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0962" name="任意多边形 27"/>
          <p:cNvSpPr>
            <a:spLocks noChangeArrowheads="1"/>
          </p:cNvSpPr>
          <p:nvPr/>
        </p:nvSpPr>
        <p:spPr bwMode="auto">
          <a:xfrm>
            <a:off x="5333306" y="1549401"/>
            <a:ext cx="1615865" cy="1209675"/>
          </a:xfrm>
          <a:custGeom>
            <a:avLst/>
            <a:gdLst>
              <a:gd name="T0" fmla="*/ 429872 w 574972"/>
              <a:gd name="T1" fmla="*/ 1209672 h 399845"/>
              <a:gd name="T2" fmla="*/ 172094 w 574972"/>
              <a:gd name="T3" fmla="*/ 1204750 h 399845"/>
              <a:gd name="T4" fmla="*/ 342315 w 574972"/>
              <a:gd name="T5" fmla="*/ 1047948 h 399845"/>
              <a:gd name="T6" fmla="*/ 414340 w 574972"/>
              <a:gd name="T7" fmla="*/ 993661 h 399845"/>
              <a:gd name="T8" fmla="*/ 761366 w 574972"/>
              <a:gd name="T9" fmla="*/ 664644 h 399845"/>
              <a:gd name="T10" fmla="*/ 503588 w 574972"/>
              <a:gd name="T11" fmla="*/ 1209675 h 399845"/>
              <a:gd name="T12" fmla="*/ 521354 w 574972"/>
              <a:gd name="T13" fmla="*/ 881578 h 399845"/>
              <a:gd name="T14" fmla="*/ 635941 w 574972"/>
              <a:gd name="T15" fmla="*/ 784279 h 399845"/>
              <a:gd name="T16" fmla="*/ 740707 w 574972"/>
              <a:gd name="T17" fmla="*/ 683465 h 399845"/>
              <a:gd name="T18" fmla="*/ 835082 w 574972"/>
              <a:gd name="T19" fmla="*/ 633598 h 399845"/>
              <a:gd name="T20" fmla="*/ 870637 w 574972"/>
              <a:gd name="T21" fmla="*/ 675711 h 399845"/>
              <a:gd name="T22" fmla="*/ 962306 w 574972"/>
              <a:gd name="T23" fmla="*/ 776525 h 399845"/>
              <a:gd name="T24" fmla="*/ 1040882 w 574972"/>
              <a:gd name="T25" fmla="*/ 799790 h 399845"/>
              <a:gd name="T26" fmla="*/ 1092860 w 574972"/>
              <a:gd name="T27" fmla="*/ 753033 h 399845"/>
              <a:gd name="T28" fmla="*/ 835082 w 574972"/>
              <a:gd name="T29" fmla="*/ 1209672 h 399845"/>
              <a:gd name="T30" fmla="*/ 1424354 w 574972"/>
              <a:gd name="T31" fmla="*/ 421644 h 399845"/>
              <a:gd name="T32" fmla="*/ 1166576 w 574972"/>
              <a:gd name="T33" fmla="*/ 1209672 h 399845"/>
              <a:gd name="T34" fmla="*/ 1175927 w 574972"/>
              <a:gd name="T35" fmla="*/ 663107 h 399845"/>
              <a:gd name="T36" fmla="*/ 1288673 w 574972"/>
              <a:gd name="T37" fmla="*/ 559383 h 399845"/>
              <a:gd name="T38" fmla="*/ 1424354 w 574972"/>
              <a:gd name="T39" fmla="*/ 421644 h 399845"/>
              <a:gd name="T40" fmla="*/ 1498214 w 574972"/>
              <a:gd name="T41" fmla="*/ 0 h 399845"/>
              <a:gd name="T42" fmla="*/ 1596431 w 574972"/>
              <a:gd name="T43" fmla="*/ 15511 h 399845"/>
              <a:gd name="T44" fmla="*/ 1616075 w 574972"/>
              <a:gd name="T45" fmla="*/ 356729 h 399845"/>
              <a:gd name="T46" fmla="*/ 1504763 w 574972"/>
              <a:gd name="T47" fmla="*/ 356729 h 399845"/>
              <a:gd name="T48" fmla="*/ 1498214 w 574972"/>
              <a:gd name="T49" fmla="*/ 209382 h 399845"/>
              <a:gd name="T50" fmla="*/ 1229755 w 574972"/>
              <a:gd name="T51" fmla="*/ 473051 h 399845"/>
              <a:gd name="T52" fmla="*/ 1079155 w 574972"/>
              <a:gd name="T53" fmla="*/ 612641 h 399845"/>
              <a:gd name="T54" fmla="*/ 980938 w 574972"/>
              <a:gd name="T55" fmla="*/ 628152 h 399845"/>
              <a:gd name="T56" fmla="*/ 948199 w 574972"/>
              <a:gd name="T57" fmla="*/ 589376 h 399845"/>
              <a:gd name="T58" fmla="*/ 823791 w 574972"/>
              <a:gd name="T59" fmla="*/ 442032 h 399845"/>
              <a:gd name="T60" fmla="*/ 673191 w 574972"/>
              <a:gd name="T61" fmla="*/ 581622 h 399845"/>
              <a:gd name="T62" fmla="*/ 607713 w 574972"/>
              <a:gd name="T63" fmla="*/ 635906 h 399845"/>
              <a:gd name="T64" fmla="*/ 391635 w 574972"/>
              <a:gd name="T65" fmla="*/ 829781 h 399845"/>
              <a:gd name="T66" fmla="*/ 90434 w 574972"/>
              <a:gd name="T67" fmla="*/ 1101207 h 399845"/>
              <a:gd name="T68" fmla="*/ 11861 w 574972"/>
              <a:gd name="T69" fmla="*/ 1085696 h 399845"/>
              <a:gd name="T70" fmla="*/ 51146 w 574972"/>
              <a:gd name="T71" fmla="*/ 961614 h 399845"/>
              <a:gd name="T72" fmla="*/ 391635 w 574972"/>
              <a:gd name="T73" fmla="*/ 666925 h 399845"/>
              <a:gd name="T74" fmla="*/ 607713 w 574972"/>
              <a:gd name="T75" fmla="*/ 473051 h 399845"/>
              <a:gd name="T76" fmla="*/ 673191 w 574972"/>
              <a:gd name="T77" fmla="*/ 418767 h 399845"/>
              <a:gd name="T78" fmla="*/ 797599 w 574972"/>
              <a:gd name="T79" fmla="*/ 302442 h 399845"/>
              <a:gd name="T80" fmla="*/ 882721 w 574972"/>
              <a:gd name="T81" fmla="*/ 325707 h 399845"/>
              <a:gd name="T82" fmla="*/ 974389 w 574972"/>
              <a:gd name="T83" fmla="*/ 426521 h 399845"/>
              <a:gd name="T84" fmla="*/ 1079155 w 574972"/>
              <a:gd name="T85" fmla="*/ 442032 h 399845"/>
              <a:gd name="T86" fmla="*/ 1229755 w 574972"/>
              <a:gd name="T87" fmla="*/ 302442 h 399845"/>
              <a:gd name="T88" fmla="*/ 1399997 w 574972"/>
              <a:gd name="T89" fmla="*/ 131833 h 399845"/>
              <a:gd name="T90" fmla="*/ 1301779 w 574972"/>
              <a:gd name="T91" fmla="*/ 131833 h 399845"/>
              <a:gd name="T92" fmla="*/ 1242850 w 574972"/>
              <a:gd name="T93" fmla="*/ 62038 h 399845"/>
              <a:gd name="T94" fmla="*/ 1282138 w 574972"/>
              <a:gd name="T95" fmla="*/ 7754 h 399845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574972"/>
              <a:gd name="T145" fmla="*/ 0 h 399845"/>
              <a:gd name="T146" fmla="*/ 574972 w 574972"/>
              <a:gd name="T147" fmla="*/ 399845 h 399845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574972" h="399845">
                <a:moveTo>
                  <a:pt x="152941" y="323694"/>
                </a:moveTo>
                <a:lnTo>
                  <a:pt x="152941" y="399844"/>
                </a:lnTo>
                <a:lnTo>
                  <a:pt x="61228" y="399844"/>
                </a:lnTo>
                <a:lnTo>
                  <a:pt x="61228" y="398217"/>
                </a:lnTo>
                <a:lnTo>
                  <a:pt x="65606" y="394470"/>
                </a:lnTo>
                <a:cubicBezTo>
                  <a:pt x="121790" y="346388"/>
                  <a:pt x="121790" y="346388"/>
                  <a:pt x="121790" y="346388"/>
                </a:cubicBezTo>
                <a:cubicBezTo>
                  <a:pt x="145086" y="328444"/>
                  <a:pt x="145086" y="328444"/>
                  <a:pt x="145086" y="328444"/>
                </a:cubicBezTo>
                <a:cubicBezTo>
                  <a:pt x="147415" y="328444"/>
                  <a:pt x="147415" y="328444"/>
                  <a:pt x="147415" y="328444"/>
                </a:cubicBezTo>
                <a:lnTo>
                  <a:pt x="152941" y="323694"/>
                </a:lnTo>
                <a:close/>
                <a:moveTo>
                  <a:pt x="270881" y="219691"/>
                </a:moveTo>
                <a:lnTo>
                  <a:pt x="270881" y="399845"/>
                </a:lnTo>
                <a:lnTo>
                  <a:pt x="179168" y="399845"/>
                </a:lnTo>
                <a:lnTo>
                  <a:pt x="179168" y="296830"/>
                </a:lnTo>
                <a:lnTo>
                  <a:pt x="185489" y="291396"/>
                </a:lnTo>
                <a:cubicBezTo>
                  <a:pt x="216939" y="264361"/>
                  <a:pt x="216939" y="264361"/>
                  <a:pt x="216939" y="264361"/>
                </a:cubicBezTo>
                <a:cubicBezTo>
                  <a:pt x="226257" y="259235"/>
                  <a:pt x="226257" y="259235"/>
                  <a:pt x="226257" y="259235"/>
                </a:cubicBezTo>
                <a:cubicBezTo>
                  <a:pt x="240235" y="246418"/>
                  <a:pt x="240235" y="246418"/>
                  <a:pt x="240235" y="246418"/>
                </a:cubicBezTo>
                <a:cubicBezTo>
                  <a:pt x="263531" y="225912"/>
                  <a:pt x="263531" y="225912"/>
                  <a:pt x="263531" y="225912"/>
                </a:cubicBezTo>
                <a:lnTo>
                  <a:pt x="270881" y="219691"/>
                </a:lnTo>
                <a:close/>
                <a:moveTo>
                  <a:pt x="297108" y="209429"/>
                </a:moveTo>
                <a:lnTo>
                  <a:pt x="300913" y="213616"/>
                </a:lnTo>
                <a:cubicBezTo>
                  <a:pt x="309758" y="223349"/>
                  <a:pt x="309758" y="223349"/>
                  <a:pt x="309758" y="223349"/>
                </a:cubicBezTo>
                <a:cubicBezTo>
                  <a:pt x="333054" y="248982"/>
                  <a:pt x="333054" y="248982"/>
                  <a:pt x="333054" y="248982"/>
                </a:cubicBezTo>
                <a:cubicBezTo>
                  <a:pt x="342372" y="256672"/>
                  <a:pt x="342372" y="256672"/>
                  <a:pt x="342372" y="256672"/>
                </a:cubicBezTo>
                <a:cubicBezTo>
                  <a:pt x="344702" y="261799"/>
                  <a:pt x="344702" y="261799"/>
                  <a:pt x="344702" y="261799"/>
                </a:cubicBezTo>
                <a:cubicBezTo>
                  <a:pt x="351691" y="269489"/>
                  <a:pt x="363339" y="269489"/>
                  <a:pt x="370328" y="264362"/>
                </a:cubicBezTo>
                <a:cubicBezTo>
                  <a:pt x="379646" y="256672"/>
                  <a:pt x="379646" y="256672"/>
                  <a:pt x="379646" y="256672"/>
                </a:cubicBezTo>
                <a:lnTo>
                  <a:pt x="388821" y="248907"/>
                </a:lnTo>
                <a:lnTo>
                  <a:pt x="388821" y="399844"/>
                </a:lnTo>
                <a:lnTo>
                  <a:pt x="297108" y="399844"/>
                </a:lnTo>
                <a:lnTo>
                  <a:pt x="297108" y="209429"/>
                </a:lnTo>
                <a:close/>
                <a:moveTo>
                  <a:pt x="506761" y="139370"/>
                </a:moveTo>
                <a:lnTo>
                  <a:pt x="506761" y="399844"/>
                </a:lnTo>
                <a:lnTo>
                  <a:pt x="415048" y="399844"/>
                </a:lnTo>
                <a:lnTo>
                  <a:pt x="415048" y="222112"/>
                </a:lnTo>
                <a:lnTo>
                  <a:pt x="418375" y="219183"/>
                </a:lnTo>
                <a:cubicBezTo>
                  <a:pt x="428203" y="210532"/>
                  <a:pt x="428203" y="210532"/>
                  <a:pt x="428203" y="210532"/>
                </a:cubicBezTo>
                <a:cubicBezTo>
                  <a:pt x="458488" y="184898"/>
                  <a:pt x="458488" y="184898"/>
                  <a:pt x="458488" y="184898"/>
                </a:cubicBezTo>
                <a:cubicBezTo>
                  <a:pt x="474795" y="169518"/>
                  <a:pt x="487025" y="157984"/>
                  <a:pt x="496198" y="149332"/>
                </a:cubicBezTo>
                <a:lnTo>
                  <a:pt x="506761" y="139370"/>
                </a:lnTo>
                <a:close/>
                <a:moveTo>
                  <a:pt x="463151" y="0"/>
                </a:moveTo>
                <a:cubicBezTo>
                  <a:pt x="463151" y="0"/>
                  <a:pt x="463151" y="0"/>
                  <a:pt x="533039" y="0"/>
                </a:cubicBezTo>
                <a:cubicBezTo>
                  <a:pt x="533039" y="0"/>
                  <a:pt x="533039" y="0"/>
                  <a:pt x="554006" y="0"/>
                </a:cubicBezTo>
                <a:cubicBezTo>
                  <a:pt x="558665" y="0"/>
                  <a:pt x="563324" y="2563"/>
                  <a:pt x="567983" y="5127"/>
                </a:cubicBezTo>
                <a:cubicBezTo>
                  <a:pt x="572643" y="10253"/>
                  <a:pt x="574972" y="15380"/>
                  <a:pt x="574972" y="20506"/>
                </a:cubicBezTo>
                <a:lnTo>
                  <a:pt x="574972" y="117913"/>
                </a:lnTo>
                <a:cubicBezTo>
                  <a:pt x="574972" y="128166"/>
                  <a:pt x="565654" y="138419"/>
                  <a:pt x="554006" y="138419"/>
                </a:cubicBezTo>
                <a:cubicBezTo>
                  <a:pt x="542358" y="138419"/>
                  <a:pt x="535369" y="128166"/>
                  <a:pt x="535369" y="117913"/>
                </a:cubicBezTo>
                <a:cubicBezTo>
                  <a:pt x="535369" y="117913"/>
                  <a:pt x="535369" y="117913"/>
                  <a:pt x="535369" y="66646"/>
                </a:cubicBezTo>
                <a:cubicBezTo>
                  <a:pt x="535369" y="66646"/>
                  <a:pt x="535369" y="66646"/>
                  <a:pt x="533039" y="69209"/>
                </a:cubicBezTo>
                <a:cubicBezTo>
                  <a:pt x="533039" y="69209"/>
                  <a:pt x="533039" y="69209"/>
                  <a:pt x="467811" y="130729"/>
                </a:cubicBezTo>
                <a:cubicBezTo>
                  <a:pt x="467811" y="130729"/>
                  <a:pt x="467811" y="130729"/>
                  <a:pt x="437526" y="156362"/>
                </a:cubicBezTo>
                <a:cubicBezTo>
                  <a:pt x="437526" y="156362"/>
                  <a:pt x="437526" y="156362"/>
                  <a:pt x="414230" y="176869"/>
                </a:cubicBezTo>
                <a:cubicBezTo>
                  <a:pt x="414230" y="176869"/>
                  <a:pt x="414230" y="176869"/>
                  <a:pt x="383945" y="202502"/>
                </a:cubicBezTo>
                <a:cubicBezTo>
                  <a:pt x="383945" y="202502"/>
                  <a:pt x="383945" y="202502"/>
                  <a:pt x="374627" y="210192"/>
                </a:cubicBezTo>
                <a:cubicBezTo>
                  <a:pt x="367638" y="215319"/>
                  <a:pt x="355990" y="215319"/>
                  <a:pt x="349001" y="207629"/>
                </a:cubicBezTo>
                <a:cubicBezTo>
                  <a:pt x="349001" y="207629"/>
                  <a:pt x="349001" y="207629"/>
                  <a:pt x="346671" y="202502"/>
                </a:cubicBezTo>
                <a:cubicBezTo>
                  <a:pt x="346671" y="202502"/>
                  <a:pt x="346671" y="202502"/>
                  <a:pt x="337353" y="194812"/>
                </a:cubicBezTo>
                <a:cubicBezTo>
                  <a:pt x="337353" y="194812"/>
                  <a:pt x="337353" y="194812"/>
                  <a:pt x="314057" y="169179"/>
                </a:cubicBezTo>
                <a:cubicBezTo>
                  <a:pt x="314057" y="169179"/>
                  <a:pt x="314057" y="169179"/>
                  <a:pt x="293091" y="146109"/>
                </a:cubicBezTo>
                <a:cubicBezTo>
                  <a:pt x="293091" y="146109"/>
                  <a:pt x="293091" y="146109"/>
                  <a:pt x="262806" y="171742"/>
                </a:cubicBezTo>
                <a:cubicBezTo>
                  <a:pt x="262806" y="171742"/>
                  <a:pt x="262806" y="171742"/>
                  <a:pt x="239510" y="192249"/>
                </a:cubicBezTo>
                <a:cubicBezTo>
                  <a:pt x="239510" y="192249"/>
                  <a:pt x="239510" y="192249"/>
                  <a:pt x="225532" y="205065"/>
                </a:cubicBezTo>
                <a:cubicBezTo>
                  <a:pt x="225532" y="205065"/>
                  <a:pt x="225532" y="205065"/>
                  <a:pt x="216214" y="210192"/>
                </a:cubicBezTo>
                <a:cubicBezTo>
                  <a:pt x="216214" y="210192"/>
                  <a:pt x="216214" y="210192"/>
                  <a:pt x="141666" y="274275"/>
                </a:cubicBezTo>
                <a:cubicBezTo>
                  <a:pt x="141666" y="274275"/>
                  <a:pt x="141666" y="274275"/>
                  <a:pt x="139337" y="274275"/>
                </a:cubicBezTo>
                <a:cubicBezTo>
                  <a:pt x="139337" y="274275"/>
                  <a:pt x="139337" y="274275"/>
                  <a:pt x="116041" y="292218"/>
                </a:cubicBezTo>
                <a:cubicBezTo>
                  <a:pt x="116041" y="292218"/>
                  <a:pt x="116041" y="292218"/>
                  <a:pt x="32175" y="363992"/>
                </a:cubicBezTo>
                <a:cubicBezTo>
                  <a:pt x="29845" y="366555"/>
                  <a:pt x="25186" y="366555"/>
                  <a:pt x="22856" y="366555"/>
                </a:cubicBezTo>
                <a:cubicBezTo>
                  <a:pt x="15868" y="369118"/>
                  <a:pt x="8879" y="366555"/>
                  <a:pt x="4220" y="358865"/>
                </a:cubicBezTo>
                <a:cubicBezTo>
                  <a:pt x="-2769" y="348612"/>
                  <a:pt x="-440" y="335795"/>
                  <a:pt x="6549" y="328105"/>
                </a:cubicBezTo>
                <a:cubicBezTo>
                  <a:pt x="6549" y="328105"/>
                  <a:pt x="6549" y="328105"/>
                  <a:pt x="18197" y="317851"/>
                </a:cubicBezTo>
                <a:cubicBezTo>
                  <a:pt x="18197" y="317851"/>
                  <a:pt x="18197" y="317851"/>
                  <a:pt x="116041" y="238389"/>
                </a:cubicBezTo>
                <a:cubicBezTo>
                  <a:pt x="116041" y="238389"/>
                  <a:pt x="116041" y="238389"/>
                  <a:pt x="139337" y="220445"/>
                </a:cubicBezTo>
                <a:cubicBezTo>
                  <a:pt x="139337" y="220445"/>
                  <a:pt x="139337" y="220445"/>
                  <a:pt x="141666" y="217882"/>
                </a:cubicBezTo>
                <a:cubicBezTo>
                  <a:pt x="141666" y="217882"/>
                  <a:pt x="141666" y="217882"/>
                  <a:pt x="216214" y="156362"/>
                </a:cubicBezTo>
                <a:cubicBezTo>
                  <a:pt x="216214" y="156362"/>
                  <a:pt x="216214" y="156362"/>
                  <a:pt x="223203" y="148672"/>
                </a:cubicBezTo>
                <a:cubicBezTo>
                  <a:pt x="223203" y="148672"/>
                  <a:pt x="223203" y="148672"/>
                  <a:pt x="239510" y="138419"/>
                </a:cubicBezTo>
                <a:cubicBezTo>
                  <a:pt x="239510" y="138419"/>
                  <a:pt x="239510" y="138419"/>
                  <a:pt x="262806" y="117913"/>
                </a:cubicBezTo>
                <a:cubicBezTo>
                  <a:pt x="262806" y="117913"/>
                  <a:pt x="262806" y="117913"/>
                  <a:pt x="283772" y="99969"/>
                </a:cubicBezTo>
                <a:cubicBezTo>
                  <a:pt x="293091" y="92279"/>
                  <a:pt x="302409" y="94843"/>
                  <a:pt x="309398" y="102533"/>
                </a:cubicBezTo>
                <a:cubicBezTo>
                  <a:pt x="309398" y="102533"/>
                  <a:pt x="309398" y="102533"/>
                  <a:pt x="314057" y="107659"/>
                </a:cubicBezTo>
                <a:cubicBezTo>
                  <a:pt x="314057" y="107659"/>
                  <a:pt x="314057" y="107659"/>
                  <a:pt x="337353" y="133292"/>
                </a:cubicBezTo>
                <a:cubicBezTo>
                  <a:pt x="337353" y="133292"/>
                  <a:pt x="337353" y="133292"/>
                  <a:pt x="346671" y="140982"/>
                </a:cubicBezTo>
                <a:cubicBezTo>
                  <a:pt x="346671" y="140982"/>
                  <a:pt x="346671" y="140982"/>
                  <a:pt x="365308" y="161489"/>
                </a:cubicBezTo>
                <a:cubicBezTo>
                  <a:pt x="365308" y="161489"/>
                  <a:pt x="365308" y="161489"/>
                  <a:pt x="383945" y="146109"/>
                </a:cubicBezTo>
                <a:cubicBezTo>
                  <a:pt x="383945" y="146109"/>
                  <a:pt x="383945" y="146109"/>
                  <a:pt x="414230" y="120476"/>
                </a:cubicBezTo>
                <a:cubicBezTo>
                  <a:pt x="414230" y="120476"/>
                  <a:pt x="414230" y="120476"/>
                  <a:pt x="437526" y="99969"/>
                </a:cubicBezTo>
                <a:cubicBezTo>
                  <a:pt x="437526" y="99969"/>
                  <a:pt x="437526" y="99969"/>
                  <a:pt x="477129" y="61520"/>
                </a:cubicBezTo>
                <a:cubicBezTo>
                  <a:pt x="477129" y="61520"/>
                  <a:pt x="477129" y="61520"/>
                  <a:pt x="498095" y="43576"/>
                </a:cubicBezTo>
                <a:cubicBezTo>
                  <a:pt x="498095" y="43576"/>
                  <a:pt x="498095" y="43576"/>
                  <a:pt x="486447" y="43576"/>
                </a:cubicBezTo>
                <a:cubicBezTo>
                  <a:pt x="486447" y="43576"/>
                  <a:pt x="486447" y="43576"/>
                  <a:pt x="463151" y="43576"/>
                </a:cubicBezTo>
                <a:cubicBezTo>
                  <a:pt x="460822" y="43576"/>
                  <a:pt x="458492" y="43576"/>
                  <a:pt x="456163" y="41013"/>
                </a:cubicBezTo>
                <a:cubicBezTo>
                  <a:pt x="449174" y="38450"/>
                  <a:pt x="442185" y="30760"/>
                  <a:pt x="442185" y="20506"/>
                </a:cubicBezTo>
                <a:cubicBezTo>
                  <a:pt x="442185" y="12816"/>
                  <a:pt x="446844" y="5127"/>
                  <a:pt x="453833" y="2563"/>
                </a:cubicBezTo>
                <a:cubicBezTo>
                  <a:pt x="453833" y="2563"/>
                  <a:pt x="456163" y="2563"/>
                  <a:pt x="456163" y="2563"/>
                </a:cubicBezTo>
                <a:cubicBezTo>
                  <a:pt x="458492" y="0"/>
                  <a:pt x="460822" y="0"/>
                  <a:pt x="4631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63" name="TextBox 18"/>
          <p:cNvSpPr>
            <a:spLocks noChangeArrowheads="1"/>
          </p:cNvSpPr>
          <p:nvPr/>
        </p:nvSpPr>
        <p:spPr bwMode="auto">
          <a:xfrm>
            <a:off x="4607913" y="2952751"/>
            <a:ext cx="29745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/>
          <a:p>
            <a:pPr algn="ctr"/>
            <a:r>
              <a:rPr lang="en-US" altLang="zh-CN" sz="2400">
                <a:solidFill>
                  <a:srgbClr val="A5A5A5"/>
                </a:solidFill>
                <a:ea typeface="Dotum" pitchFamily="34" charset="-127"/>
                <a:sym typeface="Arial" pitchFamily="34" charset="0"/>
              </a:rPr>
              <a:t>PART  04</a:t>
            </a:r>
            <a:endParaRPr lang="zh-CN" altLang="en-US" sz="2400">
              <a:solidFill>
                <a:srgbClr val="A5A5A5"/>
              </a:solidFill>
              <a:ea typeface="Dotum" pitchFamily="34" charset="-127"/>
              <a:sym typeface="Arial" pitchFamily="34" charset="0"/>
            </a:endParaRPr>
          </a:p>
        </p:txBody>
      </p:sp>
      <p:sp>
        <p:nvSpPr>
          <p:cNvPr id="40964" name="文本框 8"/>
          <p:cNvSpPr>
            <a:spLocks noChangeArrowheads="1"/>
          </p:cNvSpPr>
          <p:nvPr/>
        </p:nvSpPr>
        <p:spPr bwMode="auto">
          <a:xfrm>
            <a:off x="4188868" y="3359151"/>
            <a:ext cx="3812679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/>
          <a:p>
            <a:pPr algn="ctr"/>
            <a:r>
              <a:rPr lang="zh-CN" altLang="en-US" sz="5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展望未来</a:t>
            </a:r>
            <a:endParaRPr lang="en-US" sz="54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0965" name="矩形 51"/>
          <p:cNvSpPr>
            <a:spLocks noChangeArrowheads="1"/>
          </p:cNvSpPr>
          <p:nvPr/>
        </p:nvSpPr>
        <p:spPr bwMode="auto">
          <a:xfrm>
            <a:off x="4415850" y="4414839"/>
            <a:ext cx="338252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800">
                <a:solidFill>
                  <a:srgbClr val="7F7F7F"/>
                </a:solidFill>
                <a:latin typeface="AvantGarde LT Book" pitchFamily="2" charset="0"/>
                <a:ea typeface="方正兰亭黑_GBK" pitchFamily="2" charset="-122"/>
                <a:sym typeface="Arial" pitchFamily="34" charset="0"/>
              </a:rPr>
              <a:t>Look Ahead</a:t>
            </a:r>
            <a:endParaRPr lang="zh-CN" altLang="en-US" sz="2800">
              <a:solidFill>
                <a:srgbClr val="7F7F7F"/>
              </a:solidFill>
              <a:latin typeface="AvantGarde LT Book" pitchFamily="2" charset="0"/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40966" name="直接连接符 23"/>
          <p:cNvSpPr>
            <a:spLocks noChangeShapeType="1"/>
          </p:cNvSpPr>
          <p:nvPr/>
        </p:nvSpPr>
        <p:spPr bwMode="auto">
          <a:xfrm>
            <a:off x="4785690" y="4362450"/>
            <a:ext cx="2620621" cy="0"/>
          </a:xfrm>
          <a:prstGeom prst="line">
            <a:avLst/>
          </a:prstGeom>
          <a:noFill/>
          <a:ln w="1905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9341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9" dur="500" tmFilter="0, 0; .2, .5; .8, .5; 1, 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09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nimBg="1"/>
      <p:bldP spid="40962" grpId="1" animBg="1"/>
      <p:bldP spid="40963" grpId="0" bldLvl="0" autoUpdateAnimBg="0"/>
      <p:bldP spid="40964" grpId="0" bldLvl="0" autoUpdateAnimBg="0"/>
      <p:bldP spid="40965" grpId="0" bldLvl="0" autoUpdateAnimBg="0"/>
      <p:bldP spid="4096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71FAE3-CFD2-4308-8135-7FCAD95B9E90}" type="slidenum">
              <a:rPr lang="zh-CN" altLang="en-US"/>
              <a:pPr>
                <a:defRPr/>
              </a:pPr>
              <a:t>39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0963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64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41988" name="右箭头 6"/>
          <p:cNvSpPr>
            <a:spLocks noChangeArrowheads="1"/>
          </p:cNvSpPr>
          <p:nvPr/>
        </p:nvSpPr>
        <p:spPr bwMode="auto">
          <a:xfrm rot="-5400000">
            <a:off x="52951" y="3593323"/>
            <a:ext cx="3446462" cy="244443"/>
          </a:xfrm>
          <a:prstGeom prst="rightArrow">
            <a:avLst>
              <a:gd name="adj1" fmla="val 28481"/>
              <a:gd name="adj2" fmla="val 87195"/>
            </a:avLst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3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1989" name="右箭头 7"/>
          <p:cNvSpPr>
            <a:spLocks noChangeArrowheads="1"/>
          </p:cNvSpPr>
          <p:nvPr/>
        </p:nvSpPr>
        <p:spPr bwMode="auto">
          <a:xfrm>
            <a:off x="1758722" y="5286376"/>
            <a:ext cx="6479331" cy="244475"/>
          </a:xfrm>
          <a:prstGeom prst="rightArrow">
            <a:avLst>
              <a:gd name="adj1" fmla="val 28481"/>
              <a:gd name="adj2" fmla="val 87128"/>
            </a:avLst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3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1990" name="矩形 8"/>
          <p:cNvSpPr>
            <a:spLocks noChangeArrowheads="1"/>
          </p:cNvSpPr>
          <p:nvPr/>
        </p:nvSpPr>
        <p:spPr bwMode="auto">
          <a:xfrm>
            <a:off x="2117450" y="4837113"/>
            <a:ext cx="599997" cy="601662"/>
          </a:xfrm>
          <a:prstGeom prst="rect">
            <a:avLst/>
          </a:prstGeom>
          <a:solidFill>
            <a:srgbClr val="BFBFB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3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1991" name="矩形 9"/>
          <p:cNvSpPr>
            <a:spLocks noChangeArrowheads="1"/>
          </p:cNvSpPr>
          <p:nvPr/>
        </p:nvSpPr>
        <p:spPr bwMode="auto">
          <a:xfrm>
            <a:off x="3112683" y="4327525"/>
            <a:ext cx="598409" cy="1111250"/>
          </a:xfrm>
          <a:prstGeom prst="rect">
            <a:avLst/>
          </a:prstGeom>
          <a:solidFill>
            <a:srgbClr val="BFBFB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3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1992" name="矩形 10"/>
          <p:cNvSpPr>
            <a:spLocks noChangeArrowheads="1"/>
          </p:cNvSpPr>
          <p:nvPr/>
        </p:nvSpPr>
        <p:spPr bwMode="auto">
          <a:xfrm>
            <a:off x="4106329" y="3897313"/>
            <a:ext cx="598409" cy="1541462"/>
          </a:xfrm>
          <a:prstGeom prst="rect">
            <a:avLst/>
          </a:prstGeom>
          <a:solidFill>
            <a:srgbClr val="BFBFB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3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1993" name="矩形 11"/>
          <p:cNvSpPr>
            <a:spLocks noChangeArrowheads="1"/>
          </p:cNvSpPr>
          <p:nvPr/>
        </p:nvSpPr>
        <p:spPr bwMode="auto">
          <a:xfrm>
            <a:off x="5101561" y="3767139"/>
            <a:ext cx="598410" cy="1671637"/>
          </a:xfrm>
          <a:prstGeom prst="rect">
            <a:avLst/>
          </a:prstGeom>
          <a:solidFill>
            <a:srgbClr val="BFBFB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3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1994" name="矩形 12"/>
          <p:cNvSpPr>
            <a:spLocks noChangeArrowheads="1"/>
          </p:cNvSpPr>
          <p:nvPr/>
        </p:nvSpPr>
        <p:spPr bwMode="auto">
          <a:xfrm>
            <a:off x="6095207" y="3525839"/>
            <a:ext cx="599997" cy="1912937"/>
          </a:xfrm>
          <a:prstGeom prst="rect">
            <a:avLst/>
          </a:prstGeom>
          <a:solidFill>
            <a:srgbClr val="BFBFB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3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1995" name="矩形 13"/>
          <p:cNvSpPr>
            <a:spLocks noChangeArrowheads="1"/>
          </p:cNvSpPr>
          <p:nvPr/>
        </p:nvSpPr>
        <p:spPr bwMode="auto">
          <a:xfrm>
            <a:off x="7090440" y="3140075"/>
            <a:ext cx="598409" cy="2298700"/>
          </a:xfrm>
          <a:prstGeom prst="rect">
            <a:avLst/>
          </a:prstGeom>
          <a:solidFill>
            <a:srgbClr val="BFBFB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3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1996" name="矩形 14"/>
          <p:cNvSpPr>
            <a:spLocks noChangeArrowheads="1"/>
          </p:cNvSpPr>
          <p:nvPr/>
        </p:nvSpPr>
        <p:spPr bwMode="auto">
          <a:xfrm>
            <a:off x="7090440" y="3140075"/>
            <a:ext cx="598409" cy="2235200"/>
          </a:xfrm>
          <a:prstGeom prst="rect">
            <a:avLst/>
          </a:prstGeom>
          <a:solidFill>
            <a:srgbClr val="F2F2F2">
              <a:alpha val="8901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3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1997" name="右箭头 15"/>
          <p:cNvSpPr>
            <a:spLocks noChangeArrowheads="1"/>
          </p:cNvSpPr>
          <p:nvPr/>
        </p:nvSpPr>
        <p:spPr bwMode="auto">
          <a:xfrm rot="-1109557">
            <a:off x="1984117" y="3071814"/>
            <a:ext cx="5884097" cy="473075"/>
          </a:xfrm>
          <a:prstGeom prst="rightArrow">
            <a:avLst>
              <a:gd name="adj1" fmla="val 52352"/>
              <a:gd name="adj2" fmla="val 115297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3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1998" name="文本框 16"/>
          <p:cNvSpPr>
            <a:spLocks noChangeArrowheads="1"/>
          </p:cNvSpPr>
          <p:nvPr/>
        </p:nvSpPr>
        <p:spPr bwMode="auto">
          <a:xfrm>
            <a:off x="2099990" y="5584826"/>
            <a:ext cx="754565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rgbClr val="D8D8D8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项目一        项目二         项目三          项目四         项目五          项目六</a:t>
            </a:r>
            <a:endParaRPr lang="zh-CN" altLang="en-US"/>
          </a:p>
        </p:txBody>
      </p:sp>
      <p:sp>
        <p:nvSpPr>
          <p:cNvPr id="41999" name="文本框 17"/>
          <p:cNvSpPr>
            <a:spLocks noChangeArrowheads="1"/>
          </p:cNvSpPr>
          <p:nvPr/>
        </p:nvSpPr>
        <p:spPr bwMode="auto">
          <a:xfrm>
            <a:off x="1328565" y="2787650"/>
            <a:ext cx="126188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rgbClr val="D8D8D8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点击输入文字</a:t>
            </a:r>
            <a:endParaRPr lang="zh-CN" altLang="en-US"/>
          </a:p>
        </p:txBody>
      </p:sp>
      <p:sp>
        <p:nvSpPr>
          <p:cNvPr id="42000" name="文本框 18"/>
          <p:cNvSpPr>
            <a:spLocks noChangeArrowheads="1"/>
          </p:cNvSpPr>
          <p:nvPr/>
        </p:nvSpPr>
        <p:spPr bwMode="auto">
          <a:xfrm>
            <a:off x="7190439" y="3858519"/>
            <a:ext cx="126188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1400">
                <a:solidFill>
                  <a:srgbClr val="3F3F3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点击输入文字</a:t>
            </a:r>
            <a:endParaRPr lang="zh-CN" altLang="en-US"/>
          </a:p>
        </p:txBody>
      </p:sp>
      <p:sp>
        <p:nvSpPr>
          <p:cNvPr id="42001" name="矩形 85"/>
          <p:cNvSpPr>
            <a:spLocks noChangeArrowheads="1"/>
          </p:cNvSpPr>
          <p:nvPr/>
        </p:nvSpPr>
        <p:spPr bwMode="auto">
          <a:xfrm>
            <a:off x="8698367" y="2686051"/>
            <a:ext cx="2076180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/>
          <a:p>
            <a:pPr algn="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添加主要观点</a:t>
            </a:r>
            <a:endParaRPr lang="zh-CN" altLang="en-US" sz="2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42002" name="文本框 13"/>
          <p:cNvSpPr>
            <a:spLocks noChangeArrowheads="1"/>
          </p:cNvSpPr>
          <p:nvPr/>
        </p:nvSpPr>
        <p:spPr bwMode="auto">
          <a:xfrm>
            <a:off x="8479321" y="3151188"/>
            <a:ext cx="2323797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/>
          </a:p>
        </p:txBody>
      </p:sp>
      <p:sp>
        <p:nvSpPr>
          <p:cNvPr id="42003" name="矩形 3"/>
          <p:cNvSpPr>
            <a:spLocks noChangeArrowheads="1"/>
          </p:cNvSpPr>
          <p:nvPr/>
        </p:nvSpPr>
        <p:spPr bwMode="auto">
          <a:xfrm>
            <a:off x="4390454" y="563563"/>
            <a:ext cx="264760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点击添加标题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42004" name="文本框 37"/>
          <p:cNvSpPr>
            <a:spLocks noChangeArrowheads="1"/>
          </p:cNvSpPr>
          <p:nvPr/>
        </p:nvSpPr>
        <p:spPr bwMode="auto">
          <a:xfrm>
            <a:off x="7080916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Add Your Title</a:t>
            </a:r>
            <a:endParaRPr lang="zh-CN" altLang="en-US" sz="1600" baseline="-30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42005" name="组合 23"/>
          <p:cNvGrpSpPr>
            <a:grpSpLocks/>
          </p:cNvGrpSpPr>
          <p:nvPr/>
        </p:nvGrpSpPr>
        <p:grpSpPr bwMode="auto">
          <a:xfrm>
            <a:off x="3846013" y="619125"/>
            <a:ext cx="263491" cy="393700"/>
            <a:chOff x="0" y="0"/>
            <a:chExt cx="213756" cy="427512"/>
          </a:xfrm>
        </p:grpSpPr>
        <p:sp>
          <p:nvSpPr>
            <p:cNvPr id="40983" name="直接连接符 2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4" name="直接连接符 2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493558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42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4" dur="5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bldLvl="0" animBg="1" autoUpdateAnimBg="0"/>
      <p:bldP spid="41989" grpId="0" bldLvl="0" animBg="1" autoUpdateAnimBg="0"/>
      <p:bldP spid="41990" grpId="0" bldLvl="0" animBg="1" autoUpdateAnimBg="0"/>
      <p:bldP spid="41991" grpId="0" bldLvl="0" animBg="1" autoUpdateAnimBg="0"/>
      <p:bldP spid="41992" grpId="0" bldLvl="0" animBg="1" autoUpdateAnimBg="0"/>
      <p:bldP spid="41993" grpId="0" bldLvl="0" animBg="1" autoUpdateAnimBg="0"/>
      <p:bldP spid="41994" grpId="0" bldLvl="0" animBg="1" autoUpdateAnimBg="0"/>
      <p:bldP spid="41995" grpId="0" bldLvl="0" animBg="1" autoUpdateAnimBg="0"/>
      <p:bldP spid="41996" grpId="0" bldLvl="0" animBg="1" autoUpdateAnimBg="0"/>
      <p:bldP spid="41997" grpId="0" bldLvl="0" animBg="1" autoUpdateAnimBg="0"/>
      <p:bldP spid="41998" grpId="0" bldLvl="0" autoUpdateAnimBg="0"/>
      <p:bldP spid="41999" grpId="0" bldLvl="0" autoUpdateAnimBg="0"/>
      <p:bldP spid="42000" grpId="0" bldLvl="0" autoUpdateAnimBg="0"/>
      <p:bldP spid="42001" grpId="0" bldLvl="0" autoUpdateAnimBg="0"/>
      <p:bldP spid="42002" grpId="0" bldLvl="0" autoUpdateAnimBg="0"/>
      <p:bldP spid="42003" grpId="0" bldLvl="0" autoUpdateAnimBg="0"/>
      <p:bldP spid="42004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AFC283-BC84-4245-A05E-6216B73417EF}" type="slidenum">
              <a:rPr lang="zh-CN" altLang="en-US"/>
              <a:pPr>
                <a:defRPr/>
              </a:pPr>
              <a:t>4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6146" name="组合 30"/>
          <p:cNvGrpSpPr>
            <a:grpSpLocks/>
          </p:cNvGrpSpPr>
          <p:nvPr/>
        </p:nvGrpSpPr>
        <p:grpSpPr bwMode="auto">
          <a:xfrm>
            <a:off x="5387274" y="1503363"/>
            <a:ext cx="1415866" cy="1363662"/>
            <a:chOff x="0" y="0"/>
            <a:chExt cx="312738" cy="301626"/>
          </a:xfrm>
        </p:grpSpPr>
        <p:sp>
          <p:nvSpPr>
            <p:cNvPr id="5128" name="Freeform 252"/>
            <p:cNvSpPr>
              <a:spLocks noChangeArrowheads="1"/>
            </p:cNvSpPr>
            <p:nvPr/>
          </p:nvSpPr>
          <p:spPr bwMode="auto">
            <a:xfrm>
              <a:off x="49213" y="68263"/>
              <a:ext cx="214313" cy="233363"/>
            </a:xfrm>
            <a:custGeom>
              <a:avLst/>
              <a:gdLst>
                <a:gd name="T0" fmla="*/ 0 w 57"/>
                <a:gd name="T1" fmla="*/ 368344676 h 62"/>
                <a:gd name="T2" fmla="*/ 0 w 57"/>
                <a:gd name="T3" fmla="*/ 835857335 h 62"/>
                <a:gd name="T4" fmla="*/ 28274276 w 57"/>
                <a:gd name="T5" fmla="*/ 878359512 h 62"/>
                <a:gd name="T6" fmla="*/ 56548553 w 57"/>
                <a:gd name="T7" fmla="*/ 878359512 h 62"/>
                <a:gd name="T8" fmla="*/ 268598107 w 57"/>
                <a:gd name="T9" fmla="*/ 878359512 h 62"/>
                <a:gd name="T10" fmla="*/ 296868624 w 57"/>
                <a:gd name="T11" fmla="*/ 878359512 h 62"/>
                <a:gd name="T12" fmla="*/ 296868624 w 57"/>
                <a:gd name="T13" fmla="*/ 864192120 h 62"/>
                <a:gd name="T14" fmla="*/ 296868624 w 57"/>
                <a:gd name="T15" fmla="*/ 637517605 h 62"/>
                <a:gd name="T16" fmla="*/ 508921937 w 57"/>
                <a:gd name="T17" fmla="*/ 637517605 h 62"/>
                <a:gd name="T18" fmla="*/ 508921937 w 57"/>
                <a:gd name="T19" fmla="*/ 864192120 h 62"/>
                <a:gd name="T20" fmla="*/ 523055316 w 57"/>
                <a:gd name="T21" fmla="*/ 878359512 h 62"/>
                <a:gd name="T22" fmla="*/ 537192454 w 57"/>
                <a:gd name="T23" fmla="*/ 878359512 h 62"/>
                <a:gd name="T24" fmla="*/ 749242008 w 57"/>
                <a:gd name="T25" fmla="*/ 878359512 h 62"/>
                <a:gd name="T26" fmla="*/ 791653423 w 57"/>
                <a:gd name="T27" fmla="*/ 878359512 h 62"/>
                <a:gd name="T28" fmla="*/ 805790561 w 57"/>
                <a:gd name="T29" fmla="*/ 835857335 h 62"/>
                <a:gd name="T30" fmla="*/ 805790561 w 57"/>
                <a:gd name="T31" fmla="*/ 368344676 h 62"/>
                <a:gd name="T32" fmla="*/ 409961970 w 57"/>
                <a:gd name="T33" fmla="*/ 0 h 62"/>
                <a:gd name="T34" fmla="*/ 0 w 57"/>
                <a:gd name="T35" fmla="*/ 368344676 h 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7"/>
                <a:gd name="T55" fmla="*/ 0 h 62"/>
                <a:gd name="T56" fmla="*/ 57 w 57"/>
                <a:gd name="T57" fmla="*/ 62 h 6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29" name="Freeform 253"/>
            <p:cNvSpPr>
              <a:spLocks noChangeArrowheads="1"/>
            </p:cNvSpPr>
            <p:nvPr/>
          </p:nvSpPr>
          <p:spPr bwMode="auto">
            <a:xfrm>
              <a:off x="0" y="0"/>
              <a:ext cx="312738" cy="169863"/>
            </a:xfrm>
            <a:custGeom>
              <a:avLst/>
              <a:gdLst>
                <a:gd name="T0" fmla="*/ 1149979073 w 83"/>
                <a:gd name="T1" fmla="*/ 498702669 h 45"/>
                <a:gd name="T2" fmla="*/ 965414670 w 83"/>
                <a:gd name="T3" fmla="*/ 327718573 h 45"/>
                <a:gd name="T4" fmla="*/ 965414670 w 83"/>
                <a:gd name="T5" fmla="*/ 56994699 h 45"/>
                <a:gd name="T6" fmla="*/ 937019567 w 83"/>
                <a:gd name="T7" fmla="*/ 28495462 h 45"/>
                <a:gd name="T8" fmla="*/ 866035577 w 83"/>
                <a:gd name="T9" fmla="*/ 28495462 h 45"/>
                <a:gd name="T10" fmla="*/ 837640474 w 83"/>
                <a:gd name="T11" fmla="*/ 56994699 h 45"/>
                <a:gd name="T12" fmla="*/ 837640474 w 83"/>
                <a:gd name="T13" fmla="*/ 213729176 h 45"/>
                <a:gd name="T14" fmla="*/ 638878519 w 83"/>
                <a:gd name="T15" fmla="*/ 28495462 h 45"/>
                <a:gd name="T16" fmla="*/ 539495658 w 83"/>
                <a:gd name="T17" fmla="*/ 28495462 h 45"/>
                <a:gd name="T18" fmla="*/ 28395103 w 83"/>
                <a:gd name="T19" fmla="*/ 498702669 h 45"/>
                <a:gd name="T20" fmla="*/ 28395103 w 83"/>
                <a:gd name="T21" fmla="*/ 612692066 h 45"/>
                <a:gd name="T22" fmla="*/ 85185310 w 83"/>
                <a:gd name="T23" fmla="*/ 626937910 h 45"/>
                <a:gd name="T24" fmla="*/ 141971748 w 83"/>
                <a:gd name="T25" fmla="*/ 612692066 h 45"/>
                <a:gd name="T26" fmla="*/ 596285864 w 83"/>
                <a:gd name="T27" fmla="*/ 185233714 h 45"/>
                <a:gd name="T28" fmla="*/ 1050599980 w 83"/>
                <a:gd name="T29" fmla="*/ 612692066 h 45"/>
                <a:gd name="T30" fmla="*/ 1149979073 w 83"/>
                <a:gd name="T31" fmla="*/ 612692066 h 45"/>
                <a:gd name="T32" fmla="*/ 1149979073 w 83"/>
                <a:gd name="T33" fmla="*/ 498702669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3"/>
                <a:gd name="T52" fmla="*/ 0 h 45"/>
                <a:gd name="T53" fmla="*/ 83 w 8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6149" name="TextBox 18"/>
          <p:cNvSpPr>
            <a:spLocks noChangeArrowheads="1"/>
          </p:cNvSpPr>
          <p:nvPr/>
        </p:nvSpPr>
        <p:spPr bwMode="auto">
          <a:xfrm>
            <a:off x="4607913" y="2981326"/>
            <a:ext cx="29745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/>
          <a:p>
            <a:pPr algn="ctr"/>
            <a:r>
              <a:rPr lang="en-US" altLang="zh-CN" sz="2400">
                <a:solidFill>
                  <a:srgbClr val="A5A5A5"/>
                </a:solidFill>
                <a:ea typeface="Dotum" pitchFamily="34" charset="-127"/>
                <a:sym typeface="Arial" pitchFamily="34" charset="0"/>
              </a:rPr>
              <a:t>PART  01</a:t>
            </a:r>
            <a:endParaRPr lang="zh-CN" altLang="en-US" sz="2400">
              <a:solidFill>
                <a:srgbClr val="A5A5A5"/>
              </a:solidFill>
              <a:ea typeface="Dotum" pitchFamily="34" charset="-127"/>
              <a:sym typeface="Arial" pitchFamily="34" charset="0"/>
            </a:endParaRPr>
          </a:p>
        </p:txBody>
      </p:sp>
      <p:sp>
        <p:nvSpPr>
          <p:cNvPr id="6150" name="文本框 8"/>
          <p:cNvSpPr>
            <a:spLocks noChangeArrowheads="1"/>
          </p:cNvSpPr>
          <p:nvPr/>
        </p:nvSpPr>
        <p:spPr bwMode="auto">
          <a:xfrm>
            <a:off x="4188868" y="3387725"/>
            <a:ext cx="3812679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/>
          <a:p>
            <a:pPr algn="ctr"/>
            <a:r>
              <a:rPr lang="zh-CN" altLang="en-US" sz="5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关于我们</a:t>
            </a:r>
          </a:p>
        </p:txBody>
      </p:sp>
      <p:sp>
        <p:nvSpPr>
          <p:cNvPr id="6151" name="矩形 51"/>
          <p:cNvSpPr>
            <a:spLocks noChangeArrowheads="1"/>
          </p:cNvSpPr>
          <p:nvPr/>
        </p:nvSpPr>
        <p:spPr bwMode="auto">
          <a:xfrm>
            <a:off x="5161879" y="4432300"/>
            <a:ext cx="186507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800">
                <a:solidFill>
                  <a:srgbClr val="7F7F7F"/>
                </a:solidFill>
                <a:latin typeface="AvantGarde LT Book" pitchFamily="2" charset="0"/>
                <a:ea typeface="方正兰亭黑_GBK" pitchFamily="2" charset="-122"/>
                <a:sym typeface="Arial" pitchFamily="34" charset="0"/>
              </a:rPr>
              <a:t>About Us</a:t>
            </a:r>
            <a:endParaRPr lang="zh-CN" altLang="en-US" sz="2800">
              <a:solidFill>
                <a:srgbClr val="7F7F7F"/>
              </a:solidFill>
              <a:latin typeface="AvantGarde LT Book" pitchFamily="2" charset="0"/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6152" name="直接连接符 4"/>
          <p:cNvSpPr>
            <a:spLocks noChangeShapeType="1"/>
          </p:cNvSpPr>
          <p:nvPr/>
        </p:nvSpPr>
        <p:spPr bwMode="auto">
          <a:xfrm>
            <a:off x="4785690" y="4391025"/>
            <a:ext cx="2620621" cy="0"/>
          </a:xfrm>
          <a:prstGeom prst="line">
            <a:avLst/>
          </a:prstGeom>
          <a:noFill/>
          <a:ln w="1905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1599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9" dur="500" tmFilter="0, 0; .2, .5; .8, .5; 1, 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6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 autoUpdateAnimBg="0"/>
      <p:bldP spid="6150" grpId="0" bldLvl="0" autoUpdateAnimBg="0"/>
      <p:bldP spid="6151" grpId="0" bldLvl="0" autoUpdateAnimBg="0"/>
      <p:bldP spid="615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ECD5AD-94C0-4ACC-BD98-D681F1CF3F7F}" type="slidenum">
              <a:rPr lang="zh-CN" altLang="en-US"/>
              <a:pPr>
                <a:defRPr/>
              </a:pPr>
              <a:t>40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1987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988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grpSp>
        <p:nvGrpSpPr>
          <p:cNvPr id="43012" name="组合 10"/>
          <p:cNvGrpSpPr>
            <a:grpSpLocks/>
          </p:cNvGrpSpPr>
          <p:nvPr/>
        </p:nvGrpSpPr>
        <p:grpSpPr bwMode="auto">
          <a:xfrm>
            <a:off x="1271422" y="1346200"/>
            <a:ext cx="4012678" cy="4965700"/>
            <a:chOff x="0" y="0"/>
            <a:chExt cx="4013321" cy="4966128"/>
          </a:xfrm>
        </p:grpSpPr>
        <p:pic>
          <p:nvPicPr>
            <p:cNvPr id="4201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3" t="8440" r="6203" b="10136"/>
            <a:stretch>
              <a:fillRect/>
            </a:stretch>
          </p:blipFill>
          <p:spPr bwMode="auto">
            <a:xfrm>
              <a:off x="0" y="0"/>
              <a:ext cx="4013321" cy="4966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012" name="Rectangle 4"/>
            <p:cNvSpPr>
              <a:spLocks noChangeArrowheads="1"/>
            </p:cNvSpPr>
            <p:nvPr/>
          </p:nvSpPr>
          <p:spPr bwMode="auto">
            <a:xfrm>
              <a:off x="589697" y="589534"/>
              <a:ext cx="2838784" cy="3697941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43015" name="矩形 22"/>
          <p:cNvSpPr>
            <a:spLocks noChangeArrowheads="1"/>
          </p:cNvSpPr>
          <p:nvPr/>
        </p:nvSpPr>
        <p:spPr bwMode="auto">
          <a:xfrm>
            <a:off x="5763463" y="2092326"/>
            <a:ext cx="3423791" cy="473075"/>
          </a:xfrm>
          <a:prstGeom prst="rect">
            <a:avLst/>
          </a:prstGeom>
          <a:solidFill>
            <a:srgbClr val="D8D8D8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0" tIns="34291" rIns="68580" bIns="34291" anchor="ctr"/>
          <a:lstStyle/>
          <a:p>
            <a:pPr algn="ctr"/>
            <a:endParaRPr lang="zh-CN" altLang="zh-CN" sz="2800">
              <a:solidFill>
                <a:srgbClr val="F2F2F2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3016" name="TextBox 32"/>
          <p:cNvSpPr>
            <a:spLocks noChangeArrowheads="1"/>
          </p:cNvSpPr>
          <p:nvPr/>
        </p:nvSpPr>
        <p:spPr bwMode="auto">
          <a:xfrm>
            <a:off x="5817431" y="2174876"/>
            <a:ext cx="302379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在此添加您的描述说明</a:t>
            </a:r>
            <a:endParaRPr lang="zh-CN" altLang="en-US" sz="160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3017" name="矩形 24"/>
          <p:cNvSpPr>
            <a:spLocks noChangeArrowheads="1"/>
          </p:cNvSpPr>
          <p:nvPr/>
        </p:nvSpPr>
        <p:spPr bwMode="auto">
          <a:xfrm>
            <a:off x="5763463" y="2640014"/>
            <a:ext cx="3763472" cy="473075"/>
          </a:xfrm>
          <a:prstGeom prst="rect">
            <a:avLst/>
          </a:prstGeom>
          <a:solidFill>
            <a:srgbClr val="F2F2F2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0" tIns="34291" rIns="68580" bIns="34291" anchor="ctr"/>
          <a:lstStyle/>
          <a:p>
            <a:pPr algn="ctr"/>
            <a:endParaRPr lang="zh-CN" altLang="zh-CN" sz="2800">
              <a:solidFill>
                <a:srgbClr val="F2F2F2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3018" name="TextBox 34"/>
          <p:cNvSpPr>
            <a:spLocks noChangeArrowheads="1"/>
          </p:cNvSpPr>
          <p:nvPr/>
        </p:nvSpPr>
        <p:spPr bwMode="auto">
          <a:xfrm>
            <a:off x="5817431" y="2724151"/>
            <a:ext cx="316665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在此添加您的描述</a:t>
            </a:r>
            <a:endParaRPr lang="zh-CN" altLang="en-US" sz="160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3019" name="矩形 26"/>
          <p:cNvSpPr>
            <a:spLocks noChangeArrowheads="1"/>
          </p:cNvSpPr>
          <p:nvPr/>
        </p:nvSpPr>
        <p:spPr bwMode="auto">
          <a:xfrm>
            <a:off x="5763463" y="3187701"/>
            <a:ext cx="3763472" cy="473075"/>
          </a:xfrm>
          <a:prstGeom prst="rect">
            <a:avLst/>
          </a:prstGeom>
          <a:solidFill>
            <a:srgbClr val="D8D8D8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0" tIns="34291" rIns="68580" bIns="34291" anchor="ctr"/>
          <a:lstStyle/>
          <a:p>
            <a:pPr algn="ctr"/>
            <a:endParaRPr lang="zh-CN" altLang="zh-CN" sz="2800">
              <a:solidFill>
                <a:srgbClr val="F2F2F2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3020" name="TextBox 36"/>
          <p:cNvSpPr>
            <a:spLocks noChangeArrowheads="1"/>
          </p:cNvSpPr>
          <p:nvPr/>
        </p:nvSpPr>
        <p:spPr bwMode="auto">
          <a:xfrm>
            <a:off x="5817431" y="3271838"/>
            <a:ext cx="3392045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在此添加您的小标签</a:t>
            </a:r>
            <a:endParaRPr lang="zh-CN" altLang="en-US" sz="160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3021" name="矩形 28"/>
          <p:cNvSpPr>
            <a:spLocks noChangeArrowheads="1"/>
          </p:cNvSpPr>
          <p:nvPr/>
        </p:nvSpPr>
        <p:spPr bwMode="auto">
          <a:xfrm>
            <a:off x="5763463" y="3735389"/>
            <a:ext cx="4320613" cy="473075"/>
          </a:xfrm>
          <a:prstGeom prst="rect">
            <a:avLst/>
          </a:prstGeom>
          <a:solidFill>
            <a:srgbClr val="F2F2F2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0" tIns="34291" rIns="68580" bIns="34291" anchor="ctr"/>
          <a:lstStyle/>
          <a:p>
            <a:pPr algn="ctr"/>
            <a:endParaRPr lang="zh-CN" altLang="zh-CN" sz="2800">
              <a:solidFill>
                <a:srgbClr val="F2F2F2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3022" name="TextBox 38"/>
          <p:cNvSpPr>
            <a:spLocks noChangeArrowheads="1"/>
          </p:cNvSpPr>
          <p:nvPr/>
        </p:nvSpPr>
        <p:spPr bwMode="auto">
          <a:xfrm>
            <a:off x="5817431" y="3819526"/>
            <a:ext cx="3812679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在此添加您的描述</a:t>
            </a:r>
            <a:endParaRPr lang="zh-CN" altLang="en-US" sz="160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3023" name="矩形 30"/>
          <p:cNvSpPr>
            <a:spLocks noChangeArrowheads="1"/>
          </p:cNvSpPr>
          <p:nvPr/>
        </p:nvSpPr>
        <p:spPr bwMode="auto">
          <a:xfrm>
            <a:off x="5763463" y="1544638"/>
            <a:ext cx="4109502" cy="471487"/>
          </a:xfrm>
          <a:prstGeom prst="rect">
            <a:avLst/>
          </a:prstGeom>
          <a:solidFill>
            <a:srgbClr val="F2F2F2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0" tIns="34291" rIns="68580" bIns="34291" anchor="ctr"/>
          <a:lstStyle/>
          <a:p>
            <a:pPr algn="ctr"/>
            <a:endParaRPr lang="zh-CN" altLang="zh-CN" sz="2800">
              <a:solidFill>
                <a:srgbClr val="F2F2F2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3024" name="TextBox 40"/>
          <p:cNvSpPr>
            <a:spLocks noChangeArrowheads="1"/>
          </p:cNvSpPr>
          <p:nvPr/>
        </p:nvSpPr>
        <p:spPr bwMode="auto">
          <a:xfrm>
            <a:off x="5817431" y="1628776"/>
            <a:ext cx="3103158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在此添加您的小标签</a:t>
            </a:r>
            <a:endParaRPr lang="zh-CN" altLang="en-US" sz="160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3025" name="矩形 32"/>
          <p:cNvSpPr>
            <a:spLocks noChangeArrowheads="1"/>
          </p:cNvSpPr>
          <p:nvPr/>
        </p:nvSpPr>
        <p:spPr bwMode="auto">
          <a:xfrm>
            <a:off x="5763462" y="4283076"/>
            <a:ext cx="2914271" cy="473075"/>
          </a:xfrm>
          <a:prstGeom prst="rect">
            <a:avLst/>
          </a:prstGeom>
          <a:solidFill>
            <a:srgbClr val="D8D8D8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0" tIns="34291" rIns="68580" bIns="34291" anchor="ctr"/>
          <a:lstStyle/>
          <a:p>
            <a:pPr algn="ctr"/>
            <a:endParaRPr lang="zh-CN" altLang="zh-CN" sz="2800">
              <a:solidFill>
                <a:srgbClr val="F2F2F2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3026" name="TextBox 42"/>
          <p:cNvSpPr>
            <a:spLocks noChangeArrowheads="1"/>
          </p:cNvSpPr>
          <p:nvPr/>
        </p:nvSpPr>
        <p:spPr bwMode="auto">
          <a:xfrm>
            <a:off x="5817431" y="4349751"/>
            <a:ext cx="243332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在此添加您的小标签</a:t>
            </a:r>
            <a:endParaRPr lang="zh-CN" altLang="en-US" sz="160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3027" name="矩形 34"/>
          <p:cNvSpPr>
            <a:spLocks noChangeArrowheads="1"/>
          </p:cNvSpPr>
          <p:nvPr/>
        </p:nvSpPr>
        <p:spPr bwMode="auto">
          <a:xfrm>
            <a:off x="5687273" y="5045076"/>
            <a:ext cx="1312691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5" tIns="45719" rIns="91435" bIns="45719">
            <a:spAutoFit/>
          </a:bodyPr>
          <a:lstStyle/>
          <a:p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3028" name="矩形 47"/>
          <p:cNvSpPr>
            <a:spLocks noChangeArrowheads="1"/>
          </p:cNvSpPr>
          <p:nvPr/>
        </p:nvSpPr>
        <p:spPr bwMode="auto">
          <a:xfrm>
            <a:off x="5672986" y="5427663"/>
            <a:ext cx="247617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5" tIns="45719" rIns="91435" bIns="45719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/>
          </a:p>
        </p:txBody>
      </p:sp>
      <p:sp>
        <p:nvSpPr>
          <p:cNvPr id="43029" name="矩形 36"/>
          <p:cNvSpPr>
            <a:spLocks noChangeArrowheads="1"/>
          </p:cNvSpPr>
          <p:nvPr/>
        </p:nvSpPr>
        <p:spPr bwMode="auto">
          <a:xfrm>
            <a:off x="8312656" y="5045076"/>
            <a:ext cx="1312691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5" tIns="45719" rIns="91435" bIns="45719">
            <a:spAutoFit/>
          </a:bodyPr>
          <a:lstStyle/>
          <a:p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3030" name="矩形 37"/>
          <p:cNvSpPr>
            <a:spLocks noChangeArrowheads="1"/>
          </p:cNvSpPr>
          <p:nvPr/>
        </p:nvSpPr>
        <p:spPr bwMode="auto">
          <a:xfrm>
            <a:off x="8298370" y="5427663"/>
            <a:ext cx="247617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5" tIns="45719" rIns="91435" bIns="45719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/>
          </a:p>
        </p:txBody>
      </p:sp>
      <p:sp>
        <p:nvSpPr>
          <p:cNvPr id="43031" name="矩形 3"/>
          <p:cNvSpPr>
            <a:spLocks noChangeArrowheads="1"/>
          </p:cNvSpPr>
          <p:nvPr/>
        </p:nvSpPr>
        <p:spPr bwMode="auto">
          <a:xfrm>
            <a:off x="4390454" y="563563"/>
            <a:ext cx="264760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点击添加标题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43032" name="文本框 37"/>
          <p:cNvSpPr>
            <a:spLocks noChangeArrowheads="1"/>
          </p:cNvSpPr>
          <p:nvPr/>
        </p:nvSpPr>
        <p:spPr bwMode="auto">
          <a:xfrm>
            <a:off x="7080916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Add Your Title</a:t>
            </a:r>
            <a:endParaRPr lang="zh-CN" altLang="en-US" sz="1600" baseline="-30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43033" name="组合 40"/>
          <p:cNvGrpSpPr>
            <a:grpSpLocks/>
          </p:cNvGrpSpPr>
          <p:nvPr/>
        </p:nvGrpSpPr>
        <p:grpSpPr bwMode="auto">
          <a:xfrm>
            <a:off x="3846013" y="619125"/>
            <a:ext cx="263491" cy="393700"/>
            <a:chOff x="0" y="0"/>
            <a:chExt cx="213756" cy="427512"/>
          </a:xfrm>
        </p:grpSpPr>
        <p:sp>
          <p:nvSpPr>
            <p:cNvPr id="42009" name="直接连接符 41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0" name="直接连接符 42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441350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3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43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50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35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50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35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50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35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50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35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50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35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50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5" dur="35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50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9" dur="35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50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3" dur="35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50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7" dur="35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50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1" dur="35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50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5" dur="350"/>
                                        <p:tgtEl>
                                          <p:spTgt spid="43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50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9" dur="35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335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4" dur="500"/>
                                        <p:tgtEl>
                                          <p:spTgt spid="43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43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5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43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2" dur="5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6" dur="5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5" grpId="0" bldLvl="0" animBg="1" autoUpdateAnimBg="0"/>
      <p:bldP spid="43016" grpId="0" bldLvl="0" autoUpdateAnimBg="0"/>
      <p:bldP spid="43017" grpId="0" bldLvl="0" animBg="1" autoUpdateAnimBg="0"/>
      <p:bldP spid="43018" grpId="0" bldLvl="0" autoUpdateAnimBg="0"/>
      <p:bldP spid="43019" grpId="0" bldLvl="0" animBg="1" autoUpdateAnimBg="0"/>
      <p:bldP spid="43020" grpId="0" bldLvl="0" autoUpdateAnimBg="0"/>
      <p:bldP spid="43021" grpId="0" bldLvl="0" animBg="1" autoUpdateAnimBg="0"/>
      <p:bldP spid="43022" grpId="0" bldLvl="0" autoUpdateAnimBg="0"/>
      <p:bldP spid="43023" grpId="0" bldLvl="0" animBg="1" autoUpdateAnimBg="0"/>
      <p:bldP spid="43024" grpId="0" bldLvl="0" autoUpdateAnimBg="0"/>
      <p:bldP spid="43025" grpId="0" bldLvl="0" animBg="1" autoUpdateAnimBg="0"/>
      <p:bldP spid="43026" grpId="0" bldLvl="0" autoUpdateAnimBg="0"/>
      <p:bldP spid="43027" grpId="0" bldLvl="0" autoUpdateAnimBg="0"/>
      <p:bldP spid="43028" grpId="0" bldLvl="0" autoUpdateAnimBg="0"/>
      <p:bldP spid="43029" grpId="0" bldLvl="0" autoUpdateAnimBg="0"/>
      <p:bldP spid="43030" grpId="0" bldLvl="0" autoUpdateAnimBg="0"/>
      <p:bldP spid="43031" grpId="0" bldLvl="0" autoUpdateAnimBg="0"/>
      <p:bldP spid="43032" grpId="0" bldLvl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FE8BD6-FB8F-4A2F-A2A4-F444769CDBF5}" type="slidenum">
              <a:rPr lang="zh-CN" altLang="en-US"/>
              <a:pPr>
                <a:defRPr/>
              </a:pPr>
              <a:t>41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3011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3012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grpSp>
        <p:nvGrpSpPr>
          <p:cNvPr id="44036" name="组合 3"/>
          <p:cNvGrpSpPr>
            <a:grpSpLocks/>
          </p:cNvGrpSpPr>
          <p:nvPr/>
        </p:nvGrpSpPr>
        <p:grpSpPr bwMode="auto">
          <a:xfrm>
            <a:off x="3819028" y="1747838"/>
            <a:ext cx="2557130" cy="908050"/>
            <a:chOff x="0" y="0"/>
            <a:chExt cx="2636520" cy="1447800"/>
          </a:xfrm>
        </p:grpSpPr>
        <p:sp>
          <p:nvSpPr>
            <p:cNvPr id="43038" name="任意多边形 5"/>
            <p:cNvSpPr>
              <a:spLocks noChangeArrowheads="1"/>
            </p:cNvSpPr>
            <p:nvPr/>
          </p:nvSpPr>
          <p:spPr bwMode="auto">
            <a:xfrm>
              <a:off x="0" y="0"/>
              <a:ext cx="2636520" cy="144780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3039" name="文本框 24"/>
            <p:cNvSpPr>
              <a:spLocks noChangeArrowheads="1"/>
            </p:cNvSpPr>
            <p:nvPr/>
          </p:nvSpPr>
          <p:spPr bwMode="auto">
            <a:xfrm>
              <a:off x="304995" y="404827"/>
              <a:ext cx="2230360" cy="638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输入内容</a:t>
              </a:r>
              <a:endParaRPr lang="zh-CN" altLang="en-US" sz="20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</p:grpSp>
      <p:grpSp>
        <p:nvGrpSpPr>
          <p:cNvPr id="44039" name="组合 2"/>
          <p:cNvGrpSpPr>
            <a:grpSpLocks/>
          </p:cNvGrpSpPr>
          <p:nvPr/>
        </p:nvGrpSpPr>
        <p:grpSpPr bwMode="auto">
          <a:xfrm>
            <a:off x="1682532" y="1747838"/>
            <a:ext cx="2557130" cy="908050"/>
            <a:chOff x="0" y="0"/>
            <a:chExt cx="2636520" cy="1447800"/>
          </a:xfrm>
        </p:grpSpPr>
        <p:sp>
          <p:nvSpPr>
            <p:cNvPr id="43036" name="任意多边形 4"/>
            <p:cNvSpPr>
              <a:spLocks noChangeArrowheads="1"/>
            </p:cNvSpPr>
            <p:nvPr/>
          </p:nvSpPr>
          <p:spPr bwMode="auto">
            <a:xfrm>
              <a:off x="0" y="0"/>
              <a:ext cx="2636520" cy="144780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3037" name="文本框 25"/>
            <p:cNvSpPr>
              <a:spLocks noChangeArrowheads="1"/>
            </p:cNvSpPr>
            <p:nvPr/>
          </p:nvSpPr>
          <p:spPr bwMode="auto">
            <a:xfrm>
              <a:off x="272839" y="355860"/>
              <a:ext cx="2293960" cy="736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输入内容</a:t>
              </a:r>
              <a:endParaRPr lang="zh-CN" altLang="en-US" sz="20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</p:grpSp>
      <p:grpSp>
        <p:nvGrpSpPr>
          <p:cNvPr id="44042" name="组合 23"/>
          <p:cNvGrpSpPr>
            <a:grpSpLocks/>
          </p:cNvGrpSpPr>
          <p:nvPr/>
        </p:nvGrpSpPr>
        <p:grpSpPr bwMode="auto">
          <a:xfrm>
            <a:off x="8095197" y="1747838"/>
            <a:ext cx="2555542" cy="908050"/>
            <a:chOff x="0" y="0"/>
            <a:chExt cx="2636520" cy="1447800"/>
          </a:xfrm>
        </p:grpSpPr>
        <p:sp>
          <p:nvSpPr>
            <p:cNvPr id="43034" name="任意多边形 7"/>
            <p:cNvSpPr>
              <a:spLocks noChangeArrowheads="1"/>
            </p:cNvSpPr>
            <p:nvPr/>
          </p:nvSpPr>
          <p:spPr bwMode="auto">
            <a:xfrm>
              <a:off x="0" y="0"/>
              <a:ext cx="2636520" cy="144780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3035" name="文本框 26"/>
            <p:cNvSpPr>
              <a:spLocks noChangeArrowheads="1"/>
            </p:cNvSpPr>
            <p:nvPr/>
          </p:nvSpPr>
          <p:spPr bwMode="auto">
            <a:xfrm>
              <a:off x="311563" y="404827"/>
              <a:ext cx="2230360" cy="638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输入内容</a:t>
              </a:r>
              <a:endParaRPr lang="zh-CN" altLang="en-US" sz="20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</p:grpSp>
      <p:grpSp>
        <p:nvGrpSpPr>
          <p:cNvPr id="44045" name="组合 22"/>
          <p:cNvGrpSpPr>
            <a:grpSpLocks/>
          </p:cNvGrpSpPr>
          <p:nvPr/>
        </p:nvGrpSpPr>
        <p:grpSpPr bwMode="auto">
          <a:xfrm>
            <a:off x="5957113" y="1747838"/>
            <a:ext cx="2557129" cy="908050"/>
            <a:chOff x="0" y="0"/>
            <a:chExt cx="2636520" cy="1447800"/>
          </a:xfrm>
        </p:grpSpPr>
        <p:sp>
          <p:nvSpPr>
            <p:cNvPr id="43032" name="任意多边形 6"/>
            <p:cNvSpPr>
              <a:spLocks noChangeArrowheads="1"/>
            </p:cNvSpPr>
            <p:nvPr/>
          </p:nvSpPr>
          <p:spPr bwMode="auto">
            <a:xfrm>
              <a:off x="0" y="0"/>
              <a:ext cx="2636520" cy="144780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3033" name="文本框 27"/>
            <p:cNvSpPr>
              <a:spLocks noChangeArrowheads="1"/>
            </p:cNvSpPr>
            <p:nvPr/>
          </p:nvSpPr>
          <p:spPr bwMode="auto">
            <a:xfrm>
              <a:off x="330619" y="355863"/>
              <a:ext cx="2205655" cy="736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输入内容</a:t>
              </a:r>
              <a:endParaRPr lang="zh-CN" altLang="en-US" sz="20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</p:grpSp>
      <p:sp>
        <p:nvSpPr>
          <p:cNvPr id="44048" name="矩形 47"/>
          <p:cNvSpPr>
            <a:spLocks noChangeArrowheads="1"/>
          </p:cNvSpPr>
          <p:nvPr/>
        </p:nvSpPr>
        <p:spPr bwMode="auto">
          <a:xfrm>
            <a:off x="1266660" y="5060951"/>
            <a:ext cx="9625347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本图表的综合描述说明，在此录入本图表的综合描述说明，在此录入本图表的综合描述说明，在此录入本图表的综合描述说明。在此录入本图表的综合描述说明，在此录入本图表的综合描述说明，在此录入上述图表的综合描述说明，在此录入上述图表的综合描述说明，在此录入上述图表的综合描述说明。</a:t>
            </a:r>
            <a:endParaRPr lang="zh-CN" altLang="en-US"/>
          </a:p>
        </p:txBody>
      </p:sp>
      <p:sp>
        <p:nvSpPr>
          <p:cNvPr id="44049" name="矩形 32"/>
          <p:cNvSpPr>
            <a:spLocks noChangeArrowheads="1"/>
          </p:cNvSpPr>
          <p:nvPr/>
        </p:nvSpPr>
        <p:spPr bwMode="auto">
          <a:xfrm>
            <a:off x="2022212" y="2933700"/>
            <a:ext cx="131269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4050" name="矩形 47"/>
          <p:cNvSpPr>
            <a:spLocks noChangeArrowheads="1"/>
          </p:cNvSpPr>
          <p:nvPr/>
        </p:nvSpPr>
        <p:spPr bwMode="auto">
          <a:xfrm>
            <a:off x="1728563" y="3413125"/>
            <a:ext cx="190792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/>
          </a:p>
        </p:txBody>
      </p:sp>
      <p:sp>
        <p:nvSpPr>
          <p:cNvPr id="44051" name="矩形 34"/>
          <p:cNvSpPr>
            <a:spLocks noChangeArrowheads="1"/>
          </p:cNvSpPr>
          <p:nvPr/>
        </p:nvSpPr>
        <p:spPr bwMode="auto">
          <a:xfrm>
            <a:off x="4261883" y="2933700"/>
            <a:ext cx="1312691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4052" name="矩形 47"/>
          <p:cNvSpPr>
            <a:spLocks noChangeArrowheads="1"/>
          </p:cNvSpPr>
          <p:nvPr/>
        </p:nvSpPr>
        <p:spPr bwMode="auto">
          <a:xfrm>
            <a:off x="4009503" y="3413125"/>
            <a:ext cx="1874594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/>
          </a:p>
        </p:txBody>
      </p:sp>
      <p:sp>
        <p:nvSpPr>
          <p:cNvPr id="44053" name="矩形 36"/>
          <p:cNvSpPr>
            <a:spLocks noChangeArrowheads="1"/>
          </p:cNvSpPr>
          <p:nvPr/>
        </p:nvSpPr>
        <p:spPr bwMode="auto">
          <a:xfrm>
            <a:off x="6498380" y="2933700"/>
            <a:ext cx="131269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4054" name="矩形 47"/>
          <p:cNvSpPr>
            <a:spLocks noChangeArrowheads="1"/>
          </p:cNvSpPr>
          <p:nvPr/>
        </p:nvSpPr>
        <p:spPr bwMode="auto">
          <a:xfrm>
            <a:off x="6257110" y="3413125"/>
            <a:ext cx="1892054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/>
          </a:p>
        </p:txBody>
      </p:sp>
      <p:sp>
        <p:nvSpPr>
          <p:cNvPr id="44055" name="矩形 38"/>
          <p:cNvSpPr>
            <a:spLocks noChangeArrowheads="1"/>
          </p:cNvSpPr>
          <p:nvPr/>
        </p:nvSpPr>
        <p:spPr bwMode="auto">
          <a:xfrm>
            <a:off x="8736463" y="2933700"/>
            <a:ext cx="1314279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4056" name="矩形 47"/>
          <p:cNvSpPr>
            <a:spLocks noChangeArrowheads="1"/>
          </p:cNvSpPr>
          <p:nvPr/>
        </p:nvSpPr>
        <p:spPr bwMode="auto">
          <a:xfrm>
            <a:off x="8522179" y="3413125"/>
            <a:ext cx="1874593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/>
          </a:p>
        </p:txBody>
      </p:sp>
      <p:sp>
        <p:nvSpPr>
          <p:cNvPr id="44057" name="直接连接符 8"/>
          <p:cNvSpPr>
            <a:spLocks noChangeShapeType="1"/>
          </p:cNvSpPr>
          <p:nvPr/>
        </p:nvSpPr>
        <p:spPr bwMode="auto">
          <a:xfrm>
            <a:off x="1415866" y="4924425"/>
            <a:ext cx="9358682" cy="1588"/>
          </a:xfrm>
          <a:prstGeom prst="line">
            <a:avLst/>
          </a:prstGeom>
          <a:noFill/>
          <a:ln w="635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58" name="矩形 3"/>
          <p:cNvSpPr>
            <a:spLocks noChangeArrowheads="1"/>
          </p:cNvSpPr>
          <p:nvPr/>
        </p:nvSpPr>
        <p:spPr bwMode="auto">
          <a:xfrm>
            <a:off x="4390454" y="563563"/>
            <a:ext cx="264760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点击添加标题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44059" name="文本框 37"/>
          <p:cNvSpPr>
            <a:spLocks noChangeArrowheads="1"/>
          </p:cNvSpPr>
          <p:nvPr/>
        </p:nvSpPr>
        <p:spPr bwMode="auto">
          <a:xfrm>
            <a:off x="7080916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Add Your Title</a:t>
            </a:r>
            <a:endParaRPr lang="zh-CN" altLang="en-US" sz="1600" baseline="-30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44060" name="组合 45"/>
          <p:cNvGrpSpPr>
            <a:grpSpLocks/>
          </p:cNvGrpSpPr>
          <p:nvPr/>
        </p:nvGrpSpPr>
        <p:grpSpPr bwMode="auto">
          <a:xfrm>
            <a:off x="3846013" y="619125"/>
            <a:ext cx="263491" cy="393700"/>
            <a:chOff x="0" y="0"/>
            <a:chExt cx="213756" cy="427512"/>
          </a:xfrm>
        </p:grpSpPr>
        <p:sp>
          <p:nvSpPr>
            <p:cNvPr id="43030" name="直接连接符 46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1" name="直接连接符 47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311516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4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44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44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/>
                                        <p:tgtEl>
                                          <p:spTgt spid="44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4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/>
                                        <p:tgtEl>
                                          <p:spTgt spid="4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4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00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4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/>
                                        <p:tgtEl>
                                          <p:spTgt spid="44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40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0"/>
                                        <p:tgtEl>
                                          <p:spTgt spid="44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400"/>
                                        <p:tgtEl>
                                          <p:spTgt spid="44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4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00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0" dur="400"/>
                                        <p:tgtEl>
                                          <p:spTgt spid="44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00"/>
                                        <p:tgtEl>
                                          <p:spTgt spid="44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4" dur="400"/>
                                        <p:tgtEl>
                                          <p:spTgt spid="44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5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00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4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0"/>
                                        <p:tgtEl>
                                          <p:spTgt spid="44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3" dur="400"/>
                                        <p:tgtEl>
                                          <p:spTgt spid="44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00"/>
                                        <p:tgtEl>
                                          <p:spTgt spid="44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7" dur="400"/>
                                        <p:tgtEl>
                                          <p:spTgt spid="44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6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1" dur="750"/>
                                        <p:tgtEl>
                                          <p:spTgt spid="44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6" dur="5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8" grpId="0" bldLvl="0" autoUpdateAnimBg="0"/>
      <p:bldP spid="44049" grpId="0" bldLvl="0" autoUpdateAnimBg="0"/>
      <p:bldP spid="44050" grpId="0" bldLvl="0" autoUpdateAnimBg="0"/>
      <p:bldP spid="44051" grpId="0" bldLvl="0" autoUpdateAnimBg="0"/>
      <p:bldP spid="44052" grpId="0" bldLvl="0" autoUpdateAnimBg="0"/>
      <p:bldP spid="44053" grpId="0" bldLvl="0" autoUpdateAnimBg="0"/>
      <p:bldP spid="44054" grpId="0" bldLvl="0" autoUpdateAnimBg="0"/>
      <p:bldP spid="44055" grpId="0" bldLvl="0" autoUpdateAnimBg="0"/>
      <p:bldP spid="44056" grpId="0" bldLvl="0" autoUpdateAnimBg="0"/>
      <p:bldP spid="44057" grpId="0" animBg="1"/>
      <p:bldP spid="44058" grpId="0" bldLvl="0" autoUpdateAnimBg="0"/>
      <p:bldP spid="44059" grpId="0" bldLvl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C14A7-5921-4566-B4C8-D469DA57492B}" type="slidenum">
              <a:rPr lang="zh-CN" altLang="en-US"/>
              <a:pPr>
                <a:defRPr/>
              </a:pPr>
              <a:t>42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4035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4036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grpSp>
        <p:nvGrpSpPr>
          <p:cNvPr id="45060" name="组合 31"/>
          <p:cNvGrpSpPr>
            <a:grpSpLocks/>
          </p:cNvGrpSpPr>
          <p:nvPr/>
        </p:nvGrpSpPr>
        <p:grpSpPr bwMode="auto">
          <a:xfrm>
            <a:off x="2501575" y="2387601"/>
            <a:ext cx="1966657" cy="1966913"/>
            <a:chOff x="0" y="0"/>
            <a:chExt cx="2052000" cy="2052000"/>
          </a:xfrm>
        </p:grpSpPr>
        <p:grpSp>
          <p:nvGrpSpPr>
            <p:cNvPr id="44064" name="组合 13"/>
            <p:cNvGrpSpPr>
              <a:grpSpLocks/>
            </p:cNvGrpSpPr>
            <p:nvPr/>
          </p:nvGrpSpPr>
          <p:grpSpPr bwMode="auto">
            <a:xfrm>
              <a:off x="660270" y="774000"/>
              <a:ext cx="605333" cy="504000"/>
              <a:chOff x="0" y="0"/>
              <a:chExt cx="360363" cy="300038"/>
            </a:xfrm>
          </p:grpSpPr>
          <p:sp>
            <p:nvSpPr>
              <p:cNvPr id="44065" name="Freeform 342"/>
              <p:cNvSpPr>
                <a:spLocks noChangeArrowheads="1"/>
              </p:cNvSpPr>
              <p:nvPr/>
            </p:nvSpPr>
            <p:spPr bwMode="auto">
              <a:xfrm>
                <a:off x="53975" y="52388"/>
                <a:ext cx="252413" cy="195263"/>
              </a:xfrm>
              <a:custGeom>
                <a:avLst/>
                <a:gdLst>
                  <a:gd name="T0" fmla="*/ 30241935 w 159"/>
                  <a:gd name="T1" fmla="*/ 189012996 h 123"/>
                  <a:gd name="T2" fmla="*/ 70564515 w 159"/>
                  <a:gd name="T3" fmla="*/ 161290413 h 123"/>
                  <a:gd name="T4" fmla="*/ 131048385 w 159"/>
                  <a:gd name="T5" fmla="*/ 231854969 h 123"/>
                  <a:gd name="T6" fmla="*/ 201612899 w 159"/>
                  <a:gd name="T7" fmla="*/ 80645207 h 123"/>
                  <a:gd name="T8" fmla="*/ 277217737 w 159"/>
                  <a:gd name="T9" fmla="*/ 309980806 h 123"/>
                  <a:gd name="T10" fmla="*/ 342741929 w 159"/>
                  <a:gd name="T11" fmla="*/ 148690393 h 123"/>
                  <a:gd name="T12" fmla="*/ 370464496 w 159"/>
                  <a:gd name="T13" fmla="*/ 214214624 h 123"/>
                  <a:gd name="T14" fmla="*/ 400706431 w 159"/>
                  <a:gd name="T15" fmla="*/ 209174298 h 123"/>
                  <a:gd name="T16" fmla="*/ 342741929 w 159"/>
                  <a:gd name="T17" fmla="*/ 73085512 h 123"/>
                  <a:gd name="T18" fmla="*/ 279738692 w 159"/>
                  <a:gd name="T19" fmla="*/ 224295274 h 123"/>
                  <a:gd name="T20" fmla="*/ 204133854 w 159"/>
                  <a:gd name="T21" fmla="*/ 0 h 123"/>
                  <a:gd name="T22" fmla="*/ 123488695 w 159"/>
                  <a:gd name="T23" fmla="*/ 181451715 h 123"/>
                  <a:gd name="T24" fmla="*/ 78125792 w 159"/>
                  <a:gd name="T25" fmla="*/ 126008135 h 123"/>
                  <a:gd name="T26" fmla="*/ 0 w 159"/>
                  <a:gd name="T27" fmla="*/ 181451715 h 123"/>
                  <a:gd name="T28" fmla="*/ 20161290 w 159"/>
                  <a:gd name="T29" fmla="*/ 196572691 h 123"/>
                  <a:gd name="T30" fmla="*/ 30241935 w 159"/>
                  <a:gd name="T31" fmla="*/ 189012996 h 12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9"/>
                  <a:gd name="T49" fmla="*/ 0 h 123"/>
                  <a:gd name="T50" fmla="*/ 159 w 159"/>
                  <a:gd name="T51" fmla="*/ 123 h 12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4066" name="Freeform 343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476311119 h 189"/>
                  <a:gd name="T4" fmla="*/ 572077056 w 227"/>
                  <a:gd name="T5" fmla="*/ 476311119 h 189"/>
                  <a:gd name="T6" fmla="*/ 572077056 w 227"/>
                  <a:gd name="T7" fmla="*/ 0 h 189"/>
                  <a:gd name="T8" fmla="*/ 0 w 227"/>
                  <a:gd name="T9" fmla="*/ 0 h 189"/>
                  <a:gd name="T10" fmla="*/ 516633542 w 227"/>
                  <a:gd name="T11" fmla="*/ 420867589 h 189"/>
                  <a:gd name="T12" fmla="*/ 55443514 w 227"/>
                  <a:gd name="T13" fmla="*/ 420867589 h 189"/>
                  <a:gd name="T14" fmla="*/ 55443514 w 227"/>
                  <a:gd name="T15" fmla="*/ 55443530 h 189"/>
                  <a:gd name="T16" fmla="*/ 516633542 w 227"/>
                  <a:gd name="T17" fmla="*/ 55443530 h 189"/>
                  <a:gd name="T18" fmla="*/ 516633542 w 227"/>
                  <a:gd name="T19" fmla="*/ 420867589 h 1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7"/>
                  <a:gd name="T31" fmla="*/ 0 h 189"/>
                  <a:gd name="T32" fmla="*/ 227 w 227"/>
                  <a:gd name="T33" fmla="*/ 189 h 1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45065" name="组合 32"/>
          <p:cNvGrpSpPr>
            <a:grpSpLocks noChangeAspect="1"/>
          </p:cNvGrpSpPr>
          <p:nvPr/>
        </p:nvGrpSpPr>
        <p:grpSpPr bwMode="auto">
          <a:xfrm>
            <a:off x="4228550" y="2387601"/>
            <a:ext cx="1965069" cy="1966913"/>
            <a:chOff x="0" y="0"/>
            <a:chExt cx="2052000" cy="2052000"/>
          </a:xfrm>
        </p:grpSpPr>
        <p:sp>
          <p:nvSpPr>
            <p:cNvPr id="44063" name="Freeform 195"/>
            <p:cNvSpPr>
              <a:spLocks noChangeAspect="1" noEditPoints="1" noChangeArrowheads="1"/>
            </p:cNvSpPr>
            <p:nvPr/>
          </p:nvSpPr>
          <p:spPr bwMode="auto">
            <a:xfrm>
              <a:off x="660938" y="756000"/>
              <a:ext cx="667061" cy="540000"/>
            </a:xfrm>
            <a:custGeom>
              <a:avLst/>
              <a:gdLst>
                <a:gd name="T0" fmla="*/ 1408401360 w 252"/>
                <a:gd name="T1" fmla="*/ 364359706 h 204"/>
                <a:gd name="T2" fmla="*/ 1408401360 w 252"/>
                <a:gd name="T3" fmla="*/ 0 h 204"/>
                <a:gd name="T4" fmla="*/ 0 w 252"/>
                <a:gd name="T5" fmla="*/ 0 h 204"/>
                <a:gd name="T6" fmla="*/ 0 w 252"/>
                <a:gd name="T7" fmla="*/ 1065052059 h 204"/>
                <a:gd name="T8" fmla="*/ 357354107 w 252"/>
                <a:gd name="T9" fmla="*/ 1065052059 h 204"/>
                <a:gd name="T10" fmla="*/ 357354107 w 252"/>
                <a:gd name="T11" fmla="*/ 1429411765 h 204"/>
                <a:gd name="T12" fmla="*/ 1765755467 w 252"/>
                <a:gd name="T13" fmla="*/ 1429411765 h 204"/>
                <a:gd name="T14" fmla="*/ 1765755467 w 252"/>
                <a:gd name="T15" fmla="*/ 364359706 h 204"/>
                <a:gd name="T16" fmla="*/ 1408401360 w 252"/>
                <a:gd name="T17" fmla="*/ 364359706 h 204"/>
                <a:gd name="T18" fmla="*/ 175174983 w 252"/>
                <a:gd name="T19" fmla="*/ 889877647 h 204"/>
                <a:gd name="T20" fmla="*/ 175174983 w 252"/>
                <a:gd name="T21" fmla="*/ 175171765 h 204"/>
                <a:gd name="T22" fmla="*/ 1233226377 w 252"/>
                <a:gd name="T23" fmla="*/ 175171765 h 204"/>
                <a:gd name="T24" fmla="*/ 1233226377 w 252"/>
                <a:gd name="T25" fmla="*/ 364359706 h 204"/>
                <a:gd name="T26" fmla="*/ 357354107 w 252"/>
                <a:gd name="T27" fmla="*/ 364359706 h 204"/>
                <a:gd name="T28" fmla="*/ 357354107 w 252"/>
                <a:gd name="T29" fmla="*/ 889877647 h 204"/>
                <a:gd name="T30" fmla="*/ 175174983 w 252"/>
                <a:gd name="T31" fmla="*/ 889877647 h 204"/>
                <a:gd name="T32" fmla="*/ 532529090 w 252"/>
                <a:gd name="T33" fmla="*/ 539534118 h 204"/>
                <a:gd name="T34" fmla="*/ 1590580484 w 252"/>
                <a:gd name="T35" fmla="*/ 539534118 h 204"/>
                <a:gd name="T36" fmla="*/ 1590580484 w 252"/>
                <a:gd name="T37" fmla="*/ 1254240000 h 204"/>
                <a:gd name="T38" fmla="*/ 532529090 w 252"/>
                <a:gd name="T39" fmla="*/ 1254240000 h 204"/>
                <a:gd name="T40" fmla="*/ 532529090 w 252"/>
                <a:gd name="T41" fmla="*/ 539534118 h 2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52"/>
                <a:gd name="T64" fmla="*/ 0 h 204"/>
                <a:gd name="T65" fmla="*/ 252 w 252"/>
                <a:gd name="T66" fmla="*/ 204 h 2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45068" name="组合 33"/>
          <p:cNvGrpSpPr>
            <a:grpSpLocks/>
          </p:cNvGrpSpPr>
          <p:nvPr/>
        </p:nvGrpSpPr>
        <p:grpSpPr bwMode="auto">
          <a:xfrm>
            <a:off x="6026954" y="2387601"/>
            <a:ext cx="1965069" cy="1966913"/>
            <a:chOff x="0" y="0"/>
            <a:chExt cx="2052000" cy="2052000"/>
          </a:xfrm>
        </p:grpSpPr>
        <p:grpSp>
          <p:nvGrpSpPr>
            <p:cNvPr id="44056" name="组合 21"/>
            <p:cNvGrpSpPr>
              <a:grpSpLocks/>
            </p:cNvGrpSpPr>
            <p:nvPr/>
          </p:nvGrpSpPr>
          <p:grpSpPr bwMode="auto">
            <a:xfrm>
              <a:off x="690001" y="774000"/>
              <a:ext cx="671999" cy="504000"/>
              <a:chOff x="0" y="0"/>
              <a:chExt cx="400050" cy="300038"/>
            </a:xfrm>
          </p:grpSpPr>
          <p:sp>
            <p:nvSpPr>
              <p:cNvPr id="44057" name="Rectangle 426"/>
              <p:cNvSpPr>
                <a:spLocks noChangeArrowheads="1"/>
              </p:cNvSpPr>
              <p:nvPr/>
            </p:nvSpPr>
            <p:spPr bwMode="auto">
              <a:xfrm>
                <a:off x="71437" y="171450"/>
                <a:ext cx="31750" cy="698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rgbClr val="000000"/>
                  </a:solidFill>
                  <a:ea typeface="方正兰亭黑_GBK" pitchFamily="2" charset="-122"/>
                  <a:sym typeface="Arial" pitchFamily="34" charset="0"/>
                </a:endParaRPr>
              </a:p>
            </p:txBody>
          </p:sp>
          <p:sp>
            <p:nvSpPr>
              <p:cNvPr id="44058" name="Rectangle 427"/>
              <p:cNvSpPr>
                <a:spLocks noChangeArrowheads="1"/>
              </p:cNvSpPr>
              <p:nvPr/>
            </p:nvSpPr>
            <p:spPr bwMode="auto">
              <a:xfrm>
                <a:off x="127000" y="92075"/>
                <a:ext cx="33338" cy="1492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rgbClr val="000000"/>
                  </a:solidFill>
                  <a:ea typeface="方正兰亭黑_GBK" pitchFamily="2" charset="-122"/>
                  <a:sym typeface="Arial" pitchFamily="34" charset="0"/>
                </a:endParaRPr>
              </a:p>
            </p:txBody>
          </p:sp>
          <p:sp>
            <p:nvSpPr>
              <p:cNvPr id="44059" name="Rectangle 428"/>
              <p:cNvSpPr>
                <a:spLocks noChangeArrowheads="1"/>
              </p:cNvSpPr>
              <p:nvPr/>
            </p:nvSpPr>
            <p:spPr bwMode="auto">
              <a:xfrm>
                <a:off x="182562" y="127000"/>
                <a:ext cx="33338" cy="1143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rgbClr val="000000"/>
                  </a:solidFill>
                  <a:ea typeface="方正兰亭黑_GBK" pitchFamily="2" charset="-122"/>
                  <a:sym typeface="Arial" pitchFamily="34" charset="0"/>
                </a:endParaRPr>
              </a:p>
            </p:txBody>
          </p:sp>
          <p:sp>
            <p:nvSpPr>
              <p:cNvPr id="44060" name="Rectangle 429"/>
              <p:cNvSpPr>
                <a:spLocks noChangeArrowheads="1"/>
              </p:cNvSpPr>
              <p:nvPr/>
            </p:nvSpPr>
            <p:spPr bwMode="auto">
              <a:xfrm>
                <a:off x="239712" y="204788"/>
                <a:ext cx="31750" cy="365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rgbClr val="000000"/>
                  </a:solidFill>
                  <a:ea typeface="方正兰亭黑_GBK" pitchFamily="2" charset="-122"/>
                  <a:sym typeface="Arial" pitchFamily="34" charset="0"/>
                </a:endParaRPr>
              </a:p>
            </p:txBody>
          </p:sp>
          <p:sp>
            <p:nvSpPr>
              <p:cNvPr id="44061" name="Rectangle 430"/>
              <p:cNvSpPr>
                <a:spLocks noChangeArrowheads="1"/>
              </p:cNvSpPr>
              <p:nvPr/>
            </p:nvSpPr>
            <p:spPr bwMode="auto">
              <a:xfrm>
                <a:off x="295275" y="63500"/>
                <a:ext cx="33338" cy="177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rgbClr val="000000"/>
                  </a:solidFill>
                  <a:ea typeface="方正兰亭黑_GBK" pitchFamily="2" charset="-122"/>
                  <a:sym typeface="Arial" pitchFamily="34" charset="0"/>
                </a:endParaRPr>
              </a:p>
            </p:txBody>
          </p:sp>
          <p:sp>
            <p:nvSpPr>
              <p:cNvPr id="44062" name="Freeform 431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476311119 h 189"/>
                  <a:gd name="T4" fmla="*/ 635079375 w 252"/>
                  <a:gd name="T5" fmla="*/ 476311119 h 189"/>
                  <a:gd name="T6" fmla="*/ 635079375 w 252"/>
                  <a:gd name="T7" fmla="*/ 0 h 189"/>
                  <a:gd name="T8" fmla="*/ 0 w 252"/>
                  <a:gd name="T9" fmla="*/ 0 h 189"/>
                  <a:gd name="T10" fmla="*/ 582156888 w 252"/>
                  <a:gd name="T11" fmla="*/ 423386956 h 189"/>
                  <a:gd name="T12" fmla="*/ 52924075 w 252"/>
                  <a:gd name="T13" fmla="*/ 423386956 h 189"/>
                  <a:gd name="T14" fmla="*/ 52924075 w 252"/>
                  <a:gd name="T15" fmla="*/ 52924163 h 189"/>
                  <a:gd name="T16" fmla="*/ 582156888 w 252"/>
                  <a:gd name="T17" fmla="*/ 52924163 h 189"/>
                  <a:gd name="T18" fmla="*/ 582156888 w 252"/>
                  <a:gd name="T19" fmla="*/ 423386956 h 1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52"/>
                  <a:gd name="T31" fmla="*/ 0 h 189"/>
                  <a:gd name="T32" fmla="*/ 252 w 252"/>
                  <a:gd name="T33" fmla="*/ 189 h 1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45077" name="组合 34"/>
          <p:cNvGrpSpPr>
            <a:grpSpLocks/>
          </p:cNvGrpSpPr>
          <p:nvPr/>
        </p:nvGrpSpPr>
        <p:grpSpPr bwMode="auto">
          <a:xfrm>
            <a:off x="7780913" y="2387601"/>
            <a:ext cx="1966657" cy="1966913"/>
            <a:chOff x="0" y="0"/>
            <a:chExt cx="2052000" cy="2052000"/>
          </a:xfrm>
        </p:grpSpPr>
        <p:grpSp>
          <p:nvGrpSpPr>
            <p:cNvPr id="44049" name="组合 28"/>
            <p:cNvGrpSpPr>
              <a:grpSpLocks/>
            </p:cNvGrpSpPr>
            <p:nvPr/>
          </p:nvGrpSpPr>
          <p:grpSpPr bwMode="auto">
            <a:xfrm>
              <a:off x="714705" y="774000"/>
              <a:ext cx="622590" cy="504000"/>
              <a:chOff x="0" y="0"/>
              <a:chExt cx="400050" cy="323850"/>
            </a:xfrm>
          </p:grpSpPr>
          <p:sp>
            <p:nvSpPr>
              <p:cNvPr id="44050" name="Freeform 36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514111875 h 204"/>
                  <a:gd name="T4" fmla="*/ 635079375 w 252"/>
                  <a:gd name="T5" fmla="*/ 514111875 h 204"/>
                  <a:gd name="T6" fmla="*/ 635079375 w 252"/>
                  <a:gd name="T7" fmla="*/ 0 h 204"/>
                  <a:gd name="T8" fmla="*/ 0 w 252"/>
                  <a:gd name="T9" fmla="*/ 0 h 204"/>
                  <a:gd name="T10" fmla="*/ 582156888 w 252"/>
                  <a:gd name="T11" fmla="*/ 461189388 h 204"/>
                  <a:gd name="T12" fmla="*/ 52924075 w 252"/>
                  <a:gd name="T13" fmla="*/ 461189388 h 204"/>
                  <a:gd name="T14" fmla="*/ 52924075 w 252"/>
                  <a:gd name="T15" fmla="*/ 52924075 h 204"/>
                  <a:gd name="T16" fmla="*/ 582156888 w 252"/>
                  <a:gd name="T17" fmla="*/ 52924075 h 204"/>
                  <a:gd name="T18" fmla="*/ 582156888 w 252"/>
                  <a:gd name="T19" fmla="*/ 461189388 h 2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52"/>
                  <a:gd name="T31" fmla="*/ 0 h 204"/>
                  <a:gd name="T32" fmla="*/ 252 w 252"/>
                  <a:gd name="T33" fmla="*/ 204 h 20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4051" name="Oval 368"/>
              <p:cNvSpPr>
                <a:spLocks noChangeArrowheads="1"/>
              </p:cNvSpPr>
              <p:nvPr/>
            </p:nvSpPr>
            <p:spPr bwMode="auto">
              <a:xfrm>
                <a:off x="57150" y="53975"/>
                <a:ext cx="42863" cy="4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rgbClr val="000000"/>
                  </a:solidFill>
                  <a:ea typeface="方正兰亭黑_GBK" pitchFamily="2" charset="-122"/>
                  <a:sym typeface="Arial" pitchFamily="34" charset="0"/>
                </a:endParaRPr>
              </a:p>
            </p:txBody>
          </p:sp>
          <p:sp>
            <p:nvSpPr>
              <p:cNvPr id="44052" name="Oval 369"/>
              <p:cNvSpPr>
                <a:spLocks noChangeArrowheads="1"/>
              </p:cNvSpPr>
              <p:nvPr/>
            </p:nvSpPr>
            <p:spPr bwMode="auto">
              <a:xfrm>
                <a:off x="301625" y="53975"/>
                <a:ext cx="39688" cy="4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rgbClr val="000000"/>
                  </a:solidFill>
                  <a:ea typeface="方正兰亭黑_GBK" pitchFamily="2" charset="-122"/>
                  <a:sym typeface="Arial" pitchFamily="34" charset="0"/>
                </a:endParaRPr>
              </a:p>
            </p:txBody>
          </p:sp>
          <p:sp>
            <p:nvSpPr>
              <p:cNvPr id="44053" name="Oval 370"/>
              <p:cNvSpPr>
                <a:spLocks noChangeArrowheads="1"/>
              </p:cNvSpPr>
              <p:nvPr/>
            </p:nvSpPr>
            <p:spPr bwMode="auto">
              <a:xfrm>
                <a:off x="57150" y="227012"/>
                <a:ext cx="42863" cy="412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rgbClr val="000000"/>
                  </a:solidFill>
                  <a:ea typeface="方正兰亭黑_GBK" pitchFamily="2" charset="-122"/>
                  <a:sym typeface="Arial" pitchFamily="34" charset="0"/>
                </a:endParaRPr>
              </a:p>
            </p:txBody>
          </p:sp>
          <p:sp>
            <p:nvSpPr>
              <p:cNvPr id="44054" name="Oval 371"/>
              <p:cNvSpPr>
                <a:spLocks noChangeArrowheads="1"/>
              </p:cNvSpPr>
              <p:nvPr/>
            </p:nvSpPr>
            <p:spPr bwMode="auto">
              <a:xfrm>
                <a:off x="301625" y="227012"/>
                <a:ext cx="39688" cy="412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2400">
                  <a:solidFill>
                    <a:srgbClr val="000000"/>
                  </a:solidFill>
                  <a:ea typeface="方正兰亭黑_GBK" pitchFamily="2" charset="-122"/>
                  <a:sym typeface="Arial" pitchFamily="34" charset="0"/>
                </a:endParaRPr>
              </a:p>
            </p:txBody>
          </p:sp>
          <p:sp>
            <p:nvSpPr>
              <p:cNvPr id="44055" name="Freeform 372"/>
              <p:cNvSpPr>
                <a:spLocks noEditPoints="1" noChangeArrowheads="1"/>
              </p:cNvSpPr>
              <p:nvPr/>
            </p:nvSpPr>
            <p:spPr bwMode="auto">
              <a:xfrm>
                <a:off x="146050" y="84137"/>
                <a:ext cx="109538" cy="155575"/>
              </a:xfrm>
              <a:custGeom>
                <a:avLst/>
                <a:gdLst>
                  <a:gd name="T0" fmla="*/ 173892369 w 69"/>
                  <a:gd name="T1" fmla="*/ 0 h 98"/>
                  <a:gd name="T2" fmla="*/ 0 w 69"/>
                  <a:gd name="T3" fmla="*/ 0 h 98"/>
                  <a:gd name="T4" fmla="*/ 0 w 69"/>
                  <a:gd name="T5" fmla="*/ 246975313 h 98"/>
                  <a:gd name="T6" fmla="*/ 173892369 w 69"/>
                  <a:gd name="T7" fmla="*/ 246975313 h 98"/>
                  <a:gd name="T8" fmla="*/ 173892369 w 69"/>
                  <a:gd name="T9" fmla="*/ 0 h 98"/>
                  <a:gd name="T10" fmla="*/ 126008388 w 69"/>
                  <a:gd name="T11" fmla="*/ 209173763 h 98"/>
                  <a:gd name="T12" fmla="*/ 45363020 w 69"/>
                  <a:gd name="T13" fmla="*/ 209173763 h 98"/>
                  <a:gd name="T14" fmla="*/ 45363020 w 69"/>
                  <a:gd name="T15" fmla="*/ 120967500 h 98"/>
                  <a:gd name="T16" fmla="*/ 126008388 w 69"/>
                  <a:gd name="T17" fmla="*/ 120967500 h 98"/>
                  <a:gd name="T18" fmla="*/ 126008388 w 69"/>
                  <a:gd name="T19" fmla="*/ 209173763 h 9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9"/>
                  <a:gd name="T31" fmla="*/ 0 h 98"/>
                  <a:gd name="T32" fmla="*/ 69 w 69"/>
                  <a:gd name="T33" fmla="*/ 98 h 9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sp>
        <p:nvSpPr>
          <p:cNvPr id="45086" name="矩形 39"/>
          <p:cNvSpPr>
            <a:spLocks noChangeArrowheads="1"/>
          </p:cNvSpPr>
          <p:nvPr/>
        </p:nvSpPr>
        <p:spPr bwMode="auto">
          <a:xfrm>
            <a:off x="4874579" y="4579938"/>
            <a:ext cx="2441257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点击添加主要观点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5087" name="矩形 3"/>
          <p:cNvSpPr>
            <a:spLocks noChangeArrowheads="1"/>
          </p:cNvSpPr>
          <p:nvPr/>
        </p:nvSpPr>
        <p:spPr bwMode="auto">
          <a:xfrm>
            <a:off x="4390454" y="563563"/>
            <a:ext cx="264760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点击添加标题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45088" name="文本框 37"/>
          <p:cNvSpPr>
            <a:spLocks noChangeArrowheads="1"/>
          </p:cNvSpPr>
          <p:nvPr/>
        </p:nvSpPr>
        <p:spPr bwMode="auto">
          <a:xfrm>
            <a:off x="7080916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Add Your Title</a:t>
            </a:r>
            <a:endParaRPr lang="zh-CN" altLang="en-US" sz="1600" baseline="-30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45089" name="组合 44"/>
          <p:cNvGrpSpPr>
            <a:grpSpLocks/>
          </p:cNvGrpSpPr>
          <p:nvPr/>
        </p:nvGrpSpPr>
        <p:grpSpPr bwMode="auto">
          <a:xfrm>
            <a:off x="3846013" y="619125"/>
            <a:ext cx="263491" cy="393700"/>
            <a:chOff x="0" y="0"/>
            <a:chExt cx="213756" cy="427512"/>
          </a:xfrm>
        </p:grpSpPr>
        <p:sp>
          <p:nvSpPr>
            <p:cNvPr id="44047" name="直接连接符 45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8" name="直接连接符 46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5092" name="矩形 47"/>
          <p:cNvSpPr>
            <a:spLocks noChangeArrowheads="1"/>
          </p:cNvSpPr>
          <p:nvPr/>
        </p:nvSpPr>
        <p:spPr bwMode="auto">
          <a:xfrm>
            <a:off x="1503168" y="1425576"/>
            <a:ext cx="9184079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在此录入上述图表的综合描述说明，在此录入上述图表的综合描述说明。在此录入上述图表的综合描述说明，在此录入上述图表的综合描述说明，在此录入上述图表的综合描述说明。</a:t>
            </a:r>
            <a:endParaRPr lang="zh-CN" altLang="en-US"/>
          </a:p>
        </p:txBody>
      </p:sp>
      <p:sp>
        <p:nvSpPr>
          <p:cNvPr id="45093" name="矩形 47"/>
          <p:cNvSpPr>
            <a:spLocks noChangeArrowheads="1"/>
          </p:cNvSpPr>
          <p:nvPr/>
        </p:nvSpPr>
        <p:spPr bwMode="auto">
          <a:xfrm>
            <a:off x="1503168" y="5099050"/>
            <a:ext cx="9184079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3179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5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45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45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45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45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45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45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45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45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86" grpId="0" bldLvl="0" autoUpdateAnimBg="0"/>
      <p:bldP spid="45087" grpId="0" bldLvl="0" autoUpdateAnimBg="0"/>
      <p:bldP spid="45088" grpId="0" bldLvl="0" autoUpdateAnimBg="0"/>
      <p:bldP spid="45092" grpId="0" bldLvl="0" autoUpdateAnimBg="0"/>
      <p:bldP spid="45093" grpId="0" bldLvl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9278E5-9FB2-4372-9C03-5C6EE8589CDC}" type="slidenum">
              <a:rPr lang="zh-CN" altLang="en-US"/>
              <a:pPr>
                <a:defRPr/>
              </a:pPr>
              <a:t>43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5059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5060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46084" name="矩形 1"/>
          <p:cNvSpPr>
            <a:spLocks noChangeArrowheads="1"/>
          </p:cNvSpPr>
          <p:nvPr/>
        </p:nvSpPr>
        <p:spPr bwMode="auto">
          <a:xfrm>
            <a:off x="0" y="3375025"/>
            <a:ext cx="6738061" cy="368300"/>
          </a:xfrm>
          <a:prstGeom prst="rect">
            <a:avLst/>
          </a:prstGeom>
          <a:solidFill>
            <a:srgbClr val="BFBFB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6085" name="文本框 3"/>
          <p:cNvSpPr>
            <a:spLocks noChangeArrowheads="1"/>
          </p:cNvSpPr>
          <p:nvPr/>
        </p:nvSpPr>
        <p:spPr bwMode="auto">
          <a:xfrm>
            <a:off x="6249151" y="1997075"/>
            <a:ext cx="1107977" cy="1421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>
                <a:solidFill>
                  <a:srgbClr val="BFBFB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01</a:t>
            </a:r>
            <a:endParaRPr lang="zh-CN" altLang="en-US" sz="6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grpSp>
        <p:nvGrpSpPr>
          <p:cNvPr id="46086" name="组合 3"/>
          <p:cNvGrpSpPr>
            <a:grpSpLocks/>
          </p:cNvGrpSpPr>
          <p:nvPr/>
        </p:nvGrpSpPr>
        <p:grpSpPr bwMode="auto">
          <a:xfrm>
            <a:off x="5619018" y="1428751"/>
            <a:ext cx="2312687" cy="2314575"/>
            <a:chOff x="0" y="0"/>
            <a:chExt cx="1970470" cy="1970470"/>
          </a:xfrm>
        </p:grpSpPr>
        <p:sp>
          <p:nvSpPr>
            <p:cNvPr id="45085" name="任意多边形 4"/>
            <p:cNvSpPr>
              <a:spLocks noChangeArrowheads="1"/>
            </p:cNvSpPr>
            <p:nvPr/>
          </p:nvSpPr>
          <p:spPr bwMode="auto">
            <a:xfrm>
              <a:off x="0" y="0"/>
              <a:ext cx="1970470" cy="1523844"/>
            </a:xfrm>
            <a:custGeom>
              <a:avLst/>
              <a:gdLst>
                <a:gd name="T0" fmla="*/ 985235 w 1970470"/>
                <a:gd name="T1" fmla="*/ 0 h 1523844"/>
                <a:gd name="T2" fmla="*/ 1970470 w 1970470"/>
                <a:gd name="T3" fmla="*/ 985235 h 1523844"/>
                <a:gd name="T4" fmla="*/ 1851557 w 1970470"/>
                <a:gd name="T5" fmla="*/ 1454856 h 1523844"/>
                <a:gd name="T6" fmla="*/ 1809646 w 1970470"/>
                <a:gd name="T7" fmla="*/ 1523844 h 1523844"/>
                <a:gd name="T8" fmla="*/ 1380307 w 1970470"/>
                <a:gd name="T9" fmla="*/ 1523844 h 1523844"/>
                <a:gd name="T10" fmla="*/ 1458954 w 1970470"/>
                <a:gd name="T11" fmla="*/ 1458954 h 1523844"/>
                <a:gd name="T12" fmla="*/ 1655175 w 1970470"/>
                <a:gd name="T13" fmla="*/ 985235 h 1523844"/>
                <a:gd name="T14" fmla="*/ 985235 w 1970470"/>
                <a:gd name="T15" fmla="*/ 315295 h 1523844"/>
                <a:gd name="T16" fmla="*/ 315295 w 1970470"/>
                <a:gd name="T17" fmla="*/ 985235 h 1523844"/>
                <a:gd name="T18" fmla="*/ 511516 w 1970470"/>
                <a:gd name="T19" fmla="*/ 1458954 h 1523844"/>
                <a:gd name="T20" fmla="*/ 590163 w 1970470"/>
                <a:gd name="T21" fmla="*/ 1523844 h 1523844"/>
                <a:gd name="T22" fmla="*/ 160824 w 1970470"/>
                <a:gd name="T23" fmla="*/ 1523844 h 1523844"/>
                <a:gd name="T24" fmla="*/ 118913 w 1970470"/>
                <a:gd name="T25" fmla="*/ 1454856 h 1523844"/>
                <a:gd name="T26" fmla="*/ 0 w 1970470"/>
                <a:gd name="T27" fmla="*/ 985235 h 1523844"/>
                <a:gd name="T28" fmla="*/ 985235 w 1970470"/>
                <a:gd name="T29" fmla="*/ 0 h 15238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70470"/>
                <a:gd name="T46" fmla="*/ 0 h 1523844"/>
                <a:gd name="T47" fmla="*/ 1970470 w 1970470"/>
                <a:gd name="T48" fmla="*/ 1523844 h 15238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5086" name="任意多边形 5"/>
            <p:cNvSpPr>
              <a:spLocks noChangeArrowheads="1"/>
            </p:cNvSpPr>
            <p:nvPr/>
          </p:nvSpPr>
          <p:spPr bwMode="auto">
            <a:xfrm>
              <a:off x="160824" y="1523844"/>
              <a:ext cx="1648822" cy="446626"/>
            </a:xfrm>
            <a:custGeom>
              <a:avLst/>
              <a:gdLst>
                <a:gd name="T0" fmla="*/ 0 w 1648822"/>
                <a:gd name="T1" fmla="*/ 0 h 446626"/>
                <a:gd name="T2" fmla="*/ 429339 w 1648822"/>
                <a:gd name="T3" fmla="*/ 0 h 446626"/>
                <a:gd name="T4" fmla="*/ 449841 w 1648822"/>
                <a:gd name="T5" fmla="*/ 16916 h 446626"/>
                <a:gd name="T6" fmla="*/ 824411 w 1648822"/>
                <a:gd name="T7" fmla="*/ 131331 h 446626"/>
                <a:gd name="T8" fmla="*/ 1198981 w 1648822"/>
                <a:gd name="T9" fmla="*/ 16916 h 446626"/>
                <a:gd name="T10" fmla="*/ 1219483 w 1648822"/>
                <a:gd name="T11" fmla="*/ 0 h 446626"/>
                <a:gd name="T12" fmla="*/ 1648822 w 1648822"/>
                <a:gd name="T13" fmla="*/ 0 h 446626"/>
                <a:gd name="T14" fmla="*/ 1641383 w 1648822"/>
                <a:gd name="T15" fmla="*/ 12245 h 446626"/>
                <a:gd name="T16" fmla="*/ 824411 w 1648822"/>
                <a:gd name="T17" fmla="*/ 446626 h 446626"/>
                <a:gd name="T18" fmla="*/ 7439 w 1648822"/>
                <a:gd name="T19" fmla="*/ 12245 h 446626"/>
                <a:gd name="T20" fmla="*/ 0 w 1648822"/>
                <a:gd name="T21" fmla="*/ 0 h 4466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48822"/>
                <a:gd name="T34" fmla="*/ 0 h 446626"/>
                <a:gd name="T35" fmla="*/ 1648822 w 1648822"/>
                <a:gd name="T36" fmla="*/ 446626 h 4466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6089" name="矩形 6"/>
          <p:cNvSpPr>
            <a:spLocks noChangeArrowheads="1"/>
          </p:cNvSpPr>
          <p:nvPr/>
        </p:nvSpPr>
        <p:spPr bwMode="auto">
          <a:xfrm flipV="1">
            <a:off x="0" y="4078289"/>
            <a:ext cx="4595215" cy="369887"/>
          </a:xfrm>
          <a:prstGeom prst="rect">
            <a:avLst/>
          </a:prstGeom>
          <a:solidFill>
            <a:srgbClr val="BFBFB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6090" name="文本框 16"/>
          <p:cNvSpPr>
            <a:spLocks noChangeArrowheads="1"/>
          </p:cNvSpPr>
          <p:nvPr/>
        </p:nvSpPr>
        <p:spPr bwMode="auto">
          <a:xfrm>
            <a:off x="4052337" y="4629150"/>
            <a:ext cx="1107977" cy="1421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>
                <a:solidFill>
                  <a:srgbClr val="BFBFB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02</a:t>
            </a:r>
            <a:endParaRPr lang="zh-CN" altLang="en-US" sz="6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grpSp>
        <p:nvGrpSpPr>
          <p:cNvPr id="46091" name="组合 8"/>
          <p:cNvGrpSpPr>
            <a:grpSpLocks/>
          </p:cNvGrpSpPr>
          <p:nvPr/>
        </p:nvGrpSpPr>
        <p:grpSpPr bwMode="auto">
          <a:xfrm flipV="1">
            <a:off x="3453951" y="4078289"/>
            <a:ext cx="2314274" cy="2312987"/>
            <a:chOff x="0" y="0"/>
            <a:chExt cx="1970470" cy="1970470"/>
          </a:xfrm>
        </p:grpSpPr>
        <p:sp>
          <p:nvSpPr>
            <p:cNvPr id="45083" name="任意多边形 9"/>
            <p:cNvSpPr>
              <a:spLocks noChangeArrowheads="1"/>
            </p:cNvSpPr>
            <p:nvPr/>
          </p:nvSpPr>
          <p:spPr bwMode="auto">
            <a:xfrm>
              <a:off x="0" y="0"/>
              <a:ext cx="1970470" cy="1523844"/>
            </a:xfrm>
            <a:custGeom>
              <a:avLst/>
              <a:gdLst>
                <a:gd name="T0" fmla="*/ 985235 w 1970470"/>
                <a:gd name="T1" fmla="*/ 0 h 1523844"/>
                <a:gd name="T2" fmla="*/ 1970470 w 1970470"/>
                <a:gd name="T3" fmla="*/ 985235 h 1523844"/>
                <a:gd name="T4" fmla="*/ 1851557 w 1970470"/>
                <a:gd name="T5" fmla="*/ 1454856 h 1523844"/>
                <a:gd name="T6" fmla="*/ 1809646 w 1970470"/>
                <a:gd name="T7" fmla="*/ 1523844 h 1523844"/>
                <a:gd name="T8" fmla="*/ 1380307 w 1970470"/>
                <a:gd name="T9" fmla="*/ 1523844 h 1523844"/>
                <a:gd name="T10" fmla="*/ 1458954 w 1970470"/>
                <a:gd name="T11" fmla="*/ 1458954 h 1523844"/>
                <a:gd name="T12" fmla="*/ 1655175 w 1970470"/>
                <a:gd name="T13" fmla="*/ 985235 h 1523844"/>
                <a:gd name="T14" fmla="*/ 985235 w 1970470"/>
                <a:gd name="T15" fmla="*/ 315295 h 1523844"/>
                <a:gd name="T16" fmla="*/ 315295 w 1970470"/>
                <a:gd name="T17" fmla="*/ 985235 h 1523844"/>
                <a:gd name="T18" fmla="*/ 511516 w 1970470"/>
                <a:gd name="T19" fmla="*/ 1458954 h 1523844"/>
                <a:gd name="T20" fmla="*/ 590163 w 1970470"/>
                <a:gd name="T21" fmla="*/ 1523844 h 1523844"/>
                <a:gd name="T22" fmla="*/ 160824 w 1970470"/>
                <a:gd name="T23" fmla="*/ 1523844 h 1523844"/>
                <a:gd name="T24" fmla="*/ 118913 w 1970470"/>
                <a:gd name="T25" fmla="*/ 1454856 h 1523844"/>
                <a:gd name="T26" fmla="*/ 0 w 1970470"/>
                <a:gd name="T27" fmla="*/ 985235 h 1523844"/>
                <a:gd name="T28" fmla="*/ 985235 w 1970470"/>
                <a:gd name="T29" fmla="*/ 0 h 15238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70470"/>
                <a:gd name="T46" fmla="*/ 0 h 1523844"/>
                <a:gd name="T47" fmla="*/ 1970470 w 1970470"/>
                <a:gd name="T48" fmla="*/ 1523844 h 15238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5084" name="任意多边形 10"/>
            <p:cNvSpPr>
              <a:spLocks noChangeArrowheads="1"/>
            </p:cNvSpPr>
            <p:nvPr/>
          </p:nvSpPr>
          <p:spPr bwMode="auto">
            <a:xfrm>
              <a:off x="160824" y="1523844"/>
              <a:ext cx="1648822" cy="446626"/>
            </a:xfrm>
            <a:custGeom>
              <a:avLst/>
              <a:gdLst>
                <a:gd name="T0" fmla="*/ 0 w 1648822"/>
                <a:gd name="T1" fmla="*/ 0 h 446626"/>
                <a:gd name="T2" fmla="*/ 429339 w 1648822"/>
                <a:gd name="T3" fmla="*/ 0 h 446626"/>
                <a:gd name="T4" fmla="*/ 449841 w 1648822"/>
                <a:gd name="T5" fmla="*/ 16916 h 446626"/>
                <a:gd name="T6" fmla="*/ 824411 w 1648822"/>
                <a:gd name="T7" fmla="*/ 131331 h 446626"/>
                <a:gd name="T8" fmla="*/ 1198981 w 1648822"/>
                <a:gd name="T9" fmla="*/ 16916 h 446626"/>
                <a:gd name="T10" fmla="*/ 1219483 w 1648822"/>
                <a:gd name="T11" fmla="*/ 0 h 446626"/>
                <a:gd name="T12" fmla="*/ 1648822 w 1648822"/>
                <a:gd name="T13" fmla="*/ 0 h 446626"/>
                <a:gd name="T14" fmla="*/ 1641383 w 1648822"/>
                <a:gd name="T15" fmla="*/ 12245 h 446626"/>
                <a:gd name="T16" fmla="*/ 824411 w 1648822"/>
                <a:gd name="T17" fmla="*/ 446626 h 446626"/>
                <a:gd name="T18" fmla="*/ 7439 w 1648822"/>
                <a:gd name="T19" fmla="*/ 12245 h 446626"/>
                <a:gd name="T20" fmla="*/ 0 w 1648822"/>
                <a:gd name="T21" fmla="*/ 0 h 4466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48822"/>
                <a:gd name="T34" fmla="*/ 0 h 446626"/>
                <a:gd name="T35" fmla="*/ 1648822 w 1648822"/>
                <a:gd name="T36" fmla="*/ 446626 h 4466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6094" name="矩形 11"/>
          <p:cNvSpPr>
            <a:spLocks noChangeArrowheads="1"/>
          </p:cNvSpPr>
          <p:nvPr/>
        </p:nvSpPr>
        <p:spPr bwMode="auto">
          <a:xfrm flipV="1">
            <a:off x="6990440" y="4078289"/>
            <a:ext cx="5199973" cy="369887"/>
          </a:xfrm>
          <a:prstGeom prst="rect">
            <a:avLst/>
          </a:prstGeom>
          <a:solidFill>
            <a:srgbClr val="BFBFB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6095" name="文本框 24"/>
          <p:cNvSpPr>
            <a:spLocks noChangeArrowheads="1"/>
          </p:cNvSpPr>
          <p:nvPr/>
        </p:nvSpPr>
        <p:spPr bwMode="auto">
          <a:xfrm>
            <a:off x="6544387" y="4645025"/>
            <a:ext cx="1107977" cy="1421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>
                <a:solidFill>
                  <a:srgbClr val="BFBFB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03</a:t>
            </a:r>
            <a:endParaRPr lang="zh-CN" altLang="en-US" sz="6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grpSp>
        <p:nvGrpSpPr>
          <p:cNvPr id="46096" name="组合 13"/>
          <p:cNvGrpSpPr>
            <a:grpSpLocks/>
          </p:cNvGrpSpPr>
          <p:nvPr/>
        </p:nvGrpSpPr>
        <p:grpSpPr bwMode="auto">
          <a:xfrm flipV="1">
            <a:off x="5898382" y="4078289"/>
            <a:ext cx="2312687" cy="2312987"/>
            <a:chOff x="0" y="0"/>
            <a:chExt cx="1970470" cy="1970470"/>
          </a:xfrm>
        </p:grpSpPr>
        <p:sp>
          <p:nvSpPr>
            <p:cNvPr id="45081" name="任意多边形 14"/>
            <p:cNvSpPr>
              <a:spLocks noChangeArrowheads="1"/>
            </p:cNvSpPr>
            <p:nvPr/>
          </p:nvSpPr>
          <p:spPr bwMode="auto">
            <a:xfrm>
              <a:off x="0" y="0"/>
              <a:ext cx="1970470" cy="1523844"/>
            </a:xfrm>
            <a:custGeom>
              <a:avLst/>
              <a:gdLst>
                <a:gd name="T0" fmla="*/ 985235 w 1970470"/>
                <a:gd name="T1" fmla="*/ 0 h 1523844"/>
                <a:gd name="T2" fmla="*/ 1970470 w 1970470"/>
                <a:gd name="T3" fmla="*/ 985235 h 1523844"/>
                <a:gd name="T4" fmla="*/ 1851557 w 1970470"/>
                <a:gd name="T5" fmla="*/ 1454856 h 1523844"/>
                <a:gd name="T6" fmla="*/ 1809646 w 1970470"/>
                <a:gd name="T7" fmla="*/ 1523844 h 1523844"/>
                <a:gd name="T8" fmla="*/ 1380307 w 1970470"/>
                <a:gd name="T9" fmla="*/ 1523844 h 1523844"/>
                <a:gd name="T10" fmla="*/ 1458954 w 1970470"/>
                <a:gd name="T11" fmla="*/ 1458954 h 1523844"/>
                <a:gd name="T12" fmla="*/ 1655175 w 1970470"/>
                <a:gd name="T13" fmla="*/ 985235 h 1523844"/>
                <a:gd name="T14" fmla="*/ 985235 w 1970470"/>
                <a:gd name="T15" fmla="*/ 315295 h 1523844"/>
                <a:gd name="T16" fmla="*/ 315295 w 1970470"/>
                <a:gd name="T17" fmla="*/ 985235 h 1523844"/>
                <a:gd name="T18" fmla="*/ 511516 w 1970470"/>
                <a:gd name="T19" fmla="*/ 1458954 h 1523844"/>
                <a:gd name="T20" fmla="*/ 590163 w 1970470"/>
                <a:gd name="T21" fmla="*/ 1523844 h 1523844"/>
                <a:gd name="T22" fmla="*/ 160824 w 1970470"/>
                <a:gd name="T23" fmla="*/ 1523844 h 1523844"/>
                <a:gd name="T24" fmla="*/ 118913 w 1970470"/>
                <a:gd name="T25" fmla="*/ 1454856 h 1523844"/>
                <a:gd name="T26" fmla="*/ 0 w 1970470"/>
                <a:gd name="T27" fmla="*/ 985235 h 1523844"/>
                <a:gd name="T28" fmla="*/ 985235 w 1970470"/>
                <a:gd name="T29" fmla="*/ 0 h 15238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70470"/>
                <a:gd name="T46" fmla="*/ 0 h 1523844"/>
                <a:gd name="T47" fmla="*/ 1970470 w 1970470"/>
                <a:gd name="T48" fmla="*/ 1523844 h 15238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5082" name="任意多边形 15"/>
            <p:cNvSpPr>
              <a:spLocks noChangeArrowheads="1"/>
            </p:cNvSpPr>
            <p:nvPr/>
          </p:nvSpPr>
          <p:spPr bwMode="auto">
            <a:xfrm>
              <a:off x="160824" y="1523844"/>
              <a:ext cx="1648822" cy="446626"/>
            </a:xfrm>
            <a:custGeom>
              <a:avLst/>
              <a:gdLst>
                <a:gd name="T0" fmla="*/ 0 w 1648822"/>
                <a:gd name="T1" fmla="*/ 0 h 446626"/>
                <a:gd name="T2" fmla="*/ 429339 w 1648822"/>
                <a:gd name="T3" fmla="*/ 0 h 446626"/>
                <a:gd name="T4" fmla="*/ 449841 w 1648822"/>
                <a:gd name="T5" fmla="*/ 16916 h 446626"/>
                <a:gd name="T6" fmla="*/ 824411 w 1648822"/>
                <a:gd name="T7" fmla="*/ 131331 h 446626"/>
                <a:gd name="T8" fmla="*/ 1198981 w 1648822"/>
                <a:gd name="T9" fmla="*/ 16916 h 446626"/>
                <a:gd name="T10" fmla="*/ 1219483 w 1648822"/>
                <a:gd name="T11" fmla="*/ 0 h 446626"/>
                <a:gd name="T12" fmla="*/ 1648822 w 1648822"/>
                <a:gd name="T13" fmla="*/ 0 h 446626"/>
                <a:gd name="T14" fmla="*/ 1641383 w 1648822"/>
                <a:gd name="T15" fmla="*/ 12245 h 446626"/>
                <a:gd name="T16" fmla="*/ 824411 w 1648822"/>
                <a:gd name="T17" fmla="*/ 446626 h 446626"/>
                <a:gd name="T18" fmla="*/ 7439 w 1648822"/>
                <a:gd name="T19" fmla="*/ 12245 h 446626"/>
                <a:gd name="T20" fmla="*/ 0 w 1648822"/>
                <a:gd name="T21" fmla="*/ 0 h 4466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48822"/>
                <a:gd name="T34" fmla="*/ 0 h 446626"/>
                <a:gd name="T35" fmla="*/ 1648822 w 1648822"/>
                <a:gd name="T36" fmla="*/ 446626 h 4466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6099" name="TextBox 59"/>
          <p:cNvSpPr>
            <a:spLocks noChangeArrowheads="1"/>
          </p:cNvSpPr>
          <p:nvPr/>
        </p:nvSpPr>
        <p:spPr bwMode="auto">
          <a:xfrm flipH="1">
            <a:off x="2639669" y="1874838"/>
            <a:ext cx="2588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r" eaLnBrk="0" hangingPunct="0"/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点击此处输入内容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6100" name="矩形 17"/>
          <p:cNvSpPr>
            <a:spLocks noChangeArrowheads="1"/>
          </p:cNvSpPr>
          <p:nvPr/>
        </p:nvSpPr>
        <p:spPr bwMode="auto">
          <a:xfrm>
            <a:off x="1352374" y="2247901"/>
            <a:ext cx="3968233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6101" name="TextBox 59"/>
          <p:cNvSpPr>
            <a:spLocks noChangeArrowheads="1"/>
          </p:cNvSpPr>
          <p:nvPr/>
        </p:nvSpPr>
        <p:spPr bwMode="auto">
          <a:xfrm flipH="1">
            <a:off x="8238053" y="4602163"/>
            <a:ext cx="2587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 eaLnBrk="0" hangingPunct="0"/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点击此处输入内容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6102" name="矩形 17"/>
          <p:cNvSpPr>
            <a:spLocks noChangeArrowheads="1"/>
          </p:cNvSpPr>
          <p:nvPr/>
        </p:nvSpPr>
        <p:spPr bwMode="auto">
          <a:xfrm>
            <a:off x="8438052" y="4987925"/>
            <a:ext cx="2587288" cy="107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6103" name="TextBox 59"/>
          <p:cNvSpPr>
            <a:spLocks noChangeArrowheads="1"/>
          </p:cNvSpPr>
          <p:nvPr/>
        </p:nvSpPr>
        <p:spPr bwMode="auto">
          <a:xfrm flipH="1">
            <a:off x="990472" y="4572000"/>
            <a:ext cx="2588876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 eaLnBrk="0" hangingPunct="0"/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点击输入内容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6104" name="矩形 17"/>
          <p:cNvSpPr>
            <a:spLocks noChangeArrowheads="1"/>
          </p:cNvSpPr>
          <p:nvPr/>
        </p:nvSpPr>
        <p:spPr bwMode="auto">
          <a:xfrm>
            <a:off x="1352374" y="4957764"/>
            <a:ext cx="1860308" cy="107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zh-CN" altLang="en-US" sz="140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6105" name="矩形 3"/>
          <p:cNvSpPr>
            <a:spLocks noChangeArrowheads="1"/>
          </p:cNvSpPr>
          <p:nvPr/>
        </p:nvSpPr>
        <p:spPr bwMode="auto">
          <a:xfrm>
            <a:off x="4390454" y="563563"/>
            <a:ext cx="264760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点击添加标题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46106" name="文本框 37"/>
          <p:cNvSpPr>
            <a:spLocks noChangeArrowheads="1"/>
          </p:cNvSpPr>
          <p:nvPr/>
        </p:nvSpPr>
        <p:spPr bwMode="auto">
          <a:xfrm>
            <a:off x="7080916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Add Your Title</a:t>
            </a:r>
            <a:endParaRPr lang="zh-CN" altLang="en-US" sz="1600" baseline="-30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46107" name="组合 32"/>
          <p:cNvGrpSpPr>
            <a:grpSpLocks/>
          </p:cNvGrpSpPr>
          <p:nvPr/>
        </p:nvGrpSpPr>
        <p:grpSpPr bwMode="auto">
          <a:xfrm>
            <a:off x="3846013" y="619125"/>
            <a:ext cx="263491" cy="393700"/>
            <a:chOff x="0" y="0"/>
            <a:chExt cx="213756" cy="427512"/>
          </a:xfrm>
        </p:grpSpPr>
        <p:sp>
          <p:nvSpPr>
            <p:cNvPr id="45079" name="直接连接符 33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80" name="直接连接符 34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464172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6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46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46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46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500"/>
                                        <p:tgtEl>
                                          <p:spTgt spid="46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500"/>
                                        <p:tgtEl>
                                          <p:spTgt spid="46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46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46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46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bldLvl="0" animBg="1" autoUpdateAnimBg="0"/>
      <p:bldP spid="46085" grpId="0" bldLvl="0" autoUpdateAnimBg="0"/>
      <p:bldP spid="46089" grpId="0" bldLvl="0" animBg="1" autoUpdateAnimBg="0"/>
      <p:bldP spid="46090" grpId="0" bldLvl="0" autoUpdateAnimBg="0"/>
      <p:bldP spid="46094" grpId="0" bldLvl="0" animBg="1" autoUpdateAnimBg="0"/>
      <p:bldP spid="46095" grpId="0" bldLvl="0" autoUpdateAnimBg="0"/>
      <p:bldP spid="46099" grpId="0" bldLvl="0" autoUpdateAnimBg="0"/>
      <p:bldP spid="46100" grpId="0" bldLvl="0" autoUpdateAnimBg="0"/>
      <p:bldP spid="46101" grpId="0" bldLvl="0" autoUpdateAnimBg="0"/>
      <p:bldP spid="46102" grpId="0" bldLvl="0" autoUpdateAnimBg="0"/>
      <p:bldP spid="46103" grpId="0" bldLvl="0" autoUpdateAnimBg="0"/>
      <p:bldP spid="46104" grpId="0" bldLvl="0" autoUpdateAnimBg="0"/>
      <p:bldP spid="46105" grpId="0" bldLvl="0" autoUpdateAnimBg="0"/>
      <p:bldP spid="46106" grpId="0" bldLvl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01C829-3E19-4477-AB35-857781B39F9C}" type="slidenum">
              <a:rPr lang="zh-CN" altLang="en-US"/>
              <a:pPr>
                <a:defRPr/>
              </a:pPr>
              <a:t>44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6083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6084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47108" name="矩形 3"/>
          <p:cNvSpPr>
            <a:spLocks noChangeArrowheads="1"/>
          </p:cNvSpPr>
          <p:nvPr/>
        </p:nvSpPr>
        <p:spPr bwMode="auto">
          <a:xfrm>
            <a:off x="4390454" y="563563"/>
            <a:ext cx="264760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点击添加标题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47109" name="文本框 37"/>
          <p:cNvSpPr>
            <a:spLocks noChangeArrowheads="1"/>
          </p:cNvSpPr>
          <p:nvPr/>
        </p:nvSpPr>
        <p:spPr bwMode="auto">
          <a:xfrm>
            <a:off x="7080916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Add Your Title</a:t>
            </a:r>
            <a:endParaRPr lang="zh-CN" altLang="en-US" sz="1600" baseline="-30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47110" name="组合 3"/>
          <p:cNvGrpSpPr>
            <a:grpSpLocks/>
          </p:cNvGrpSpPr>
          <p:nvPr/>
        </p:nvGrpSpPr>
        <p:grpSpPr bwMode="auto">
          <a:xfrm>
            <a:off x="3846013" y="619125"/>
            <a:ext cx="263491" cy="393700"/>
            <a:chOff x="0" y="0"/>
            <a:chExt cx="213756" cy="427512"/>
          </a:xfrm>
        </p:grpSpPr>
        <p:sp>
          <p:nvSpPr>
            <p:cNvPr id="46151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52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7113" name="组合 16"/>
          <p:cNvGrpSpPr>
            <a:grpSpLocks/>
          </p:cNvGrpSpPr>
          <p:nvPr/>
        </p:nvGrpSpPr>
        <p:grpSpPr bwMode="auto">
          <a:xfrm>
            <a:off x="7266629" y="1789113"/>
            <a:ext cx="1955545" cy="347662"/>
            <a:chOff x="0" y="0"/>
            <a:chExt cx="1957146" cy="347067"/>
          </a:xfrm>
        </p:grpSpPr>
        <p:cxnSp>
          <p:nvCxnSpPr>
            <p:cNvPr id="46149" name="Straight Arrow Connector 25"/>
            <p:cNvCxnSpPr>
              <a:cxnSpLocks noChangeShapeType="1"/>
            </p:cNvCxnSpPr>
            <p:nvPr/>
          </p:nvCxnSpPr>
          <p:spPr bwMode="auto">
            <a:xfrm>
              <a:off x="0" y="173534"/>
              <a:ext cx="1766584" cy="1"/>
            </a:xfrm>
            <a:prstGeom prst="straightConnector1">
              <a:avLst/>
            </a:prstGeom>
            <a:noFill/>
            <a:ln w="19050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6150" name="Oval 27"/>
            <p:cNvSpPr>
              <a:spLocks noChangeArrowheads="1"/>
            </p:cNvSpPr>
            <p:nvPr/>
          </p:nvSpPr>
          <p:spPr bwMode="auto">
            <a:xfrm>
              <a:off x="1612059" y="0"/>
              <a:ext cx="345087" cy="34706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1538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7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47116" name="组合 15"/>
          <p:cNvGrpSpPr>
            <a:grpSpLocks/>
          </p:cNvGrpSpPr>
          <p:nvPr/>
        </p:nvGrpSpPr>
        <p:grpSpPr bwMode="auto">
          <a:xfrm>
            <a:off x="8099958" y="4772026"/>
            <a:ext cx="1122216" cy="847725"/>
            <a:chOff x="0" y="0"/>
            <a:chExt cx="1122813" cy="848625"/>
          </a:xfrm>
        </p:grpSpPr>
        <p:cxnSp>
          <p:nvCxnSpPr>
            <p:cNvPr id="46146" name="Straight Arrow Connector 42"/>
            <p:cNvCxnSpPr>
              <a:cxnSpLocks noChangeShapeType="1"/>
            </p:cNvCxnSpPr>
            <p:nvPr/>
          </p:nvCxnSpPr>
          <p:spPr bwMode="auto">
            <a:xfrm>
              <a:off x="535223" y="675092"/>
              <a:ext cx="394904" cy="1"/>
            </a:xfrm>
            <a:prstGeom prst="straightConnector1">
              <a:avLst/>
            </a:prstGeom>
            <a:noFill/>
            <a:ln w="19050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6147" name="Straight Connector 45"/>
            <p:cNvSpPr>
              <a:spLocks noChangeShapeType="1"/>
            </p:cNvSpPr>
            <p:nvPr/>
          </p:nvSpPr>
          <p:spPr bwMode="auto">
            <a:xfrm flipH="1" flipV="1">
              <a:off x="0" y="0"/>
              <a:ext cx="535223" cy="675092"/>
            </a:xfrm>
            <a:prstGeom prst="line">
              <a:avLst/>
            </a:prstGeom>
            <a:noFill/>
            <a:ln w="19050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48" name="Oval 34"/>
            <p:cNvSpPr>
              <a:spLocks noChangeArrowheads="1"/>
            </p:cNvSpPr>
            <p:nvPr/>
          </p:nvSpPr>
          <p:spPr bwMode="auto">
            <a:xfrm>
              <a:off x="777726" y="501558"/>
              <a:ext cx="345087" cy="34706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1538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7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47120" name="组合 17"/>
          <p:cNvGrpSpPr>
            <a:grpSpLocks/>
          </p:cNvGrpSpPr>
          <p:nvPr/>
        </p:nvGrpSpPr>
        <p:grpSpPr bwMode="auto">
          <a:xfrm>
            <a:off x="7965038" y="2917826"/>
            <a:ext cx="1257136" cy="974725"/>
            <a:chOff x="0" y="0"/>
            <a:chExt cx="1258787" cy="975500"/>
          </a:xfrm>
        </p:grpSpPr>
        <p:cxnSp>
          <p:nvCxnSpPr>
            <p:cNvPr id="46143" name="Straight Arrow Connector 38"/>
            <p:cNvCxnSpPr>
              <a:cxnSpLocks noChangeShapeType="1"/>
            </p:cNvCxnSpPr>
            <p:nvPr/>
          </p:nvCxnSpPr>
          <p:spPr bwMode="auto">
            <a:xfrm>
              <a:off x="494871" y="0"/>
              <a:ext cx="572172" cy="765754"/>
            </a:xfrm>
            <a:prstGeom prst="straightConnector1">
              <a:avLst/>
            </a:prstGeom>
            <a:noFill/>
            <a:ln w="19050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6144" name="Straight Connector 41"/>
            <p:cNvSpPr>
              <a:spLocks noChangeShapeType="1"/>
            </p:cNvSpPr>
            <p:nvPr/>
          </p:nvSpPr>
          <p:spPr bwMode="auto">
            <a:xfrm flipH="1">
              <a:off x="0" y="0"/>
              <a:ext cx="494871" cy="1"/>
            </a:xfrm>
            <a:prstGeom prst="line">
              <a:avLst/>
            </a:prstGeom>
            <a:noFill/>
            <a:ln w="19050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45" name="Oval 36"/>
            <p:cNvSpPr>
              <a:spLocks noChangeArrowheads="1"/>
            </p:cNvSpPr>
            <p:nvPr/>
          </p:nvSpPr>
          <p:spPr bwMode="auto">
            <a:xfrm>
              <a:off x="913700" y="628433"/>
              <a:ext cx="345087" cy="34706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1538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7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47124" name="组合 9"/>
          <p:cNvGrpSpPr>
            <a:grpSpLocks/>
          </p:cNvGrpSpPr>
          <p:nvPr/>
        </p:nvGrpSpPr>
        <p:grpSpPr bwMode="auto">
          <a:xfrm>
            <a:off x="3090461" y="1836738"/>
            <a:ext cx="1390469" cy="444500"/>
            <a:chOff x="0" y="0"/>
            <a:chExt cx="1390391" cy="444014"/>
          </a:xfrm>
        </p:grpSpPr>
        <p:cxnSp>
          <p:nvCxnSpPr>
            <p:cNvPr id="46140" name="Straight Arrow Connector 70"/>
            <p:cNvCxnSpPr>
              <a:cxnSpLocks noChangeShapeType="1"/>
            </p:cNvCxnSpPr>
            <p:nvPr/>
          </p:nvCxnSpPr>
          <p:spPr bwMode="auto">
            <a:xfrm flipH="1">
              <a:off x="89829" y="173534"/>
              <a:ext cx="781837" cy="1"/>
            </a:xfrm>
            <a:prstGeom prst="straightConnector1">
              <a:avLst/>
            </a:prstGeom>
            <a:noFill/>
            <a:ln w="19050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6141" name="Straight Connector 72"/>
            <p:cNvSpPr>
              <a:spLocks noChangeShapeType="1"/>
            </p:cNvSpPr>
            <p:nvPr/>
          </p:nvSpPr>
          <p:spPr bwMode="auto">
            <a:xfrm>
              <a:off x="871666" y="173534"/>
              <a:ext cx="518725" cy="270480"/>
            </a:xfrm>
            <a:prstGeom prst="line">
              <a:avLst/>
            </a:prstGeom>
            <a:noFill/>
            <a:ln w="19050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42" name="Oval 48"/>
            <p:cNvSpPr>
              <a:spLocks noChangeArrowheads="1"/>
            </p:cNvSpPr>
            <p:nvPr/>
          </p:nvSpPr>
          <p:spPr bwMode="auto">
            <a:xfrm>
              <a:off x="0" y="0"/>
              <a:ext cx="345087" cy="34706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1538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7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47128" name="组合 14"/>
          <p:cNvGrpSpPr>
            <a:grpSpLocks/>
          </p:cNvGrpSpPr>
          <p:nvPr/>
        </p:nvGrpSpPr>
        <p:grpSpPr bwMode="auto">
          <a:xfrm>
            <a:off x="3090461" y="5045076"/>
            <a:ext cx="1480944" cy="574675"/>
            <a:chOff x="0" y="0"/>
            <a:chExt cx="1481420" cy="575242"/>
          </a:xfrm>
        </p:grpSpPr>
        <p:cxnSp>
          <p:nvCxnSpPr>
            <p:cNvPr id="46137" name="Straight Arrow Connector 57"/>
            <p:cNvCxnSpPr>
              <a:cxnSpLocks noChangeShapeType="1"/>
            </p:cNvCxnSpPr>
            <p:nvPr/>
          </p:nvCxnSpPr>
          <p:spPr bwMode="auto">
            <a:xfrm flipH="1">
              <a:off x="172543" y="401709"/>
              <a:ext cx="1052726" cy="1"/>
            </a:xfrm>
            <a:prstGeom prst="straightConnector1">
              <a:avLst/>
            </a:prstGeom>
            <a:noFill/>
            <a:ln w="19050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6138" name="Straight Connector 60"/>
            <p:cNvSpPr>
              <a:spLocks noChangeShapeType="1"/>
            </p:cNvSpPr>
            <p:nvPr/>
          </p:nvSpPr>
          <p:spPr bwMode="auto">
            <a:xfrm flipH="1">
              <a:off x="1225268" y="0"/>
              <a:ext cx="256152" cy="401711"/>
            </a:xfrm>
            <a:prstGeom prst="line">
              <a:avLst/>
            </a:prstGeom>
            <a:noFill/>
            <a:ln w="19050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39" name="Oval 50"/>
            <p:cNvSpPr>
              <a:spLocks noChangeArrowheads="1"/>
            </p:cNvSpPr>
            <p:nvPr/>
          </p:nvSpPr>
          <p:spPr bwMode="auto">
            <a:xfrm>
              <a:off x="0" y="228175"/>
              <a:ext cx="345087" cy="34706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1538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7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47132" name="组合 12"/>
          <p:cNvGrpSpPr>
            <a:grpSpLocks/>
          </p:cNvGrpSpPr>
          <p:nvPr/>
        </p:nvGrpSpPr>
        <p:grpSpPr bwMode="auto">
          <a:xfrm>
            <a:off x="3090461" y="3013076"/>
            <a:ext cx="2380940" cy="879475"/>
            <a:chOff x="0" y="0"/>
            <a:chExt cx="2382016" cy="879473"/>
          </a:xfrm>
        </p:grpSpPr>
        <p:cxnSp>
          <p:nvCxnSpPr>
            <p:cNvPr id="46134" name="Straight Arrow Connector 62"/>
            <p:cNvCxnSpPr>
              <a:cxnSpLocks noChangeShapeType="1"/>
            </p:cNvCxnSpPr>
            <p:nvPr/>
          </p:nvCxnSpPr>
          <p:spPr bwMode="auto">
            <a:xfrm flipH="1">
              <a:off x="188483" y="0"/>
              <a:ext cx="683241" cy="705113"/>
            </a:xfrm>
            <a:prstGeom prst="straightConnector1">
              <a:avLst/>
            </a:prstGeom>
            <a:noFill/>
            <a:ln w="19050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6135" name="Straight Connector 64"/>
            <p:cNvSpPr>
              <a:spLocks noChangeShapeType="1"/>
            </p:cNvSpPr>
            <p:nvPr/>
          </p:nvSpPr>
          <p:spPr bwMode="auto">
            <a:xfrm flipH="1">
              <a:off x="871666" y="4152"/>
              <a:ext cx="1510350" cy="1"/>
            </a:xfrm>
            <a:prstGeom prst="line">
              <a:avLst/>
            </a:prstGeom>
            <a:noFill/>
            <a:ln w="19050">
              <a:solidFill>
                <a:srgbClr val="A5A5A5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36" name="Oval 52"/>
            <p:cNvSpPr>
              <a:spLocks noChangeArrowheads="1"/>
            </p:cNvSpPr>
            <p:nvPr/>
          </p:nvSpPr>
          <p:spPr bwMode="auto">
            <a:xfrm>
              <a:off x="0" y="532406"/>
              <a:ext cx="345087" cy="347067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1538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7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47136" name="TextBox 59"/>
          <p:cNvSpPr>
            <a:spLocks noChangeArrowheads="1"/>
          </p:cNvSpPr>
          <p:nvPr/>
        </p:nvSpPr>
        <p:spPr bwMode="auto">
          <a:xfrm flipH="1">
            <a:off x="304761" y="1730375"/>
            <a:ext cx="2587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r" eaLnBrk="0" hangingPunct="0"/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输入内容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7137" name="矩形 17"/>
          <p:cNvSpPr>
            <a:spLocks noChangeArrowheads="1"/>
          </p:cNvSpPr>
          <p:nvPr/>
        </p:nvSpPr>
        <p:spPr bwMode="auto">
          <a:xfrm>
            <a:off x="1069836" y="2092325"/>
            <a:ext cx="182221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13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zh-CN" altLang="en-US" sz="130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7138" name="TextBox 59"/>
          <p:cNvSpPr>
            <a:spLocks noChangeArrowheads="1"/>
          </p:cNvSpPr>
          <p:nvPr/>
        </p:nvSpPr>
        <p:spPr bwMode="auto">
          <a:xfrm flipH="1">
            <a:off x="304761" y="3457575"/>
            <a:ext cx="2587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r" eaLnBrk="0" hangingPunct="0"/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输入内容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7139" name="矩形 17"/>
          <p:cNvSpPr>
            <a:spLocks noChangeArrowheads="1"/>
          </p:cNvSpPr>
          <p:nvPr/>
        </p:nvSpPr>
        <p:spPr bwMode="auto">
          <a:xfrm>
            <a:off x="1069836" y="3819525"/>
            <a:ext cx="182221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13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zh-CN" altLang="en-US" sz="130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7140" name="TextBox 59"/>
          <p:cNvSpPr>
            <a:spLocks noChangeArrowheads="1"/>
          </p:cNvSpPr>
          <p:nvPr/>
        </p:nvSpPr>
        <p:spPr bwMode="auto">
          <a:xfrm flipH="1">
            <a:off x="304761" y="5191125"/>
            <a:ext cx="2587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r" eaLnBrk="0" hangingPunct="0"/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输入内容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7141" name="矩形 17"/>
          <p:cNvSpPr>
            <a:spLocks noChangeArrowheads="1"/>
          </p:cNvSpPr>
          <p:nvPr/>
        </p:nvSpPr>
        <p:spPr bwMode="auto">
          <a:xfrm>
            <a:off x="1069836" y="5553076"/>
            <a:ext cx="1822213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13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在此录入上述图表的描述说明，在此录入图表的描述说明。</a:t>
            </a:r>
            <a:endParaRPr lang="zh-CN" altLang="en-US" sz="130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7142" name="TextBox 59"/>
          <p:cNvSpPr>
            <a:spLocks noChangeArrowheads="1"/>
          </p:cNvSpPr>
          <p:nvPr/>
        </p:nvSpPr>
        <p:spPr bwMode="auto">
          <a:xfrm flipH="1">
            <a:off x="9372968" y="1698625"/>
            <a:ext cx="2588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eaLnBrk="0" hangingPunct="0"/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输入内容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7143" name="矩形 17"/>
          <p:cNvSpPr>
            <a:spLocks noChangeArrowheads="1"/>
          </p:cNvSpPr>
          <p:nvPr/>
        </p:nvSpPr>
        <p:spPr bwMode="auto">
          <a:xfrm>
            <a:off x="9372968" y="2060575"/>
            <a:ext cx="182221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3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zh-CN" altLang="en-US" sz="130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7144" name="TextBox 59"/>
          <p:cNvSpPr>
            <a:spLocks noChangeArrowheads="1"/>
          </p:cNvSpPr>
          <p:nvPr/>
        </p:nvSpPr>
        <p:spPr bwMode="auto">
          <a:xfrm flipH="1">
            <a:off x="9372968" y="3465513"/>
            <a:ext cx="2588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eaLnBrk="0" hangingPunct="0"/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输入内容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7145" name="矩形 17"/>
          <p:cNvSpPr>
            <a:spLocks noChangeArrowheads="1"/>
          </p:cNvSpPr>
          <p:nvPr/>
        </p:nvSpPr>
        <p:spPr bwMode="auto">
          <a:xfrm>
            <a:off x="9372968" y="3827463"/>
            <a:ext cx="182221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3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zh-CN" altLang="en-US" sz="130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7146" name="TextBox 59"/>
          <p:cNvSpPr>
            <a:spLocks noChangeArrowheads="1"/>
          </p:cNvSpPr>
          <p:nvPr/>
        </p:nvSpPr>
        <p:spPr bwMode="auto">
          <a:xfrm flipH="1">
            <a:off x="9372968" y="5213350"/>
            <a:ext cx="2588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eaLnBrk="0" hangingPunct="0"/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输入内容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7147" name="矩形 17"/>
          <p:cNvSpPr>
            <a:spLocks noChangeArrowheads="1"/>
          </p:cNvSpPr>
          <p:nvPr/>
        </p:nvSpPr>
        <p:spPr bwMode="auto">
          <a:xfrm>
            <a:off x="9372968" y="5575301"/>
            <a:ext cx="1822213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3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在此录入上述图表的综合描述说明，在此录入。</a:t>
            </a:r>
            <a:endParaRPr lang="zh-CN" altLang="en-US" sz="130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47148" name="组合 7"/>
          <p:cNvGrpSpPr>
            <a:grpSpLocks/>
          </p:cNvGrpSpPr>
          <p:nvPr/>
        </p:nvGrpSpPr>
        <p:grpSpPr bwMode="auto">
          <a:xfrm>
            <a:off x="3793631" y="3152776"/>
            <a:ext cx="1993640" cy="1998663"/>
            <a:chOff x="0" y="0"/>
            <a:chExt cx="1993900" cy="1998133"/>
          </a:xfrm>
        </p:grpSpPr>
        <p:sp>
          <p:nvSpPr>
            <p:cNvPr id="46129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1993900" cy="1998133"/>
            </a:xfrm>
            <a:custGeom>
              <a:avLst/>
              <a:gdLst>
                <a:gd name="T0" fmla="*/ 2147483647 w 1088"/>
                <a:gd name="T1" fmla="*/ 1703742016 h 1090"/>
                <a:gd name="T2" fmla="*/ 2147483647 w 1088"/>
                <a:gd name="T3" fmla="*/ 1528998869 h 1090"/>
                <a:gd name="T4" fmla="*/ 2147483647 w 1088"/>
                <a:gd name="T5" fmla="*/ 1357615885 h 1090"/>
                <a:gd name="T6" fmla="*/ 2147483647 w 1088"/>
                <a:gd name="T7" fmla="*/ 1192955061 h 1090"/>
                <a:gd name="T8" fmla="*/ 2147483647 w 1088"/>
                <a:gd name="T9" fmla="*/ 1031654399 h 1090"/>
                <a:gd name="T10" fmla="*/ 2147483647 w 1088"/>
                <a:gd name="T11" fmla="*/ 883794391 h 1090"/>
                <a:gd name="T12" fmla="*/ 2147483647 w 1088"/>
                <a:gd name="T13" fmla="*/ 742656541 h 1090"/>
                <a:gd name="T14" fmla="*/ 2147483647 w 1088"/>
                <a:gd name="T15" fmla="*/ 614959344 h 1090"/>
                <a:gd name="T16" fmla="*/ 2147483647 w 1088"/>
                <a:gd name="T17" fmla="*/ 500704633 h 1090"/>
                <a:gd name="T18" fmla="*/ 2147483647 w 1088"/>
                <a:gd name="T19" fmla="*/ 399892407 h 1090"/>
                <a:gd name="T20" fmla="*/ 2147483647 w 1088"/>
                <a:gd name="T21" fmla="*/ 312520833 h 1090"/>
                <a:gd name="T22" fmla="*/ 2147483647 w 1088"/>
                <a:gd name="T23" fmla="*/ 245312072 h 1090"/>
                <a:gd name="T24" fmla="*/ 2147483647 w 1088"/>
                <a:gd name="T25" fmla="*/ 194905959 h 1090"/>
                <a:gd name="T26" fmla="*/ 2052060304 w 1088"/>
                <a:gd name="T27" fmla="*/ 161300661 h 1090"/>
                <a:gd name="T28" fmla="*/ 1877416289 w 1088"/>
                <a:gd name="T29" fmla="*/ 147860009 h 1090"/>
                <a:gd name="T30" fmla="*/ 1702774106 w 1088"/>
                <a:gd name="T31" fmla="*/ 151220172 h 1090"/>
                <a:gd name="T32" fmla="*/ 1528130091 w 1088"/>
                <a:gd name="T33" fmla="*/ 174743147 h 1090"/>
                <a:gd name="T34" fmla="*/ 1356845285 w 1088"/>
                <a:gd name="T35" fmla="*/ 215068770 h 1090"/>
                <a:gd name="T36" fmla="*/ 1188919686 w 1088"/>
                <a:gd name="T37" fmla="*/ 272195210 h 1090"/>
                <a:gd name="T38" fmla="*/ 1031068048 w 1088"/>
                <a:gd name="T39" fmla="*/ 349486294 h 1090"/>
                <a:gd name="T40" fmla="*/ 879934826 w 1088"/>
                <a:gd name="T41" fmla="*/ 440218030 h 1090"/>
                <a:gd name="T42" fmla="*/ 742234773 w 1088"/>
                <a:gd name="T43" fmla="*/ 547750582 h 1090"/>
                <a:gd name="T44" fmla="*/ 611251303 w 1088"/>
                <a:gd name="T45" fmla="*/ 668727453 h 1090"/>
                <a:gd name="T46" fmla="*/ 497062043 w 1088"/>
                <a:gd name="T47" fmla="*/ 799784813 h 1090"/>
                <a:gd name="T48" fmla="*/ 396305951 w 1088"/>
                <a:gd name="T49" fmla="*/ 947642989 h 1090"/>
                <a:gd name="T50" fmla="*/ 312342236 w 1088"/>
                <a:gd name="T51" fmla="*/ 1102223324 h 1090"/>
                <a:gd name="T52" fmla="*/ 245172730 w 1088"/>
                <a:gd name="T53" fmla="*/ 1263523985 h 1090"/>
                <a:gd name="T54" fmla="*/ 194793767 w 1088"/>
                <a:gd name="T55" fmla="*/ 1431546806 h 1090"/>
                <a:gd name="T56" fmla="*/ 161209014 w 1088"/>
                <a:gd name="T57" fmla="*/ 1606288120 h 1090"/>
                <a:gd name="T58" fmla="*/ 147775846 w 1088"/>
                <a:gd name="T59" fmla="*/ 1781031267 h 1090"/>
                <a:gd name="T60" fmla="*/ 151133222 w 1088"/>
                <a:gd name="T61" fmla="*/ 1955774414 h 1090"/>
                <a:gd name="T62" fmla="*/ 174644015 w 1088"/>
                <a:gd name="T63" fmla="*/ 2130517560 h 1090"/>
                <a:gd name="T64" fmla="*/ 214945352 w 1088"/>
                <a:gd name="T65" fmla="*/ 2147483647 h 1090"/>
                <a:gd name="T66" fmla="*/ 272040899 w 1088"/>
                <a:gd name="T67" fmla="*/ 2147483647 h 1090"/>
                <a:gd name="T68" fmla="*/ 349286197 w 1088"/>
                <a:gd name="T69" fmla="*/ 2147483647 h 1090"/>
                <a:gd name="T70" fmla="*/ 439966497 w 1088"/>
                <a:gd name="T71" fmla="*/ 2147483647 h 1090"/>
                <a:gd name="T72" fmla="*/ 547439173 w 1088"/>
                <a:gd name="T73" fmla="*/ 2147483647 h 1090"/>
                <a:gd name="T74" fmla="*/ 664987642 w 1088"/>
                <a:gd name="T75" fmla="*/ 2147483647 h 1090"/>
                <a:gd name="T76" fmla="*/ 799330319 w 1088"/>
                <a:gd name="T77" fmla="*/ 2147483647 h 1090"/>
                <a:gd name="T78" fmla="*/ 943746957 w 1088"/>
                <a:gd name="T79" fmla="*/ 2147483647 h 1090"/>
                <a:gd name="T80" fmla="*/ 1098239387 w 1088"/>
                <a:gd name="T81" fmla="*/ 2147483647 h 1090"/>
                <a:gd name="T82" fmla="*/ 1259448401 w 1088"/>
                <a:gd name="T83" fmla="*/ 2147483647 h 1090"/>
                <a:gd name="T84" fmla="*/ 1427373999 w 1088"/>
                <a:gd name="T85" fmla="*/ 2147483647 h 1090"/>
                <a:gd name="T86" fmla="*/ 1602018014 w 1088"/>
                <a:gd name="T87" fmla="*/ 2147483647 h 1090"/>
                <a:gd name="T88" fmla="*/ 1776662029 w 1088"/>
                <a:gd name="T89" fmla="*/ 2147483647 h 1090"/>
                <a:gd name="T90" fmla="*/ 1951304212 w 1088"/>
                <a:gd name="T91" fmla="*/ 2147483647 h 1090"/>
                <a:gd name="T92" fmla="*/ 2125948227 w 1088"/>
                <a:gd name="T93" fmla="*/ 2147483647 h 1090"/>
                <a:gd name="T94" fmla="*/ 2147483647 w 1088"/>
                <a:gd name="T95" fmla="*/ 2147483647 h 1090"/>
                <a:gd name="T96" fmla="*/ 2147483647 w 1088"/>
                <a:gd name="T97" fmla="*/ 2147483647 h 1090"/>
                <a:gd name="T98" fmla="*/ 2147483647 w 1088"/>
                <a:gd name="T99" fmla="*/ 2147483647 h 1090"/>
                <a:gd name="T100" fmla="*/ 2147483647 w 1088"/>
                <a:gd name="T101" fmla="*/ 2147483647 h 1090"/>
                <a:gd name="T102" fmla="*/ 2147483647 w 1088"/>
                <a:gd name="T103" fmla="*/ 2147483647 h 1090"/>
                <a:gd name="T104" fmla="*/ 2147483647 w 1088"/>
                <a:gd name="T105" fmla="*/ 2147483647 h 1090"/>
                <a:gd name="T106" fmla="*/ 2147483647 w 1088"/>
                <a:gd name="T107" fmla="*/ 2147483647 h 1090"/>
                <a:gd name="T108" fmla="*/ 2147483647 w 1088"/>
                <a:gd name="T109" fmla="*/ 2147483647 h 1090"/>
                <a:gd name="T110" fmla="*/ 2147483647 w 1088"/>
                <a:gd name="T111" fmla="*/ 2147483647 h 1090"/>
                <a:gd name="T112" fmla="*/ 2147483647 w 1088"/>
                <a:gd name="T113" fmla="*/ 2147483647 h 1090"/>
                <a:gd name="T114" fmla="*/ 2147483647 w 1088"/>
                <a:gd name="T115" fmla="*/ 2147483647 h 1090"/>
                <a:gd name="T116" fmla="*/ 2147483647 w 1088"/>
                <a:gd name="T117" fmla="*/ 2056588473 h 1090"/>
                <a:gd name="T118" fmla="*/ 2147483647 w 1088"/>
                <a:gd name="T119" fmla="*/ 1881845326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46130" name="Group 97"/>
            <p:cNvGrpSpPr>
              <a:grpSpLocks/>
            </p:cNvGrpSpPr>
            <p:nvPr/>
          </p:nvGrpSpPr>
          <p:grpSpPr bwMode="auto">
            <a:xfrm>
              <a:off x="601129" y="535046"/>
              <a:ext cx="835377" cy="851864"/>
              <a:chOff x="0" y="0"/>
              <a:chExt cx="379359" cy="386846"/>
            </a:xfrm>
          </p:grpSpPr>
          <p:sp>
            <p:nvSpPr>
              <p:cNvPr id="46131" name="Freeform 36"/>
              <p:cNvSpPr>
                <a:spLocks noEditPoints="1" noChangeArrowheads="1"/>
              </p:cNvSpPr>
              <p:nvPr/>
            </p:nvSpPr>
            <p:spPr bwMode="auto">
              <a:xfrm>
                <a:off x="117301" y="0"/>
                <a:ext cx="262058" cy="262058"/>
              </a:xfrm>
              <a:custGeom>
                <a:avLst/>
                <a:gdLst>
                  <a:gd name="T0" fmla="*/ 715242529 w 79"/>
                  <a:gd name="T1" fmla="*/ 154053615 h 79"/>
                  <a:gd name="T2" fmla="*/ 154053615 w 79"/>
                  <a:gd name="T3" fmla="*/ 154053615 h 79"/>
                  <a:gd name="T4" fmla="*/ 121040941 w 79"/>
                  <a:gd name="T5" fmla="*/ 693236291 h 79"/>
                  <a:gd name="T6" fmla="*/ 121040941 w 79"/>
                  <a:gd name="T7" fmla="*/ 693236291 h 79"/>
                  <a:gd name="T8" fmla="*/ 187062971 w 79"/>
                  <a:gd name="T9" fmla="*/ 748255203 h 79"/>
                  <a:gd name="T10" fmla="*/ 704239410 w 79"/>
                  <a:gd name="T11" fmla="*/ 715242529 h 79"/>
                  <a:gd name="T12" fmla="*/ 715242529 w 79"/>
                  <a:gd name="T13" fmla="*/ 154053615 h 79"/>
                  <a:gd name="T14" fmla="*/ 638217380 w 79"/>
                  <a:gd name="T15" fmla="*/ 649220499 h 79"/>
                  <a:gd name="T16" fmla="*/ 220075645 w 79"/>
                  <a:gd name="T17" fmla="*/ 649220499 h 79"/>
                  <a:gd name="T18" fmla="*/ 220075645 w 79"/>
                  <a:gd name="T19" fmla="*/ 231078764 h 79"/>
                  <a:gd name="T20" fmla="*/ 638217380 w 79"/>
                  <a:gd name="T21" fmla="*/ 231078764 h 79"/>
                  <a:gd name="T22" fmla="*/ 638217380 w 79"/>
                  <a:gd name="T23" fmla="*/ 649220499 h 7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9"/>
                  <a:gd name="T37" fmla="*/ 0 h 79"/>
                  <a:gd name="T38" fmla="*/ 79 w 79"/>
                  <a:gd name="T39" fmla="*/ 79 h 7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6132" name="Freeform 37"/>
              <p:cNvSpPr>
                <a:spLocks noChangeArrowheads="1"/>
              </p:cNvSpPr>
              <p:nvPr/>
            </p:nvSpPr>
            <p:spPr bwMode="auto">
              <a:xfrm>
                <a:off x="0" y="222124"/>
                <a:ext cx="159730" cy="164722"/>
              </a:xfrm>
              <a:custGeom>
                <a:avLst/>
                <a:gdLst>
                  <a:gd name="T0" fmla="*/ 0 w 64"/>
                  <a:gd name="T1" fmla="*/ 323905847 h 66"/>
                  <a:gd name="T2" fmla="*/ 74746153 w 64"/>
                  <a:gd name="T3" fmla="*/ 411111171 h 66"/>
                  <a:gd name="T4" fmla="*/ 398651139 w 64"/>
                  <a:gd name="T5" fmla="*/ 49830901 h 66"/>
                  <a:gd name="T6" fmla="*/ 342590901 w 64"/>
                  <a:gd name="T7" fmla="*/ 0 h 66"/>
                  <a:gd name="T8" fmla="*/ 0 w 64"/>
                  <a:gd name="T9" fmla="*/ 323905847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66"/>
                  <a:gd name="T17" fmla="*/ 64 w 64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6133" name="Freeform 38"/>
              <p:cNvSpPr>
                <a:spLocks noChangeArrowheads="1"/>
              </p:cNvSpPr>
              <p:nvPr/>
            </p:nvSpPr>
            <p:spPr bwMode="auto">
              <a:xfrm>
                <a:off x="252073" y="87352"/>
                <a:ext cx="99831" cy="119797"/>
              </a:xfrm>
              <a:custGeom>
                <a:avLst/>
                <a:gdLst>
                  <a:gd name="T0" fmla="*/ 177176731 w 30"/>
                  <a:gd name="T1" fmla="*/ 0 h 36"/>
                  <a:gd name="T2" fmla="*/ 0 w 30"/>
                  <a:gd name="T3" fmla="*/ 376502005 h 36"/>
                  <a:gd name="T4" fmla="*/ 66440858 w 30"/>
                  <a:gd name="T5" fmla="*/ 398647811 h 36"/>
                  <a:gd name="T6" fmla="*/ 177176731 w 30"/>
                  <a:gd name="T7" fmla="*/ 0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0"/>
                  <a:gd name="T13" fmla="*/ 0 h 36"/>
                  <a:gd name="T14" fmla="*/ 30 w 30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47154" name="组合 11"/>
          <p:cNvGrpSpPr>
            <a:grpSpLocks/>
          </p:cNvGrpSpPr>
          <p:nvPr/>
        </p:nvGrpSpPr>
        <p:grpSpPr bwMode="auto">
          <a:xfrm>
            <a:off x="6934886" y="2416176"/>
            <a:ext cx="1074597" cy="1076325"/>
            <a:chOff x="0" y="0"/>
            <a:chExt cx="1073832" cy="1076112"/>
          </a:xfrm>
        </p:grpSpPr>
        <p:sp>
          <p:nvSpPr>
            <p:cNvPr id="46124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1073832" cy="1076112"/>
            </a:xfrm>
            <a:custGeom>
              <a:avLst/>
              <a:gdLst>
                <a:gd name="T0" fmla="*/ 1016012858 w 1088"/>
                <a:gd name="T1" fmla="*/ 494162478 h 1090"/>
                <a:gd name="T2" fmla="*/ 1009193828 w 1088"/>
                <a:gd name="T3" fmla="*/ 443479577 h 1090"/>
                <a:gd name="T4" fmla="*/ 997504061 w 1088"/>
                <a:gd name="T5" fmla="*/ 393771100 h 1090"/>
                <a:gd name="T6" fmla="*/ 980944545 w 1088"/>
                <a:gd name="T7" fmla="*/ 346011473 h 1090"/>
                <a:gd name="T8" fmla="*/ 958539159 w 1088"/>
                <a:gd name="T9" fmla="*/ 299226270 h 1090"/>
                <a:gd name="T10" fmla="*/ 932238171 w 1088"/>
                <a:gd name="T11" fmla="*/ 256340738 h 1090"/>
                <a:gd name="T12" fmla="*/ 901066446 w 1088"/>
                <a:gd name="T13" fmla="*/ 215404056 h 1090"/>
                <a:gd name="T14" fmla="*/ 866971293 w 1088"/>
                <a:gd name="T15" fmla="*/ 178366058 h 1090"/>
                <a:gd name="T16" fmla="*/ 828006391 w 1088"/>
                <a:gd name="T17" fmla="*/ 145227732 h 1090"/>
                <a:gd name="T18" fmla="*/ 786119047 w 1088"/>
                <a:gd name="T19" fmla="*/ 115987103 h 1090"/>
                <a:gd name="T20" fmla="*/ 741309262 w 1088"/>
                <a:gd name="T21" fmla="*/ 90645159 h 1090"/>
                <a:gd name="T22" fmla="*/ 694551182 w 1088"/>
                <a:gd name="T23" fmla="*/ 71151736 h 1090"/>
                <a:gd name="T24" fmla="*/ 645844807 w 1088"/>
                <a:gd name="T25" fmla="*/ 56531421 h 1090"/>
                <a:gd name="T26" fmla="*/ 595191126 w 1088"/>
                <a:gd name="T27" fmla="*/ 46784216 h 1090"/>
                <a:gd name="T28" fmla="*/ 544536457 w 1088"/>
                <a:gd name="T29" fmla="*/ 42885531 h 1090"/>
                <a:gd name="T30" fmla="*/ 493881788 w 1088"/>
                <a:gd name="T31" fmla="*/ 43860943 h 1090"/>
                <a:gd name="T32" fmla="*/ 443227119 w 1088"/>
                <a:gd name="T33" fmla="*/ 50682901 h 1090"/>
                <a:gd name="T34" fmla="*/ 393546597 w 1088"/>
                <a:gd name="T35" fmla="*/ 62379942 h 1090"/>
                <a:gd name="T36" fmla="*/ 344840223 w 1088"/>
                <a:gd name="T37" fmla="*/ 78949105 h 1090"/>
                <a:gd name="T38" fmla="*/ 299056290 w 1088"/>
                <a:gd name="T39" fmla="*/ 101366789 h 1090"/>
                <a:gd name="T40" fmla="*/ 255220652 w 1088"/>
                <a:gd name="T41" fmla="*/ 127683157 h 1090"/>
                <a:gd name="T42" fmla="*/ 215281602 w 1088"/>
                <a:gd name="T43" fmla="*/ 158872634 h 1090"/>
                <a:gd name="T44" fmla="*/ 177290848 w 1088"/>
                <a:gd name="T45" fmla="*/ 193960796 h 1090"/>
                <a:gd name="T46" fmla="*/ 144170829 w 1088"/>
                <a:gd name="T47" fmla="*/ 231974206 h 1090"/>
                <a:gd name="T48" fmla="*/ 114946412 w 1088"/>
                <a:gd name="T49" fmla="*/ 274859737 h 1090"/>
                <a:gd name="T50" fmla="*/ 90593718 w 1088"/>
                <a:gd name="T51" fmla="*/ 319695105 h 1090"/>
                <a:gd name="T52" fmla="*/ 71110774 w 1088"/>
                <a:gd name="T53" fmla="*/ 366479321 h 1090"/>
                <a:gd name="T54" fmla="*/ 56499552 w 1088"/>
                <a:gd name="T55" fmla="*/ 415213373 h 1090"/>
                <a:gd name="T56" fmla="*/ 46758080 w 1088"/>
                <a:gd name="T57" fmla="*/ 465897260 h 1090"/>
                <a:gd name="T58" fmla="*/ 42861491 w 1088"/>
                <a:gd name="T59" fmla="*/ 516580161 h 1090"/>
                <a:gd name="T60" fmla="*/ 43835638 w 1088"/>
                <a:gd name="T61" fmla="*/ 567264049 h 1090"/>
                <a:gd name="T62" fmla="*/ 50654669 w 1088"/>
                <a:gd name="T63" fmla="*/ 617946950 h 1090"/>
                <a:gd name="T64" fmla="*/ 62344436 w 1088"/>
                <a:gd name="T65" fmla="*/ 668629850 h 1090"/>
                <a:gd name="T66" fmla="*/ 78903952 w 1088"/>
                <a:gd name="T67" fmla="*/ 716389478 h 1090"/>
                <a:gd name="T68" fmla="*/ 101309338 w 1088"/>
                <a:gd name="T69" fmla="*/ 762199270 h 1090"/>
                <a:gd name="T70" fmla="*/ 127610326 w 1088"/>
                <a:gd name="T71" fmla="*/ 806060213 h 1090"/>
                <a:gd name="T72" fmla="*/ 158782050 w 1088"/>
                <a:gd name="T73" fmla="*/ 846996895 h 1090"/>
                <a:gd name="T74" fmla="*/ 192877203 w 1088"/>
                <a:gd name="T75" fmla="*/ 884034893 h 1090"/>
                <a:gd name="T76" fmla="*/ 231842105 w 1088"/>
                <a:gd name="T77" fmla="*/ 917173219 h 1090"/>
                <a:gd name="T78" fmla="*/ 273729449 w 1088"/>
                <a:gd name="T79" fmla="*/ 946413848 h 1090"/>
                <a:gd name="T80" fmla="*/ 318539235 w 1088"/>
                <a:gd name="T81" fmla="*/ 970781368 h 1090"/>
                <a:gd name="T82" fmla="*/ 365297315 w 1088"/>
                <a:gd name="T83" fmla="*/ 991249215 h 1090"/>
                <a:gd name="T84" fmla="*/ 414003689 w 1088"/>
                <a:gd name="T85" fmla="*/ 1005869530 h 1090"/>
                <a:gd name="T86" fmla="*/ 464657371 w 1088"/>
                <a:gd name="T87" fmla="*/ 1014641323 h 1090"/>
                <a:gd name="T88" fmla="*/ 515312040 w 1088"/>
                <a:gd name="T89" fmla="*/ 1019515420 h 1090"/>
                <a:gd name="T90" fmla="*/ 565966709 w 1088"/>
                <a:gd name="T91" fmla="*/ 1018540008 h 1090"/>
                <a:gd name="T92" fmla="*/ 616621378 w 1088"/>
                <a:gd name="T93" fmla="*/ 1011718050 h 1090"/>
                <a:gd name="T94" fmla="*/ 666301899 w 1088"/>
                <a:gd name="T95" fmla="*/ 1000021009 h 1090"/>
                <a:gd name="T96" fmla="*/ 715008274 w 1088"/>
                <a:gd name="T97" fmla="*/ 983451846 h 1090"/>
                <a:gd name="T98" fmla="*/ 760792206 w 1088"/>
                <a:gd name="T99" fmla="*/ 961034162 h 1090"/>
                <a:gd name="T100" fmla="*/ 804627845 w 1088"/>
                <a:gd name="T101" fmla="*/ 934717794 h 1090"/>
                <a:gd name="T102" fmla="*/ 844566894 w 1088"/>
                <a:gd name="T103" fmla="*/ 903528317 h 1090"/>
                <a:gd name="T104" fmla="*/ 881583502 w 1088"/>
                <a:gd name="T105" fmla="*/ 868440155 h 1090"/>
                <a:gd name="T106" fmla="*/ 915677668 w 1088"/>
                <a:gd name="T107" fmla="*/ 829452321 h 1090"/>
                <a:gd name="T108" fmla="*/ 943927937 w 1088"/>
                <a:gd name="T109" fmla="*/ 787541214 h 1090"/>
                <a:gd name="T110" fmla="*/ 969254778 w 1088"/>
                <a:gd name="T111" fmla="*/ 742705846 h 1090"/>
                <a:gd name="T112" fmla="*/ 988737723 w 1088"/>
                <a:gd name="T113" fmla="*/ 695921630 h 1090"/>
                <a:gd name="T114" fmla="*/ 1003348944 w 1088"/>
                <a:gd name="T115" fmla="*/ 647187578 h 1090"/>
                <a:gd name="T116" fmla="*/ 1013090417 w 1088"/>
                <a:gd name="T117" fmla="*/ 596503690 h 1090"/>
                <a:gd name="T118" fmla="*/ 1016987005 w 1088"/>
                <a:gd name="T119" fmla="*/ 54582079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46125" name="Group 105"/>
            <p:cNvGrpSpPr>
              <a:grpSpLocks/>
            </p:cNvGrpSpPr>
            <p:nvPr/>
          </p:nvGrpSpPr>
          <p:grpSpPr bwMode="auto">
            <a:xfrm>
              <a:off x="264472" y="285377"/>
              <a:ext cx="578264" cy="529199"/>
              <a:chOff x="0" y="0"/>
              <a:chExt cx="411805" cy="376863"/>
            </a:xfrm>
          </p:grpSpPr>
          <p:sp>
            <p:nvSpPr>
              <p:cNvPr id="46126" name="Oval 52"/>
              <p:cNvSpPr>
                <a:spLocks noChangeArrowheads="1"/>
              </p:cNvSpPr>
              <p:nvPr/>
            </p:nvSpPr>
            <p:spPr bwMode="auto">
              <a:xfrm>
                <a:off x="47419" y="299494"/>
                <a:ext cx="44924" cy="42429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6127" name="Oval 53"/>
              <p:cNvSpPr>
                <a:spLocks noChangeArrowheads="1"/>
              </p:cNvSpPr>
              <p:nvPr/>
            </p:nvSpPr>
            <p:spPr bwMode="auto">
              <a:xfrm>
                <a:off x="22462" y="349409"/>
                <a:ext cx="24958" cy="27454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6128" name="Freeform 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11805" cy="292007"/>
              </a:xfrm>
              <a:custGeom>
                <a:avLst/>
                <a:gdLst>
                  <a:gd name="T0" fmla="*/ 1367607726 w 124"/>
                  <a:gd name="T1" fmla="*/ 374369565 h 88"/>
                  <a:gd name="T2" fmla="*/ 1091881031 w 124"/>
                  <a:gd name="T3" fmla="*/ 99096557 h 88"/>
                  <a:gd name="T4" fmla="*/ 1025706625 w 124"/>
                  <a:gd name="T5" fmla="*/ 110109867 h 88"/>
                  <a:gd name="T6" fmla="*/ 816154337 w 124"/>
                  <a:gd name="T7" fmla="*/ 0 h 88"/>
                  <a:gd name="T8" fmla="*/ 661744067 w 124"/>
                  <a:gd name="T9" fmla="*/ 55053274 h 88"/>
                  <a:gd name="T10" fmla="*/ 507337118 w 124"/>
                  <a:gd name="T11" fmla="*/ 0 h 88"/>
                  <a:gd name="T12" fmla="*/ 341901101 w 124"/>
                  <a:gd name="T13" fmla="*/ 55053274 h 88"/>
                  <a:gd name="T14" fmla="*/ 275726695 w 124"/>
                  <a:gd name="T15" fmla="*/ 55053274 h 88"/>
                  <a:gd name="T16" fmla="*/ 0 w 124"/>
                  <a:gd name="T17" fmla="*/ 330326282 h 88"/>
                  <a:gd name="T18" fmla="*/ 33087203 w 124"/>
                  <a:gd name="T19" fmla="*/ 473466123 h 88"/>
                  <a:gd name="T20" fmla="*/ 0 w 124"/>
                  <a:gd name="T21" fmla="*/ 605595972 h 88"/>
                  <a:gd name="T22" fmla="*/ 275726695 w 124"/>
                  <a:gd name="T23" fmla="*/ 880868980 h 88"/>
                  <a:gd name="T24" fmla="*/ 308813898 w 124"/>
                  <a:gd name="T25" fmla="*/ 880868980 h 88"/>
                  <a:gd name="T26" fmla="*/ 507337118 w 124"/>
                  <a:gd name="T27" fmla="*/ 968955546 h 88"/>
                  <a:gd name="T28" fmla="*/ 705863659 w 124"/>
                  <a:gd name="T29" fmla="*/ 880868980 h 88"/>
                  <a:gd name="T30" fmla="*/ 871299676 w 124"/>
                  <a:gd name="T31" fmla="*/ 935922254 h 88"/>
                  <a:gd name="T32" fmla="*/ 1147026370 w 124"/>
                  <a:gd name="T33" fmla="*/ 660652564 h 88"/>
                  <a:gd name="T34" fmla="*/ 1147026370 w 124"/>
                  <a:gd name="T35" fmla="*/ 649639255 h 88"/>
                  <a:gd name="T36" fmla="*/ 1367607726 w 124"/>
                  <a:gd name="T37" fmla="*/ 374369565 h 8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24"/>
                  <a:gd name="T58" fmla="*/ 0 h 88"/>
                  <a:gd name="T59" fmla="*/ 124 w 124"/>
                  <a:gd name="T60" fmla="*/ 88 h 8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47160" name="组合 6"/>
          <p:cNvGrpSpPr>
            <a:grpSpLocks/>
          </p:cNvGrpSpPr>
          <p:nvPr/>
        </p:nvGrpSpPr>
        <p:grpSpPr bwMode="auto">
          <a:xfrm>
            <a:off x="5358703" y="2149476"/>
            <a:ext cx="1534913" cy="1539875"/>
            <a:chOff x="0" y="0"/>
            <a:chExt cx="1535131" cy="1538389"/>
          </a:xfrm>
        </p:grpSpPr>
        <p:sp>
          <p:nvSpPr>
            <p:cNvPr id="46122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1535131" cy="1538389"/>
            </a:xfrm>
            <a:custGeom>
              <a:avLst/>
              <a:gdLst>
                <a:gd name="T0" fmla="*/ 2076431171 w 1088"/>
                <a:gd name="T1" fmla="*/ 1009921328 h 1090"/>
                <a:gd name="T2" fmla="*/ 2062495060 w 1088"/>
                <a:gd name="T3" fmla="*/ 906339762 h 1090"/>
                <a:gd name="T4" fmla="*/ 2038604584 w 1088"/>
                <a:gd name="T5" fmla="*/ 804749634 h 1090"/>
                <a:gd name="T6" fmla="*/ 2004761154 w 1088"/>
                <a:gd name="T7" fmla="*/ 707143791 h 1090"/>
                <a:gd name="T8" fmla="*/ 1958972485 w 1088"/>
                <a:gd name="T9" fmla="*/ 611529387 h 1090"/>
                <a:gd name="T10" fmla="*/ 1905218914 w 1088"/>
                <a:gd name="T11" fmla="*/ 523883555 h 1090"/>
                <a:gd name="T12" fmla="*/ 1841513800 w 1088"/>
                <a:gd name="T13" fmla="*/ 440222009 h 1090"/>
                <a:gd name="T14" fmla="*/ 1771834655 w 1088"/>
                <a:gd name="T15" fmla="*/ 364527625 h 1090"/>
                <a:gd name="T16" fmla="*/ 1692201145 w 1088"/>
                <a:gd name="T17" fmla="*/ 296801813 h 1090"/>
                <a:gd name="T18" fmla="*/ 1606596428 w 1088"/>
                <a:gd name="T19" fmla="*/ 237043163 h 1090"/>
                <a:gd name="T20" fmla="*/ 1515017680 w 1088"/>
                <a:gd name="T21" fmla="*/ 185251674 h 1090"/>
                <a:gd name="T22" fmla="*/ 1419458597 w 1088"/>
                <a:gd name="T23" fmla="*/ 145413045 h 1090"/>
                <a:gd name="T24" fmla="*/ 1319916357 w 1088"/>
                <a:gd name="T25" fmla="*/ 115533014 h 1090"/>
                <a:gd name="T26" fmla="*/ 1216393782 w 1088"/>
                <a:gd name="T27" fmla="*/ 95614405 h 1090"/>
                <a:gd name="T28" fmla="*/ 1112871207 w 1088"/>
                <a:gd name="T29" fmla="*/ 87645832 h 1090"/>
                <a:gd name="T30" fmla="*/ 1009348633 w 1088"/>
                <a:gd name="T31" fmla="*/ 89637270 h 1090"/>
                <a:gd name="T32" fmla="*/ 905826058 w 1088"/>
                <a:gd name="T33" fmla="*/ 103581566 h 1090"/>
                <a:gd name="T34" fmla="*/ 804292945 w 1088"/>
                <a:gd name="T35" fmla="*/ 127484462 h 1090"/>
                <a:gd name="T36" fmla="*/ 704752116 w 1088"/>
                <a:gd name="T37" fmla="*/ 161348779 h 1090"/>
                <a:gd name="T38" fmla="*/ 611183906 w 1088"/>
                <a:gd name="T39" fmla="*/ 207163132 h 1090"/>
                <a:gd name="T40" fmla="*/ 521596031 w 1088"/>
                <a:gd name="T41" fmla="*/ 260946059 h 1090"/>
                <a:gd name="T42" fmla="*/ 439971649 w 1088"/>
                <a:gd name="T43" fmla="*/ 324688995 h 1090"/>
                <a:gd name="T44" fmla="*/ 362330423 w 1088"/>
                <a:gd name="T45" fmla="*/ 396399093 h 1090"/>
                <a:gd name="T46" fmla="*/ 294642151 w 1088"/>
                <a:gd name="T47" fmla="*/ 474084915 h 1090"/>
                <a:gd name="T48" fmla="*/ 234917372 w 1088"/>
                <a:gd name="T49" fmla="*/ 561730747 h 1090"/>
                <a:gd name="T50" fmla="*/ 185146958 w 1088"/>
                <a:gd name="T51" fmla="*/ 653360865 h 1090"/>
                <a:gd name="T52" fmla="*/ 145330908 w 1088"/>
                <a:gd name="T53" fmla="*/ 748975270 h 1090"/>
                <a:gd name="T54" fmla="*/ 115467813 w 1088"/>
                <a:gd name="T55" fmla="*/ 848572550 h 1090"/>
                <a:gd name="T56" fmla="*/ 95559083 w 1088"/>
                <a:gd name="T57" fmla="*/ 952154116 h 1090"/>
                <a:gd name="T58" fmla="*/ 87597002 w 1088"/>
                <a:gd name="T59" fmla="*/ 1055735682 h 1090"/>
                <a:gd name="T60" fmla="*/ 89586464 w 1088"/>
                <a:gd name="T61" fmla="*/ 1159317248 h 1090"/>
                <a:gd name="T62" fmla="*/ 103522575 w 1088"/>
                <a:gd name="T63" fmla="*/ 1262898814 h 1090"/>
                <a:gd name="T64" fmla="*/ 127413051 w 1088"/>
                <a:gd name="T65" fmla="*/ 1366480380 h 1090"/>
                <a:gd name="T66" fmla="*/ 161256481 w 1088"/>
                <a:gd name="T67" fmla="*/ 1464086223 h 1090"/>
                <a:gd name="T68" fmla="*/ 207045150 w 1088"/>
                <a:gd name="T69" fmla="*/ 1557707779 h 1090"/>
                <a:gd name="T70" fmla="*/ 260798721 w 1088"/>
                <a:gd name="T71" fmla="*/ 1647346459 h 1090"/>
                <a:gd name="T72" fmla="*/ 324503836 w 1088"/>
                <a:gd name="T73" fmla="*/ 1731008005 h 1090"/>
                <a:gd name="T74" fmla="*/ 394182980 w 1088"/>
                <a:gd name="T75" fmla="*/ 1806702389 h 1090"/>
                <a:gd name="T76" fmla="*/ 473816490 w 1088"/>
                <a:gd name="T77" fmla="*/ 1874428201 h 1090"/>
                <a:gd name="T78" fmla="*/ 559421208 w 1088"/>
                <a:gd name="T79" fmla="*/ 1934186851 h 1090"/>
                <a:gd name="T80" fmla="*/ 650999955 w 1088"/>
                <a:gd name="T81" fmla="*/ 1983986902 h 1090"/>
                <a:gd name="T82" fmla="*/ 746559038 w 1088"/>
                <a:gd name="T83" fmla="*/ 2025816969 h 1090"/>
                <a:gd name="T84" fmla="*/ 846101278 w 1088"/>
                <a:gd name="T85" fmla="*/ 2055697000 h 1090"/>
                <a:gd name="T86" fmla="*/ 949623853 w 1088"/>
                <a:gd name="T87" fmla="*/ 2073624172 h 1090"/>
                <a:gd name="T88" fmla="*/ 1053146428 w 1088"/>
                <a:gd name="T89" fmla="*/ 2083584182 h 1090"/>
                <a:gd name="T90" fmla="*/ 1156669003 w 1088"/>
                <a:gd name="T91" fmla="*/ 2081592745 h 1090"/>
                <a:gd name="T92" fmla="*/ 1260191578 w 1088"/>
                <a:gd name="T93" fmla="*/ 2067648448 h 1090"/>
                <a:gd name="T94" fmla="*/ 1361724690 w 1088"/>
                <a:gd name="T95" fmla="*/ 2043745552 h 1090"/>
                <a:gd name="T96" fmla="*/ 1461265519 w 1088"/>
                <a:gd name="T97" fmla="*/ 2009881235 h 1090"/>
                <a:gd name="T98" fmla="*/ 1554833729 w 1088"/>
                <a:gd name="T99" fmla="*/ 1964066882 h 1090"/>
                <a:gd name="T100" fmla="*/ 1644421604 w 1088"/>
                <a:gd name="T101" fmla="*/ 1910283956 h 1090"/>
                <a:gd name="T102" fmla="*/ 1726045987 w 1088"/>
                <a:gd name="T103" fmla="*/ 1846541019 h 1090"/>
                <a:gd name="T104" fmla="*/ 1801696339 w 1088"/>
                <a:gd name="T105" fmla="*/ 1774830921 h 1090"/>
                <a:gd name="T106" fmla="*/ 1871375484 w 1088"/>
                <a:gd name="T107" fmla="*/ 1695153662 h 1090"/>
                <a:gd name="T108" fmla="*/ 1929109390 w 1088"/>
                <a:gd name="T109" fmla="*/ 1609499267 h 1090"/>
                <a:gd name="T110" fmla="*/ 1980870678 w 1088"/>
                <a:gd name="T111" fmla="*/ 1517869149 h 1090"/>
                <a:gd name="T112" fmla="*/ 2020686727 w 1088"/>
                <a:gd name="T113" fmla="*/ 1422254744 h 1090"/>
                <a:gd name="T114" fmla="*/ 2050549822 w 1088"/>
                <a:gd name="T115" fmla="*/ 1322657464 h 1090"/>
                <a:gd name="T116" fmla="*/ 2070458552 w 1088"/>
                <a:gd name="T117" fmla="*/ 1219075898 h 1090"/>
                <a:gd name="T118" fmla="*/ 2078420634 w 1088"/>
                <a:gd name="T119" fmla="*/ 1115494332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46123" name="Freeform 55"/>
            <p:cNvSpPr>
              <a:spLocks noEditPoints="1" noChangeArrowheads="1"/>
            </p:cNvSpPr>
            <p:nvPr/>
          </p:nvSpPr>
          <p:spPr bwMode="auto">
            <a:xfrm>
              <a:off x="440098" y="453779"/>
              <a:ext cx="643516" cy="673448"/>
            </a:xfrm>
            <a:custGeom>
              <a:avLst/>
              <a:gdLst>
                <a:gd name="T0" fmla="*/ 2065461878 w 129"/>
                <a:gd name="T1" fmla="*/ 2147483647 h 135"/>
                <a:gd name="T2" fmla="*/ 2147483647 w 129"/>
                <a:gd name="T3" fmla="*/ 647013919 h 135"/>
                <a:gd name="T4" fmla="*/ 2147483647 w 129"/>
                <a:gd name="T5" fmla="*/ 522590659 h 135"/>
                <a:gd name="T6" fmla="*/ 2147483647 w 129"/>
                <a:gd name="T7" fmla="*/ 248851507 h 135"/>
                <a:gd name="T8" fmla="*/ 2147483647 w 129"/>
                <a:gd name="T9" fmla="*/ 248851507 h 135"/>
                <a:gd name="T10" fmla="*/ 2147483647 w 129"/>
                <a:gd name="T11" fmla="*/ 398162412 h 135"/>
                <a:gd name="T12" fmla="*/ 2147483647 w 129"/>
                <a:gd name="T13" fmla="*/ 398162412 h 135"/>
                <a:gd name="T14" fmla="*/ 2147483647 w 129"/>
                <a:gd name="T15" fmla="*/ 0 h 135"/>
                <a:gd name="T16" fmla="*/ 671895554 w 129"/>
                <a:gd name="T17" fmla="*/ 0 h 135"/>
                <a:gd name="T18" fmla="*/ 671895554 w 129"/>
                <a:gd name="T19" fmla="*/ 398162412 h 135"/>
                <a:gd name="T20" fmla="*/ 547472484 w 129"/>
                <a:gd name="T21" fmla="*/ 398162412 h 135"/>
                <a:gd name="T22" fmla="*/ 423044425 w 129"/>
                <a:gd name="T23" fmla="*/ 248851507 h 135"/>
                <a:gd name="T24" fmla="*/ 298621355 w 129"/>
                <a:gd name="T25" fmla="*/ 248851507 h 135"/>
                <a:gd name="T26" fmla="*/ 24882619 w 129"/>
                <a:gd name="T27" fmla="*/ 522590659 h 135"/>
                <a:gd name="T28" fmla="*/ 24882619 w 129"/>
                <a:gd name="T29" fmla="*/ 647013919 h 135"/>
                <a:gd name="T30" fmla="*/ 1144715194 w 129"/>
                <a:gd name="T31" fmla="*/ 2147483647 h 135"/>
                <a:gd name="T32" fmla="*/ 1468219168 w 129"/>
                <a:gd name="T33" fmla="*/ 2147483647 h 135"/>
                <a:gd name="T34" fmla="*/ 1468219168 w 129"/>
                <a:gd name="T35" fmla="*/ 2147483647 h 135"/>
                <a:gd name="T36" fmla="*/ 1343796097 w 129"/>
                <a:gd name="T37" fmla="*/ 2147483647 h 135"/>
                <a:gd name="T38" fmla="*/ 1468219168 w 129"/>
                <a:gd name="T39" fmla="*/ 2147483647 h 135"/>
                <a:gd name="T40" fmla="*/ 1468219168 w 129"/>
                <a:gd name="T41" fmla="*/ 2147483647 h 135"/>
                <a:gd name="T42" fmla="*/ 1343796097 w 129"/>
                <a:gd name="T43" fmla="*/ 2147483647 h 135"/>
                <a:gd name="T44" fmla="*/ 1194485420 w 129"/>
                <a:gd name="T45" fmla="*/ 2147483647 h 135"/>
                <a:gd name="T46" fmla="*/ 1070057361 w 129"/>
                <a:gd name="T47" fmla="*/ 2147483647 h 135"/>
                <a:gd name="T48" fmla="*/ 1219368039 w 129"/>
                <a:gd name="T49" fmla="*/ 2147483647 h 135"/>
                <a:gd name="T50" fmla="*/ 1990809033 w 129"/>
                <a:gd name="T51" fmla="*/ 2147483647 h 135"/>
                <a:gd name="T52" fmla="*/ 2115232104 w 129"/>
                <a:gd name="T53" fmla="*/ 2147483647 h 135"/>
                <a:gd name="T54" fmla="*/ 1990809033 w 129"/>
                <a:gd name="T55" fmla="*/ 2147483647 h 135"/>
                <a:gd name="T56" fmla="*/ 1841498356 w 129"/>
                <a:gd name="T57" fmla="*/ 2147483647 h 135"/>
                <a:gd name="T58" fmla="*/ 1717070297 w 129"/>
                <a:gd name="T59" fmla="*/ 2147483647 h 135"/>
                <a:gd name="T60" fmla="*/ 1717070297 w 129"/>
                <a:gd name="T61" fmla="*/ 2147483647 h 135"/>
                <a:gd name="T62" fmla="*/ 1866380974 w 129"/>
                <a:gd name="T63" fmla="*/ 2147483647 h 135"/>
                <a:gd name="T64" fmla="*/ 1717070297 w 129"/>
                <a:gd name="T65" fmla="*/ 2147483647 h 135"/>
                <a:gd name="T66" fmla="*/ 1717070297 w 129"/>
                <a:gd name="T67" fmla="*/ 2147483647 h 135"/>
                <a:gd name="T68" fmla="*/ 2065461878 w 129"/>
                <a:gd name="T69" fmla="*/ 2147483647 h 135"/>
                <a:gd name="T70" fmla="*/ 2147483647 w 129"/>
                <a:gd name="T71" fmla="*/ 522590659 h 135"/>
                <a:gd name="T72" fmla="*/ 2147483647 w 129"/>
                <a:gd name="T73" fmla="*/ 522590659 h 135"/>
                <a:gd name="T74" fmla="*/ 2147483647 w 129"/>
                <a:gd name="T75" fmla="*/ 398162412 h 135"/>
                <a:gd name="T76" fmla="*/ 2147483647 w 129"/>
                <a:gd name="T77" fmla="*/ 522590659 h 135"/>
                <a:gd name="T78" fmla="*/ 2147483647 w 129"/>
                <a:gd name="T79" fmla="*/ 647013919 h 135"/>
                <a:gd name="T80" fmla="*/ 2147483647 w 129"/>
                <a:gd name="T81" fmla="*/ 1766848196 h 135"/>
                <a:gd name="T82" fmla="*/ 2147483647 w 129"/>
                <a:gd name="T83" fmla="*/ 522590659 h 135"/>
                <a:gd name="T84" fmla="*/ 895864065 w 129"/>
                <a:gd name="T85" fmla="*/ 1791730852 h 135"/>
                <a:gd name="T86" fmla="*/ 248851129 w 129"/>
                <a:gd name="T87" fmla="*/ 671901564 h 135"/>
                <a:gd name="T88" fmla="*/ 248851129 w 129"/>
                <a:gd name="T89" fmla="*/ 547473316 h 135"/>
                <a:gd name="T90" fmla="*/ 373274199 w 129"/>
                <a:gd name="T91" fmla="*/ 423050057 h 135"/>
                <a:gd name="T92" fmla="*/ 497702258 w 129"/>
                <a:gd name="T93" fmla="*/ 547473316 h 135"/>
                <a:gd name="T94" fmla="*/ 647012936 w 129"/>
                <a:gd name="T95" fmla="*/ 547473316 h 135"/>
                <a:gd name="T96" fmla="*/ 895864065 w 129"/>
                <a:gd name="T97" fmla="*/ 1791730852 h 13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9"/>
                <a:gd name="T148" fmla="*/ 0 h 135"/>
                <a:gd name="T149" fmla="*/ 129 w 129"/>
                <a:gd name="T150" fmla="*/ 135 h 13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47163" name="组合 24"/>
          <p:cNvGrpSpPr>
            <a:grpSpLocks/>
          </p:cNvGrpSpPr>
          <p:nvPr/>
        </p:nvGrpSpPr>
        <p:grpSpPr bwMode="auto">
          <a:xfrm>
            <a:off x="7069805" y="3492500"/>
            <a:ext cx="1522215" cy="1538288"/>
            <a:chOff x="0" y="0"/>
            <a:chExt cx="1521883" cy="1538389"/>
          </a:xfrm>
        </p:grpSpPr>
        <p:sp>
          <p:nvSpPr>
            <p:cNvPr id="46117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1521883" cy="1538389"/>
            </a:xfrm>
            <a:custGeom>
              <a:avLst/>
              <a:gdLst>
                <a:gd name="T0" fmla="*/ 1945627292 w 1064"/>
                <a:gd name="T1" fmla="*/ 1169109934 h 1077"/>
                <a:gd name="T2" fmla="*/ 1914939322 w 1064"/>
                <a:gd name="T3" fmla="*/ 1036488517 h 1077"/>
                <a:gd name="T4" fmla="*/ 2129756540 w 1064"/>
                <a:gd name="T5" fmla="*/ 977319820 h 1077"/>
                <a:gd name="T6" fmla="*/ 2009050049 w 1064"/>
                <a:gd name="T7" fmla="*/ 865100270 h 1077"/>
                <a:gd name="T8" fmla="*/ 1845380401 w 1064"/>
                <a:gd name="T9" fmla="*/ 756963093 h 1077"/>
                <a:gd name="T10" fmla="*/ 2025417443 w 1064"/>
                <a:gd name="T11" fmla="*/ 628422622 h 1077"/>
                <a:gd name="T12" fmla="*/ 1871976164 w 1064"/>
                <a:gd name="T13" fmla="*/ 563131793 h 1077"/>
                <a:gd name="T14" fmla="*/ 1681709322 w 1064"/>
                <a:gd name="T15" fmla="*/ 520285445 h 1077"/>
                <a:gd name="T16" fmla="*/ 1808554837 w 1064"/>
                <a:gd name="T17" fmla="*/ 336654364 h 1077"/>
                <a:gd name="T18" fmla="*/ 1642838370 w 1064"/>
                <a:gd name="T19" fmla="*/ 328493903 h 1077"/>
                <a:gd name="T20" fmla="*/ 1448480752 w 1064"/>
                <a:gd name="T21" fmla="*/ 350936956 h 1077"/>
                <a:gd name="T22" fmla="*/ 1503719098 w 1064"/>
                <a:gd name="T23" fmla="*/ 136702361 h 1077"/>
                <a:gd name="T24" fmla="*/ 1346185613 w 1064"/>
                <a:gd name="T25" fmla="*/ 185670840 h 1077"/>
                <a:gd name="T26" fmla="*/ 1170240776 w 1064"/>
                <a:gd name="T27" fmla="*/ 273404721 h 1077"/>
                <a:gd name="T28" fmla="*/ 1149782607 w 1064"/>
                <a:gd name="T29" fmla="*/ 53047995 h 1077"/>
                <a:gd name="T30" fmla="*/ 1016800928 w 1064"/>
                <a:gd name="T31" fmla="*/ 153024711 h 1077"/>
                <a:gd name="T32" fmla="*/ 883817818 w 1064"/>
                <a:gd name="T33" fmla="*/ 293808016 h 1077"/>
                <a:gd name="T34" fmla="*/ 787661703 w 1064"/>
                <a:gd name="T35" fmla="*/ 93854585 h 1077"/>
                <a:gd name="T36" fmla="*/ 697643182 w 1064"/>
                <a:gd name="T37" fmla="*/ 234637890 h 1077"/>
                <a:gd name="T38" fmla="*/ 619899849 w 1064"/>
                <a:gd name="T39" fmla="*/ 414188027 h 1077"/>
                <a:gd name="T40" fmla="*/ 462367794 w 1064"/>
                <a:gd name="T41" fmla="*/ 257082371 h 1077"/>
                <a:gd name="T42" fmla="*/ 425542230 w 1064"/>
                <a:gd name="T43" fmla="*/ 420308729 h 1077"/>
                <a:gd name="T44" fmla="*/ 415312430 w 1064"/>
                <a:gd name="T45" fmla="*/ 614140030 h 1077"/>
                <a:gd name="T46" fmla="*/ 212770400 w 1064"/>
                <a:gd name="T47" fmla="*/ 522325203 h 1077"/>
                <a:gd name="T48" fmla="*/ 233230000 w 1064"/>
                <a:gd name="T49" fmla="*/ 687591320 h 1077"/>
                <a:gd name="T50" fmla="*/ 290513733 w 1064"/>
                <a:gd name="T51" fmla="*/ 873262159 h 1077"/>
                <a:gd name="T52" fmla="*/ 67513533 w 1064"/>
                <a:gd name="T53" fmla="*/ 856939809 h 1077"/>
                <a:gd name="T54" fmla="*/ 143211479 w 1064"/>
                <a:gd name="T55" fmla="*/ 1003843817 h 1077"/>
                <a:gd name="T56" fmla="*/ 257780376 w 1064"/>
                <a:gd name="T57" fmla="*/ 1097698402 h 1077"/>
                <a:gd name="T58" fmla="*/ 143211479 w 1064"/>
                <a:gd name="T59" fmla="*/ 1193594173 h 1077"/>
                <a:gd name="T60" fmla="*/ 67513533 w 1064"/>
                <a:gd name="T61" fmla="*/ 1340498181 h 1077"/>
                <a:gd name="T62" fmla="*/ 290513733 w 1064"/>
                <a:gd name="T63" fmla="*/ 1322136073 h 1077"/>
                <a:gd name="T64" fmla="*/ 233230000 w 1064"/>
                <a:gd name="T65" fmla="*/ 1509846670 h 1077"/>
                <a:gd name="T66" fmla="*/ 212770400 w 1064"/>
                <a:gd name="T67" fmla="*/ 1675112787 h 1077"/>
                <a:gd name="T68" fmla="*/ 415312430 w 1064"/>
                <a:gd name="T69" fmla="*/ 1581258202 h 1077"/>
                <a:gd name="T70" fmla="*/ 425542230 w 1064"/>
                <a:gd name="T71" fmla="*/ 1777129261 h 1077"/>
                <a:gd name="T72" fmla="*/ 462367794 w 1064"/>
                <a:gd name="T73" fmla="*/ 1938315861 h 1077"/>
                <a:gd name="T74" fmla="*/ 619899849 w 1064"/>
                <a:gd name="T75" fmla="*/ 1783249963 h 1077"/>
                <a:gd name="T76" fmla="*/ 697643182 w 1064"/>
                <a:gd name="T77" fmla="*/ 1962800100 h 1077"/>
                <a:gd name="T78" fmla="*/ 787661703 w 1064"/>
                <a:gd name="T79" fmla="*/ 2101542219 h 1077"/>
                <a:gd name="T80" fmla="*/ 883817818 w 1064"/>
                <a:gd name="T81" fmla="*/ 1901590216 h 1077"/>
                <a:gd name="T82" fmla="*/ 1016800928 w 1064"/>
                <a:gd name="T83" fmla="*/ 2044413279 h 1077"/>
                <a:gd name="T84" fmla="*/ 1149782607 w 1064"/>
                <a:gd name="T85" fmla="*/ 2144389995 h 1077"/>
                <a:gd name="T86" fmla="*/ 1170240776 w 1064"/>
                <a:gd name="T87" fmla="*/ 1924033269 h 1077"/>
                <a:gd name="T88" fmla="*/ 1346185613 w 1064"/>
                <a:gd name="T89" fmla="*/ 2011767151 h 1077"/>
                <a:gd name="T90" fmla="*/ 1503719098 w 1064"/>
                <a:gd name="T91" fmla="*/ 2060735629 h 1077"/>
                <a:gd name="T92" fmla="*/ 1448480752 w 1064"/>
                <a:gd name="T93" fmla="*/ 1846501034 h 1077"/>
                <a:gd name="T94" fmla="*/ 1642838370 w 1064"/>
                <a:gd name="T95" fmla="*/ 1868944087 h 1077"/>
                <a:gd name="T96" fmla="*/ 1808554837 w 1064"/>
                <a:gd name="T97" fmla="*/ 1858742440 h 1077"/>
                <a:gd name="T98" fmla="*/ 1681709322 w 1064"/>
                <a:gd name="T99" fmla="*/ 1677152545 h 1077"/>
                <a:gd name="T100" fmla="*/ 1871976164 w 1064"/>
                <a:gd name="T101" fmla="*/ 1632266439 h 1077"/>
                <a:gd name="T102" fmla="*/ 2025417443 w 1064"/>
                <a:gd name="T103" fmla="*/ 1566975610 h 1077"/>
                <a:gd name="T104" fmla="*/ 1845380401 w 1064"/>
                <a:gd name="T105" fmla="*/ 1438433710 h 1077"/>
                <a:gd name="T106" fmla="*/ 2009050049 w 1064"/>
                <a:gd name="T107" fmla="*/ 1332337720 h 1077"/>
                <a:gd name="T108" fmla="*/ 2129756540 w 1064"/>
                <a:gd name="T109" fmla="*/ 1220118170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46118" name="Group 101"/>
            <p:cNvGrpSpPr>
              <a:grpSpLocks/>
            </p:cNvGrpSpPr>
            <p:nvPr/>
          </p:nvGrpSpPr>
          <p:grpSpPr bwMode="auto">
            <a:xfrm>
              <a:off x="475315" y="483568"/>
              <a:ext cx="571253" cy="571253"/>
              <a:chOff x="0" y="0"/>
              <a:chExt cx="406813" cy="406813"/>
            </a:xfrm>
          </p:grpSpPr>
          <p:sp>
            <p:nvSpPr>
              <p:cNvPr id="46119" name="Freeform 3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6813" cy="406813"/>
              </a:xfrm>
              <a:custGeom>
                <a:avLst/>
                <a:gdLst>
                  <a:gd name="T0" fmla="*/ 678267311 w 122"/>
                  <a:gd name="T1" fmla="*/ 0 h 122"/>
                  <a:gd name="T2" fmla="*/ 0 w 122"/>
                  <a:gd name="T3" fmla="*/ 678267311 h 122"/>
                  <a:gd name="T4" fmla="*/ 678267311 w 122"/>
                  <a:gd name="T5" fmla="*/ 1356531287 h 122"/>
                  <a:gd name="T6" fmla="*/ 1356531287 w 122"/>
                  <a:gd name="T7" fmla="*/ 678267311 h 122"/>
                  <a:gd name="T8" fmla="*/ 678267311 w 122"/>
                  <a:gd name="T9" fmla="*/ 0 h 122"/>
                  <a:gd name="T10" fmla="*/ 722743309 w 122"/>
                  <a:gd name="T11" fmla="*/ 1211982625 h 122"/>
                  <a:gd name="T12" fmla="*/ 722743309 w 122"/>
                  <a:gd name="T13" fmla="*/ 1134147961 h 122"/>
                  <a:gd name="T14" fmla="*/ 644908645 w 122"/>
                  <a:gd name="T15" fmla="*/ 1134147961 h 122"/>
                  <a:gd name="T16" fmla="*/ 644908645 w 122"/>
                  <a:gd name="T17" fmla="*/ 1211982625 h 122"/>
                  <a:gd name="T18" fmla="*/ 333573322 w 122"/>
                  <a:gd name="T19" fmla="*/ 1078554630 h 122"/>
                  <a:gd name="T20" fmla="*/ 322452655 w 122"/>
                  <a:gd name="T21" fmla="*/ 1078554630 h 122"/>
                  <a:gd name="T22" fmla="*/ 300214656 w 122"/>
                  <a:gd name="T23" fmla="*/ 1056316631 h 122"/>
                  <a:gd name="T24" fmla="*/ 277976657 w 122"/>
                  <a:gd name="T25" fmla="*/ 1034078632 h 122"/>
                  <a:gd name="T26" fmla="*/ 277976657 w 122"/>
                  <a:gd name="T27" fmla="*/ 1022957965 h 122"/>
                  <a:gd name="T28" fmla="*/ 144548662 w 122"/>
                  <a:gd name="T29" fmla="*/ 711622642 h 122"/>
                  <a:gd name="T30" fmla="*/ 222383326 w 122"/>
                  <a:gd name="T31" fmla="*/ 711622642 h 122"/>
                  <a:gd name="T32" fmla="*/ 222383326 w 122"/>
                  <a:gd name="T33" fmla="*/ 633787978 h 122"/>
                  <a:gd name="T34" fmla="*/ 144548662 w 122"/>
                  <a:gd name="T35" fmla="*/ 633787978 h 122"/>
                  <a:gd name="T36" fmla="*/ 644908645 w 122"/>
                  <a:gd name="T37" fmla="*/ 144548662 h 122"/>
                  <a:gd name="T38" fmla="*/ 644908645 w 122"/>
                  <a:gd name="T39" fmla="*/ 222383326 h 122"/>
                  <a:gd name="T40" fmla="*/ 722743309 w 122"/>
                  <a:gd name="T41" fmla="*/ 222383326 h 122"/>
                  <a:gd name="T42" fmla="*/ 722743309 w 122"/>
                  <a:gd name="T43" fmla="*/ 144548662 h 122"/>
                  <a:gd name="T44" fmla="*/ 922885301 w 122"/>
                  <a:gd name="T45" fmla="*/ 200145327 h 122"/>
                  <a:gd name="T46" fmla="*/ 922885301 w 122"/>
                  <a:gd name="T47" fmla="*/ 200145327 h 122"/>
                  <a:gd name="T48" fmla="*/ 967361300 w 122"/>
                  <a:gd name="T49" fmla="*/ 222383326 h 122"/>
                  <a:gd name="T50" fmla="*/ 978481966 w 122"/>
                  <a:gd name="T51" fmla="*/ 233500658 h 122"/>
                  <a:gd name="T52" fmla="*/ 1000719966 w 122"/>
                  <a:gd name="T53" fmla="*/ 255738658 h 122"/>
                  <a:gd name="T54" fmla="*/ 1011837298 w 122"/>
                  <a:gd name="T55" fmla="*/ 266859324 h 122"/>
                  <a:gd name="T56" fmla="*/ 1045195964 w 122"/>
                  <a:gd name="T57" fmla="*/ 277976657 h 122"/>
                  <a:gd name="T58" fmla="*/ 1056316631 w 122"/>
                  <a:gd name="T59" fmla="*/ 300214656 h 122"/>
                  <a:gd name="T60" fmla="*/ 1078554630 w 122"/>
                  <a:gd name="T61" fmla="*/ 311335323 h 122"/>
                  <a:gd name="T62" fmla="*/ 1089671962 w 122"/>
                  <a:gd name="T63" fmla="*/ 344693989 h 122"/>
                  <a:gd name="T64" fmla="*/ 1100792629 w 122"/>
                  <a:gd name="T65" fmla="*/ 355811321 h 122"/>
                  <a:gd name="T66" fmla="*/ 1123030628 w 122"/>
                  <a:gd name="T67" fmla="*/ 378049320 h 122"/>
                  <a:gd name="T68" fmla="*/ 1134147961 w 122"/>
                  <a:gd name="T69" fmla="*/ 389169987 h 122"/>
                  <a:gd name="T70" fmla="*/ 1156385960 w 122"/>
                  <a:gd name="T71" fmla="*/ 433645985 h 122"/>
                  <a:gd name="T72" fmla="*/ 1156385960 w 122"/>
                  <a:gd name="T73" fmla="*/ 433645985 h 122"/>
                  <a:gd name="T74" fmla="*/ 1211982625 w 122"/>
                  <a:gd name="T75" fmla="*/ 633787978 h 122"/>
                  <a:gd name="T76" fmla="*/ 1134147961 w 122"/>
                  <a:gd name="T77" fmla="*/ 633787978 h 122"/>
                  <a:gd name="T78" fmla="*/ 1134147961 w 122"/>
                  <a:gd name="T79" fmla="*/ 711622642 h 122"/>
                  <a:gd name="T80" fmla="*/ 1211982625 w 122"/>
                  <a:gd name="T81" fmla="*/ 711622642 h 122"/>
                  <a:gd name="T82" fmla="*/ 722743309 w 122"/>
                  <a:gd name="T83" fmla="*/ 1211982625 h 12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22"/>
                  <a:gd name="T127" fmla="*/ 0 h 122"/>
                  <a:gd name="T128" fmla="*/ 122 w 122"/>
                  <a:gd name="T129" fmla="*/ 122 h 12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6120" name="Freeform 40"/>
              <p:cNvSpPr>
                <a:spLocks noEditPoints="1" noChangeArrowheads="1"/>
              </p:cNvSpPr>
              <p:nvPr/>
            </p:nvSpPr>
            <p:spPr bwMode="auto">
              <a:xfrm>
                <a:off x="154739" y="99832"/>
                <a:ext cx="119797" cy="177201"/>
              </a:xfrm>
              <a:custGeom>
                <a:avLst/>
                <a:gdLst>
                  <a:gd name="T0" fmla="*/ 88589882 w 36"/>
                  <a:gd name="T1" fmla="*/ 324174184 h 53"/>
                  <a:gd name="T2" fmla="*/ 88589882 w 36"/>
                  <a:gd name="T3" fmla="*/ 324174184 h 53"/>
                  <a:gd name="T4" fmla="*/ 0 w 36"/>
                  <a:gd name="T5" fmla="*/ 592456498 h 53"/>
                  <a:gd name="T6" fmla="*/ 210396809 w 36"/>
                  <a:gd name="T7" fmla="*/ 402423471 h 53"/>
                  <a:gd name="T8" fmla="*/ 210396809 w 36"/>
                  <a:gd name="T9" fmla="*/ 402423471 h 53"/>
                  <a:gd name="T10" fmla="*/ 243617183 w 36"/>
                  <a:gd name="T11" fmla="*/ 368889018 h 53"/>
                  <a:gd name="T12" fmla="*/ 398647811 w 36"/>
                  <a:gd name="T13" fmla="*/ 0 h 53"/>
                  <a:gd name="T14" fmla="*/ 121810255 w 36"/>
                  <a:gd name="T15" fmla="*/ 279459351 h 53"/>
                  <a:gd name="T16" fmla="*/ 88589882 w 36"/>
                  <a:gd name="T17" fmla="*/ 324174184 h 53"/>
                  <a:gd name="T18" fmla="*/ 166101868 w 36"/>
                  <a:gd name="T19" fmla="*/ 312997147 h 53"/>
                  <a:gd name="T20" fmla="*/ 199325570 w 36"/>
                  <a:gd name="T21" fmla="*/ 346531601 h 53"/>
                  <a:gd name="T22" fmla="*/ 166101868 w 36"/>
                  <a:gd name="T23" fmla="*/ 380066054 h 53"/>
                  <a:gd name="T24" fmla="*/ 132881495 w 36"/>
                  <a:gd name="T25" fmla="*/ 346531601 h 53"/>
                  <a:gd name="T26" fmla="*/ 166101868 w 36"/>
                  <a:gd name="T27" fmla="*/ 312997147 h 5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6"/>
                  <a:gd name="T43" fmla="*/ 0 h 53"/>
                  <a:gd name="T44" fmla="*/ 36 w 36"/>
                  <a:gd name="T45" fmla="*/ 53 h 5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6121" name="Oval 41"/>
              <p:cNvSpPr>
                <a:spLocks noChangeArrowheads="1"/>
              </p:cNvSpPr>
              <p:nvPr/>
            </p:nvSpPr>
            <p:spPr bwMode="auto">
              <a:xfrm>
                <a:off x="199663" y="197168"/>
                <a:ext cx="9983" cy="99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47169" name="组合 10"/>
          <p:cNvGrpSpPr>
            <a:grpSpLocks/>
          </p:cNvGrpSpPr>
          <p:nvPr/>
        </p:nvGrpSpPr>
        <p:grpSpPr bwMode="auto">
          <a:xfrm>
            <a:off x="6501554" y="1392239"/>
            <a:ext cx="1014281" cy="1023937"/>
            <a:chOff x="0" y="0"/>
            <a:chExt cx="1013883" cy="1024880"/>
          </a:xfrm>
        </p:grpSpPr>
        <p:sp>
          <p:nvSpPr>
            <p:cNvPr id="46115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1013883" cy="1024880"/>
            </a:xfrm>
            <a:custGeom>
              <a:avLst/>
              <a:gdLst>
                <a:gd name="T0" fmla="*/ 863521483 w 1064"/>
                <a:gd name="T1" fmla="*/ 518882375 h 1077"/>
                <a:gd name="T2" fmla="*/ 849900765 w 1064"/>
                <a:gd name="T3" fmla="*/ 460021718 h 1077"/>
                <a:gd name="T4" fmla="*/ 945241977 w 1064"/>
                <a:gd name="T5" fmla="*/ 433760238 h 1077"/>
                <a:gd name="T6" fmla="*/ 891669124 w 1064"/>
                <a:gd name="T7" fmla="*/ 383955067 h 1077"/>
                <a:gd name="T8" fmla="*/ 819028790 w 1064"/>
                <a:gd name="T9" fmla="*/ 335960803 h 1077"/>
                <a:gd name="T10" fmla="*/ 898934015 w 1064"/>
                <a:gd name="T11" fmla="*/ 278911053 h 1077"/>
                <a:gd name="T12" fmla="*/ 830832332 w 1064"/>
                <a:gd name="T13" fmla="*/ 249932737 h 1077"/>
                <a:gd name="T14" fmla="*/ 746387504 w 1064"/>
                <a:gd name="T15" fmla="*/ 230916788 h 1077"/>
                <a:gd name="T16" fmla="*/ 802683738 w 1064"/>
                <a:gd name="T17" fmla="*/ 149416465 h 1077"/>
                <a:gd name="T18" fmla="*/ 729135294 w 1064"/>
                <a:gd name="T19" fmla="*/ 145794652 h 1077"/>
                <a:gd name="T20" fmla="*/ 642873289 w 1064"/>
                <a:gd name="T21" fmla="*/ 155755115 h 1077"/>
                <a:gd name="T22" fmla="*/ 667390391 w 1064"/>
                <a:gd name="T23" fmla="*/ 60672515 h 1077"/>
                <a:gd name="T24" fmla="*/ 597473438 w 1064"/>
                <a:gd name="T25" fmla="*/ 82405300 h 1077"/>
                <a:gd name="T26" fmla="*/ 519383483 w 1064"/>
                <a:gd name="T27" fmla="*/ 121344079 h 1077"/>
                <a:gd name="T28" fmla="*/ 510303323 w 1064"/>
                <a:gd name="T29" fmla="*/ 23544643 h 1077"/>
                <a:gd name="T30" fmla="*/ 451282754 w 1064"/>
                <a:gd name="T31" fmla="*/ 67916143 h 1077"/>
                <a:gd name="T32" fmla="*/ 392262185 w 1064"/>
                <a:gd name="T33" fmla="*/ 130399565 h 1077"/>
                <a:gd name="T34" fmla="*/ 349585715 w 1064"/>
                <a:gd name="T35" fmla="*/ 41655615 h 1077"/>
                <a:gd name="T36" fmla="*/ 309632626 w 1064"/>
                <a:gd name="T37" fmla="*/ 104139037 h 1077"/>
                <a:gd name="T38" fmla="*/ 275128206 w 1064"/>
                <a:gd name="T39" fmla="*/ 183827501 h 1077"/>
                <a:gd name="T40" fmla="*/ 205211253 w 1064"/>
                <a:gd name="T41" fmla="*/ 114099500 h 1077"/>
                <a:gd name="T42" fmla="*/ 188867154 w 1064"/>
                <a:gd name="T43" fmla="*/ 186544337 h 1077"/>
                <a:gd name="T44" fmla="*/ 184326598 w 1064"/>
                <a:gd name="T45" fmla="*/ 272572403 h 1077"/>
                <a:gd name="T46" fmla="*/ 94433101 w 1064"/>
                <a:gd name="T47" fmla="*/ 231821766 h 1077"/>
                <a:gd name="T48" fmla="*/ 103513262 w 1064"/>
                <a:gd name="T49" fmla="*/ 305171580 h 1077"/>
                <a:gd name="T50" fmla="*/ 128937521 w 1064"/>
                <a:gd name="T51" fmla="*/ 387577832 h 1077"/>
                <a:gd name="T52" fmla="*/ 29964817 w 1064"/>
                <a:gd name="T53" fmla="*/ 380333253 h 1077"/>
                <a:gd name="T54" fmla="*/ 63561126 w 1064"/>
                <a:gd name="T55" fmla="*/ 445532560 h 1077"/>
                <a:gd name="T56" fmla="*/ 114409645 w 1064"/>
                <a:gd name="T57" fmla="*/ 487188175 h 1077"/>
                <a:gd name="T58" fmla="*/ 63561126 w 1064"/>
                <a:gd name="T59" fmla="*/ 529749719 h 1077"/>
                <a:gd name="T60" fmla="*/ 29964817 w 1064"/>
                <a:gd name="T61" fmla="*/ 594949025 h 1077"/>
                <a:gd name="T62" fmla="*/ 128937521 w 1064"/>
                <a:gd name="T63" fmla="*/ 586799469 h 1077"/>
                <a:gd name="T64" fmla="*/ 103513262 w 1064"/>
                <a:gd name="T65" fmla="*/ 670110699 h 1077"/>
                <a:gd name="T66" fmla="*/ 94433101 w 1064"/>
                <a:gd name="T67" fmla="*/ 743460513 h 1077"/>
                <a:gd name="T68" fmla="*/ 184326598 w 1064"/>
                <a:gd name="T69" fmla="*/ 701804898 h 1077"/>
                <a:gd name="T70" fmla="*/ 188867154 w 1064"/>
                <a:gd name="T71" fmla="*/ 788737942 h 1077"/>
                <a:gd name="T72" fmla="*/ 205211253 w 1064"/>
                <a:gd name="T73" fmla="*/ 860276849 h 1077"/>
                <a:gd name="T74" fmla="*/ 275128206 w 1064"/>
                <a:gd name="T75" fmla="*/ 791454778 h 1077"/>
                <a:gd name="T76" fmla="*/ 309632626 w 1064"/>
                <a:gd name="T77" fmla="*/ 871143242 h 1077"/>
                <a:gd name="T78" fmla="*/ 349585715 w 1064"/>
                <a:gd name="T79" fmla="*/ 932721687 h 1077"/>
                <a:gd name="T80" fmla="*/ 392262185 w 1064"/>
                <a:gd name="T81" fmla="*/ 843976785 h 1077"/>
                <a:gd name="T82" fmla="*/ 451282754 w 1064"/>
                <a:gd name="T83" fmla="*/ 907366136 h 1077"/>
                <a:gd name="T84" fmla="*/ 510303323 w 1064"/>
                <a:gd name="T85" fmla="*/ 951737636 h 1077"/>
                <a:gd name="T86" fmla="*/ 519383483 w 1064"/>
                <a:gd name="T87" fmla="*/ 853938200 h 1077"/>
                <a:gd name="T88" fmla="*/ 597473438 w 1064"/>
                <a:gd name="T89" fmla="*/ 892876979 h 1077"/>
                <a:gd name="T90" fmla="*/ 667390391 w 1064"/>
                <a:gd name="T91" fmla="*/ 914609764 h 1077"/>
                <a:gd name="T92" fmla="*/ 642873289 w 1064"/>
                <a:gd name="T93" fmla="*/ 819527164 h 1077"/>
                <a:gd name="T94" fmla="*/ 729135294 w 1064"/>
                <a:gd name="T95" fmla="*/ 829487627 h 1077"/>
                <a:gd name="T96" fmla="*/ 802683738 w 1064"/>
                <a:gd name="T97" fmla="*/ 824959884 h 1077"/>
                <a:gd name="T98" fmla="*/ 746387504 w 1064"/>
                <a:gd name="T99" fmla="*/ 744365491 h 1077"/>
                <a:gd name="T100" fmla="*/ 830832332 w 1064"/>
                <a:gd name="T101" fmla="*/ 724443613 h 1077"/>
                <a:gd name="T102" fmla="*/ 898934015 w 1064"/>
                <a:gd name="T103" fmla="*/ 695466249 h 1077"/>
                <a:gd name="T104" fmla="*/ 819028790 w 1064"/>
                <a:gd name="T105" fmla="*/ 638415547 h 1077"/>
                <a:gd name="T106" fmla="*/ 891669124 w 1064"/>
                <a:gd name="T107" fmla="*/ 591327212 h 1077"/>
                <a:gd name="T108" fmla="*/ 945241977 w 1064"/>
                <a:gd name="T109" fmla="*/ 541522041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46116" name="Freeform 62"/>
            <p:cNvSpPr>
              <a:spLocks noEditPoints="1" noChangeArrowheads="1"/>
            </p:cNvSpPr>
            <p:nvPr/>
          </p:nvSpPr>
          <p:spPr bwMode="auto">
            <a:xfrm>
              <a:off x="372489" y="331300"/>
              <a:ext cx="268908" cy="362280"/>
            </a:xfrm>
            <a:custGeom>
              <a:avLst/>
              <a:gdLst>
                <a:gd name="T0" fmla="*/ 669551041 w 108"/>
                <a:gd name="T1" fmla="*/ 905150334 h 145"/>
                <a:gd name="T2" fmla="*/ 0 w 108"/>
                <a:gd name="T3" fmla="*/ 905150334 h 145"/>
                <a:gd name="T4" fmla="*/ 0 w 108"/>
                <a:gd name="T5" fmla="*/ 848969450 h 145"/>
                <a:gd name="T6" fmla="*/ 80595213 w 108"/>
                <a:gd name="T7" fmla="*/ 780301150 h 145"/>
                <a:gd name="T8" fmla="*/ 595155651 w 108"/>
                <a:gd name="T9" fmla="*/ 780301150 h 145"/>
                <a:gd name="T10" fmla="*/ 669551041 w 108"/>
                <a:gd name="T11" fmla="*/ 842725742 h 145"/>
                <a:gd name="T12" fmla="*/ 669551041 w 108"/>
                <a:gd name="T13" fmla="*/ 905150334 h 145"/>
                <a:gd name="T14" fmla="*/ 99192194 w 108"/>
                <a:gd name="T15" fmla="*/ 724120267 h 145"/>
                <a:gd name="T16" fmla="*/ 148788290 w 108"/>
                <a:gd name="T17" fmla="*/ 568060037 h 145"/>
                <a:gd name="T18" fmla="*/ 526962574 w 108"/>
                <a:gd name="T19" fmla="*/ 568060037 h 145"/>
                <a:gd name="T20" fmla="*/ 570358848 w 108"/>
                <a:gd name="T21" fmla="*/ 724120267 h 145"/>
                <a:gd name="T22" fmla="*/ 99192194 w 108"/>
                <a:gd name="T23" fmla="*/ 724120267 h 145"/>
                <a:gd name="T24" fmla="*/ 173587584 w 108"/>
                <a:gd name="T25" fmla="*/ 474424399 h 145"/>
                <a:gd name="T26" fmla="*/ 223183680 w 108"/>
                <a:gd name="T27" fmla="*/ 318364169 h 145"/>
                <a:gd name="T28" fmla="*/ 446367361 w 108"/>
                <a:gd name="T29" fmla="*/ 318364169 h 145"/>
                <a:gd name="T30" fmla="*/ 495963458 w 108"/>
                <a:gd name="T31" fmla="*/ 474424399 h 145"/>
                <a:gd name="T32" fmla="*/ 173587584 w 108"/>
                <a:gd name="T33" fmla="*/ 474424399 h 145"/>
                <a:gd name="T34" fmla="*/ 297579071 w 108"/>
                <a:gd name="T35" fmla="*/ 74909510 h 145"/>
                <a:gd name="T36" fmla="*/ 371971971 w 108"/>
                <a:gd name="T37" fmla="*/ 74909510 h 145"/>
                <a:gd name="T38" fmla="*/ 415370734 w 108"/>
                <a:gd name="T39" fmla="*/ 230969740 h 145"/>
                <a:gd name="T40" fmla="*/ 254180307 w 108"/>
                <a:gd name="T41" fmla="*/ 230969740 h 145"/>
                <a:gd name="T42" fmla="*/ 297579071 w 108"/>
                <a:gd name="T43" fmla="*/ 74909510 h 14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8"/>
                <a:gd name="T67" fmla="*/ 0 h 145"/>
                <a:gd name="T68" fmla="*/ 108 w 108"/>
                <a:gd name="T69" fmla="*/ 145 h 14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2" y="116"/>
                    <a:pt x="92" y="116"/>
                    <a:pt x="92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8" y="12"/>
                  </a:moveTo>
                  <a:cubicBezTo>
                    <a:pt x="48" y="12"/>
                    <a:pt x="54" y="0"/>
                    <a:pt x="60" y="12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41" y="37"/>
                    <a:pt x="41" y="37"/>
                    <a:pt x="41" y="37"/>
                  </a:cubicBezTo>
                  <a:lnTo>
                    <a:pt x="48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47172" name="组合 8"/>
          <p:cNvGrpSpPr>
            <a:grpSpLocks/>
          </p:cNvGrpSpPr>
          <p:nvPr/>
        </p:nvGrpSpPr>
        <p:grpSpPr bwMode="auto">
          <a:xfrm>
            <a:off x="4346010" y="1873251"/>
            <a:ext cx="1012693" cy="1025525"/>
            <a:chOff x="0" y="0"/>
            <a:chExt cx="1013883" cy="1024880"/>
          </a:xfrm>
        </p:grpSpPr>
        <p:sp>
          <p:nvSpPr>
            <p:cNvPr id="46113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1013883" cy="1024880"/>
            </a:xfrm>
            <a:custGeom>
              <a:avLst/>
              <a:gdLst>
                <a:gd name="T0" fmla="*/ 863521483 w 1064"/>
                <a:gd name="T1" fmla="*/ 518882375 h 1077"/>
                <a:gd name="T2" fmla="*/ 849900765 w 1064"/>
                <a:gd name="T3" fmla="*/ 460021718 h 1077"/>
                <a:gd name="T4" fmla="*/ 945241977 w 1064"/>
                <a:gd name="T5" fmla="*/ 433760238 h 1077"/>
                <a:gd name="T6" fmla="*/ 891669124 w 1064"/>
                <a:gd name="T7" fmla="*/ 383955067 h 1077"/>
                <a:gd name="T8" fmla="*/ 819028790 w 1064"/>
                <a:gd name="T9" fmla="*/ 335960803 h 1077"/>
                <a:gd name="T10" fmla="*/ 898934015 w 1064"/>
                <a:gd name="T11" fmla="*/ 278911053 h 1077"/>
                <a:gd name="T12" fmla="*/ 830832332 w 1064"/>
                <a:gd name="T13" fmla="*/ 249932737 h 1077"/>
                <a:gd name="T14" fmla="*/ 746387504 w 1064"/>
                <a:gd name="T15" fmla="*/ 230916788 h 1077"/>
                <a:gd name="T16" fmla="*/ 802683738 w 1064"/>
                <a:gd name="T17" fmla="*/ 149416465 h 1077"/>
                <a:gd name="T18" fmla="*/ 729135294 w 1064"/>
                <a:gd name="T19" fmla="*/ 145794652 h 1077"/>
                <a:gd name="T20" fmla="*/ 642873289 w 1064"/>
                <a:gd name="T21" fmla="*/ 155755115 h 1077"/>
                <a:gd name="T22" fmla="*/ 667390391 w 1064"/>
                <a:gd name="T23" fmla="*/ 60672515 h 1077"/>
                <a:gd name="T24" fmla="*/ 597473438 w 1064"/>
                <a:gd name="T25" fmla="*/ 82405300 h 1077"/>
                <a:gd name="T26" fmla="*/ 519383483 w 1064"/>
                <a:gd name="T27" fmla="*/ 121344079 h 1077"/>
                <a:gd name="T28" fmla="*/ 510303323 w 1064"/>
                <a:gd name="T29" fmla="*/ 23544643 h 1077"/>
                <a:gd name="T30" fmla="*/ 451282754 w 1064"/>
                <a:gd name="T31" fmla="*/ 67916143 h 1077"/>
                <a:gd name="T32" fmla="*/ 392262185 w 1064"/>
                <a:gd name="T33" fmla="*/ 130399565 h 1077"/>
                <a:gd name="T34" fmla="*/ 349585715 w 1064"/>
                <a:gd name="T35" fmla="*/ 41655615 h 1077"/>
                <a:gd name="T36" fmla="*/ 309632626 w 1064"/>
                <a:gd name="T37" fmla="*/ 104139037 h 1077"/>
                <a:gd name="T38" fmla="*/ 275128206 w 1064"/>
                <a:gd name="T39" fmla="*/ 183827501 h 1077"/>
                <a:gd name="T40" fmla="*/ 205211253 w 1064"/>
                <a:gd name="T41" fmla="*/ 114099500 h 1077"/>
                <a:gd name="T42" fmla="*/ 188867154 w 1064"/>
                <a:gd name="T43" fmla="*/ 186544337 h 1077"/>
                <a:gd name="T44" fmla="*/ 184326598 w 1064"/>
                <a:gd name="T45" fmla="*/ 272572403 h 1077"/>
                <a:gd name="T46" fmla="*/ 94433101 w 1064"/>
                <a:gd name="T47" fmla="*/ 231821766 h 1077"/>
                <a:gd name="T48" fmla="*/ 103513262 w 1064"/>
                <a:gd name="T49" fmla="*/ 305171580 h 1077"/>
                <a:gd name="T50" fmla="*/ 128937521 w 1064"/>
                <a:gd name="T51" fmla="*/ 387577832 h 1077"/>
                <a:gd name="T52" fmla="*/ 29964817 w 1064"/>
                <a:gd name="T53" fmla="*/ 380333253 h 1077"/>
                <a:gd name="T54" fmla="*/ 63561126 w 1064"/>
                <a:gd name="T55" fmla="*/ 445532560 h 1077"/>
                <a:gd name="T56" fmla="*/ 114409645 w 1064"/>
                <a:gd name="T57" fmla="*/ 487188175 h 1077"/>
                <a:gd name="T58" fmla="*/ 63561126 w 1064"/>
                <a:gd name="T59" fmla="*/ 529749719 h 1077"/>
                <a:gd name="T60" fmla="*/ 29964817 w 1064"/>
                <a:gd name="T61" fmla="*/ 594949025 h 1077"/>
                <a:gd name="T62" fmla="*/ 128937521 w 1064"/>
                <a:gd name="T63" fmla="*/ 586799469 h 1077"/>
                <a:gd name="T64" fmla="*/ 103513262 w 1064"/>
                <a:gd name="T65" fmla="*/ 670110699 h 1077"/>
                <a:gd name="T66" fmla="*/ 94433101 w 1064"/>
                <a:gd name="T67" fmla="*/ 743460513 h 1077"/>
                <a:gd name="T68" fmla="*/ 184326598 w 1064"/>
                <a:gd name="T69" fmla="*/ 701804898 h 1077"/>
                <a:gd name="T70" fmla="*/ 188867154 w 1064"/>
                <a:gd name="T71" fmla="*/ 788737942 h 1077"/>
                <a:gd name="T72" fmla="*/ 205211253 w 1064"/>
                <a:gd name="T73" fmla="*/ 860276849 h 1077"/>
                <a:gd name="T74" fmla="*/ 275128206 w 1064"/>
                <a:gd name="T75" fmla="*/ 791454778 h 1077"/>
                <a:gd name="T76" fmla="*/ 309632626 w 1064"/>
                <a:gd name="T77" fmla="*/ 871143242 h 1077"/>
                <a:gd name="T78" fmla="*/ 349585715 w 1064"/>
                <a:gd name="T79" fmla="*/ 932721687 h 1077"/>
                <a:gd name="T80" fmla="*/ 392262185 w 1064"/>
                <a:gd name="T81" fmla="*/ 843976785 h 1077"/>
                <a:gd name="T82" fmla="*/ 451282754 w 1064"/>
                <a:gd name="T83" fmla="*/ 907366136 h 1077"/>
                <a:gd name="T84" fmla="*/ 510303323 w 1064"/>
                <a:gd name="T85" fmla="*/ 951737636 h 1077"/>
                <a:gd name="T86" fmla="*/ 519383483 w 1064"/>
                <a:gd name="T87" fmla="*/ 853938200 h 1077"/>
                <a:gd name="T88" fmla="*/ 597473438 w 1064"/>
                <a:gd name="T89" fmla="*/ 892876979 h 1077"/>
                <a:gd name="T90" fmla="*/ 667390391 w 1064"/>
                <a:gd name="T91" fmla="*/ 914609764 h 1077"/>
                <a:gd name="T92" fmla="*/ 642873289 w 1064"/>
                <a:gd name="T93" fmla="*/ 819527164 h 1077"/>
                <a:gd name="T94" fmla="*/ 729135294 w 1064"/>
                <a:gd name="T95" fmla="*/ 829487627 h 1077"/>
                <a:gd name="T96" fmla="*/ 802683738 w 1064"/>
                <a:gd name="T97" fmla="*/ 824959884 h 1077"/>
                <a:gd name="T98" fmla="*/ 746387504 w 1064"/>
                <a:gd name="T99" fmla="*/ 744365491 h 1077"/>
                <a:gd name="T100" fmla="*/ 830832332 w 1064"/>
                <a:gd name="T101" fmla="*/ 724443613 h 1077"/>
                <a:gd name="T102" fmla="*/ 898934015 w 1064"/>
                <a:gd name="T103" fmla="*/ 695466249 h 1077"/>
                <a:gd name="T104" fmla="*/ 819028790 w 1064"/>
                <a:gd name="T105" fmla="*/ 638415547 h 1077"/>
                <a:gd name="T106" fmla="*/ 891669124 w 1064"/>
                <a:gd name="T107" fmla="*/ 591327212 h 1077"/>
                <a:gd name="T108" fmla="*/ 945241977 w 1064"/>
                <a:gd name="T109" fmla="*/ 541522041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46114" name="任意多边形 60"/>
            <p:cNvSpPr>
              <a:spLocks noChangeArrowheads="1"/>
            </p:cNvSpPr>
            <p:nvPr/>
          </p:nvSpPr>
          <p:spPr bwMode="auto">
            <a:xfrm>
              <a:off x="256904" y="256226"/>
              <a:ext cx="500074" cy="485133"/>
            </a:xfrm>
            <a:custGeom>
              <a:avLst/>
              <a:gdLst>
                <a:gd name="T0" fmla="*/ 148254 w 853662"/>
                <a:gd name="T1" fmla="*/ 62932 h 828157"/>
                <a:gd name="T2" fmla="*/ 248070 w 853662"/>
                <a:gd name="T3" fmla="*/ 155718 h 828157"/>
                <a:gd name="T4" fmla="*/ 248070 w 853662"/>
                <a:gd name="T5" fmla="*/ 273484 h 828157"/>
                <a:gd name="T6" fmla="*/ 244505 w 853662"/>
                <a:gd name="T7" fmla="*/ 284190 h 828157"/>
                <a:gd name="T8" fmla="*/ 233810 w 853662"/>
                <a:gd name="T9" fmla="*/ 284190 h 828157"/>
                <a:gd name="T10" fmla="*/ 180338 w 853662"/>
                <a:gd name="T11" fmla="*/ 284190 h 828157"/>
                <a:gd name="T12" fmla="*/ 176773 w 853662"/>
                <a:gd name="T13" fmla="*/ 284190 h 828157"/>
                <a:gd name="T14" fmla="*/ 173208 w 853662"/>
                <a:gd name="T15" fmla="*/ 280621 h 828157"/>
                <a:gd name="T16" fmla="*/ 173208 w 853662"/>
                <a:gd name="T17" fmla="*/ 223522 h 828157"/>
                <a:gd name="T18" fmla="*/ 119735 w 853662"/>
                <a:gd name="T19" fmla="*/ 223522 h 828157"/>
                <a:gd name="T20" fmla="*/ 119735 w 853662"/>
                <a:gd name="T21" fmla="*/ 280621 h 828157"/>
                <a:gd name="T22" fmla="*/ 119735 w 853662"/>
                <a:gd name="T23" fmla="*/ 284190 h 828157"/>
                <a:gd name="T24" fmla="*/ 112606 w 853662"/>
                <a:gd name="T25" fmla="*/ 284190 h 828157"/>
                <a:gd name="T26" fmla="*/ 59133 w 853662"/>
                <a:gd name="T27" fmla="*/ 284190 h 828157"/>
                <a:gd name="T28" fmla="*/ 52004 w 853662"/>
                <a:gd name="T29" fmla="*/ 284190 h 828157"/>
                <a:gd name="T30" fmla="*/ 44874 w 853662"/>
                <a:gd name="T31" fmla="*/ 273484 h 828157"/>
                <a:gd name="T32" fmla="*/ 44874 w 853662"/>
                <a:gd name="T33" fmla="*/ 155718 h 828157"/>
                <a:gd name="T34" fmla="*/ 146471 w 853662"/>
                <a:gd name="T35" fmla="*/ 0 h 828157"/>
                <a:gd name="T36" fmla="*/ 158975 w 853662"/>
                <a:gd name="T37" fmla="*/ 5368 h 828157"/>
                <a:gd name="T38" fmla="*/ 208990 w 853662"/>
                <a:gd name="T39" fmla="*/ 51894 h 828157"/>
                <a:gd name="T40" fmla="*/ 208990 w 853662"/>
                <a:gd name="T41" fmla="*/ 12526 h 828157"/>
                <a:gd name="T42" fmla="*/ 216135 w 853662"/>
                <a:gd name="T43" fmla="*/ 5368 h 828157"/>
                <a:gd name="T44" fmla="*/ 233997 w 853662"/>
                <a:gd name="T45" fmla="*/ 5368 h 828157"/>
                <a:gd name="T46" fmla="*/ 241142 w 853662"/>
                <a:gd name="T47" fmla="*/ 12526 h 828157"/>
                <a:gd name="T48" fmla="*/ 241142 w 853662"/>
                <a:gd name="T49" fmla="*/ 80526 h 828157"/>
                <a:gd name="T50" fmla="*/ 287584 w 853662"/>
                <a:gd name="T51" fmla="*/ 123473 h 828157"/>
                <a:gd name="T52" fmla="*/ 287584 w 853662"/>
                <a:gd name="T53" fmla="*/ 152104 h 828157"/>
                <a:gd name="T54" fmla="*/ 262577 w 853662"/>
                <a:gd name="T55" fmla="*/ 152104 h 828157"/>
                <a:gd name="T56" fmla="*/ 148257 w 853662"/>
                <a:gd name="T57" fmla="*/ 44736 h 828157"/>
                <a:gd name="T58" fmla="*/ 33938 w 853662"/>
                <a:gd name="T59" fmla="*/ 152104 h 828157"/>
                <a:gd name="T60" fmla="*/ 19648 w 853662"/>
                <a:gd name="T61" fmla="*/ 155684 h 828157"/>
                <a:gd name="T62" fmla="*/ 5358 w 853662"/>
                <a:gd name="T63" fmla="*/ 152104 h 828157"/>
                <a:gd name="T64" fmla="*/ 5358 w 853662"/>
                <a:gd name="T65" fmla="*/ 123473 h 828157"/>
                <a:gd name="T66" fmla="*/ 133967 w 853662"/>
                <a:gd name="T67" fmla="*/ 5368 h 828157"/>
                <a:gd name="T68" fmla="*/ 146471 w 853662"/>
                <a:gd name="T69" fmla="*/ 0 h 82815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53662"/>
                <a:gd name="T106" fmla="*/ 0 h 828157"/>
                <a:gd name="T107" fmla="*/ 853662 w 853662"/>
                <a:gd name="T108" fmla="*/ 828157 h 82815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53662" h="828157">
                  <a:moveTo>
                    <a:pt x="432026" y="183391"/>
                  </a:moveTo>
                  <a:cubicBezTo>
                    <a:pt x="432026" y="183391"/>
                    <a:pt x="432026" y="183391"/>
                    <a:pt x="722898" y="453777"/>
                  </a:cubicBezTo>
                  <a:cubicBezTo>
                    <a:pt x="722898" y="453777"/>
                    <a:pt x="722898" y="453777"/>
                    <a:pt x="722898" y="796959"/>
                  </a:cubicBezTo>
                  <a:cubicBezTo>
                    <a:pt x="722898" y="817758"/>
                    <a:pt x="712510" y="828157"/>
                    <a:pt x="712510" y="828157"/>
                  </a:cubicBezTo>
                  <a:cubicBezTo>
                    <a:pt x="702122" y="828157"/>
                    <a:pt x="691733" y="828157"/>
                    <a:pt x="681345" y="828157"/>
                  </a:cubicBezTo>
                  <a:cubicBezTo>
                    <a:pt x="681345" y="828157"/>
                    <a:pt x="681345" y="828157"/>
                    <a:pt x="525521" y="828157"/>
                  </a:cubicBezTo>
                  <a:cubicBezTo>
                    <a:pt x="525521" y="828157"/>
                    <a:pt x="515133" y="828157"/>
                    <a:pt x="515133" y="828157"/>
                  </a:cubicBezTo>
                  <a:cubicBezTo>
                    <a:pt x="515133" y="828157"/>
                    <a:pt x="504744" y="817758"/>
                    <a:pt x="504744" y="817758"/>
                  </a:cubicBezTo>
                  <a:cubicBezTo>
                    <a:pt x="504744" y="817758"/>
                    <a:pt x="504744" y="817758"/>
                    <a:pt x="504744" y="651366"/>
                  </a:cubicBezTo>
                  <a:cubicBezTo>
                    <a:pt x="504744" y="651366"/>
                    <a:pt x="504744" y="651366"/>
                    <a:pt x="348920" y="651366"/>
                  </a:cubicBezTo>
                  <a:cubicBezTo>
                    <a:pt x="348920" y="651366"/>
                    <a:pt x="348920" y="651366"/>
                    <a:pt x="348920" y="817758"/>
                  </a:cubicBezTo>
                  <a:cubicBezTo>
                    <a:pt x="348920" y="817758"/>
                    <a:pt x="348920" y="828157"/>
                    <a:pt x="348920" y="828157"/>
                  </a:cubicBezTo>
                  <a:cubicBezTo>
                    <a:pt x="338532" y="828157"/>
                    <a:pt x="338532" y="828157"/>
                    <a:pt x="328144" y="828157"/>
                  </a:cubicBezTo>
                  <a:cubicBezTo>
                    <a:pt x="328144" y="828157"/>
                    <a:pt x="328144" y="828157"/>
                    <a:pt x="172319" y="828157"/>
                  </a:cubicBezTo>
                  <a:cubicBezTo>
                    <a:pt x="161931" y="828157"/>
                    <a:pt x="161931" y="828157"/>
                    <a:pt x="151543" y="828157"/>
                  </a:cubicBezTo>
                  <a:cubicBezTo>
                    <a:pt x="141155" y="828157"/>
                    <a:pt x="130766" y="817758"/>
                    <a:pt x="130766" y="796959"/>
                  </a:cubicBezTo>
                  <a:cubicBezTo>
                    <a:pt x="130766" y="796959"/>
                    <a:pt x="130766" y="796959"/>
                    <a:pt x="130766" y="453777"/>
                  </a:cubicBezTo>
                  <a:lnTo>
                    <a:pt x="432026" y="183391"/>
                  </a:lnTo>
                  <a:close/>
                  <a:moveTo>
                    <a:pt x="426831" y="0"/>
                  </a:moveTo>
                  <a:cubicBezTo>
                    <a:pt x="439845" y="0"/>
                    <a:pt x="452858" y="5214"/>
                    <a:pt x="463268" y="15644"/>
                  </a:cubicBezTo>
                  <a:cubicBezTo>
                    <a:pt x="463268" y="15644"/>
                    <a:pt x="463268" y="15644"/>
                    <a:pt x="609015" y="151225"/>
                  </a:cubicBezTo>
                  <a:cubicBezTo>
                    <a:pt x="609015" y="151225"/>
                    <a:pt x="609015" y="151225"/>
                    <a:pt x="609015" y="36502"/>
                  </a:cubicBezTo>
                  <a:cubicBezTo>
                    <a:pt x="609015" y="26073"/>
                    <a:pt x="619426" y="15644"/>
                    <a:pt x="629837" y="15644"/>
                  </a:cubicBezTo>
                  <a:cubicBezTo>
                    <a:pt x="629837" y="15644"/>
                    <a:pt x="629837" y="15644"/>
                    <a:pt x="681889" y="15644"/>
                  </a:cubicBezTo>
                  <a:cubicBezTo>
                    <a:pt x="692300" y="15644"/>
                    <a:pt x="702710" y="26073"/>
                    <a:pt x="702710" y="36502"/>
                  </a:cubicBezTo>
                  <a:cubicBezTo>
                    <a:pt x="702710" y="36502"/>
                    <a:pt x="702710" y="36502"/>
                    <a:pt x="702710" y="234660"/>
                  </a:cubicBezTo>
                  <a:cubicBezTo>
                    <a:pt x="702710" y="234660"/>
                    <a:pt x="702710" y="234660"/>
                    <a:pt x="838047" y="359812"/>
                  </a:cubicBezTo>
                  <a:cubicBezTo>
                    <a:pt x="858868" y="380670"/>
                    <a:pt x="858868" y="411958"/>
                    <a:pt x="838047" y="443246"/>
                  </a:cubicBezTo>
                  <a:cubicBezTo>
                    <a:pt x="827637" y="464105"/>
                    <a:pt x="785995" y="464105"/>
                    <a:pt x="765173" y="443246"/>
                  </a:cubicBezTo>
                  <a:cubicBezTo>
                    <a:pt x="765173" y="443246"/>
                    <a:pt x="765173" y="443246"/>
                    <a:pt x="432036" y="130366"/>
                  </a:cubicBezTo>
                  <a:cubicBezTo>
                    <a:pt x="432036" y="130366"/>
                    <a:pt x="432036" y="130366"/>
                    <a:pt x="98899" y="443246"/>
                  </a:cubicBezTo>
                  <a:cubicBezTo>
                    <a:pt x="88489" y="453676"/>
                    <a:pt x="67667" y="453676"/>
                    <a:pt x="57257" y="453676"/>
                  </a:cubicBezTo>
                  <a:cubicBezTo>
                    <a:pt x="46846" y="453676"/>
                    <a:pt x="26025" y="453676"/>
                    <a:pt x="15615" y="443246"/>
                  </a:cubicBezTo>
                  <a:cubicBezTo>
                    <a:pt x="-5206" y="411958"/>
                    <a:pt x="-5206" y="380670"/>
                    <a:pt x="15615" y="359812"/>
                  </a:cubicBezTo>
                  <a:cubicBezTo>
                    <a:pt x="15615" y="359812"/>
                    <a:pt x="15615" y="359812"/>
                    <a:pt x="390394" y="15644"/>
                  </a:cubicBezTo>
                  <a:cubicBezTo>
                    <a:pt x="400805" y="5214"/>
                    <a:pt x="413818" y="0"/>
                    <a:pt x="4268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7175" name="Freeform 6"/>
          <p:cNvSpPr>
            <a:spLocks noEditPoints="1" noChangeArrowheads="1"/>
          </p:cNvSpPr>
          <p:nvPr/>
        </p:nvSpPr>
        <p:spPr bwMode="auto">
          <a:xfrm>
            <a:off x="5414259" y="4237039"/>
            <a:ext cx="1880942" cy="2003425"/>
          </a:xfrm>
          <a:custGeom>
            <a:avLst/>
            <a:gdLst>
              <a:gd name="T0" fmla="*/ 2147483647 w 957"/>
              <a:gd name="T1" fmla="*/ 1207507459 h 1020"/>
              <a:gd name="T2" fmla="*/ 2147483647 w 957"/>
              <a:gd name="T3" fmla="*/ 1651161997 h 1020"/>
              <a:gd name="T4" fmla="*/ 2147483647 w 957"/>
              <a:gd name="T5" fmla="*/ 1979079458 h 1020"/>
              <a:gd name="T6" fmla="*/ 2147483647 w 957"/>
              <a:gd name="T7" fmla="*/ 1315527421 h 1020"/>
              <a:gd name="T8" fmla="*/ 2147483647 w 957"/>
              <a:gd name="T9" fmla="*/ 586394641 h 1020"/>
              <a:gd name="T10" fmla="*/ 2147483647 w 957"/>
              <a:gd name="T11" fmla="*/ 2147483647 h 1020"/>
              <a:gd name="T12" fmla="*/ 2147483647 w 957"/>
              <a:gd name="T13" fmla="*/ 2147483647 h 1020"/>
              <a:gd name="T14" fmla="*/ 1847005223 w 957"/>
              <a:gd name="T15" fmla="*/ 61725131 h 1020"/>
              <a:gd name="T16" fmla="*/ 2147483647 w 957"/>
              <a:gd name="T17" fmla="*/ 1188219583 h 1020"/>
              <a:gd name="T18" fmla="*/ 2147483647 w 957"/>
              <a:gd name="T19" fmla="*/ 1905779637 h 1020"/>
              <a:gd name="T20" fmla="*/ 2147483647 w 957"/>
              <a:gd name="T21" fmla="*/ 1979079458 h 1020"/>
              <a:gd name="T22" fmla="*/ 2147483647 w 957"/>
              <a:gd name="T23" fmla="*/ 2147483647 h 1020"/>
              <a:gd name="T24" fmla="*/ 2147483647 w 957"/>
              <a:gd name="T25" fmla="*/ 2147483647 h 1020"/>
              <a:gd name="T26" fmla="*/ 2147483647 w 957"/>
              <a:gd name="T27" fmla="*/ 2147483647 h 1020"/>
              <a:gd name="T28" fmla="*/ 1847005223 w 957"/>
              <a:gd name="T29" fmla="*/ 2147483647 h 1020"/>
              <a:gd name="T30" fmla="*/ 1904964260 w 957"/>
              <a:gd name="T31" fmla="*/ 2147483647 h 1020"/>
              <a:gd name="T32" fmla="*/ 1847005223 w 957"/>
              <a:gd name="T33" fmla="*/ 2147483647 h 1020"/>
              <a:gd name="T34" fmla="*/ 1854732439 w 957"/>
              <a:gd name="T35" fmla="*/ 2147483647 h 1020"/>
              <a:gd name="T36" fmla="*/ 1854732439 w 957"/>
              <a:gd name="T37" fmla="*/ 2147483647 h 1020"/>
              <a:gd name="T38" fmla="*/ 1847005223 w 957"/>
              <a:gd name="T39" fmla="*/ 2147483647 h 1020"/>
              <a:gd name="T40" fmla="*/ 2147483647 w 957"/>
              <a:gd name="T41" fmla="*/ 2147483647 h 1020"/>
              <a:gd name="T42" fmla="*/ 1850867848 w 957"/>
              <a:gd name="T43" fmla="*/ 2147483647 h 1020"/>
              <a:gd name="T44" fmla="*/ 1847005223 w 957"/>
              <a:gd name="T45" fmla="*/ 2147483647 h 1020"/>
              <a:gd name="T46" fmla="*/ 2005429868 w 957"/>
              <a:gd name="T47" fmla="*/ 2147483647 h 1020"/>
              <a:gd name="T48" fmla="*/ 1847005223 w 957"/>
              <a:gd name="T49" fmla="*/ 1975221883 h 1020"/>
              <a:gd name="T50" fmla="*/ 2147483647 w 957"/>
              <a:gd name="T51" fmla="*/ 1936642203 h 1020"/>
              <a:gd name="T52" fmla="*/ 2147483647 w 957"/>
              <a:gd name="T53" fmla="*/ 1230654874 h 1020"/>
              <a:gd name="T54" fmla="*/ 1847005223 w 957"/>
              <a:gd name="T55" fmla="*/ 61725131 h 1020"/>
              <a:gd name="T56" fmla="*/ 1526289376 w 957"/>
              <a:gd name="T57" fmla="*/ 135024953 h 1020"/>
              <a:gd name="T58" fmla="*/ 1847005223 w 957"/>
              <a:gd name="T59" fmla="*/ 61725131 h 1020"/>
              <a:gd name="T60" fmla="*/ 1642211382 w 957"/>
              <a:gd name="T61" fmla="*/ 787002300 h 1020"/>
              <a:gd name="T62" fmla="*/ 1136024651 w 957"/>
              <a:gd name="T63" fmla="*/ 1095629921 h 1020"/>
              <a:gd name="T64" fmla="*/ 1398777529 w 957"/>
              <a:gd name="T65" fmla="*/ 1952074467 h 1020"/>
              <a:gd name="T66" fmla="*/ 1843140632 w 957"/>
              <a:gd name="T67" fmla="*/ 1844054505 h 1020"/>
              <a:gd name="T68" fmla="*/ 1847005223 w 957"/>
              <a:gd name="T69" fmla="*/ 1975221883 h 1020"/>
              <a:gd name="T70" fmla="*/ 1692443203 w 957"/>
              <a:gd name="T71" fmla="*/ 2147483647 h 1020"/>
              <a:gd name="T72" fmla="*/ 1847005223 w 957"/>
              <a:gd name="T73" fmla="*/ 2147483647 h 1020"/>
              <a:gd name="T74" fmla="*/ 1429690326 w 957"/>
              <a:gd name="T75" fmla="*/ 2147483647 h 1020"/>
              <a:gd name="T76" fmla="*/ 1847005223 w 957"/>
              <a:gd name="T77" fmla="*/ 2147483647 h 1020"/>
              <a:gd name="T78" fmla="*/ 1847005223 w 957"/>
              <a:gd name="T79" fmla="*/ 2147483647 h 1020"/>
              <a:gd name="T80" fmla="*/ 1847005223 w 957"/>
              <a:gd name="T81" fmla="*/ 2147483647 h 1020"/>
              <a:gd name="T82" fmla="*/ 1800636027 w 957"/>
              <a:gd name="T83" fmla="*/ 2147483647 h 1020"/>
              <a:gd name="T84" fmla="*/ 1847005223 w 957"/>
              <a:gd name="T85" fmla="*/ 2147483647 h 1020"/>
              <a:gd name="T86" fmla="*/ 977598041 w 957"/>
              <a:gd name="T87" fmla="*/ 2147483647 h 1020"/>
              <a:gd name="T88" fmla="*/ 1321497502 w 957"/>
              <a:gd name="T89" fmla="*/ 2147483647 h 1020"/>
              <a:gd name="T90" fmla="*/ 1023967236 w 957"/>
              <a:gd name="T91" fmla="*/ 2002226873 h 1020"/>
              <a:gd name="T92" fmla="*/ 977598041 w 957"/>
              <a:gd name="T93" fmla="*/ 1840196930 h 1020"/>
              <a:gd name="T94" fmla="*/ 1066471841 w 957"/>
              <a:gd name="T95" fmla="*/ 1315527421 h 1020"/>
              <a:gd name="T96" fmla="*/ 977598041 w 957"/>
              <a:gd name="T97" fmla="*/ 551672536 h 1020"/>
              <a:gd name="T98" fmla="*/ 826902578 w 957"/>
              <a:gd name="T99" fmla="*/ 1207507459 h 1020"/>
              <a:gd name="T100" fmla="*/ 977598041 w 957"/>
              <a:gd name="T101" fmla="*/ 1195934733 h 1020"/>
              <a:gd name="T102" fmla="*/ 977598041 w 957"/>
              <a:gd name="T103" fmla="*/ 1840196930 h 1020"/>
              <a:gd name="T104" fmla="*/ 877134399 w 957"/>
              <a:gd name="T105" fmla="*/ 1890349336 h 1020"/>
              <a:gd name="T106" fmla="*/ 768941575 w 957"/>
              <a:gd name="T107" fmla="*/ 1384969667 h 1020"/>
              <a:gd name="T108" fmla="*/ 977598041 w 957"/>
              <a:gd name="T109" fmla="*/ 2147483647 h 1020"/>
              <a:gd name="T110" fmla="*/ 11591807 w 957"/>
              <a:gd name="T111" fmla="*/ 2147483647 h 1020"/>
              <a:gd name="T112" fmla="*/ 977598041 w 957"/>
              <a:gd name="T113" fmla="*/ 2147483647 h 102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57"/>
              <a:gd name="T172" fmla="*/ 0 h 1020"/>
              <a:gd name="T173" fmla="*/ 957 w 957"/>
              <a:gd name="T174" fmla="*/ 1020 h 102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57" h="1020">
                <a:moveTo>
                  <a:pt x="704" y="152"/>
                </a:moveTo>
                <a:cubicBezTo>
                  <a:pt x="723" y="197"/>
                  <a:pt x="736" y="251"/>
                  <a:pt x="743" y="313"/>
                </a:cubicBezTo>
                <a:cubicBezTo>
                  <a:pt x="750" y="327"/>
                  <a:pt x="755" y="342"/>
                  <a:pt x="757" y="359"/>
                </a:cubicBezTo>
                <a:cubicBezTo>
                  <a:pt x="761" y="381"/>
                  <a:pt x="760" y="406"/>
                  <a:pt x="756" y="428"/>
                </a:cubicBezTo>
                <a:cubicBezTo>
                  <a:pt x="751" y="452"/>
                  <a:pt x="742" y="473"/>
                  <a:pt x="729" y="490"/>
                </a:cubicBezTo>
                <a:cubicBezTo>
                  <a:pt x="722" y="500"/>
                  <a:pt x="713" y="508"/>
                  <a:pt x="704" y="513"/>
                </a:cubicBezTo>
                <a:cubicBezTo>
                  <a:pt x="704" y="476"/>
                  <a:pt x="704" y="476"/>
                  <a:pt x="704" y="476"/>
                </a:cubicBezTo>
                <a:cubicBezTo>
                  <a:pt x="730" y="445"/>
                  <a:pt x="739" y="384"/>
                  <a:pt x="724" y="341"/>
                </a:cubicBezTo>
                <a:cubicBezTo>
                  <a:pt x="718" y="320"/>
                  <a:pt x="710" y="310"/>
                  <a:pt x="704" y="308"/>
                </a:cubicBezTo>
                <a:lnTo>
                  <a:pt x="704" y="152"/>
                </a:lnTo>
                <a:close/>
                <a:moveTo>
                  <a:pt x="704" y="731"/>
                </a:moveTo>
                <a:cubicBezTo>
                  <a:pt x="815" y="772"/>
                  <a:pt x="957" y="791"/>
                  <a:pt x="953" y="925"/>
                </a:cubicBezTo>
                <a:cubicBezTo>
                  <a:pt x="952" y="956"/>
                  <a:pt x="940" y="988"/>
                  <a:pt x="921" y="1020"/>
                </a:cubicBezTo>
                <a:cubicBezTo>
                  <a:pt x="704" y="1020"/>
                  <a:pt x="704" y="1020"/>
                  <a:pt x="704" y="1020"/>
                </a:cubicBezTo>
                <a:lnTo>
                  <a:pt x="704" y="731"/>
                </a:lnTo>
                <a:close/>
                <a:moveTo>
                  <a:pt x="478" y="16"/>
                </a:moveTo>
                <a:cubicBezTo>
                  <a:pt x="588" y="0"/>
                  <a:pt x="661" y="52"/>
                  <a:pt x="704" y="152"/>
                </a:cubicBezTo>
                <a:cubicBezTo>
                  <a:pt x="704" y="308"/>
                  <a:pt x="704" y="308"/>
                  <a:pt x="704" y="308"/>
                </a:cubicBezTo>
                <a:cubicBezTo>
                  <a:pt x="693" y="305"/>
                  <a:pt x="684" y="321"/>
                  <a:pt x="680" y="350"/>
                </a:cubicBezTo>
                <a:cubicBezTo>
                  <a:pt x="675" y="381"/>
                  <a:pt x="674" y="429"/>
                  <a:pt x="679" y="494"/>
                </a:cubicBezTo>
                <a:cubicBezTo>
                  <a:pt x="688" y="491"/>
                  <a:pt x="697" y="484"/>
                  <a:pt x="704" y="476"/>
                </a:cubicBezTo>
                <a:cubicBezTo>
                  <a:pt x="704" y="513"/>
                  <a:pt x="704" y="513"/>
                  <a:pt x="704" y="513"/>
                </a:cubicBezTo>
                <a:cubicBezTo>
                  <a:pt x="700" y="515"/>
                  <a:pt x="696" y="517"/>
                  <a:pt x="692" y="519"/>
                </a:cubicBezTo>
                <a:cubicBezTo>
                  <a:pt x="684" y="535"/>
                  <a:pt x="675" y="552"/>
                  <a:pt x="665" y="566"/>
                </a:cubicBezTo>
                <a:cubicBezTo>
                  <a:pt x="654" y="594"/>
                  <a:pt x="635" y="619"/>
                  <a:pt x="614" y="640"/>
                </a:cubicBezTo>
                <a:cubicBezTo>
                  <a:pt x="621" y="675"/>
                  <a:pt x="640" y="705"/>
                  <a:pt x="684" y="723"/>
                </a:cubicBezTo>
                <a:cubicBezTo>
                  <a:pt x="690" y="726"/>
                  <a:pt x="697" y="728"/>
                  <a:pt x="704" y="731"/>
                </a:cubicBezTo>
                <a:cubicBezTo>
                  <a:pt x="704" y="1020"/>
                  <a:pt x="704" y="1020"/>
                  <a:pt x="704" y="1020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478" y="984"/>
                  <a:pt x="478" y="984"/>
                  <a:pt x="478" y="984"/>
                </a:cubicBezTo>
                <a:cubicBezTo>
                  <a:pt x="479" y="984"/>
                  <a:pt x="479" y="984"/>
                  <a:pt x="480" y="984"/>
                </a:cubicBezTo>
                <a:cubicBezTo>
                  <a:pt x="487" y="984"/>
                  <a:pt x="493" y="977"/>
                  <a:pt x="493" y="969"/>
                </a:cubicBezTo>
                <a:cubicBezTo>
                  <a:pt x="493" y="961"/>
                  <a:pt x="487" y="955"/>
                  <a:pt x="480" y="955"/>
                </a:cubicBezTo>
                <a:cubicBezTo>
                  <a:pt x="479" y="955"/>
                  <a:pt x="479" y="955"/>
                  <a:pt x="478" y="955"/>
                </a:cubicBezTo>
                <a:cubicBezTo>
                  <a:pt x="478" y="945"/>
                  <a:pt x="478" y="945"/>
                  <a:pt x="478" y="945"/>
                </a:cubicBezTo>
                <a:cubicBezTo>
                  <a:pt x="479" y="945"/>
                  <a:pt x="479" y="945"/>
                  <a:pt x="480" y="945"/>
                </a:cubicBezTo>
                <a:cubicBezTo>
                  <a:pt x="487" y="945"/>
                  <a:pt x="493" y="938"/>
                  <a:pt x="493" y="930"/>
                </a:cubicBezTo>
                <a:cubicBezTo>
                  <a:pt x="493" y="922"/>
                  <a:pt x="487" y="916"/>
                  <a:pt x="480" y="916"/>
                </a:cubicBezTo>
                <a:cubicBezTo>
                  <a:pt x="479" y="916"/>
                  <a:pt x="479" y="916"/>
                  <a:pt x="478" y="916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556" y="871"/>
                  <a:pt x="598" y="831"/>
                  <a:pt x="661" y="751"/>
                </a:cubicBezTo>
                <a:cubicBezTo>
                  <a:pt x="625" y="737"/>
                  <a:pt x="602" y="703"/>
                  <a:pt x="589" y="663"/>
                </a:cubicBezTo>
                <a:cubicBezTo>
                  <a:pt x="553" y="691"/>
                  <a:pt x="514" y="709"/>
                  <a:pt x="485" y="709"/>
                </a:cubicBezTo>
                <a:cubicBezTo>
                  <a:pt x="483" y="709"/>
                  <a:pt x="481" y="709"/>
                  <a:pt x="479" y="709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8" y="613"/>
                  <a:pt x="478" y="613"/>
                  <a:pt x="478" y="613"/>
                </a:cubicBezTo>
                <a:cubicBezTo>
                  <a:pt x="479" y="613"/>
                  <a:pt x="479" y="613"/>
                  <a:pt x="479" y="613"/>
                </a:cubicBezTo>
                <a:cubicBezTo>
                  <a:pt x="493" y="613"/>
                  <a:pt x="503" y="634"/>
                  <a:pt x="519" y="628"/>
                </a:cubicBezTo>
                <a:cubicBezTo>
                  <a:pt x="555" y="615"/>
                  <a:pt x="571" y="591"/>
                  <a:pt x="571" y="565"/>
                </a:cubicBezTo>
                <a:cubicBezTo>
                  <a:pt x="571" y="529"/>
                  <a:pt x="525" y="512"/>
                  <a:pt x="478" y="512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531" y="470"/>
                  <a:pt x="566" y="485"/>
                  <a:pt x="587" y="502"/>
                </a:cubicBezTo>
                <a:cubicBezTo>
                  <a:pt x="588" y="503"/>
                  <a:pt x="590" y="504"/>
                  <a:pt x="591" y="506"/>
                </a:cubicBezTo>
                <a:cubicBezTo>
                  <a:pt x="644" y="538"/>
                  <a:pt x="663" y="405"/>
                  <a:pt x="664" y="319"/>
                </a:cubicBezTo>
                <a:cubicBezTo>
                  <a:pt x="580" y="314"/>
                  <a:pt x="531" y="271"/>
                  <a:pt x="478" y="235"/>
                </a:cubicBezTo>
                <a:lnTo>
                  <a:pt x="478" y="16"/>
                </a:lnTo>
                <a:close/>
                <a:moveTo>
                  <a:pt x="253" y="143"/>
                </a:moveTo>
                <a:cubicBezTo>
                  <a:pt x="281" y="83"/>
                  <a:pt x="325" y="38"/>
                  <a:pt x="395" y="35"/>
                </a:cubicBezTo>
                <a:cubicBezTo>
                  <a:pt x="408" y="31"/>
                  <a:pt x="422" y="27"/>
                  <a:pt x="437" y="25"/>
                </a:cubicBezTo>
                <a:cubicBezTo>
                  <a:pt x="451" y="21"/>
                  <a:pt x="465" y="18"/>
                  <a:pt x="478" y="16"/>
                </a:cubicBezTo>
                <a:cubicBezTo>
                  <a:pt x="478" y="235"/>
                  <a:pt x="478" y="235"/>
                  <a:pt x="478" y="235"/>
                </a:cubicBezTo>
                <a:cubicBezTo>
                  <a:pt x="461" y="223"/>
                  <a:pt x="444" y="212"/>
                  <a:pt x="425" y="204"/>
                </a:cubicBezTo>
                <a:cubicBezTo>
                  <a:pt x="378" y="183"/>
                  <a:pt x="333" y="179"/>
                  <a:pt x="316" y="207"/>
                </a:cubicBezTo>
                <a:cubicBezTo>
                  <a:pt x="303" y="228"/>
                  <a:pt x="296" y="254"/>
                  <a:pt x="294" y="284"/>
                </a:cubicBezTo>
                <a:cubicBezTo>
                  <a:pt x="294" y="285"/>
                  <a:pt x="294" y="287"/>
                  <a:pt x="294" y="289"/>
                </a:cubicBezTo>
                <a:cubicBezTo>
                  <a:pt x="290" y="370"/>
                  <a:pt x="303" y="542"/>
                  <a:pt x="362" y="506"/>
                </a:cubicBezTo>
                <a:cubicBezTo>
                  <a:pt x="364" y="504"/>
                  <a:pt x="365" y="503"/>
                  <a:pt x="367" y="502"/>
                </a:cubicBezTo>
                <a:cubicBezTo>
                  <a:pt x="388" y="485"/>
                  <a:pt x="423" y="469"/>
                  <a:pt x="477" y="478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478" y="512"/>
                  <a:pt x="478" y="512"/>
                  <a:pt x="478" y="512"/>
                </a:cubicBezTo>
                <a:cubicBezTo>
                  <a:pt x="432" y="512"/>
                  <a:pt x="384" y="529"/>
                  <a:pt x="382" y="561"/>
                </a:cubicBezTo>
                <a:cubicBezTo>
                  <a:pt x="380" y="588"/>
                  <a:pt x="400" y="615"/>
                  <a:pt x="438" y="628"/>
                </a:cubicBezTo>
                <a:cubicBezTo>
                  <a:pt x="454" y="634"/>
                  <a:pt x="464" y="613"/>
                  <a:pt x="478" y="613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7" y="709"/>
                  <a:pt x="475" y="709"/>
                  <a:pt x="472" y="709"/>
                </a:cubicBezTo>
                <a:cubicBezTo>
                  <a:pt x="444" y="709"/>
                  <a:pt x="405" y="692"/>
                  <a:pt x="370" y="665"/>
                </a:cubicBezTo>
                <a:cubicBezTo>
                  <a:pt x="357" y="704"/>
                  <a:pt x="334" y="737"/>
                  <a:pt x="298" y="751"/>
                </a:cubicBezTo>
                <a:cubicBezTo>
                  <a:pt x="358" y="841"/>
                  <a:pt x="407" y="878"/>
                  <a:pt x="478" y="901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478" y="916"/>
                  <a:pt x="478" y="916"/>
                  <a:pt x="478" y="916"/>
                </a:cubicBezTo>
                <a:cubicBezTo>
                  <a:pt x="471" y="916"/>
                  <a:pt x="466" y="923"/>
                  <a:pt x="466" y="930"/>
                </a:cubicBezTo>
                <a:cubicBezTo>
                  <a:pt x="466" y="938"/>
                  <a:pt x="471" y="944"/>
                  <a:pt x="478" y="945"/>
                </a:cubicBezTo>
                <a:cubicBezTo>
                  <a:pt x="478" y="955"/>
                  <a:pt x="478" y="955"/>
                  <a:pt x="478" y="955"/>
                </a:cubicBezTo>
                <a:cubicBezTo>
                  <a:pt x="471" y="956"/>
                  <a:pt x="466" y="962"/>
                  <a:pt x="466" y="969"/>
                </a:cubicBezTo>
                <a:cubicBezTo>
                  <a:pt x="466" y="977"/>
                  <a:pt x="471" y="983"/>
                  <a:pt x="478" y="984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253" y="1020"/>
                  <a:pt x="253" y="1020"/>
                  <a:pt x="253" y="1020"/>
                </a:cubicBezTo>
                <a:cubicBezTo>
                  <a:pt x="253" y="730"/>
                  <a:pt x="253" y="730"/>
                  <a:pt x="253" y="730"/>
                </a:cubicBezTo>
                <a:cubicBezTo>
                  <a:pt x="260" y="728"/>
                  <a:pt x="266" y="726"/>
                  <a:pt x="272" y="723"/>
                </a:cubicBezTo>
                <a:cubicBezTo>
                  <a:pt x="317" y="704"/>
                  <a:pt x="336" y="675"/>
                  <a:pt x="342" y="640"/>
                </a:cubicBezTo>
                <a:cubicBezTo>
                  <a:pt x="322" y="619"/>
                  <a:pt x="304" y="595"/>
                  <a:pt x="293" y="569"/>
                </a:cubicBezTo>
                <a:cubicBezTo>
                  <a:pt x="282" y="554"/>
                  <a:pt x="273" y="537"/>
                  <a:pt x="265" y="519"/>
                </a:cubicBezTo>
                <a:cubicBezTo>
                  <a:pt x="261" y="517"/>
                  <a:pt x="257" y="516"/>
                  <a:pt x="253" y="513"/>
                </a:cubicBezTo>
                <a:cubicBezTo>
                  <a:pt x="253" y="477"/>
                  <a:pt x="253" y="477"/>
                  <a:pt x="253" y="477"/>
                </a:cubicBezTo>
                <a:cubicBezTo>
                  <a:pt x="260" y="485"/>
                  <a:pt x="269" y="491"/>
                  <a:pt x="278" y="494"/>
                </a:cubicBezTo>
                <a:cubicBezTo>
                  <a:pt x="283" y="431"/>
                  <a:pt x="283" y="374"/>
                  <a:pt x="276" y="341"/>
                </a:cubicBezTo>
                <a:cubicBezTo>
                  <a:pt x="271" y="317"/>
                  <a:pt x="262" y="308"/>
                  <a:pt x="253" y="310"/>
                </a:cubicBezTo>
                <a:lnTo>
                  <a:pt x="253" y="143"/>
                </a:lnTo>
                <a:close/>
                <a:moveTo>
                  <a:pt x="214" y="313"/>
                </a:moveTo>
                <a:cubicBezTo>
                  <a:pt x="214" y="313"/>
                  <a:pt x="214" y="313"/>
                  <a:pt x="214" y="313"/>
                </a:cubicBezTo>
                <a:cubicBezTo>
                  <a:pt x="218" y="258"/>
                  <a:pt x="229" y="195"/>
                  <a:pt x="253" y="143"/>
                </a:cubicBezTo>
                <a:cubicBezTo>
                  <a:pt x="253" y="310"/>
                  <a:pt x="253" y="310"/>
                  <a:pt x="253" y="310"/>
                </a:cubicBezTo>
                <a:cubicBezTo>
                  <a:pt x="246" y="312"/>
                  <a:pt x="238" y="323"/>
                  <a:pt x="233" y="339"/>
                </a:cubicBezTo>
                <a:cubicBezTo>
                  <a:pt x="217" y="383"/>
                  <a:pt x="226" y="445"/>
                  <a:pt x="253" y="477"/>
                </a:cubicBezTo>
                <a:cubicBezTo>
                  <a:pt x="253" y="513"/>
                  <a:pt x="253" y="513"/>
                  <a:pt x="253" y="513"/>
                </a:cubicBezTo>
                <a:cubicBezTo>
                  <a:pt x="243" y="508"/>
                  <a:pt x="235" y="500"/>
                  <a:pt x="227" y="490"/>
                </a:cubicBezTo>
                <a:cubicBezTo>
                  <a:pt x="214" y="473"/>
                  <a:pt x="206" y="452"/>
                  <a:pt x="201" y="428"/>
                </a:cubicBezTo>
                <a:cubicBezTo>
                  <a:pt x="196" y="406"/>
                  <a:pt x="195" y="381"/>
                  <a:pt x="199" y="359"/>
                </a:cubicBezTo>
                <a:cubicBezTo>
                  <a:pt x="202" y="342"/>
                  <a:pt x="206" y="326"/>
                  <a:pt x="214" y="313"/>
                </a:cubicBezTo>
                <a:moveTo>
                  <a:pt x="253" y="1020"/>
                </a:moveTo>
                <a:cubicBezTo>
                  <a:pt x="35" y="1020"/>
                  <a:pt x="35" y="1020"/>
                  <a:pt x="35" y="1020"/>
                </a:cubicBezTo>
                <a:cubicBezTo>
                  <a:pt x="16" y="988"/>
                  <a:pt x="4" y="956"/>
                  <a:pt x="3" y="925"/>
                </a:cubicBezTo>
                <a:cubicBezTo>
                  <a:pt x="0" y="791"/>
                  <a:pt x="142" y="772"/>
                  <a:pt x="253" y="730"/>
                </a:cubicBezTo>
                <a:lnTo>
                  <a:pt x="253" y="102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0099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750"/>
                                        <p:tgtEl>
                                          <p:spTgt spid="4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9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47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47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4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47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2000" fill="hold"/>
                                        <p:tgtEl>
                                          <p:spTgt spid="47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471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47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47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47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500"/>
                                        <p:tgtEl>
                                          <p:spTgt spid="47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47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47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7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500"/>
                                        <p:tgtEl>
                                          <p:spTgt spid="47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3" dur="500"/>
                                        <p:tgtEl>
                                          <p:spTgt spid="47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6" dur="500"/>
                                        <p:tgtEl>
                                          <p:spTgt spid="47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0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3" dur="500"/>
                                        <p:tgtEl>
                                          <p:spTgt spid="47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6" dur="500"/>
                                        <p:tgtEl>
                                          <p:spTgt spid="47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0" dur="500"/>
                                        <p:tgtEl>
                                          <p:spTgt spid="4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3" dur="500"/>
                                        <p:tgtEl>
                                          <p:spTgt spid="47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500"/>
                                        <p:tgtEl>
                                          <p:spTgt spid="47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0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3" dur="500"/>
                                        <p:tgtEl>
                                          <p:spTgt spid="47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6" dur="500"/>
                                        <p:tgtEl>
                                          <p:spTgt spid="47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bldLvl="0" autoUpdateAnimBg="0"/>
      <p:bldP spid="47109" grpId="0" bldLvl="0" autoUpdateAnimBg="0"/>
      <p:bldP spid="47136" grpId="0" bldLvl="0" autoUpdateAnimBg="0"/>
      <p:bldP spid="47137" grpId="0" bldLvl="0" autoUpdateAnimBg="0"/>
      <p:bldP spid="47138" grpId="0" bldLvl="0" autoUpdateAnimBg="0"/>
      <p:bldP spid="47139" grpId="0" bldLvl="0" autoUpdateAnimBg="0"/>
      <p:bldP spid="47140" grpId="0" bldLvl="0" autoUpdateAnimBg="0"/>
      <p:bldP spid="47141" grpId="0" bldLvl="0" autoUpdateAnimBg="0"/>
      <p:bldP spid="47142" grpId="0" bldLvl="0" autoUpdateAnimBg="0"/>
      <p:bldP spid="47143" grpId="0" bldLvl="0" autoUpdateAnimBg="0"/>
      <p:bldP spid="47144" grpId="0" bldLvl="0" autoUpdateAnimBg="0"/>
      <p:bldP spid="47145" grpId="0" bldLvl="0" autoUpdateAnimBg="0"/>
      <p:bldP spid="47146" grpId="0" bldLvl="0" autoUpdateAnimBg="0"/>
      <p:bldP spid="47147" grpId="0" bldLvl="0" autoUpdateAnimBg="0"/>
      <p:bldP spid="4717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DECF8C-401E-4DA4-A5FA-DC3A56AE1346}" type="slidenum">
              <a:rPr lang="zh-CN" altLang="en-US"/>
              <a:pPr>
                <a:defRPr/>
              </a:pPr>
              <a:t>45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7107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7108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grpSp>
        <p:nvGrpSpPr>
          <p:cNvPr id="48132" name="组合 5"/>
          <p:cNvGrpSpPr>
            <a:grpSpLocks/>
          </p:cNvGrpSpPr>
          <p:nvPr/>
        </p:nvGrpSpPr>
        <p:grpSpPr bwMode="auto">
          <a:xfrm>
            <a:off x="1484121" y="3225800"/>
            <a:ext cx="3952360" cy="442913"/>
            <a:chOff x="0" y="0"/>
            <a:chExt cx="3952876" cy="441648"/>
          </a:xfrm>
        </p:grpSpPr>
        <p:sp>
          <p:nvSpPr>
            <p:cNvPr id="47145" name="圆角矩形 2"/>
            <p:cNvSpPr>
              <a:spLocks noChangeArrowheads="1"/>
            </p:cNvSpPr>
            <p:nvPr/>
          </p:nvSpPr>
          <p:spPr bwMode="auto">
            <a:xfrm>
              <a:off x="1004888" y="0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323F4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47146" name="圆角矩形 3"/>
            <p:cNvSpPr>
              <a:spLocks noChangeArrowheads="1"/>
            </p:cNvSpPr>
            <p:nvPr/>
          </p:nvSpPr>
          <p:spPr bwMode="auto">
            <a:xfrm>
              <a:off x="0" y="0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323F4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47147" name="圆角矩形 4"/>
            <p:cNvSpPr>
              <a:spLocks noChangeArrowheads="1"/>
            </p:cNvSpPr>
            <p:nvPr/>
          </p:nvSpPr>
          <p:spPr bwMode="auto">
            <a:xfrm>
              <a:off x="3128963" y="13023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323F4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47148" name="文本框 34"/>
            <p:cNvSpPr>
              <a:spLocks noChangeArrowheads="1"/>
            </p:cNvSpPr>
            <p:nvPr/>
          </p:nvSpPr>
          <p:spPr bwMode="auto">
            <a:xfrm>
              <a:off x="1157180" y="45035"/>
              <a:ext cx="16480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TEXT HERE</a:t>
              </a:r>
              <a:endParaRPr lang="zh-CN" altLang="en-US" sz="16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47149" name="文本框 37"/>
            <p:cNvSpPr>
              <a:spLocks noChangeArrowheads="1"/>
            </p:cNvSpPr>
            <p:nvPr/>
          </p:nvSpPr>
          <p:spPr bwMode="auto">
            <a:xfrm>
              <a:off x="3128963" y="43113"/>
              <a:ext cx="823913" cy="338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300">
                  <a:solidFill>
                    <a:srgbClr val="323F4F"/>
                  </a:solidFill>
                  <a:ea typeface="方正兰亭黑_GBK" pitchFamily="2" charset="-122"/>
                  <a:sym typeface="Arial" pitchFamily="34" charset="0"/>
                </a:rPr>
                <a:t>60%</a:t>
              </a:r>
              <a:endParaRPr lang="zh-CN" altLang="en-US" sz="1300" baseline="-3000">
                <a:solidFill>
                  <a:srgbClr val="323F4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47150" name="文本框 41"/>
            <p:cNvSpPr>
              <a:spLocks noChangeArrowheads="1"/>
            </p:cNvSpPr>
            <p:nvPr/>
          </p:nvSpPr>
          <p:spPr bwMode="auto">
            <a:xfrm>
              <a:off x="0" y="30087"/>
              <a:ext cx="823913" cy="338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300">
                  <a:solidFill>
                    <a:srgbClr val="323F4F"/>
                  </a:solidFill>
                  <a:ea typeface="方正兰亭黑_GBK" pitchFamily="2" charset="-122"/>
                  <a:sym typeface="Arial" pitchFamily="34" charset="0"/>
                </a:rPr>
                <a:t>40%</a:t>
              </a:r>
              <a:endParaRPr lang="zh-CN" altLang="en-US" sz="1300" baseline="-3000">
                <a:solidFill>
                  <a:srgbClr val="323F4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</p:grpSp>
      <p:grpSp>
        <p:nvGrpSpPr>
          <p:cNvPr id="48139" name="组合 6"/>
          <p:cNvGrpSpPr>
            <a:grpSpLocks/>
          </p:cNvGrpSpPr>
          <p:nvPr/>
        </p:nvGrpSpPr>
        <p:grpSpPr bwMode="auto">
          <a:xfrm>
            <a:off x="1484121" y="3943350"/>
            <a:ext cx="3952360" cy="433388"/>
            <a:chOff x="0" y="0"/>
            <a:chExt cx="3952876" cy="433388"/>
          </a:xfrm>
        </p:grpSpPr>
        <p:sp>
          <p:nvSpPr>
            <p:cNvPr id="47139" name="圆角矩形 7"/>
            <p:cNvSpPr>
              <a:spLocks noChangeArrowheads="1"/>
            </p:cNvSpPr>
            <p:nvPr/>
          </p:nvSpPr>
          <p:spPr bwMode="auto">
            <a:xfrm>
              <a:off x="1004888" y="0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323F4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47140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323F4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47141" name="圆角矩形 9"/>
            <p:cNvSpPr>
              <a:spLocks noChangeArrowheads="1"/>
            </p:cNvSpPr>
            <p:nvPr/>
          </p:nvSpPr>
          <p:spPr bwMode="auto">
            <a:xfrm>
              <a:off x="3128963" y="4763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323F4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47142" name="文本框 32"/>
            <p:cNvSpPr>
              <a:spLocks noChangeArrowheads="1"/>
            </p:cNvSpPr>
            <p:nvPr/>
          </p:nvSpPr>
          <p:spPr bwMode="auto">
            <a:xfrm>
              <a:off x="1157180" y="45035"/>
              <a:ext cx="16480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TEXT HERE</a:t>
              </a:r>
              <a:endParaRPr lang="zh-CN" altLang="en-US" sz="16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47143" name="文本框 38"/>
            <p:cNvSpPr>
              <a:spLocks noChangeArrowheads="1"/>
            </p:cNvSpPr>
            <p:nvPr/>
          </p:nvSpPr>
          <p:spPr bwMode="auto">
            <a:xfrm>
              <a:off x="3128963" y="34853"/>
              <a:ext cx="823913" cy="338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300">
                  <a:solidFill>
                    <a:srgbClr val="323F4F"/>
                  </a:solidFill>
                  <a:ea typeface="方正兰亭黑_GBK" pitchFamily="2" charset="-122"/>
                  <a:sym typeface="Arial" pitchFamily="34" charset="0"/>
                </a:rPr>
                <a:t>70%</a:t>
              </a:r>
              <a:endParaRPr lang="zh-CN" altLang="en-US" sz="1300" baseline="-3000">
                <a:solidFill>
                  <a:srgbClr val="323F4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47144" name="文本框 42"/>
            <p:cNvSpPr>
              <a:spLocks noChangeArrowheads="1"/>
            </p:cNvSpPr>
            <p:nvPr/>
          </p:nvSpPr>
          <p:spPr bwMode="auto">
            <a:xfrm>
              <a:off x="0" y="30088"/>
              <a:ext cx="823913" cy="338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300">
                  <a:solidFill>
                    <a:srgbClr val="323F4F"/>
                  </a:solidFill>
                  <a:ea typeface="方正兰亭黑_GBK" pitchFamily="2" charset="-122"/>
                  <a:sym typeface="Arial" pitchFamily="34" charset="0"/>
                </a:rPr>
                <a:t>30%</a:t>
              </a:r>
              <a:endParaRPr lang="zh-CN" altLang="en-US" sz="1300" baseline="-3000">
                <a:solidFill>
                  <a:srgbClr val="323F4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</p:grpSp>
      <p:grpSp>
        <p:nvGrpSpPr>
          <p:cNvPr id="48146" name="组合 16"/>
          <p:cNvGrpSpPr>
            <a:grpSpLocks/>
          </p:cNvGrpSpPr>
          <p:nvPr/>
        </p:nvGrpSpPr>
        <p:grpSpPr bwMode="auto">
          <a:xfrm>
            <a:off x="1484121" y="4651375"/>
            <a:ext cx="3952360" cy="433388"/>
            <a:chOff x="0" y="0"/>
            <a:chExt cx="3952876" cy="433388"/>
          </a:xfrm>
        </p:grpSpPr>
        <p:sp>
          <p:nvSpPr>
            <p:cNvPr id="47133" name="圆角矩形 10"/>
            <p:cNvSpPr>
              <a:spLocks noChangeArrowheads="1"/>
            </p:cNvSpPr>
            <p:nvPr/>
          </p:nvSpPr>
          <p:spPr bwMode="auto">
            <a:xfrm>
              <a:off x="1004888" y="0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323F4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47134" name="圆角矩形 11"/>
            <p:cNvSpPr>
              <a:spLocks noChangeArrowheads="1"/>
            </p:cNvSpPr>
            <p:nvPr/>
          </p:nvSpPr>
          <p:spPr bwMode="auto">
            <a:xfrm>
              <a:off x="0" y="0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323F4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47135" name="圆角矩形 12"/>
            <p:cNvSpPr>
              <a:spLocks noChangeArrowheads="1"/>
            </p:cNvSpPr>
            <p:nvPr/>
          </p:nvSpPr>
          <p:spPr bwMode="auto">
            <a:xfrm>
              <a:off x="3128963" y="4763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323F4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47136" name="文本框 33"/>
            <p:cNvSpPr>
              <a:spLocks noChangeArrowheads="1"/>
            </p:cNvSpPr>
            <p:nvPr/>
          </p:nvSpPr>
          <p:spPr bwMode="auto">
            <a:xfrm>
              <a:off x="1157180" y="45035"/>
              <a:ext cx="16480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TEXT HERE</a:t>
              </a:r>
              <a:endParaRPr lang="zh-CN" altLang="en-US" sz="16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47137" name="文本框 39"/>
            <p:cNvSpPr>
              <a:spLocks noChangeArrowheads="1"/>
            </p:cNvSpPr>
            <p:nvPr/>
          </p:nvSpPr>
          <p:spPr bwMode="auto">
            <a:xfrm>
              <a:off x="3128963" y="34853"/>
              <a:ext cx="823913" cy="338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300">
                  <a:solidFill>
                    <a:srgbClr val="323F4F"/>
                  </a:solidFill>
                  <a:ea typeface="方正兰亭黑_GBK" pitchFamily="2" charset="-122"/>
                  <a:sym typeface="Arial" pitchFamily="34" charset="0"/>
                </a:rPr>
                <a:t>20%</a:t>
              </a:r>
              <a:endParaRPr lang="zh-CN" altLang="en-US" sz="1300" baseline="-3000">
                <a:solidFill>
                  <a:srgbClr val="323F4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47138" name="文本框 43"/>
            <p:cNvSpPr>
              <a:spLocks noChangeArrowheads="1"/>
            </p:cNvSpPr>
            <p:nvPr/>
          </p:nvSpPr>
          <p:spPr bwMode="auto">
            <a:xfrm>
              <a:off x="0" y="30091"/>
              <a:ext cx="823913" cy="338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300">
                  <a:solidFill>
                    <a:srgbClr val="323F4F"/>
                  </a:solidFill>
                  <a:ea typeface="方正兰亭黑_GBK" pitchFamily="2" charset="-122"/>
                  <a:sym typeface="Arial" pitchFamily="34" charset="0"/>
                </a:rPr>
                <a:t>80%</a:t>
              </a:r>
              <a:endParaRPr lang="zh-CN" altLang="en-US" sz="1300" baseline="-3000">
                <a:solidFill>
                  <a:srgbClr val="323F4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</p:grpSp>
      <p:grpSp>
        <p:nvGrpSpPr>
          <p:cNvPr id="48153" name="组合 17"/>
          <p:cNvGrpSpPr>
            <a:grpSpLocks/>
          </p:cNvGrpSpPr>
          <p:nvPr/>
        </p:nvGrpSpPr>
        <p:grpSpPr bwMode="auto">
          <a:xfrm>
            <a:off x="1484121" y="5359400"/>
            <a:ext cx="3952360" cy="431800"/>
            <a:chOff x="0" y="0"/>
            <a:chExt cx="3952876" cy="431007"/>
          </a:xfrm>
        </p:grpSpPr>
        <p:sp>
          <p:nvSpPr>
            <p:cNvPr id="47127" name="圆角矩形 13"/>
            <p:cNvSpPr>
              <a:spLocks noChangeArrowheads="1"/>
            </p:cNvSpPr>
            <p:nvPr/>
          </p:nvSpPr>
          <p:spPr bwMode="auto">
            <a:xfrm>
              <a:off x="1004888" y="0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323F4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47128" name="圆角矩形 14"/>
            <p:cNvSpPr>
              <a:spLocks noChangeArrowheads="1"/>
            </p:cNvSpPr>
            <p:nvPr/>
          </p:nvSpPr>
          <p:spPr bwMode="auto">
            <a:xfrm>
              <a:off x="0" y="0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323F4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47129" name="圆角矩形 15"/>
            <p:cNvSpPr>
              <a:spLocks noChangeArrowheads="1"/>
            </p:cNvSpPr>
            <p:nvPr/>
          </p:nvSpPr>
          <p:spPr bwMode="auto">
            <a:xfrm>
              <a:off x="3128963" y="2382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323F4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47130" name="文本框 35"/>
            <p:cNvSpPr>
              <a:spLocks noChangeArrowheads="1"/>
            </p:cNvSpPr>
            <p:nvPr/>
          </p:nvSpPr>
          <p:spPr bwMode="auto">
            <a:xfrm>
              <a:off x="1157180" y="45035"/>
              <a:ext cx="16480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ea typeface="方正兰亭黑_GBK" pitchFamily="2" charset="-122"/>
                  <a:sym typeface="Arial" pitchFamily="34" charset="0"/>
                </a:rPr>
                <a:t>TEXT HERE</a:t>
              </a:r>
              <a:endParaRPr lang="zh-CN" altLang="en-US" sz="16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47131" name="文本框 40"/>
            <p:cNvSpPr>
              <a:spLocks noChangeArrowheads="1"/>
            </p:cNvSpPr>
            <p:nvPr/>
          </p:nvSpPr>
          <p:spPr bwMode="auto">
            <a:xfrm>
              <a:off x="3128963" y="32472"/>
              <a:ext cx="823913" cy="338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300">
                  <a:solidFill>
                    <a:srgbClr val="323F4F"/>
                  </a:solidFill>
                  <a:ea typeface="方正兰亭黑_GBK" pitchFamily="2" charset="-122"/>
                  <a:sym typeface="Arial" pitchFamily="34" charset="0"/>
                </a:rPr>
                <a:t>50%</a:t>
              </a:r>
              <a:endParaRPr lang="zh-CN" altLang="en-US" sz="1300" baseline="-3000">
                <a:solidFill>
                  <a:srgbClr val="323F4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47132" name="文本框 44"/>
            <p:cNvSpPr>
              <a:spLocks noChangeArrowheads="1"/>
            </p:cNvSpPr>
            <p:nvPr/>
          </p:nvSpPr>
          <p:spPr bwMode="auto">
            <a:xfrm>
              <a:off x="0" y="30088"/>
              <a:ext cx="823913" cy="338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300">
                  <a:solidFill>
                    <a:srgbClr val="323F4F"/>
                  </a:solidFill>
                  <a:ea typeface="方正兰亭黑_GBK" pitchFamily="2" charset="-122"/>
                  <a:sym typeface="Arial" pitchFamily="34" charset="0"/>
                </a:rPr>
                <a:t>50%</a:t>
              </a:r>
              <a:endParaRPr lang="zh-CN" altLang="en-US" sz="1300" baseline="-3000">
                <a:solidFill>
                  <a:srgbClr val="323F4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</p:grpSp>
      <p:sp>
        <p:nvSpPr>
          <p:cNvPr id="48160" name="矩形 47"/>
          <p:cNvSpPr>
            <a:spLocks noChangeArrowheads="1"/>
          </p:cNvSpPr>
          <p:nvPr/>
        </p:nvSpPr>
        <p:spPr bwMode="auto">
          <a:xfrm>
            <a:off x="1399993" y="1595438"/>
            <a:ext cx="9507887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/>
          </a:p>
        </p:txBody>
      </p:sp>
      <p:sp>
        <p:nvSpPr>
          <p:cNvPr id="48161" name="矩形 48"/>
          <p:cNvSpPr>
            <a:spLocks noChangeArrowheads="1"/>
          </p:cNvSpPr>
          <p:nvPr/>
        </p:nvSpPr>
        <p:spPr bwMode="auto">
          <a:xfrm>
            <a:off x="5939652" y="3133725"/>
            <a:ext cx="1550786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8162" name="矩形 47"/>
          <p:cNvSpPr>
            <a:spLocks noChangeArrowheads="1"/>
          </p:cNvSpPr>
          <p:nvPr/>
        </p:nvSpPr>
        <p:spPr bwMode="auto">
          <a:xfrm>
            <a:off x="5939652" y="3554413"/>
            <a:ext cx="2390464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/>
          </a:p>
        </p:txBody>
      </p:sp>
      <p:sp>
        <p:nvSpPr>
          <p:cNvPr id="48163" name="矩形 50"/>
          <p:cNvSpPr>
            <a:spLocks noChangeArrowheads="1"/>
          </p:cNvSpPr>
          <p:nvPr/>
        </p:nvSpPr>
        <p:spPr bwMode="auto">
          <a:xfrm>
            <a:off x="8482496" y="3133725"/>
            <a:ext cx="1550786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8164" name="矩形 47"/>
          <p:cNvSpPr>
            <a:spLocks noChangeArrowheads="1"/>
          </p:cNvSpPr>
          <p:nvPr/>
        </p:nvSpPr>
        <p:spPr bwMode="auto">
          <a:xfrm>
            <a:off x="8482496" y="3554413"/>
            <a:ext cx="2366655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/>
          </a:p>
        </p:txBody>
      </p:sp>
      <p:sp>
        <p:nvSpPr>
          <p:cNvPr id="48165" name="矩形 54"/>
          <p:cNvSpPr>
            <a:spLocks noChangeArrowheads="1"/>
          </p:cNvSpPr>
          <p:nvPr/>
        </p:nvSpPr>
        <p:spPr bwMode="auto">
          <a:xfrm>
            <a:off x="5939652" y="4618038"/>
            <a:ext cx="1550786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8166" name="矩形 47"/>
          <p:cNvSpPr>
            <a:spLocks noChangeArrowheads="1"/>
          </p:cNvSpPr>
          <p:nvPr/>
        </p:nvSpPr>
        <p:spPr bwMode="auto">
          <a:xfrm>
            <a:off x="5939652" y="5038726"/>
            <a:ext cx="2390464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/>
          </a:p>
        </p:txBody>
      </p:sp>
      <p:sp>
        <p:nvSpPr>
          <p:cNvPr id="48167" name="矩形 56"/>
          <p:cNvSpPr>
            <a:spLocks noChangeArrowheads="1"/>
          </p:cNvSpPr>
          <p:nvPr/>
        </p:nvSpPr>
        <p:spPr bwMode="auto">
          <a:xfrm>
            <a:off x="8482496" y="4618038"/>
            <a:ext cx="1550786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8168" name="矩形 47"/>
          <p:cNvSpPr>
            <a:spLocks noChangeArrowheads="1"/>
          </p:cNvSpPr>
          <p:nvPr/>
        </p:nvSpPr>
        <p:spPr bwMode="auto">
          <a:xfrm>
            <a:off x="8482496" y="5038726"/>
            <a:ext cx="2366655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/>
          </a:p>
        </p:txBody>
      </p:sp>
      <p:sp>
        <p:nvSpPr>
          <p:cNvPr id="48169" name="矩形 3"/>
          <p:cNvSpPr>
            <a:spLocks noChangeArrowheads="1"/>
          </p:cNvSpPr>
          <p:nvPr/>
        </p:nvSpPr>
        <p:spPr bwMode="auto">
          <a:xfrm>
            <a:off x="4390454" y="563563"/>
            <a:ext cx="264760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点击添加标题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48170" name="文本框 37"/>
          <p:cNvSpPr>
            <a:spLocks noChangeArrowheads="1"/>
          </p:cNvSpPr>
          <p:nvPr/>
        </p:nvSpPr>
        <p:spPr bwMode="auto">
          <a:xfrm>
            <a:off x="7080916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Add Your Title</a:t>
            </a:r>
            <a:endParaRPr lang="zh-CN" altLang="en-US" sz="1600" baseline="-30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48171" name="组合 61"/>
          <p:cNvGrpSpPr>
            <a:grpSpLocks/>
          </p:cNvGrpSpPr>
          <p:nvPr/>
        </p:nvGrpSpPr>
        <p:grpSpPr bwMode="auto">
          <a:xfrm>
            <a:off x="3846013" y="619125"/>
            <a:ext cx="263491" cy="393700"/>
            <a:chOff x="0" y="0"/>
            <a:chExt cx="213756" cy="427512"/>
          </a:xfrm>
        </p:grpSpPr>
        <p:sp>
          <p:nvSpPr>
            <p:cNvPr id="47125" name="直接连接符 6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6" name="直接连接符 63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706765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8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48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48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48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4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400"/>
                                        <p:tgtEl>
                                          <p:spTgt spid="48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400"/>
                                        <p:tgtEl>
                                          <p:spTgt spid="48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4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400"/>
                                        <p:tgtEl>
                                          <p:spTgt spid="48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400"/>
                                        <p:tgtEl>
                                          <p:spTgt spid="48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30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/>
                                        <p:tgtEl>
                                          <p:spTgt spid="48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400"/>
                                        <p:tgtEl>
                                          <p:spTgt spid="48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400"/>
                                        <p:tgtEl>
                                          <p:spTgt spid="48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400"/>
                                        <p:tgtEl>
                                          <p:spTgt spid="48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nodeType="withEffect">
                                  <p:stCondLst>
                                    <p:cond delay="44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00"/>
                                        <p:tgtEl>
                                          <p:spTgt spid="48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4" dur="400"/>
                                        <p:tgtEl>
                                          <p:spTgt spid="48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400"/>
                                        <p:tgtEl>
                                          <p:spTgt spid="48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400"/>
                                        <p:tgtEl>
                                          <p:spTgt spid="48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60" grpId="0" bldLvl="0" autoUpdateAnimBg="0"/>
      <p:bldP spid="48161" grpId="0" bldLvl="0" autoUpdateAnimBg="0"/>
      <p:bldP spid="48162" grpId="0" bldLvl="0" autoUpdateAnimBg="0"/>
      <p:bldP spid="48163" grpId="0" bldLvl="0" autoUpdateAnimBg="0"/>
      <p:bldP spid="48164" grpId="0" bldLvl="0" autoUpdateAnimBg="0"/>
      <p:bldP spid="48165" grpId="0" bldLvl="0" autoUpdateAnimBg="0"/>
      <p:bldP spid="48166" grpId="0" bldLvl="0" autoUpdateAnimBg="0"/>
      <p:bldP spid="48167" grpId="0" bldLvl="0" autoUpdateAnimBg="0"/>
      <p:bldP spid="48168" grpId="0" bldLvl="0" autoUpdateAnimBg="0"/>
      <p:bldP spid="48169" grpId="0" bldLvl="0" autoUpdateAnimBg="0"/>
      <p:bldP spid="48170" grpId="0" bldLvl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DCC7EC-1C95-42E8-8C36-2B37D6B07375}" type="slidenum">
              <a:rPr lang="zh-CN" altLang="en-US"/>
              <a:pPr>
                <a:defRPr/>
              </a:pPr>
              <a:t>46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8131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8132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49156" name="文本框 7"/>
          <p:cNvSpPr>
            <a:spLocks noChangeArrowheads="1"/>
          </p:cNvSpPr>
          <p:nvPr/>
        </p:nvSpPr>
        <p:spPr bwMode="auto">
          <a:xfrm>
            <a:off x="7939641" y="5130800"/>
            <a:ext cx="200792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添加标题</a:t>
            </a:r>
            <a:endParaRPr lang="zh-CN" altLang="en-US" sz="2000" baseline="-3000">
              <a:solidFill>
                <a:schemeClr val="bg1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49157" name="文本框 8"/>
          <p:cNvSpPr>
            <a:spLocks noChangeArrowheads="1"/>
          </p:cNvSpPr>
          <p:nvPr/>
        </p:nvSpPr>
        <p:spPr bwMode="auto">
          <a:xfrm>
            <a:off x="7380915" y="5507038"/>
            <a:ext cx="3623791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/>
          </a:p>
        </p:txBody>
      </p:sp>
      <p:sp>
        <p:nvSpPr>
          <p:cNvPr id="49158" name="文本框 9"/>
          <p:cNvSpPr>
            <a:spLocks noChangeArrowheads="1"/>
          </p:cNvSpPr>
          <p:nvPr/>
        </p:nvSpPr>
        <p:spPr bwMode="auto">
          <a:xfrm>
            <a:off x="7376153" y="5029200"/>
            <a:ext cx="65396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/>
          <a:p>
            <a:r>
              <a:rPr lang="en-US" altLang="zh-CN" sz="48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03</a:t>
            </a:r>
            <a:endParaRPr lang="zh-CN" altLang="en-US" sz="4800" baseline="-3000">
              <a:solidFill>
                <a:schemeClr val="bg1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49159" name="文本框 12"/>
          <p:cNvSpPr>
            <a:spLocks noChangeArrowheads="1"/>
          </p:cNvSpPr>
          <p:nvPr/>
        </p:nvSpPr>
        <p:spPr bwMode="auto">
          <a:xfrm>
            <a:off x="7992022" y="1828800"/>
            <a:ext cx="214443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添加标题</a:t>
            </a:r>
            <a:endParaRPr lang="zh-CN" altLang="en-US" sz="2000" baseline="-3000">
              <a:solidFill>
                <a:schemeClr val="bg1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49160" name="文本框 13"/>
          <p:cNvSpPr>
            <a:spLocks noChangeArrowheads="1"/>
          </p:cNvSpPr>
          <p:nvPr/>
        </p:nvSpPr>
        <p:spPr bwMode="auto">
          <a:xfrm>
            <a:off x="7380915" y="2203450"/>
            <a:ext cx="3623791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/>
          </a:p>
        </p:txBody>
      </p:sp>
      <p:sp>
        <p:nvSpPr>
          <p:cNvPr id="49161" name="文本框 14"/>
          <p:cNvSpPr>
            <a:spLocks noChangeArrowheads="1"/>
          </p:cNvSpPr>
          <p:nvPr/>
        </p:nvSpPr>
        <p:spPr bwMode="auto">
          <a:xfrm>
            <a:off x="7376153" y="1727200"/>
            <a:ext cx="65396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/>
          <a:p>
            <a:r>
              <a:rPr lang="en-US" altLang="zh-CN" sz="48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02</a:t>
            </a:r>
            <a:endParaRPr lang="zh-CN" altLang="en-US" sz="4800" baseline="-3000">
              <a:solidFill>
                <a:schemeClr val="bg1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49162" name="文本框 16"/>
          <p:cNvSpPr>
            <a:spLocks noChangeArrowheads="1"/>
          </p:cNvSpPr>
          <p:nvPr/>
        </p:nvSpPr>
        <p:spPr bwMode="auto">
          <a:xfrm>
            <a:off x="2019038" y="5130800"/>
            <a:ext cx="2182529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/>
          <a:p>
            <a:pPr algn="r"/>
            <a:r>
              <a:rPr lang="zh-CN" altLang="en-US" sz="2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添加标题</a:t>
            </a:r>
            <a:endParaRPr lang="zh-CN" altLang="en-US" sz="2000" baseline="-3000">
              <a:solidFill>
                <a:schemeClr val="bg1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49163" name="文本框 17"/>
          <p:cNvSpPr>
            <a:spLocks noChangeArrowheads="1"/>
          </p:cNvSpPr>
          <p:nvPr/>
        </p:nvSpPr>
        <p:spPr bwMode="auto">
          <a:xfrm>
            <a:off x="1168249" y="5502275"/>
            <a:ext cx="3615854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/>
          </a:p>
        </p:txBody>
      </p:sp>
      <p:sp>
        <p:nvSpPr>
          <p:cNvPr id="49164" name="文本框 18"/>
          <p:cNvSpPr>
            <a:spLocks noChangeArrowheads="1"/>
          </p:cNvSpPr>
          <p:nvPr/>
        </p:nvSpPr>
        <p:spPr bwMode="auto">
          <a:xfrm>
            <a:off x="4153947" y="5024438"/>
            <a:ext cx="65396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/>
          <a:p>
            <a:pPr algn="r"/>
            <a:r>
              <a:rPr lang="en-US" altLang="zh-CN" sz="48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04</a:t>
            </a:r>
            <a:endParaRPr lang="zh-CN" altLang="en-US" sz="4800" baseline="-3000">
              <a:solidFill>
                <a:schemeClr val="bg1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49165" name="文本框 20"/>
          <p:cNvSpPr>
            <a:spLocks noChangeArrowheads="1"/>
          </p:cNvSpPr>
          <p:nvPr/>
        </p:nvSpPr>
        <p:spPr bwMode="auto">
          <a:xfrm>
            <a:off x="2365067" y="1828800"/>
            <a:ext cx="18285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/>
          <a:p>
            <a:pPr algn="r"/>
            <a:r>
              <a:rPr lang="zh-CN" altLang="en-US" sz="2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添加标题</a:t>
            </a:r>
            <a:endParaRPr lang="zh-CN" altLang="en-US" sz="2000" baseline="-3000">
              <a:solidFill>
                <a:schemeClr val="bg1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49166" name="文本框 21"/>
          <p:cNvSpPr>
            <a:spLocks noChangeArrowheads="1"/>
          </p:cNvSpPr>
          <p:nvPr/>
        </p:nvSpPr>
        <p:spPr bwMode="auto">
          <a:xfrm>
            <a:off x="1168249" y="2198688"/>
            <a:ext cx="3615854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/>
          </a:p>
        </p:txBody>
      </p:sp>
      <p:sp>
        <p:nvSpPr>
          <p:cNvPr id="49167" name="文本框 22"/>
          <p:cNvSpPr>
            <a:spLocks noChangeArrowheads="1"/>
          </p:cNvSpPr>
          <p:nvPr/>
        </p:nvSpPr>
        <p:spPr bwMode="auto">
          <a:xfrm>
            <a:off x="4134900" y="1720850"/>
            <a:ext cx="65396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/>
          <a:p>
            <a:pPr algn="r"/>
            <a:r>
              <a:rPr lang="en-US" altLang="zh-CN" sz="4800" baseline="-3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01</a:t>
            </a:r>
            <a:endParaRPr lang="zh-CN" altLang="en-US" sz="4800" baseline="-3000">
              <a:solidFill>
                <a:schemeClr val="bg1"/>
              </a:solidFill>
              <a:ea typeface="方正兰亭黑_GBK" pitchFamily="2" charset="-122"/>
              <a:sym typeface="Arial" pitchFamily="34" charset="0"/>
            </a:endParaRPr>
          </a:p>
        </p:txBody>
      </p:sp>
      <p:grpSp>
        <p:nvGrpSpPr>
          <p:cNvPr id="49168" name="组合 6"/>
          <p:cNvGrpSpPr>
            <a:grpSpLocks/>
          </p:cNvGrpSpPr>
          <p:nvPr/>
        </p:nvGrpSpPr>
        <p:grpSpPr bwMode="auto">
          <a:xfrm>
            <a:off x="5138069" y="1495425"/>
            <a:ext cx="1896815" cy="1898650"/>
            <a:chOff x="0" y="0"/>
            <a:chExt cx="1897870" cy="1897870"/>
          </a:xfrm>
        </p:grpSpPr>
        <p:grpSp>
          <p:nvGrpSpPr>
            <p:cNvPr id="48171" name="组合 30"/>
            <p:cNvGrpSpPr>
              <a:grpSpLocks/>
            </p:cNvGrpSpPr>
            <p:nvPr/>
          </p:nvGrpSpPr>
          <p:grpSpPr bwMode="auto">
            <a:xfrm>
              <a:off x="780319" y="184226"/>
              <a:ext cx="337232" cy="540000"/>
              <a:chOff x="0" y="0"/>
              <a:chExt cx="250825" cy="401638"/>
            </a:xfrm>
          </p:grpSpPr>
          <p:sp>
            <p:nvSpPr>
              <p:cNvPr id="48172" name="Freeform 550"/>
              <p:cNvSpPr>
                <a:spLocks noChangeArrowheads="1"/>
              </p:cNvSpPr>
              <p:nvPr/>
            </p:nvSpPr>
            <p:spPr bwMode="auto">
              <a:xfrm>
                <a:off x="0" y="111125"/>
                <a:ext cx="250825" cy="290513"/>
              </a:xfrm>
              <a:custGeom>
                <a:avLst/>
                <a:gdLst>
                  <a:gd name="T0" fmla="*/ 349517670 w 180"/>
                  <a:gd name="T1" fmla="*/ 131385547 h 209"/>
                  <a:gd name="T2" fmla="*/ 349517670 w 180"/>
                  <a:gd name="T3" fmla="*/ 28981799 h 209"/>
                  <a:gd name="T4" fmla="*/ 302915779 w 180"/>
                  <a:gd name="T5" fmla="*/ 28981799 h 209"/>
                  <a:gd name="T6" fmla="*/ 302915779 w 180"/>
                  <a:gd name="T7" fmla="*/ 131385547 h 209"/>
                  <a:gd name="T8" fmla="*/ 178641745 w 180"/>
                  <a:gd name="T9" fmla="*/ 255042614 h 209"/>
                  <a:gd name="T10" fmla="*/ 176700639 w 180"/>
                  <a:gd name="T11" fmla="*/ 255042614 h 209"/>
                  <a:gd name="T12" fmla="*/ 174759532 w 180"/>
                  <a:gd name="T13" fmla="*/ 255042614 h 209"/>
                  <a:gd name="T14" fmla="*/ 174759532 w 180"/>
                  <a:gd name="T15" fmla="*/ 255042614 h 209"/>
                  <a:gd name="T16" fmla="*/ 172817032 w 180"/>
                  <a:gd name="T17" fmla="*/ 255042614 h 209"/>
                  <a:gd name="T18" fmla="*/ 46601892 w 180"/>
                  <a:gd name="T19" fmla="*/ 131385547 h 209"/>
                  <a:gd name="T20" fmla="*/ 46601892 w 180"/>
                  <a:gd name="T21" fmla="*/ 28981799 h 209"/>
                  <a:gd name="T22" fmla="*/ 0 w 180"/>
                  <a:gd name="T23" fmla="*/ 28981799 h 209"/>
                  <a:gd name="T24" fmla="*/ 0 w 180"/>
                  <a:gd name="T25" fmla="*/ 131385547 h 209"/>
                  <a:gd name="T26" fmla="*/ 147574282 w 180"/>
                  <a:gd name="T27" fmla="*/ 301413493 h 209"/>
                  <a:gd name="T28" fmla="*/ 147574282 w 180"/>
                  <a:gd name="T29" fmla="*/ 374835441 h 209"/>
                  <a:gd name="T30" fmla="*/ 42718284 w 180"/>
                  <a:gd name="T31" fmla="*/ 403817240 h 209"/>
                  <a:gd name="T32" fmla="*/ 308740493 w 180"/>
                  <a:gd name="T33" fmla="*/ 403817240 h 209"/>
                  <a:gd name="T34" fmla="*/ 201943388 w 180"/>
                  <a:gd name="T35" fmla="*/ 372903321 h 209"/>
                  <a:gd name="T36" fmla="*/ 201943388 w 180"/>
                  <a:gd name="T37" fmla="*/ 301413493 h 209"/>
                  <a:gd name="T38" fmla="*/ 349517670 w 180"/>
                  <a:gd name="T39" fmla="*/ 131385547 h 20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80"/>
                  <a:gd name="T61" fmla="*/ 0 h 209"/>
                  <a:gd name="T62" fmla="*/ 180 w 180"/>
                  <a:gd name="T63" fmla="*/ 209 h 209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8173" name="Freeform 551"/>
              <p:cNvSpPr>
                <a:spLocks noChangeArrowheads="1"/>
              </p:cNvSpPr>
              <p:nvPr/>
            </p:nvSpPr>
            <p:spPr bwMode="auto">
              <a:xfrm>
                <a:off x="65087" y="0"/>
                <a:ext cx="120650" cy="263525"/>
              </a:xfrm>
              <a:custGeom>
                <a:avLst/>
                <a:gdLst>
                  <a:gd name="T0" fmla="*/ 82696561 w 87"/>
                  <a:gd name="T1" fmla="*/ 365502240 h 190"/>
                  <a:gd name="T2" fmla="*/ 82696561 w 87"/>
                  <a:gd name="T3" fmla="*/ 365502240 h 190"/>
                  <a:gd name="T4" fmla="*/ 84618640 w 87"/>
                  <a:gd name="T5" fmla="*/ 365502240 h 190"/>
                  <a:gd name="T6" fmla="*/ 167315201 w 87"/>
                  <a:gd name="T7" fmla="*/ 282783130 h 190"/>
                  <a:gd name="T8" fmla="*/ 167315201 w 87"/>
                  <a:gd name="T9" fmla="*/ 82719111 h 190"/>
                  <a:gd name="T10" fmla="*/ 84618640 w 87"/>
                  <a:gd name="T11" fmla="*/ 0 h 190"/>
                  <a:gd name="T12" fmla="*/ 82696561 w 87"/>
                  <a:gd name="T13" fmla="*/ 0 h 190"/>
                  <a:gd name="T14" fmla="*/ 82696561 w 87"/>
                  <a:gd name="T15" fmla="*/ 0 h 190"/>
                  <a:gd name="T16" fmla="*/ 0 w 87"/>
                  <a:gd name="T17" fmla="*/ 82719111 h 190"/>
                  <a:gd name="T18" fmla="*/ 0 w 87"/>
                  <a:gd name="T19" fmla="*/ 282783130 h 190"/>
                  <a:gd name="T20" fmla="*/ 82696561 w 87"/>
                  <a:gd name="T21" fmla="*/ 365502240 h 19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7"/>
                  <a:gd name="T34" fmla="*/ 0 h 190"/>
                  <a:gd name="T35" fmla="*/ 87 w 87"/>
                  <a:gd name="T36" fmla="*/ 190 h 19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49173" name="组合 49"/>
          <p:cNvGrpSpPr>
            <a:grpSpLocks/>
          </p:cNvGrpSpPr>
          <p:nvPr/>
        </p:nvGrpSpPr>
        <p:grpSpPr bwMode="auto">
          <a:xfrm>
            <a:off x="5138069" y="4332289"/>
            <a:ext cx="1896815" cy="1970087"/>
            <a:chOff x="0" y="0"/>
            <a:chExt cx="1897870" cy="1969070"/>
          </a:xfrm>
        </p:grpSpPr>
        <p:grpSp>
          <p:nvGrpSpPr>
            <p:cNvPr id="48167" name="组合 27"/>
            <p:cNvGrpSpPr>
              <a:grpSpLocks/>
            </p:cNvGrpSpPr>
            <p:nvPr/>
          </p:nvGrpSpPr>
          <p:grpSpPr bwMode="auto">
            <a:xfrm>
              <a:off x="686435" y="0"/>
              <a:ext cx="525001" cy="540000"/>
              <a:chOff x="0" y="0"/>
              <a:chExt cx="388938" cy="400050"/>
            </a:xfrm>
          </p:grpSpPr>
          <p:sp>
            <p:nvSpPr>
              <p:cNvPr id="48168" name="Freeform 405"/>
              <p:cNvSpPr>
                <a:spLocks noChangeArrowheads="1"/>
              </p:cNvSpPr>
              <p:nvPr/>
            </p:nvSpPr>
            <p:spPr bwMode="auto">
              <a:xfrm>
                <a:off x="98425" y="0"/>
                <a:ext cx="127000" cy="125413"/>
              </a:xfrm>
              <a:custGeom>
                <a:avLst/>
                <a:gdLst>
                  <a:gd name="T0" fmla="*/ 87646747 w 91"/>
                  <a:gd name="T1" fmla="*/ 172839786 h 91"/>
                  <a:gd name="T2" fmla="*/ 109072066 w 91"/>
                  <a:gd name="T3" fmla="*/ 170940675 h 91"/>
                  <a:gd name="T4" fmla="*/ 79856484 w 91"/>
                  <a:gd name="T5" fmla="*/ 146249474 h 91"/>
                  <a:gd name="T6" fmla="*/ 60379429 w 91"/>
                  <a:gd name="T7" fmla="*/ 113960450 h 91"/>
                  <a:gd name="T8" fmla="*/ 72064824 w 91"/>
                  <a:gd name="T9" fmla="*/ 75974093 h 91"/>
                  <a:gd name="T10" fmla="*/ 112967198 w 91"/>
                  <a:gd name="T11" fmla="*/ 58879336 h 91"/>
                  <a:gd name="T12" fmla="*/ 144131044 w 91"/>
                  <a:gd name="T13" fmla="*/ 70275381 h 91"/>
                  <a:gd name="T14" fmla="*/ 177241758 w 91"/>
                  <a:gd name="T15" fmla="*/ 94966582 h 91"/>
                  <a:gd name="T16" fmla="*/ 177241758 w 91"/>
                  <a:gd name="T17" fmla="*/ 87370138 h 91"/>
                  <a:gd name="T18" fmla="*/ 87646747 w 91"/>
                  <a:gd name="T19" fmla="*/ 0 h 91"/>
                  <a:gd name="T20" fmla="*/ 0 w 91"/>
                  <a:gd name="T21" fmla="*/ 87370138 h 91"/>
                  <a:gd name="T22" fmla="*/ 87646747 w 91"/>
                  <a:gd name="T23" fmla="*/ 172839786 h 9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1"/>
                  <a:gd name="T37" fmla="*/ 0 h 91"/>
                  <a:gd name="T38" fmla="*/ 91 w 91"/>
                  <a:gd name="T39" fmla="*/ 91 h 9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8169" name="Freeform 407"/>
              <p:cNvSpPr>
                <a:spLocks noChangeArrowheads="1"/>
              </p:cNvSpPr>
              <p:nvPr/>
            </p:nvSpPr>
            <p:spPr bwMode="auto">
              <a:xfrm>
                <a:off x="161925" y="63500"/>
                <a:ext cx="227013" cy="198438"/>
              </a:xfrm>
              <a:custGeom>
                <a:avLst/>
                <a:gdLst>
                  <a:gd name="T0" fmla="*/ 201725423 w 163"/>
                  <a:gd name="T1" fmla="*/ 50067434 h 143"/>
                  <a:gd name="T2" fmla="*/ 153233775 w 163"/>
                  <a:gd name="T3" fmla="*/ 59695146 h 143"/>
                  <a:gd name="T4" fmla="*/ 128017227 w 163"/>
                  <a:gd name="T5" fmla="*/ 77025861 h 143"/>
                  <a:gd name="T6" fmla="*/ 38792761 w 163"/>
                  <a:gd name="T7" fmla="*/ 3850807 h 143"/>
                  <a:gd name="T8" fmla="*/ 25215156 w 163"/>
                  <a:gd name="T9" fmla="*/ 0 h 143"/>
                  <a:gd name="T10" fmla="*/ 7758831 w 163"/>
                  <a:gd name="T11" fmla="*/ 7703002 h 143"/>
                  <a:gd name="T12" fmla="*/ 9698887 w 163"/>
                  <a:gd name="T13" fmla="*/ 38513624 h 143"/>
                  <a:gd name="T14" fmla="*/ 100862015 w 163"/>
                  <a:gd name="T15" fmla="*/ 111687290 h 143"/>
                  <a:gd name="T16" fmla="*/ 89224465 w 163"/>
                  <a:gd name="T17" fmla="*/ 140573202 h 143"/>
                  <a:gd name="T18" fmla="*/ 87284409 w 163"/>
                  <a:gd name="T19" fmla="*/ 155977819 h 143"/>
                  <a:gd name="T20" fmla="*/ 141594832 w 163"/>
                  <a:gd name="T21" fmla="*/ 127093294 h 143"/>
                  <a:gd name="T22" fmla="*/ 172630156 w 163"/>
                  <a:gd name="T23" fmla="*/ 119390292 h 143"/>
                  <a:gd name="T24" fmla="*/ 230819298 w 163"/>
                  <a:gd name="T25" fmla="*/ 152127011 h 143"/>
                  <a:gd name="T26" fmla="*/ 205604142 w 163"/>
                  <a:gd name="T27" fmla="*/ 240706682 h 143"/>
                  <a:gd name="T28" fmla="*/ 159052550 w 163"/>
                  <a:gd name="T29" fmla="*/ 267665108 h 143"/>
                  <a:gd name="T30" fmla="*/ 201725423 w 163"/>
                  <a:gd name="T31" fmla="*/ 275368111 h 143"/>
                  <a:gd name="T32" fmla="*/ 316165044 w 163"/>
                  <a:gd name="T33" fmla="*/ 161754724 h 143"/>
                  <a:gd name="T34" fmla="*/ 201725423 w 163"/>
                  <a:gd name="T35" fmla="*/ 50067434 h 14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63"/>
                  <a:gd name="T55" fmla="*/ 0 h 143"/>
                  <a:gd name="T56" fmla="*/ 163 w 163"/>
                  <a:gd name="T57" fmla="*/ 143 h 14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8170" name="Freeform 408"/>
              <p:cNvSpPr>
                <a:spLocks noChangeArrowheads="1"/>
              </p:cNvSpPr>
              <p:nvPr/>
            </p:nvSpPr>
            <p:spPr bwMode="auto">
              <a:xfrm>
                <a:off x="0" y="169862"/>
                <a:ext cx="315913" cy="230188"/>
              </a:xfrm>
              <a:custGeom>
                <a:avLst/>
                <a:gdLst>
                  <a:gd name="T0" fmla="*/ 294391949 w 227"/>
                  <a:gd name="T1" fmla="*/ 134290284 h 165"/>
                  <a:gd name="T2" fmla="*/ 416410910 w 227"/>
                  <a:gd name="T3" fmla="*/ 68118907 h 165"/>
                  <a:gd name="T4" fmla="*/ 429968726 w 227"/>
                  <a:gd name="T5" fmla="*/ 17516609 h 165"/>
                  <a:gd name="T6" fmla="*/ 397042798 w 227"/>
                  <a:gd name="T7" fmla="*/ 0 h 165"/>
                  <a:gd name="T8" fmla="*/ 379611916 w 227"/>
                  <a:gd name="T9" fmla="*/ 3892270 h 165"/>
                  <a:gd name="T10" fmla="*/ 261467412 w 227"/>
                  <a:gd name="T11" fmla="*/ 70065042 h 165"/>
                  <a:gd name="T12" fmla="*/ 238226236 w 227"/>
                  <a:gd name="T13" fmla="*/ 50602298 h 165"/>
                  <a:gd name="T14" fmla="*/ 149133203 w 227"/>
                  <a:gd name="T15" fmla="*/ 21408879 h 165"/>
                  <a:gd name="T16" fmla="*/ 0 w 227"/>
                  <a:gd name="T17" fmla="*/ 171269638 h 165"/>
                  <a:gd name="T18" fmla="*/ 149133203 w 227"/>
                  <a:gd name="T19" fmla="*/ 321130396 h 165"/>
                  <a:gd name="T20" fmla="*/ 300203635 w 227"/>
                  <a:gd name="T21" fmla="*/ 171269638 h 165"/>
                  <a:gd name="T22" fmla="*/ 298266406 w 227"/>
                  <a:gd name="T23" fmla="*/ 165431233 h 165"/>
                  <a:gd name="T24" fmla="*/ 294391949 w 227"/>
                  <a:gd name="T25" fmla="*/ 134290284 h 16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7"/>
                  <a:gd name="T40" fmla="*/ 0 h 165"/>
                  <a:gd name="T41" fmla="*/ 227 w 227"/>
                  <a:gd name="T42" fmla="*/ 165 h 16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9179" name="组合 23"/>
          <p:cNvGrpSpPr>
            <a:grpSpLocks/>
          </p:cNvGrpSpPr>
          <p:nvPr/>
        </p:nvGrpSpPr>
        <p:grpSpPr bwMode="auto">
          <a:xfrm>
            <a:off x="6720600" y="2946401"/>
            <a:ext cx="1898403" cy="1897063"/>
            <a:chOff x="0" y="0"/>
            <a:chExt cx="1897870" cy="1897870"/>
          </a:xfrm>
        </p:grpSpPr>
        <p:grpSp>
          <p:nvGrpSpPr>
            <p:cNvPr id="48163" name="组合 34"/>
            <p:cNvGrpSpPr>
              <a:grpSpLocks/>
            </p:cNvGrpSpPr>
            <p:nvPr/>
          </p:nvGrpSpPr>
          <p:grpSpPr bwMode="auto">
            <a:xfrm>
              <a:off x="1401737" y="678935"/>
              <a:ext cx="318025" cy="540000"/>
              <a:chOff x="0" y="0"/>
              <a:chExt cx="236538" cy="401638"/>
            </a:xfrm>
          </p:grpSpPr>
          <p:sp>
            <p:nvSpPr>
              <p:cNvPr id="48164" name="Freeform 49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36538" cy="320675"/>
              </a:xfrm>
              <a:custGeom>
                <a:avLst/>
                <a:gdLst>
                  <a:gd name="T0" fmla="*/ 166494924 w 170"/>
                  <a:gd name="T1" fmla="*/ 0 h 230"/>
                  <a:gd name="T2" fmla="*/ 164559487 w 170"/>
                  <a:gd name="T3" fmla="*/ 0 h 230"/>
                  <a:gd name="T4" fmla="*/ 162624049 w 170"/>
                  <a:gd name="T5" fmla="*/ 0 h 230"/>
                  <a:gd name="T6" fmla="*/ 0 w 170"/>
                  <a:gd name="T7" fmla="*/ 186614725 h 230"/>
                  <a:gd name="T8" fmla="*/ 96799698 w 170"/>
                  <a:gd name="T9" fmla="*/ 447097633 h 230"/>
                  <a:gd name="T10" fmla="*/ 232319275 w 170"/>
                  <a:gd name="T11" fmla="*/ 447097633 h 230"/>
                  <a:gd name="T12" fmla="*/ 329118973 w 170"/>
                  <a:gd name="T13" fmla="*/ 186614725 h 230"/>
                  <a:gd name="T14" fmla="*/ 166494924 w 170"/>
                  <a:gd name="T15" fmla="*/ 0 h 230"/>
                  <a:gd name="T16" fmla="*/ 203279366 w 170"/>
                  <a:gd name="T17" fmla="*/ 408219275 h 230"/>
                  <a:gd name="T18" fmla="*/ 187791692 w 170"/>
                  <a:gd name="T19" fmla="*/ 408219275 h 230"/>
                  <a:gd name="T20" fmla="*/ 187791692 w 170"/>
                  <a:gd name="T21" fmla="*/ 309080507 h 230"/>
                  <a:gd name="T22" fmla="*/ 141327281 w 170"/>
                  <a:gd name="T23" fmla="*/ 309080507 h 230"/>
                  <a:gd name="T24" fmla="*/ 141327281 w 170"/>
                  <a:gd name="T25" fmla="*/ 408219275 h 230"/>
                  <a:gd name="T26" fmla="*/ 125839607 w 170"/>
                  <a:gd name="T27" fmla="*/ 408219275 h 230"/>
                  <a:gd name="T28" fmla="*/ 94864261 w 170"/>
                  <a:gd name="T29" fmla="*/ 342126763 h 230"/>
                  <a:gd name="T30" fmla="*/ 38719879 w 170"/>
                  <a:gd name="T31" fmla="*/ 186614725 h 230"/>
                  <a:gd name="T32" fmla="*/ 94864261 w 170"/>
                  <a:gd name="T33" fmla="*/ 58316840 h 230"/>
                  <a:gd name="T34" fmla="*/ 162624049 w 170"/>
                  <a:gd name="T35" fmla="*/ 38878358 h 230"/>
                  <a:gd name="T36" fmla="*/ 162624049 w 170"/>
                  <a:gd name="T37" fmla="*/ 38878358 h 230"/>
                  <a:gd name="T38" fmla="*/ 164559487 w 170"/>
                  <a:gd name="T39" fmla="*/ 38878358 h 230"/>
                  <a:gd name="T40" fmla="*/ 166494924 w 170"/>
                  <a:gd name="T41" fmla="*/ 38878358 h 230"/>
                  <a:gd name="T42" fmla="*/ 166494924 w 170"/>
                  <a:gd name="T43" fmla="*/ 38878358 h 230"/>
                  <a:gd name="T44" fmla="*/ 234254713 w 170"/>
                  <a:gd name="T45" fmla="*/ 58316840 h 230"/>
                  <a:gd name="T46" fmla="*/ 290399094 w 170"/>
                  <a:gd name="T47" fmla="*/ 186614725 h 230"/>
                  <a:gd name="T48" fmla="*/ 234254713 w 170"/>
                  <a:gd name="T49" fmla="*/ 342126763 h 230"/>
                  <a:gd name="T50" fmla="*/ 203279366 w 170"/>
                  <a:gd name="T51" fmla="*/ 408219275 h 23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0"/>
                  <a:gd name="T79" fmla="*/ 0 h 230"/>
                  <a:gd name="T80" fmla="*/ 170 w 170"/>
                  <a:gd name="T81" fmla="*/ 230 h 23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0" h="230">
                    <a:moveTo>
                      <a:pt x="86" y="0"/>
                    </a:moveTo>
                    <a:cubicBezTo>
                      <a:pt x="85" y="0"/>
                      <a:pt x="85" y="0"/>
                      <a:pt x="85" y="0"/>
                    </a:cubicBezTo>
                    <a:cubicBezTo>
                      <a:pt x="85" y="0"/>
                      <a:pt x="84" y="0"/>
                      <a:pt x="84" y="0"/>
                    </a:cubicBezTo>
                    <a:cubicBezTo>
                      <a:pt x="74" y="0"/>
                      <a:pt x="0" y="3"/>
                      <a:pt x="0" y="96"/>
                    </a:cubicBezTo>
                    <a:cubicBezTo>
                      <a:pt x="0" y="136"/>
                      <a:pt x="50" y="210"/>
                      <a:pt x="50" y="230"/>
                    </a:cubicBezTo>
                    <a:cubicBezTo>
                      <a:pt x="120" y="230"/>
                      <a:pt x="120" y="230"/>
                      <a:pt x="120" y="230"/>
                    </a:cubicBezTo>
                    <a:cubicBezTo>
                      <a:pt x="120" y="210"/>
                      <a:pt x="170" y="136"/>
                      <a:pt x="170" y="96"/>
                    </a:cubicBezTo>
                    <a:cubicBezTo>
                      <a:pt x="170" y="3"/>
                      <a:pt x="96" y="0"/>
                      <a:pt x="86" y="0"/>
                    </a:cubicBezTo>
                    <a:close/>
                    <a:moveTo>
                      <a:pt x="105" y="210"/>
                    </a:moveTo>
                    <a:cubicBezTo>
                      <a:pt x="97" y="210"/>
                      <a:pt x="97" y="210"/>
                      <a:pt x="97" y="210"/>
                    </a:cubicBezTo>
                    <a:cubicBezTo>
                      <a:pt x="97" y="159"/>
                      <a:pt x="97" y="159"/>
                      <a:pt x="97" y="159"/>
                    </a:cubicBezTo>
                    <a:cubicBezTo>
                      <a:pt x="73" y="159"/>
                      <a:pt x="73" y="159"/>
                      <a:pt x="73" y="159"/>
                    </a:cubicBezTo>
                    <a:cubicBezTo>
                      <a:pt x="73" y="210"/>
                      <a:pt x="73" y="210"/>
                      <a:pt x="73" y="210"/>
                    </a:cubicBezTo>
                    <a:cubicBezTo>
                      <a:pt x="65" y="210"/>
                      <a:pt x="65" y="210"/>
                      <a:pt x="65" y="210"/>
                    </a:cubicBezTo>
                    <a:cubicBezTo>
                      <a:pt x="62" y="201"/>
                      <a:pt x="56" y="190"/>
                      <a:pt x="49" y="176"/>
                    </a:cubicBezTo>
                    <a:cubicBezTo>
                      <a:pt x="37" y="150"/>
                      <a:pt x="20" y="115"/>
                      <a:pt x="20" y="96"/>
                    </a:cubicBezTo>
                    <a:cubicBezTo>
                      <a:pt x="20" y="64"/>
                      <a:pt x="30" y="42"/>
                      <a:pt x="49" y="30"/>
                    </a:cubicBezTo>
                    <a:cubicBezTo>
                      <a:pt x="65" y="20"/>
                      <a:pt x="82" y="20"/>
                      <a:pt x="84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8" y="20"/>
                      <a:pt x="105" y="20"/>
                      <a:pt x="121" y="30"/>
                    </a:cubicBezTo>
                    <a:cubicBezTo>
                      <a:pt x="140" y="42"/>
                      <a:pt x="150" y="64"/>
                      <a:pt x="150" y="96"/>
                    </a:cubicBezTo>
                    <a:cubicBezTo>
                      <a:pt x="150" y="115"/>
                      <a:pt x="133" y="150"/>
                      <a:pt x="121" y="176"/>
                    </a:cubicBezTo>
                    <a:cubicBezTo>
                      <a:pt x="114" y="190"/>
                      <a:pt x="108" y="201"/>
                      <a:pt x="105" y="2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8165" name="Rectangle 493"/>
              <p:cNvSpPr>
                <a:spLocks noChangeArrowheads="1"/>
              </p:cNvSpPr>
              <p:nvPr/>
            </p:nvSpPr>
            <p:spPr bwMode="auto">
              <a:xfrm>
                <a:off x="69850" y="334962"/>
                <a:ext cx="98425" cy="269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323F4F"/>
                  </a:solidFill>
                  <a:ea typeface="方正兰亭黑_GBK" pitchFamily="2" charset="-122"/>
                  <a:sym typeface="Arial" pitchFamily="34" charset="0"/>
                </a:endParaRPr>
              </a:p>
            </p:txBody>
          </p:sp>
          <p:sp>
            <p:nvSpPr>
              <p:cNvPr id="48166" name="Rectangle 494"/>
              <p:cNvSpPr>
                <a:spLocks noChangeArrowheads="1"/>
              </p:cNvSpPr>
              <p:nvPr/>
            </p:nvSpPr>
            <p:spPr bwMode="auto">
              <a:xfrm>
                <a:off x="95250" y="374650"/>
                <a:ext cx="49213" cy="269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323F4F"/>
                  </a:solidFill>
                  <a:ea typeface="方正兰亭黑_GBK" pitchFamily="2" charset="-122"/>
                  <a:sym typeface="Arial" pitchFamily="34" charset="0"/>
                </a:endParaRPr>
              </a:p>
            </p:txBody>
          </p:sp>
        </p:grpSp>
      </p:grpSp>
      <p:grpSp>
        <p:nvGrpSpPr>
          <p:cNvPr id="49185" name="组合 53"/>
          <p:cNvGrpSpPr>
            <a:grpSpLocks/>
          </p:cNvGrpSpPr>
          <p:nvPr/>
        </p:nvGrpSpPr>
        <p:grpSpPr bwMode="auto">
          <a:xfrm>
            <a:off x="3553950" y="2946401"/>
            <a:ext cx="1898403" cy="1897063"/>
            <a:chOff x="0" y="0"/>
            <a:chExt cx="1897870" cy="1897870"/>
          </a:xfrm>
        </p:grpSpPr>
        <p:sp>
          <p:nvSpPr>
            <p:cNvPr id="48162" name="Freeform 169"/>
            <p:cNvSpPr>
              <a:spLocks noChangeAspect="1" noChangeArrowheads="1"/>
            </p:cNvSpPr>
            <p:nvPr/>
          </p:nvSpPr>
          <p:spPr bwMode="auto">
            <a:xfrm>
              <a:off x="211267" y="678935"/>
              <a:ext cx="360000" cy="540000"/>
            </a:xfrm>
            <a:custGeom>
              <a:avLst/>
              <a:gdLst>
                <a:gd name="T0" fmla="*/ 506250000 w 192"/>
                <a:gd name="T1" fmla="*/ 675000000 h 288"/>
                <a:gd name="T2" fmla="*/ 457031250 w 192"/>
                <a:gd name="T3" fmla="*/ 682031250 h 288"/>
                <a:gd name="T4" fmla="*/ 421875000 w 192"/>
                <a:gd name="T5" fmla="*/ 675000000 h 288"/>
                <a:gd name="T6" fmla="*/ 337500000 w 192"/>
                <a:gd name="T7" fmla="*/ 587109375 h 288"/>
                <a:gd name="T8" fmla="*/ 330468750 w 192"/>
                <a:gd name="T9" fmla="*/ 555468750 h 288"/>
                <a:gd name="T10" fmla="*/ 337500000 w 192"/>
                <a:gd name="T11" fmla="*/ 506250000 h 288"/>
                <a:gd name="T12" fmla="*/ 330468750 w 192"/>
                <a:gd name="T13" fmla="*/ 460546875 h 288"/>
                <a:gd name="T14" fmla="*/ 337500000 w 192"/>
                <a:gd name="T15" fmla="*/ 425390625 h 288"/>
                <a:gd name="T16" fmla="*/ 425390625 w 192"/>
                <a:gd name="T17" fmla="*/ 337500000 h 288"/>
                <a:gd name="T18" fmla="*/ 460546875 w 192"/>
                <a:gd name="T19" fmla="*/ 330468750 h 288"/>
                <a:gd name="T20" fmla="*/ 506250000 w 192"/>
                <a:gd name="T21" fmla="*/ 337500000 h 288"/>
                <a:gd name="T22" fmla="*/ 675000000 w 192"/>
                <a:gd name="T23" fmla="*/ 168750000 h 288"/>
                <a:gd name="T24" fmla="*/ 506250000 w 192"/>
                <a:gd name="T25" fmla="*/ 0 h 288"/>
                <a:gd name="T26" fmla="*/ 337500000 w 192"/>
                <a:gd name="T27" fmla="*/ 168750000 h 288"/>
                <a:gd name="T28" fmla="*/ 344531250 w 192"/>
                <a:gd name="T29" fmla="*/ 217968750 h 288"/>
                <a:gd name="T30" fmla="*/ 337500000 w 192"/>
                <a:gd name="T31" fmla="*/ 249609375 h 288"/>
                <a:gd name="T32" fmla="*/ 249609375 w 192"/>
                <a:gd name="T33" fmla="*/ 337500000 h 288"/>
                <a:gd name="T34" fmla="*/ 217968750 w 192"/>
                <a:gd name="T35" fmla="*/ 344531250 h 288"/>
                <a:gd name="T36" fmla="*/ 168750000 w 192"/>
                <a:gd name="T37" fmla="*/ 337500000 h 288"/>
                <a:gd name="T38" fmla="*/ 0 w 192"/>
                <a:gd name="T39" fmla="*/ 506250000 h 288"/>
                <a:gd name="T40" fmla="*/ 168750000 w 192"/>
                <a:gd name="T41" fmla="*/ 675000000 h 288"/>
                <a:gd name="T42" fmla="*/ 210937500 w 192"/>
                <a:gd name="T43" fmla="*/ 667968750 h 288"/>
                <a:gd name="T44" fmla="*/ 246093750 w 192"/>
                <a:gd name="T45" fmla="*/ 675000000 h 288"/>
                <a:gd name="T46" fmla="*/ 333984375 w 192"/>
                <a:gd name="T47" fmla="*/ 766406250 h 288"/>
                <a:gd name="T48" fmla="*/ 344531250 w 192"/>
                <a:gd name="T49" fmla="*/ 798046875 h 288"/>
                <a:gd name="T50" fmla="*/ 337500000 w 192"/>
                <a:gd name="T51" fmla="*/ 843750000 h 288"/>
                <a:gd name="T52" fmla="*/ 506250000 w 192"/>
                <a:gd name="T53" fmla="*/ 1012500000 h 288"/>
                <a:gd name="T54" fmla="*/ 675000000 w 192"/>
                <a:gd name="T55" fmla="*/ 843750000 h 288"/>
                <a:gd name="T56" fmla="*/ 506250000 w 192"/>
                <a:gd name="T57" fmla="*/ 675000000 h 28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92"/>
                <a:gd name="T88" fmla="*/ 0 h 288"/>
                <a:gd name="T89" fmla="*/ 192 w 192"/>
                <a:gd name="T90" fmla="*/ 288 h 28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9188" name="矩形 56"/>
          <p:cNvSpPr>
            <a:spLocks noChangeArrowheads="1"/>
          </p:cNvSpPr>
          <p:nvPr/>
        </p:nvSpPr>
        <p:spPr bwMode="auto">
          <a:xfrm>
            <a:off x="4123788" y="3359150"/>
            <a:ext cx="1314279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9189" name="矩形 47"/>
          <p:cNvSpPr>
            <a:spLocks noChangeArrowheads="1"/>
          </p:cNvSpPr>
          <p:nvPr/>
        </p:nvSpPr>
        <p:spPr bwMode="auto">
          <a:xfrm>
            <a:off x="4138075" y="3708400"/>
            <a:ext cx="1455548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在此录入图表的描述说明，在此录入图表的说明</a:t>
            </a:r>
            <a:endParaRPr lang="zh-CN" altLang="en-US"/>
          </a:p>
        </p:txBody>
      </p:sp>
      <p:sp>
        <p:nvSpPr>
          <p:cNvPr id="49190" name="矩形 58"/>
          <p:cNvSpPr>
            <a:spLocks noChangeArrowheads="1"/>
          </p:cNvSpPr>
          <p:nvPr/>
        </p:nvSpPr>
        <p:spPr bwMode="auto">
          <a:xfrm>
            <a:off x="6779330" y="3359150"/>
            <a:ext cx="1312691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9191" name="矩形 47"/>
          <p:cNvSpPr>
            <a:spLocks noChangeArrowheads="1"/>
          </p:cNvSpPr>
          <p:nvPr/>
        </p:nvSpPr>
        <p:spPr bwMode="auto">
          <a:xfrm>
            <a:off x="6638061" y="3708400"/>
            <a:ext cx="1453961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在此录入图表的描述说明，在此录入图表的说明</a:t>
            </a:r>
            <a:endParaRPr lang="zh-CN" altLang="en-US"/>
          </a:p>
        </p:txBody>
      </p:sp>
      <p:sp>
        <p:nvSpPr>
          <p:cNvPr id="49192" name="矩形 62"/>
          <p:cNvSpPr>
            <a:spLocks noChangeArrowheads="1"/>
          </p:cNvSpPr>
          <p:nvPr/>
        </p:nvSpPr>
        <p:spPr bwMode="auto">
          <a:xfrm>
            <a:off x="5430131" y="2216150"/>
            <a:ext cx="1312691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9193" name="矩形 47"/>
          <p:cNvSpPr>
            <a:spLocks noChangeArrowheads="1"/>
          </p:cNvSpPr>
          <p:nvPr/>
        </p:nvSpPr>
        <p:spPr bwMode="auto">
          <a:xfrm>
            <a:off x="5407909" y="2566988"/>
            <a:ext cx="1357135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在此录入图表的说明，在此录入图表的说明</a:t>
            </a:r>
            <a:endParaRPr lang="zh-CN" altLang="en-US"/>
          </a:p>
        </p:txBody>
      </p:sp>
      <p:sp>
        <p:nvSpPr>
          <p:cNvPr id="49194" name="矩形 64"/>
          <p:cNvSpPr>
            <a:spLocks noChangeArrowheads="1"/>
          </p:cNvSpPr>
          <p:nvPr/>
        </p:nvSpPr>
        <p:spPr bwMode="auto">
          <a:xfrm>
            <a:off x="5438067" y="4927600"/>
            <a:ext cx="1314279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9195" name="矩形 47"/>
          <p:cNvSpPr>
            <a:spLocks noChangeArrowheads="1"/>
          </p:cNvSpPr>
          <p:nvPr/>
        </p:nvSpPr>
        <p:spPr bwMode="auto">
          <a:xfrm>
            <a:off x="5368226" y="5305425"/>
            <a:ext cx="1453961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在此录入图表的描述说明，在此录入图表的说明</a:t>
            </a:r>
            <a:endParaRPr lang="zh-CN" altLang="en-US"/>
          </a:p>
        </p:txBody>
      </p:sp>
      <p:sp>
        <p:nvSpPr>
          <p:cNvPr id="49196" name="矩形 3"/>
          <p:cNvSpPr>
            <a:spLocks noChangeArrowheads="1"/>
          </p:cNvSpPr>
          <p:nvPr/>
        </p:nvSpPr>
        <p:spPr bwMode="auto">
          <a:xfrm>
            <a:off x="4390454" y="563563"/>
            <a:ext cx="264760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点击添加标题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49197" name="文本框 37"/>
          <p:cNvSpPr>
            <a:spLocks noChangeArrowheads="1"/>
          </p:cNvSpPr>
          <p:nvPr/>
        </p:nvSpPr>
        <p:spPr bwMode="auto">
          <a:xfrm>
            <a:off x="7080916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Add Your Title</a:t>
            </a:r>
            <a:endParaRPr lang="zh-CN" altLang="en-US" sz="1600" baseline="-30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49198" name="组合 51"/>
          <p:cNvGrpSpPr>
            <a:grpSpLocks/>
          </p:cNvGrpSpPr>
          <p:nvPr/>
        </p:nvGrpSpPr>
        <p:grpSpPr bwMode="auto">
          <a:xfrm>
            <a:off x="3846013" y="619125"/>
            <a:ext cx="263491" cy="393700"/>
            <a:chOff x="0" y="0"/>
            <a:chExt cx="213756" cy="427512"/>
          </a:xfrm>
        </p:grpSpPr>
        <p:sp>
          <p:nvSpPr>
            <p:cNvPr id="48160" name="直接连接符 5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1" name="直接连接符 54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78835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9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49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49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600"/>
                                        <p:tgtEl>
                                          <p:spTgt spid="49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49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250"/>
                                        <p:tgtEl>
                                          <p:spTgt spid="49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3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75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35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600"/>
                                        <p:tgtEl>
                                          <p:spTgt spid="49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49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49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3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75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35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6" presetClass="entr" presetSubtype="2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600"/>
                                        <p:tgtEl>
                                          <p:spTgt spid="49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49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250"/>
                                        <p:tgtEl>
                                          <p:spTgt spid="49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3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75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35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4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600"/>
                                        <p:tgtEl>
                                          <p:spTgt spid="49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500"/>
                                        <p:tgtEl>
                                          <p:spTgt spid="49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500"/>
                                        <p:tgtEl>
                                          <p:spTgt spid="49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3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75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35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bldLvl="0" autoUpdateAnimBg="0"/>
      <p:bldP spid="49157" grpId="0" bldLvl="0" autoUpdateAnimBg="0"/>
      <p:bldP spid="49158" grpId="0" bldLvl="0" autoUpdateAnimBg="0"/>
      <p:bldP spid="49159" grpId="0" bldLvl="0" autoUpdateAnimBg="0"/>
      <p:bldP spid="49160" grpId="0" bldLvl="0" autoUpdateAnimBg="0"/>
      <p:bldP spid="49161" grpId="0" bldLvl="0" autoUpdateAnimBg="0"/>
      <p:bldP spid="49162" grpId="0" bldLvl="0" autoUpdateAnimBg="0"/>
      <p:bldP spid="49163" grpId="0" bldLvl="0" autoUpdateAnimBg="0"/>
      <p:bldP spid="49164" grpId="0" bldLvl="0" autoUpdateAnimBg="0"/>
      <p:bldP spid="49165" grpId="0" bldLvl="0" autoUpdateAnimBg="0"/>
      <p:bldP spid="49166" grpId="0" bldLvl="0" autoUpdateAnimBg="0"/>
      <p:bldP spid="49167" grpId="0" bldLvl="0" autoUpdateAnimBg="0"/>
      <p:bldP spid="49188" grpId="0" bldLvl="0" autoUpdateAnimBg="0"/>
      <p:bldP spid="49189" grpId="0" bldLvl="0" autoUpdateAnimBg="0"/>
      <p:bldP spid="49190" grpId="0" bldLvl="0" autoUpdateAnimBg="0"/>
      <p:bldP spid="49191" grpId="0" bldLvl="0" autoUpdateAnimBg="0"/>
      <p:bldP spid="49192" grpId="0" bldLvl="0" autoUpdateAnimBg="0"/>
      <p:bldP spid="49193" grpId="0" bldLvl="0" autoUpdateAnimBg="0"/>
      <p:bldP spid="49194" grpId="0" bldLvl="0" autoUpdateAnimBg="0"/>
      <p:bldP spid="49195" grpId="0" bldLvl="0" autoUpdateAnimBg="0"/>
      <p:bldP spid="49196" grpId="0" bldLvl="0" autoUpdateAnimBg="0"/>
      <p:bldP spid="49197" grpId="0" bldLvl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C39DDD-BBB3-40C4-AFF2-AE719E16358B}" type="slidenum">
              <a:rPr lang="zh-CN" altLang="en-US"/>
              <a:pPr>
                <a:defRPr/>
              </a:pPr>
              <a:t>47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9155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9156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pic>
        <p:nvPicPr>
          <p:cNvPr id="50180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930" y="3829051"/>
            <a:ext cx="3228555" cy="194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1" name="Rectangle 11"/>
          <p:cNvSpPr>
            <a:spLocks noChangeArrowheads="1"/>
          </p:cNvSpPr>
          <p:nvPr/>
        </p:nvSpPr>
        <p:spPr bwMode="auto">
          <a:xfrm>
            <a:off x="4960293" y="4067175"/>
            <a:ext cx="2236496" cy="13906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grpSp>
        <p:nvGrpSpPr>
          <p:cNvPr id="50182" name="组合 159"/>
          <p:cNvGrpSpPr>
            <a:grpSpLocks/>
          </p:cNvGrpSpPr>
          <p:nvPr/>
        </p:nvGrpSpPr>
        <p:grpSpPr bwMode="auto">
          <a:xfrm>
            <a:off x="5615844" y="2425701"/>
            <a:ext cx="812694" cy="968375"/>
            <a:chOff x="0" y="0"/>
            <a:chExt cx="896832" cy="1067349"/>
          </a:xfrm>
        </p:grpSpPr>
        <p:sp>
          <p:nvSpPr>
            <p:cNvPr id="49343" name="Freeform 9"/>
            <p:cNvSpPr>
              <a:spLocks noChangeArrowheads="1"/>
            </p:cNvSpPr>
            <p:nvPr/>
          </p:nvSpPr>
          <p:spPr bwMode="auto">
            <a:xfrm rot="10213821">
              <a:off x="0" y="0"/>
              <a:ext cx="896832" cy="1067349"/>
            </a:xfrm>
            <a:custGeom>
              <a:avLst/>
              <a:gdLst>
                <a:gd name="T0" fmla="*/ 767590383 w 596"/>
                <a:gd name="T1" fmla="*/ 260625851 h 709"/>
                <a:gd name="T2" fmla="*/ 1349509457 w 596"/>
                <a:gd name="T3" fmla="*/ 929189780 h 709"/>
                <a:gd name="T4" fmla="*/ 674754728 w 596"/>
                <a:gd name="T5" fmla="*/ 1606817895 h 709"/>
                <a:gd name="T6" fmla="*/ 0 w 596"/>
                <a:gd name="T7" fmla="*/ 929189780 h 709"/>
                <a:gd name="T8" fmla="*/ 577391276 w 596"/>
                <a:gd name="T9" fmla="*/ 260625851 h 709"/>
                <a:gd name="T10" fmla="*/ 670225426 w 596"/>
                <a:gd name="T11" fmla="*/ 0 h 709"/>
                <a:gd name="T12" fmla="*/ 767590383 w 596"/>
                <a:gd name="T13" fmla="*/ 260625851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rgbClr val="F2F2F2">
                <a:alpha val="5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49344" name="Group 31"/>
            <p:cNvGrpSpPr>
              <a:grpSpLocks/>
            </p:cNvGrpSpPr>
            <p:nvPr/>
          </p:nvGrpSpPr>
          <p:grpSpPr bwMode="auto">
            <a:xfrm>
              <a:off x="218272" y="204573"/>
              <a:ext cx="451304" cy="435920"/>
              <a:chOff x="0" y="0"/>
              <a:chExt cx="439257" cy="424283"/>
            </a:xfrm>
          </p:grpSpPr>
          <p:sp>
            <p:nvSpPr>
              <p:cNvPr id="49345" name="Rectangle 18"/>
              <p:cNvSpPr>
                <a:spLocks noChangeArrowheads="1"/>
              </p:cNvSpPr>
              <p:nvPr/>
            </p:nvSpPr>
            <p:spPr bwMode="auto">
              <a:xfrm>
                <a:off x="157234" y="169713"/>
                <a:ext cx="47421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9346" name="Rectangle 19"/>
              <p:cNvSpPr>
                <a:spLocks noChangeArrowheads="1"/>
              </p:cNvSpPr>
              <p:nvPr/>
            </p:nvSpPr>
            <p:spPr bwMode="auto">
              <a:xfrm>
                <a:off x="232107" y="169713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9347" name="Rectangle 20"/>
              <p:cNvSpPr>
                <a:spLocks noChangeArrowheads="1"/>
              </p:cNvSpPr>
              <p:nvPr/>
            </p:nvSpPr>
            <p:spPr bwMode="auto">
              <a:xfrm>
                <a:off x="309477" y="169713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9348" name="Rectangle 21"/>
              <p:cNvSpPr>
                <a:spLocks noChangeArrowheads="1"/>
              </p:cNvSpPr>
              <p:nvPr/>
            </p:nvSpPr>
            <p:spPr bwMode="auto">
              <a:xfrm>
                <a:off x="157234" y="237099"/>
                <a:ext cx="47421" cy="47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9349" name="Rectangle 22"/>
              <p:cNvSpPr>
                <a:spLocks noChangeArrowheads="1"/>
              </p:cNvSpPr>
              <p:nvPr/>
            </p:nvSpPr>
            <p:spPr bwMode="auto">
              <a:xfrm>
                <a:off x="232107" y="237099"/>
                <a:ext cx="49916" cy="47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9350" name="Rectangle 23"/>
              <p:cNvSpPr>
                <a:spLocks noChangeArrowheads="1"/>
              </p:cNvSpPr>
              <p:nvPr/>
            </p:nvSpPr>
            <p:spPr bwMode="auto">
              <a:xfrm>
                <a:off x="309477" y="237099"/>
                <a:ext cx="49916" cy="47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9351" name="Rectangle 24"/>
              <p:cNvSpPr>
                <a:spLocks noChangeArrowheads="1"/>
              </p:cNvSpPr>
              <p:nvPr/>
            </p:nvSpPr>
            <p:spPr bwMode="auto">
              <a:xfrm>
                <a:off x="157234" y="309477"/>
                <a:ext cx="47421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9352" name="Rectangle 25"/>
              <p:cNvSpPr>
                <a:spLocks noChangeArrowheads="1"/>
              </p:cNvSpPr>
              <p:nvPr/>
            </p:nvSpPr>
            <p:spPr bwMode="auto">
              <a:xfrm>
                <a:off x="79865" y="237099"/>
                <a:ext cx="49916" cy="47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9353" name="Rectangle 26"/>
              <p:cNvSpPr>
                <a:spLocks noChangeArrowheads="1"/>
              </p:cNvSpPr>
              <p:nvPr/>
            </p:nvSpPr>
            <p:spPr bwMode="auto">
              <a:xfrm>
                <a:off x="79865" y="309477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9354" name="Rectangle 27"/>
              <p:cNvSpPr>
                <a:spLocks noChangeArrowheads="1"/>
              </p:cNvSpPr>
              <p:nvPr/>
            </p:nvSpPr>
            <p:spPr bwMode="auto">
              <a:xfrm>
                <a:off x="232107" y="309477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9355" name="Rectangle 28"/>
              <p:cNvSpPr>
                <a:spLocks noChangeArrowheads="1"/>
              </p:cNvSpPr>
              <p:nvPr/>
            </p:nvSpPr>
            <p:spPr bwMode="auto">
              <a:xfrm>
                <a:off x="309477" y="309477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9356" name="Freeform 29"/>
              <p:cNvSpPr>
                <a:spLocks noEditPoints="1" noChangeArrowheads="1"/>
              </p:cNvSpPr>
              <p:nvPr/>
            </p:nvSpPr>
            <p:spPr bwMode="auto">
              <a:xfrm>
                <a:off x="0" y="29950"/>
                <a:ext cx="439257" cy="394333"/>
              </a:xfrm>
              <a:custGeom>
                <a:avLst/>
                <a:gdLst>
                  <a:gd name="T0" fmla="*/ 1083829211 w 176"/>
                  <a:gd name="T1" fmla="*/ 0 h 158"/>
                  <a:gd name="T2" fmla="*/ 934337076 w 176"/>
                  <a:gd name="T3" fmla="*/ 0 h 158"/>
                  <a:gd name="T4" fmla="*/ 934337076 w 176"/>
                  <a:gd name="T5" fmla="*/ 99661426 h 158"/>
                  <a:gd name="T6" fmla="*/ 784842445 w 176"/>
                  <a:gd name="T7" fmla="*/ 99661426 h 158"/>
                  <a:gd name="T8" fmla="*/ 784842445 w 176"/>
                  <a:gd name="T9" fmla="*/ 0 h 158"/>
                  <a:gd name="T10" fmla="*/ 323902122 w 176"/>
                  <a:gd name="T11" fmla="*/ 0 h 158"/>
                  <a:gd name="T12" fmla="*/ 323902122 w 176"/>
                  <a:gd name="T13" fmla="*/ 99661426 h 158"/>
                  <a:gd name="T14" fmla="*/ 174409987 w 176"/>
                  <a:gd name="T15" fmla="*/ 99661426 h 158"/>
                  <a:gd name="T16" fmla="*/ 174409987 w 176"/>
                  <a:gd name="T17" fmla="*/ 0 h 158"/>
                  <a:gd name="T18" fmla="*/ 0 w 176"/>
                  <a:gd name="T19" fmla="*/ 0 h 158"/>
                  <a:gd name="T20" fmla="*/ 0 w 176"/>
                  <a:gd name="T21" fmla="*/ 984167816 h 158"/>
                  <a:gd name="T22" fmla="*/ 80975530 w 176"/>
                  <a:gd name="T23" fmla="*/ 984167816 h 158"/>
                  <a:gd name="T24" fmla="*/ 1009083143 w 176"/>
                  <a:gd name="T25" fmla="*/ 984167816 h 158"/>
                  <a:gd name="T26" fmla="*/ 1096288137 w 176"/>
                  <a:gd name="T27" fmla="*/ 984167816 h 158"/>
                  <a:gd name="T28" fmla="*/ 1083829211 w 176"/>
                  <a:gd name="T29" fmla="*/ 0 h 158"/>
                  <a:gd name="T30" fmla="*/ 1009083143 w 176"/>
                  <a:gd name="T31" fmla="*/ 896962820 h 158"/>
                  <a:gd name="T32" fmla="*/ 80975530 w 176"/>
                  <a:gd name="T33" fmla="*/ 896962820 h 158"/>
                  <a:gd name="T34" fmla="*/ 80975530 w 176"/>
                  <a:gd name="T35" fmla="*/ 274071418 h 158"/>
                  <a:gd name="T36" fmla="*/ 1009083143 w 176"/>
                  <a:gd name="T37" fmla="*/ 274071418 h 158"/>
                  <a:gd name="T38" fmla="*/ 1009083143 w 176"/>
                  <a:gd name="T39" fmla="*/ 896962820 h 15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76"/>
                  <a:gd name="T61" fmla="*/ 0 h 158"/>
                  <a:gd name="T62" fmla="*/ 176 w 176"/>
                  <a:gd name="T63" fmla="*/ 158 h 15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357" name="Rectangle 30"/>
              <p:cNvSpPr>
                <a:spLocks noChangeArrowheads="1"/>
              </p:cNvSpPr>
              <p:nvPr/>
            </p:nvSpPr>
            <p:spPr bwMode="auto">
              <a:xfrm>
                <a:off x="82360" y="0"/>
                <a:ext cx="37438" cy="598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9358" name="Rectangle 31"/>
              <p:cNvSpPr>
                <a:spLocks noChangeArrowheads="1"/>
              </p:cNvSpPr>
              <p:nvPr/>
            </p:nvSpPr>
            <p:spPr bwMode="auto">
              <a:xfrm>
                <a:off x="329443" y="0"/>
                <a:ext cx="34941" cy="598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50199" name="组合 151"/>
          <p:cNvGrpSpPr>
            <a:grpSpLocks/>
          </p:cNvGrpSpPr>
          <p:nvPr/>
        </p:nvGrpSpPr>
        <p:grpSpPr bwMode="auto">
          <a:xfrm>
            <a:off x="5092038" y="1458913"/>
            <a:ext cx="1006344" cy="1011237"/>
            <a:chOff x="0" y="0"/>
            <a:chExt cx="1005867" cy="1011639"/>
          </a:xfrm>
        </p:grpSpPr>
        <p:sp>
          <p:nvSpPr>
            <p:cNvPr id="49341" name="Oval 24"/>
            <p:cNvSpPr>
              <a:spLocks noChangeArrowheads="1"/>
            </p:cNvSpPr>
            <p:nvPr/>
          </p:nvSpPr>
          <p:spPr bwMode="auto">
            <a:xfrm>
              <a:off x="0" y="0"/>
              <a:ext cx="1005867" cy="1011639"/>
            </a:xfrm>
            <a:prstGeom prst="ellipse">
              <a:avLst/>
            </a:prstGeom>
            <a:solidFill>
              <a:srgbClr val="F2F2F2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1538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7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49342" name="Freeform 35"/>
            <p:cNvSpPr>
              <a:spLocks noEditPoints="1" noChangeArrowheads="1"/>
            </p:cNvSpPr>
            <p:nvPr/>
          </p:nvSpPr>
          <p:spPr bwMode="auto">
            <a:xfrm>
              <a:off x="148518" y="235156"/>
              <a:ext cx="732467" cy="494153"/>
            </a:xfrm>
            <a:custGeom>
              <a:avLst/>
              <a:gdLst>
                <a:gd name="T0" fmla="*/ 2147483647 w 157"/>
                <a:gd name="T1" fmla="*/ 999699490 h 106"/>
                <a:gd name="T2" fmla="*/ 2147483647 w 157"/>
                <a:gd name="T3" fmla="*/ 804103477 h 106"/>
                <a:gd name="T4" fmla="*/ 2147483647 w 157"/>
                <a:gd name="T5" fmla="*/ 0 h 106"/>
                <a:gd name="T6" fmla="*/ 1588912204 w 157"/>
                <a:gd name="T7" fmla="*/ 391187365 h 106"/>
                <a:gd name="T8" fmla="*/ 979467002 w 157"/>
                <a:gd name="T9" fmla="*/ 173862605 h 106"/>
                <a:gd name="T10" fmla="*/ 413554601 w 157"/>
                <a:gd name="T11" fmla="*/ 847570293 h 106"/>
                <a:gd name="T12" fmla="*/ 435318668 w 157"/>
                <a:gd name="T13" fmla="*/ 1021432898 h 106"/>
                <a:gd name="T14" fmla="*/ 0 w 157"/>
                <a:gd name="T15" fmla="*/ 1629945023 h 106"/>
                <a:gd name="T16" fmla="*/ 674742069 w 157"/>
                <a:gd name="T17" fmla="*/ 2147483647 h 106"/>
                <a:gd name="T18" fmla="*/ 2147483647 w 157"/>
                <a:gd name="T19" fmla="*/ 2147483647 h 106"/>
                <a:gd name="T20" fmla="*/ 2147483647 w 157"/>
                <a:gd name="T21" fmla="*/ 1629945023 h 106"/>
                <a:gd name="T22" fmla="*/ 2147483647 w 157"/>
                <a:gd name="T23" fmla="*/ 999699490 h 106"/>
                <a:gd name="T24" fmla="*/ 2147483647 w 157"/>
                <a:gd name="T25" fmla="*/ 2147483647 h 106"/>
                <a:gd name="T26" fmla="*/ 1719505938 w 157"/>
                <a:gd name="T27" fmla="*/ 2147483647 h 106"/>
                <a:gd name="T28" fmla="*/ 2147483647 w 157"/>
                <a:gd name="T29" fmla="*/ 1629945023 h 106"/>
                <a:gd name="T30" fmla="*/ 2147483647 w 157"/>
                <a:gd name="T31" fmla="*/ 1564744798 h 106"/>
                <a:gd name="T32" fmla="*/ 2002462139 w 157"/>
                <a:gd name="T33" fmla="*/ 1564744798 h 106"/>
                <a:gd name="T34" fmla="*/ 2002462139 w 157"/>
                <a:gd name="T35" fmla="*/ 1477815827 h 106"/>
                <a:gd name="T36" fmla="*/ 2002462139 w 157"/>
                <a:gd name="T37" fmla="*/ 804103477 h 106"/>
                <a:gd name="T38" fmla="*/ 1958934005 w 157"/>
                <a:gd name="T39" fmla="*/ 760641322 h 106"/>
                <a:gd name="T40" fmla="*/ 1393016938 w 157"/>
                <a:gd name="T41" fmla="*/ 760641322 h 106"/>
                <a:gd name="T42" fmla="*/ 1349484138 w 157"/>
                <a:gd name="T43" fmla="*/ 804103477 h 106"/>
                <a:gd name="T44" fmla="*/ 1349484138 w 157"/>
                <a:gd name="T45" fmla="*/ 1477815827 h 106"/>
                <a:gd name="T46" fmla="*/ 1349484138 w 157"/>
                <a:gd name="T47" fmla="*/ 1586478207 h 106"/>
                <a:gd name="T48" fmla="*/ 1110060737 w 157"/>
                <a:gd name="T49" fmla="*/ 1586478207 h 106"/>
                <a:gd name="T50" fmla="*/ 1088296669 w 157"/>
                <a:gd name="T51" fmla="*/ 1651673770 h 106"/>
                <a:gd name="T52" fmla="*/ 1632445004 w 157"/>
                <a:gd name="T53" fmla="*/ 2147483647 h 106"/>
                <a:gd name="T54" fmla="*/ 827104536 w 157"/>
                <a:gd name="T55" fmla="*/ 2147483647 h 106"/>
                <a:gd name="T56" fmla="*/ 239423401 w 157"/>
                <a:gd name="T57" fmla="*/ 1608211615 h 106"/>
                <a:gd name="T58" fmla="*/ 631209269 w 157"/>
                <a:gd name="T59" fmla="*/ 1086628462 h 106"/>
                <a:gd name="T60" fmla="*/ 609445202 w 157"/>
                <a:gd name="T61" fmla="*/ 956232673 h 106"/>
                <a:gd name="T62" fmla="*/ 1088296669 w 157"/>
                <a:gd name="T63" fmla="*/ 369453957 h 106"/>
                <a:gd name="T64" fmla="*/ 1610676271 w 157"/>
                <a:gd name="T65" fmla="*/ 630245533 h 106"/>
                <a:gd name="T66" fmla="*/ 2111291806 w 157"/>
                <a:gd name="T67" fmla="*/ 217324760 h 106"/>
                <a:gd name="T68" fmla="*/ 2147483647 w 157"/>
                <a:gd name="T69" fmla="*/ 912765856 h 106"/>
                <a:gd name="T70" fmla="*/ 2147483647 w 157"/>
                <a:gd name="T71" fmla="*/ 1064895053 h 106"/>
                <a:gd name="T72" fmla="*/ 2147483647 w 157"/>
                <a:gd name="T73" fmla="*/ 1608211615 h 106"/>
                <a:gd name="T74" fmla="*/ 2147483647 w 157"/>
                <a:gd name="T75" fmla="*/ 2147483647 h 1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57"/>
                <a:gd name="T115" fmla="*/ 0 h 106"/>
                <a:gd name="T116" fmla="*/ 157 w 157"/>
                <a:gd name="T117" fmla="*/ 106 h 10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50202" name="组合 157"/>
          <p:cNvGrpSpPr>
            <a:grpSpLocks/>
          </p:cNvGrpSpPr>
          <p:nvPr/>
        </p:nvGrpSpPr>
        <p:grpSpPr bwMode="auto">
          <a:xfrm>
            <a:off x="8315831" y="2944814"/>
            <a:ext cx="1004756" cy="1011237"/>
            <a:chOff x="0" y="0"/>
            <a:chExt cx="1005867" cy="1011639"/>
          </a:xfrm>
        </p:grpSpPr>
        <p:sp>
          <p:nvSpPr>
            <p:cNvPr id="49336" name="Oval 16"/>
            <p:cNvSpPr>
              <a:spLocks noChangeArrowheads="1"/>
            </p:cNvSpPr>
            <p:nvPr/>
          </p:nvSpPr>
          <p:spPr bwMode="auto">
            <a:xfrm>
              <a:off x="0" y="0"/>
              <a:ext cx="1005867" cy="1011639"/>
            </a:xfrm>
            <a:prstGeom prst="ellipse">
              <a:avLst/>
            </a:prstGeom>
            <a:solidFill>
              <a:srgbClr val="F2F2F2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1538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7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49337" name="Group 47"/>
            <p:cNvGrpSpPr>
              <a:grpSpLocks/>
            </p:cNvGrpSpPr>
            <p:nvPr/>
          </p:nvGrpSpPr>
          <p:grpSpPr bwMode="auto">
            <a:xfrm>
              <a:off x="242434" y="218321"/>
              <a:ext cx="532703" cy="543216"/>
              <a:chOff x="0" y="0"/>
              <a:chExt cx="379359" cy="386846"/>
            </a:xfrm>
          </p:grpSpPr>
          <p:sp>
            <p:nvSpPr>
              <p:cNvPr id="49338" name="Freeform 36"/>
              <p:cNvSpPr>
                <a:spLocks noEditPoints="1" noChangeArrowheads="1"/>
              </p:cNvSpPr>
              <p:nvPr/>
            </p:nvSpPr>
            <p:spPr bwMode="auto">
              <a:xfrm>
                <a:off x="117301" y="0"/>
                <a:ext cx="262058" cy="262058"/>
              </a:xfrm>
              <a:custGeom>
                <a:avLst/>
                <a:gdLst>
                  <a:gd name="T0" fmla="*/ 715242529 w 79"/>
                  <a:gd name="T1" fmla="*/ 154053615 h 79"/>
                  <a:gd name="T2" fmla="*/ 154053615 w 79"/>
                  <a:gd name="T3" fmla="*/ 154053615 h 79"/>
                  <a:gd name="T4" fmla="*/ 121040941 w 79"/>
                  <a:gd name="T5" fmla="*/ 693236291 h 79"/>
                  <a:gd name="T6" fmla="*/ 121040941 w 79"/>
                  <a:gd name="T7" fmla="*/ 693236291 h 79"/>
                  <a:gd name="T8" fmla="*/ 187062971 w 79"/>
                  <a:gd name="T9" fmla="*/ 748255203 h 79"/>
                  <a:gd name="T10" fmla="*/ 704239410 w 79"/>
                  <a:gd name="T11" fmla="*/ 715242529 h 79"/>
                  <a:gd name="T12" fmla="*/ 715242529 w 79"/>
                  <a:gd name="T13" fmla="*/ 154053615 h 79"/>
                  <a:gd name="T14" fmla="*/ 638217380 w 79"/>
                  <a:gd name="T15" fmla="*/ 649220499 h 79"/>
                  <a:gd name="T16" fmla="*/ 220075645 w 79"/>
                  <a:gd name="T17" fmla="*/ 649220499 h 79"/>
                  <a:gd name="T18" fmla="*/ 220075645 w 79"/>
                  <a:gd name="T19" fmla="*/ 231078764 h 79"/>
                  <a:gd name="T20" fmla="*/ 638217380 w 79"/>
                  <a:gd name="T21" fmla="*/ 231078764 h 79"/>
                  <a:gd name="T22" fmla="*/ 638217380 w 79"/>
                  <a:gd name="T23" fmla="*/ 649220499 h 7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9"/>
                  <a:gd name="T37" fmla="*/ 0 h 79"/>
                  <a:gd name="T38" fmla="*/ 79 w 79"/>
                  <a:gd name="T39" fmla="*/ 79 h 7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339" name="Freeform 37"/>
              <p:cNvSpPr>
                <a:spLocks noChangeArrowheads="1"/>
              </p:cNvSpPr>
              <p:nvPr/>
            </p:nvSpPr>
            <p:spPr bwMode="auto">
              <a:xfrm>
                <a:off x="0" y="222124"/>
                <a:ext cx="159730" cy="164722"/>
              </a:xfrm>
              <a:custGeom>
                <a:avLst/>
                <a:gdLst>
                  <a:gd name="T0" fmla="*/ 0 w 64"/>
                  <a:gd name="T1" fmla="*/ 323905847 h 66"/>
                  <a:gd name="T2" fmla="*/ 74746153 w 64"/>
                  <a:gd name="T3" fmla="*/ 411111171 h 66"/>
                  <a:gd name="T4" fmla="*/ 398651139 w 64"/>
                  <a:gd name="T5" fmla="*/ 49830901 h 66"/>
                  <a:gd name="T6" fmla="*/ 342590901 w 64"/>
                  <a:gd name="T7" fmla="*/ 0 h 66"/>
                  <a:gd name="T8" fmla="*/ 0 w 64"/>
                  <a:gd name="T9" fmla="*/ 323905847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66"/>
                  <a:gd name="T17" fmla="*/ 64 w 64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340" name="Freeform 38"/>
              <p:cNvSpPr>
                <a:spLocks noChangeArrowheads="1"/>
              </p:cNvSpPr>
              <p:nvPr/>
            </p:nvSpPr>
            <p:spPr bwMode="auto">
              <a:xfrm>
                <a:off x="252073" y="87352"/>
                <a:ext cx="99831" cy="119797"/>
              </a:xfrm>
              <a:custGeom>
                <a:avLst/>
                <a:gdLst>
                  <a:gd name="T0" fmla="*/ 177176731 w 30"/>
                  <a:gd name="T1" fmla="*/ 0 h 36"/>
                  <a:gd name="T2" fmla="*/ 0 w 30"/>
                  <a:gd name="T3" fmla="*/ 376502005 h 36"/>
                  <a:gd name="T4" fmla="*/ 66440858 w 30"/>
                  <a:gd name="T5" fmla="*/ 398647811 h 36"/>
                  <a:gd name="T6" fmla="*/ 177176731 w 30"/>
                  <a:gd name="T7" fmla="*/ 0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0"/>
                  <a:gd name="T13" fmla="*/ 0 h 36"/>
                  <a:gd name="T14" fmla="*/ 30 w 30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50208" name="组合 156"/>
          <p:cNvGrpSpPr>
            <a:grpSpLocks/>
          </p:cNvGrpSpPr>
          <p:nvPr/>
        </p:nvGrpSpPr>
        <p:grpSpPr bwMode="auto">
          <a:xfrm>
            <a:off x="6399967" y="2916239"/>
            <a:ext cx="896821" cy="1068387"/>
            <a:chOff x="0" y="0"/>
            <a:chExt cx="896832" cy="1067349"/>
          </a:xfrm>
        </p:grpSpPr>
        <p:sp>
          <p:nvSpPr>
            <p:cNvPr id="49331" name="Freeform 8"/>
            <p:cNvSpPr>
              <a:spLocks noChangeArrowheads="1"/>
            </p:cNvSpPr>
            <p:nvPr/>
          </p:nvSpPr>
          <p:spPr bwMode="auto">
            <a:xfrm rot="-9524416">
              <a:off x="0" y="0"/>
              <a:ext cx="896832" cy="1067349"/>
            </a:xfrm>
            <a:custGeom>
              <a:avLst/>
              <a:gdLst>
                <a:gd name="T0" fmla="*/ 767590383 w 596"/>
                <a:gd name="T1" fmla="*/ 260625851 h 709"/>
                <a:gd name="T2" fmla="*/ 1349509457 w 596"/>
                <a:gd name="T3" fmla="*/ 929189780 h 709"/>
                <a:gd name="T4" fmla="*/ 674754728 w 596"/>
                <a:gd name="T5" fmla="*/ 1606817895 h 709"/>
                <a:gd name="T6" fmla="*/ 0 w 596"/>
                <a:gd name="T7" fmla="*/ 929189780 h 709"/>
                <a:gd name="T8" fmla="*/ 577391276 w 596"/>
                <a:gd name="T9" fmla="*/ 260625851 h 709"/>
                <a:gd name="T10" fmla="*/ 670225426 w 596"/>
                <a:gd name="T11" fmla="*/ 0 h 709"/>
                <a:gd name="T12" fmla="*/ 767590383 w 596"/>
                <a:gd name="T13" fmla="*/ 260625851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rgbClr val="F2F2F2">
                <a:alpha val="5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49332" name="Group 51"/>
            <p:cNvGrpSpPr>
              <a:grpSpLocks/>
            </p:cNvGrpSpPr>
            <p:nvPr/>
          </p:nvGrpSpPr>
          <p:grpSpPr bwMode="auto">
            <a:xfrm>
              <a:off x="187542" y="167178"/>
              <a:ext cx="571253" cy="571253"/>
              <a:chOff x="0" y="0"/>
              <a:chExt cx="406813" cy="406813"/>
            </a:xfrm>
          </p:grpSpPr>
          <p:sp>
            <p:nvSpPr>
              <p:cNvPr id="49333" name="Freeform 3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6813" cy="406813"/>
              </a:xfrm>
              <a:custGeom>
                <a:avLst/>
                <a:gdLst>
                  <a:gd name="T0" fmla="*/ 678267311 w 122"/>
                  <a:gd name="T1" fmla="*/ 0 h 122"/>
                  <a:gd name="T2" fmla="*/ 0 w 122"/>
                  <a:gd name="T3" fmla="*/ 678267311 h 122"/>
                  <a:gd name="T4" fmla="*/ 678267311 w 122"/>
                  <a:gd name="T5" fmla="*/ 1356531287 h 122"/>
                  <a:gd name="T6" fmla="*/ 1356531287 w 122"/>
                  <a:gd name="T7" fmla="*/ 678267311 h 122"/>
                  <a:gd name="T8" fmla="*/ 678267311 w 122"/>
                  <a:gd name="T9" fmla="*/ 0 h 122"/>
                  <a:gd name="T10" fmla="*/ 722743309 w 122"/>
                  <a:gd name="T11" fmla="*/ 1211982625 h 122"/>
                  <a:gd name="T12" fmla="*/ 722743309 w 122"/>
                  <a:gd name="T13" fmla="*/ 1134147961 h 122"/>
                  <a:gd name="T14" fmla="*/ 644908645 w 122"/>
                  <a:gd name="T15" fmla="*/ 1134147961 h 122"/>
                  <a:gd name="T16" fmla="*/ 644908645 w 122"/>
                  <a:gd name="T17" fmla="*/ 1211982625 h 122"/>
                  <a:gd name="T18" fmla="*/ 333573322 w 122"/>
                  <a:gd name="T19" fmla="*/ 1078554630 h 122"/>
                  <a:gd name="T20" fmla="*/ 322452655 w 122"/>
                  <a:gd name="T21" fmla="*/ 1078554630 h 122"/>
                  <a:gd name="T22" fmla="*/ 300214656 w 122"/>
                  <a:gd name="T23" fmla="*/ 1056316631 h 122"/>
                  <a:gd name="T24" fmla="*/ 277976657 w 122"/>
                  <a:gd name="T25" fmla="*/ 1034078632 h 122"/>
                  <a:gd name="T26" fmla="*/ 277976657 w 122"/>
                  <a:gd name="T27" fmla="*/ 1022957965 h 122"/>
                  <a:gd name="T28" fmla="*/ 144548662 w 122"/>
                  <a:gd name="T29" fmla="*/ 711622642 h 122"/>
                  <a:gd name="T30" fmla="*/ 222383326 w 122"/>
                  <a:gd name="T31" fmla="*/ 711622642 h 122"/>
                  <a:gd name="T32" fmla="*/ 222383326 w 122"/>
                  <a:gd name="T33" fmla="*/ 633787978 h 122"/>
                  <a:gd name="T34" fmla="*/ 144548662 w 122"/>
                  <a:gd name="T35" fmla="*/ 633787978 h 122"/>
                  <a:gd name="T36" fmla="*/ 644908645 w 122"/>
                  <a:gd name="T37" fmla="*/ 144548662 h 122"/>
                  <a:gd name="T38" fmla="*/ 644908645 w 122"/>
                  <a:gd name="T39" fmla="*/ 222383326 h 122"/>
                  <a:gd name="T40" fmla="*/ 722743309 w 122"/>
                  <a:gd name="T41" fmla="*/ 222383326 h 122"/>
                  <a:gd name="T42" fmla="*/ 722743309 w 122"/>
                  <a:gd name="T43" fmla="*/ 144548662 h 122"/>
                  <a:gd name="T44" fmla="*/ 922885301 w 122"/>
                  <a:gd name="T45" fmla="*/ 200145327 h 122"/>
                  <a:gd name="T46" fmla="*/ 922885301 w 122"/>
                  <a:gd name="T47" fmla="*/ 200145327 h 122"/>
                  <a:gd name="T48" fmla="*/ 967361300 w 122"/>
                  <a:gd name="T49" fmla="*/ 222383326 h 122"/>
                  <a:gd name="T50" fmla="*/ 978481966 w 122"/>
                  <a:gd name="T51" fmla="*/ 233500658 h 122"/>
                  <a:gd name="T52" fmla="*/ 1000719966 w 122"/>
                  <a:gd name="T53" fmla="*/ 255738658 h 122"/>
                  <a:gd name="T54" fmla="*/ 1011837298 w 122"/>
                  <a:gd name="T55" fmla="*/ 266859324 h 122"/>
                  <a:gd name="T56" fmla="*/ 1045195964 w 122"/>
                  <a:gd name="T57" fmla="*/ 277976657 h 122"/>
                  <a:gd name="T58" fmla="*/ 1056316631 w 122"/>
                  <a:gd name="T59" fmla="*/ 300214656 h 122"/>
                  <a:gd name="T60" fmla="*/ 1078554630 w 122"/>
                  <a:gd name="T61" fmla="*/ 311335323 h 122"/>
                  <a:gd name="T62" fmla="*/ 1089671962 w 122"/>
                  <a:gd name="T63" fmla="*/ 344693989 h 122"/>
                  <a:gd name="T64" fmla="*/ 1100792629 w 122"/>
                  <a:gd name="T65" fmla="*/ 355811321 h 122"/>
                  <a:gd name="T66" fmla="*/ 1123030628 w 122"/>
                  <a:gd name="T67" fmla="*/ 378049320 h 122"/>
                  <a:gd name="T68" fmla="*/ 1134147961 w 122"/>
                  <a:gd name="T69" fmla="*/ 389169987 h 122"/>
                  <a:gd name="T70" fmla="*/ 1156385960 w 122"/>
                  <a:gd name="T71" fmla="*/ 433645985 h 122"/>
                  <a:gd name="T72" fmla="*/ 1156385960 w 122"/>
                  <a:gd name="T73" fmla="*/ 433645985 h 122"/>
                  <a:gd name="T74" fmla="*/ 1211982625 w 122"/>
                  <a:gd name="T75" fmla="*/ 633787978 h 122"/>
                  <a:gd name="T76" fmla="*/ 1134147961 w 122"/>
                  <a:gd name="T77" fmla="*/ 633787978 h 122"/>
                  <a:gd name="T78" fmla="*/ 1134147961 w 122"/>
                  <a:gd name="T79" fmla="*/ 711622642 h 122"/>
                  <a:gd name="T80" fmla="*/ 1211982625 w 122"/>
                  <a:gd name="T81" fmla="*/ 711622642 h 122"/>
                  <a:gd name="T82" fmla="*/ 722743309 w 122"/>
                  <a:gd name="T83" fmla="*/ 1211982625 h 12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22"/>
                  <a:gd name="T127" fmla="*/ 0 h 122"/>
                  <a:gd name="T128" fmla="*/ 122 w 122"/>
                  <a:gd name="T129" fmla="*/ 122 h 12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334" name="Freeform 40"/>
              <p:cNvSpPr>
                <a:spLocks noEditPoints="1" noChangeArrowheads="1"/>
              </p:cNvSpPr>
              <p:nvPr/>
            </p:nvSpPr>
            <p:spPr bwMode="auto">
              <a:xfrm>
                <a:off x="154739" y="99832"/>
                <a:ext cx="119797" cy="177201"/>
              </a:xfrm>
              <a:custGeom>
                <a:avLst/>
                <a:gdLst>
                  <a:gd name="T0" fmla="*/ 88589882 w 36"/>
                  <a:gd name="T1" fmla="*/ 324174184 h 53"/>
                  <a:gd name="T2" fmla="*/ 88589882 w 36"/>
                  <a:gd name="T3" fmla="*/ 324174184 h 53"/>
                  <a:gd name="T4" fmla="*/ 0 w 36"/>
                  <a:gd name="T5" fmla="*/ 592456498 h 53"/>
                  <a:gd name="T6" fmla="*/ 210396809 w 36"/>
                  <a:gd name="T7" fmla="*/ 402423471 h 53"/>
                  <a:gd name="T8" fmla="*/ 210396809 w 36"/>
                  <a:gd name="T9" fmla="*/ 402423471 h 53"/>
                  <a:gd name="T10" fmla="*/ 243617183 w 36"/>
                  <a:gd name="T11" fmla="*/ 368889018 h 53"/>
                  <a:gd name="T12" fmla="*/ 398647811 w 36"/>
                  <a:gd name="T13" fmla="*/ 0 h 53"/>
                  <a:gd name="T14" fmla="*/ 121810255 w 36"/>
                  <a:gd name="T15" fmla="*/ 279459351 h 53"/>
                  <a:gd name="T16" fmla="*/ 88589882 w 36"/>
                  <a:gd name="T17" fmla="*/ 324174184 h 53"/>
                  <a:gd name="T18" fmla="*/ 166101868 w 36"/>
                  <a:gd name="T19" fmla="*/ 312997147 h 53"/>
                  <a:gd name="T20" fmla="*/ 199325570 w 36"/>
                  <a:gd name="T21" fmla="*/ 346531601 h 53"/>
                  <a:gd name="T22" fmla="*/ 166101868 w 36"/>
                  <a:gd name="T23" fmla="*/ 380066054 h 53"/>
                  <a:gd name="T24" fmla="*/ 132881495 w 36"/>
                  <a:gd name="T25" fmla="*/ 346531601 h 53"/>
                  <a:gd name="T26" fmla="*/ 166101868 w 36"/>
                  <a:gd name="T27" fmla="*/ 312997147 h 5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6"/>
                  <a:gd name="T43" fmla="*/ 0 h 53"/>
                  <a:gd name="T44" fmla="*/ 36 w 36"/>
                  <a:gd name="T45" fmla="*/ 53 h 5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335" name="Oval 41"/>
              <p:cNvSpPr>
                <a:spLocks noChangeArrowheads="1"/>
              </p:cNvSpPr>
              <p:nvPr/>
            </p:nvSpPr>
            <p:spPr bwMode="auto">
              <a:xfrm>
                <a:off x="199663" y="197168"/>
                <a:ext cx="9983" cy="99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50214" name="组合 155"/>
          <p:cNvGrpSpPr>
            <a:grpSpLocks/>
          </p:cNvGrpSpPr>
          <p:nvPr/>
        </p:nvGrpSpPr>
        <p:grpSpPr bwMode="auto">
          <a:xfrm>
            <a:off x="7345994" y="2451101"/>
            <a:ext cx="866662" cy="1031875"/>
            <a:chOff x="0" y="0"/>
            <a:chExt cx="988977" cy="1177016"/>
          </a:xfrm>
        </p:grpSpPr>
        <p:sp>
          <p:nvSpPr>
            <p:cNvPr id="49326" name="Freeform 14"/>
            <p:cNvSpPr>
              <a:spLocks noChangeArrowheads="1"/>
            </p:cNvSpPr>
            <p:nvPr/>
          </p:nvSpPr>
          <p:spPr bwMode="auto">
            <a:xfrm rot="-8655577">
              <a:off x="0" y="0"/>
              <a:ext cx="988977" cy="1177016"/>
            </a:xfrm>
            <a:custGeom>
              <a:avLst/>
              <a:gdLst>
                <a:gd name="T0" fmla="*/ 933425034 w 596"/>
                <a:gd name="T1" fmla="*/ 316934384 h 709"/>
                <a:gd name="T2" fmla="*/ 1641066286 w 596"/>
                <a:gd name="T3" fmla="*/ 1129942000 h 709"/>
                <a:gd name="T4" fmla="*/ 820533973 w 596"/>
                <a:gd name="T5" fmla="*/ 1953972728 h 709"/>
                <a:gd name="T6" fmla="*/ 0 w 596"/>
                <a:gd name="T7" fmla="*/ 1129942000 h 709"/>
                <a:gd name="T8" fmla="*/ 702133845 w 596"/>
                <a:gd name="T9" fmla="*/ 316934384 h 709"/>
                <a:gd name="T10" fmla="*/ 815026566 w 596"/>
                <a:gd name="T11" fmla="*/ 0 h 709"/>
                <a:gd name="T12" fmla="*/ 933425034 w 596"/>
                <a:gd name="T13" fmla="*/ 316934384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rgbClr val="F2F2F2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49327" name="Group 55"/>
            <p:cNvGrpSpPr>
              <a:grpSpLocks/>
            </p:cNvGrpSpPr>
            <p:nvPr/>
          </p:nvGrpSpPr>
          <p:grpSpPr bwMode="auto">
            <a:xfrm>
              <a:off x="292863" y="228650"/>
              <a:ext cx="578264" cy="529199"/>
              <a:chOff x="0" y="0"/>
              <a:chExt cx="411805" cy="376863"/>
            </a:xfrm>
          </p:grpSpPr>
          <p:sp>
            <p:nvSpPr>
              <p:cNvPr id="49328" name="Oval 52"/>
              <p:cNvSpPr>
                <a:spLocks noChangeArrowheads="1"/>
              </p:cNvSpPr>
              <p:nvPr/>
            </p:nvSpPr>
            <p:spPr bwMode="auto">
              <a:xfrm>
                <a:off x="47419" y="299494"/>
                <a:ext cx="44924" cy="4242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9329" name="Oval 53"/>
              <p:cNvSpPr>
                <a:spLocks noChangeArrowheads="1"/>
              </p:cNvSpPr>
              <p:nvPr/>
            </p:nvSpPr>
            <p:spPr bwMode="auto">
              <a:xfrm>
                <a:off x="22462" y="349409"/>
                <a:ext cx="24958" cy="2745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9330" name="Freeform 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11805" cy="292007"/>
              </a:xfrm>
              <a:custGeom>
                <a:avLst/>
                <a:gdLst>
                  <a:gd name="T0" fmla="*/ 1367607726 w 124"/>
                  <a:gd name="T1" fmla="*/ 374369565 h 88"/>
                  <a:gd name="T2" fmla="*/ 1091881031 w 124"/>
                  <a:gd name="T3" fmla="*/ 99096557 h 88"/>
                  <a:gd name="T4" fmla="*/ 1025706625 w 124"/>
                  <a:gd name="T5" fmla="*/ 110109867 h 88"/>
                  <a:gd name="T6" fmla="*/ 816154337 w 124"/>
                  <a:gd name="T7" fmla="*/ 0 h 88"/>
                  <a:gd name="T8" fmla="*/ 661744067 w 124"/>
                  <a:gd name="T9" fmla="*/ 55053274 h 88"/>
                  <a:gd name="T10" fmla="*/ 507337118 w 124"/>
                  <a:gd name="T11" fmla="*/ 0 h 88"/>
                  <a:gd name="T12" fmla="*/ 341901101 w 124"/>
                  <a:gd name="T13" fmla="*/ 55053274 h 88"/>
                  <a:gd name="T14" fmla="*/ 275726695 w 124"/>
                  <a:gd name="T15" fmla="*/ 55053274 h 88"/>
                  <a:gd name="T16" fmla="*/ 0 w 124"/>
                  <a:gd name="T17" fmla="*/ 330326282 h 88"/>
                  <a:gd name="T18" fmla="*/ 33087203 w 124"/>
                  <a:gd name="T19" fmla="*/ 473466123 h 88"/>
                  <a:gd name="T20" fmla="*/ 0 w 124"/>
                  <a:gd name="T21" fmla="*/ 605595972 h 88"/>
                  <a:gd name="T22" fmla="*/ 275726695 w 124"/>
                  <a:gd name="T23" fmla="*/ 880868980 h 88"/>
                  <a:gd name="T24" fmla="*/ 308813898 w 124"/>
                  <a:gd name="T25" fmla="*/ 880868980 h 88"/>
                  <a:gd name="T26" fmla="*/ 507337118 w 124"/>
                  <a:gd name="T27" fmla="*/ 968955546 h 88"/>
                  <a:gd name="T28" fmla="*/ 705863659 w 124"/>
                  <a:gd name="T29" fmla="*/ 880868980 h 88"/>
                  <a:gd name="T30" fmla="*/ 871299676 w 124"/>
                  <a:gd name="T31" fmla="*/ 935922254 h 88"/>
                  <a:gd name="T32" fmla="*/ 1147026370 w 124"/>
                  <a:gd name="T33" fmla="*/ 660652564 h 88"/>
                  <a:gd name="T34" fmla="*/ 1147026370 w 124"/>
                  <a:gd name="T35" fmla="*/ 649639255 h 88"/>
                  <a:gd name="T36" fmla="*/ 1367607726 w 124"/>
                  <a:gd name="T37" fmla="*/ 374369565 h 8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24"/>
                  <a:gd name="T58" fmla="*/ 0 h 88"/>
                  <a:gd name="T59" fmla="*/ 124 w 124"/>
                  <a:gd name="T60" fmla="*/ 88 h 8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50220" name="组合 146"/>
          <p:cNvGrpSpPr>
            <a:grpSpLocks/>
          </p:cNvGrpSpPr>
          <p:nvPr/>
        </p:nvGrpSpPr>
        <p:grpSpPr bwMode="auto">
          <a:xfrm>
            <a:off x="9660268" y="3162301"/>
            <a:ext cx="906345" cy="911225"/>
            <a:chOff x="0" y="0"/>
            <a:chExt cx="1005867" cy="1011639"/>
          </a:xfrm>
        </p:grpSpPr>
        <p:sp>
          <p:nvSpPr>
            <p:cNvPr id="49324" name="Oval 23"/>
            <p:cNvSpPr>
              <a:spLocks noChangeArrowheads="1"/>
            </p:cNvSpPr>
            <p:nvPr/>
          </p:nvSpPr>
          <p:spPr bwMode="auto">
            <a:xfrm>
              <a:off x="0" y="0"/>
              <a:ext cx="1005867" cy="1011639"/>
            </a:xfrm>
            <a:prstGeom prst="ellipse">
              <a:avLst/>
            </a:prstGeom>
            <a:solidFill>
              <a:srgbClr val="F2F2F2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1538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7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49325" name="Freeform 55"/>
            <p:cNvSpPr>
              <a:spLocks noEditPoints="1" noChangeArrowheads="1"/>
            </p:cNvSpPr>
            <p:nvPr/>
          </p:nvSpPr>
          <p:spPr bwMode="auto">
            <a:xfrm>
              <a:off x="207887" y="209410"/>
              <a:ext cx="602795" cy="630832"/>
            </a:xfrm>
            <a:custGeom>
              <a:avLst/>
              <a:gdLst>
                <a:gd name="T0" fmla="*/ 1812333541 w 129"/>
                <a:gd name="T1" fmla="*/ 2008849458 h 135"/>
                <a:gd name="T2" fmla="*/ 2147483647 w 129"/>
                <a:gd name="T3" fmla="*/ 567720763 h 135"/>
                <a:gd name="T4" fmla="*/ 2147483647 w 129"/>
                <a:gd name="T5" fmla="*/ 458540099 h 135"/>
                <a:gd name="T6" fmla="*/ 2147483647 w 129"/>
                <a:gd name="T7" fmla="*/ 218351983 h 135"/>
                <a:gd name="T8" fmla="*/ 2147483647 w 129"/>
                <a:gd name="T9" fmla="*/ 218351983 h 135"/>
                <a:gd name="T10" fmla="*/ 2147483647 w 129"/>
                <a:gd name="T11" fmla="*/ 349364107 h 135"/>
                <a:gd name="T12" fmla="*/ 2147483647 w 129"/>
                <a:gd name="T13" fmla="*/ 349364107 h 135"/>
                <a:gd name="T14" fmla="*/ 2147483647 w 129"/>
                <a:gd name="T15" fmla="*/ 0 h 135"/>
                <a:gd name="T16" fmla="*/ 589552201 w 129"/>
                <a:gd name="T17" fmla="*/ 0 h 135"/>
                <a:gd name="T18" fmla="*/ 589552201 w 129"/>
                <a:gd name="T19" fmla="*/ 349364107 h 135"/>
                <a:gd name="T20" fmla="*/ 480376214 w 129"/>
                <a:gd name="T21" fmla="*/ 349364107 h 135"/>
                <a:gd name="T22" fmla="*/ 371200226 w 129"/>
                <a:gd name="T23" fmla="*/ 218351983 h 135"/>
                <a:gd name="T24" fmla="*/ 262024239 w 129"/>
                <a:gd name="T25" fmla="*/ 218351983 h 135"/>
                <a:gd name="T26" fmla="*/ 21836132 w 129"/>
                <a:gd name="T27" fmla="*/ 458540099 h 135"/>
                <a:gd name="T28" fmla="*/ 21836132 w 129"/>
                <a:gd name="T29" fmla="*/ 567720763 h 135"/>
                <a:gd name="T30" fmla="*/ 1004424692 w 129"/>
                <a:gd name="T31" fmla="*/ 2008849458 h 135"/>
                <a:gd name="T32" fmla="*/ 1288285063 w 129"/>
                <a:gd name="T33" fmla="*/ 2139861582 h 135"/>
                <a:gd name="T34" fmla="*/ 1288285063 w 129"/>
                <a:gd name="T35" fmla="*/ 2147483647 h 135"/>
                <a:gd name="T36" fmla="*/ 1179109075 w 129"/>
                <a:gd name="T37" fmla="*/ 2147483647 h 135"/>
                <a:gd name="T38" fmla="*/ 1288285063 w 129"/>
                <a:gd name="T39" fmla="*/ 2147483647 h 135"/>
                <a:gd name="T40" fmla="*/ 1288285063 w 129"/>
                <a:gd name="T41" fmla="*/ 2147483647 h 135"/>
                <a:gd name="T42" fmla="*/ 1179109075 w 129"/>
                <a:gd name="T43" fmla="*/ 2147483647 h 135"/>
                <a:gd name="T44" fmla="*/ 1048096956 w 129"/>
                <a:gd name="T45" fmla="*/ 2147483647 h 135"/>
                <a:gd name="T46" fmla="*/ 938920969 w 129"/>
                <a:gd name="T47" fmla="*/ 2147483647 h 135"/>
                <a:gd name="T48" fmla="*/ 1069933088 w 129"/>
                <a:gd name="T49" fmla="*/ 2147483647 h 135"/>
                <a:gd name="T50" fmla="*/ 1746825145 w 129"/>
                <a:gd name="T51" fmla="*/ 2147483647 h 135"/>
                <a:gd name="T52" fmla="*/ 1856005805 w 129"/>
                <a:gd name="T53" fmla="*/ 2147483647 h 135"/>
                <a:gd name="T54" fmla="*/ 1746825145 w 129"/>
                <a:gd name="T55" fmla="*/ 2147483647 h 135"/>
                <a:gd name="T56" fmla="*/ 1615813025 w 129"/>
                <a:gd name="T57" fmla="*/ 2147483647 h 135"/>
                <a:gd name="T58" fmla="*/ 1506637038 w 129"/>
                <a:gd name="T59" fmla="*/ 2147483647 h 135"/>
                <a:gd name="T60" fmla="*/ 1506637038 w 129"/>
                <a:gd name="T61" fmla="*/ 2147483647 h 135"/>
                <a:gd name="T62" fmla="*/ 1637649157 w 129"/>
                <a:gd name="T63" fmla="*/ 2147483647 h 135"/>
                <a:gd name="T64" fmla="*/ 1506637038 w 129"/>
                <a:gd name="T65" fmla="*/ 2147483647 h 135"/>
                <a:gd name="T66" fmla="*/ 1506637038 w 129"/>
                <a:gd name="T67" fmla="*/ 2139861582 h 135"/>
                <a:gd name="T68" fmla="*/ 1812333541 w 129"/>
                <a:gd name="T69" fmla="*/ 2008849458 h 135"/>
                <a:gd name="T70" fmla="*/ 2147483647 w 129"/>
                <a:gd name="T71" fmla="*/ 458540099 h 135"/>
                <a:gd name="T72" fmla="*/ 2147483647 w 129"/>
                <a:gd name="T73" fmla="*/ 458540099 h 135"/>
                <a:gd name="T74" fmla="*/ 2147483647 w 129"/>
                <a:gd name="T75" fmla="*/ 349364107 h 135"/>
                <a:gd name="T76" fmla="*/ 2147483647 w 129"/>
                <a:gd name="T77" fmla="*/ 458540099 h 135"/>
                <a:gd name="T78" fmla="*/ 2147483647 w 129"/>
                <a:gd name="T79" fmla="*/ 567720763 h 135"/>
                <a:gd name="T80" fmla="*/ 1987013252 w 129"/>
                <a:gd name="T81" fmla="*/ 1550309359 h 135"/>
                <a:gd name="T82" fmla="*/ 2147483647 w 129"/>
                <a:gd name="T83" fmla="*/ 458540099 h 135"/>
                <a:gd name="T84" fmla="*/ 786072717 w 129"/>
                <a:gd name="T85" fmla="*/ 1572145492 h 135"/>
                <a:gd name="T86" fmla="*/ 218351975 w 129"/>
                <a:gd name="T87" fmla="*/ 589552223 h 135"/>
                <a:gd name="T88" fmla="*/ 218351975 w 129"/>
                <a:gd name="T89" fmla="*/ 480376232 h 135"/>
                <a:gd name="T90" fmla="*/ 327527962 w 129"/>
                <a:gd name="T91" fmla="*/ 371200240 h 135"/>
                <a:gd name="T92" fmla="*/ 436708623 w 129"/>
                <a:gd name="T93" fmla="*/ 480376232 h 135"/>
                <a:gd name="T94" fmla="*/ 567720742 w 129"/>
                <a:gd name="T95" fmla="*/ 480376232 h 135"/>
                <a:gd name="T96" fmla="*/ 786072717 w 129"/>
                <a:gd name="T97" fmla="*/ 1572145492 h 13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9"/>
                <a:gd name="T148" fmla="*/ 0 h 135"/>
                <a:gd name="T149" fmla="*/ 129 w 129"/>
                <a:gd name="T150" fmla="*/ 135 h 13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50223" name="组合 164"/>
          <p:cNvGrpSpPr>
            <a:grpSpLocks/>
          </p:cNvGrpSpPr>
          <p:nvPr/>
        </p:nvGrpSpPr>
        <p:grpSpPr bwMode="auto">
          <a:xfrm>
            <a:off x="1523802" y="3579813"/>
            <a:ext cx="1158724" cy="1166812"/>
            <a:chOff x="0" y="0"/>
            <a:chExt cx="1254984" cy="1262184"/>
          </a:xfrm>
        </p:grpSpPr>
        <p:sp>
          <p:nvSpPr>
            <p:cNvPr id="49322" name="Oval 20"/>
            <p:cNvSpPr>
              <a:spLocks noChangeArrowheads="1"/>
            </p:cNvSpPr>
            <p:nvPr/>
          </p:nvSpPr>
          <p:spPr bwMode="auto">
            <a:xfrm>
              <a:off x="0" y="0"/>
              <a:ext cx="1254984" cy="1262184"/>
            </a:xfrm>
            <a:prstGeom prst="ellipse">
              <a:avLst/>
            </a:prstGeom>
            <a:solidFill>
              <a:srgbClr val="F2F2F2">
                <a:alpha val="5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1538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7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49323" name="Freeform 61"/>
            <p:cNvSpPr>
              <a:spLocks noChangeArrowheads="1"/>
            </p:cNvSpPr>
            <p:nvPr/>
          </p:nvSpPr>
          <p:spPr bwMode="auto">
            <a:xfrm>
              <a:off x="308570" y="318489"/>
              <a:ext cx="637840" cy="662375"/>
            </a:xfrm>
            <a:custGeom>
              <a:avLst/>
              <a:gdLst>
                <a:gd name="T0" fmla="*/ 2145940516 w 137"/>
                <a:gd name="T1" fmla="*/ 1240241212 h 142"/>
                <a:gd name="T2" fmla="*/ 2147483647 w 137"/>
                <a:gd name="T3" fmla="*/ 1240241212 h 142"/>
                <a:gd name="T4" fmla="*/ 1647387080 w 137"/>
                <a:gd name="T5" fmla="*/ 87032343 h 142"/>
                <a:gd name="T6" fmla="*/ 1495655652 w 137"/>
                <a:gd name="T7" fmla="*/ 0 h 142"/>
                <a:gd name="T8" fmla="*/ 1343924224 w 137"/>
                <a:gd name="T9" fmla="*/ 87032343 h 142"/>
                <a:gd name="T10" fmla="*/ 0 w 137"/>
                <a:gd name="T11" fmla="*/ 1240241212 h 142"/>
                <a:gd name="T12" fmla="*/ 845370788 w 137"/>
                <a:gd name="T13" fmla="*/ 1240241212 h 142"/>
                <a:gd name="T14" fmla="*/ 1343924224 w 137"/>
                <a:gd name="T15" fmla="*/ 87032343 h 142"/>
                <a:gd name="T16" fmla="*/ 1343924224 w 137"/>
                <a:gd name="T17" fmla="*/ 108792761 h 142"/>
                <a:gd name="T18" fmla="*/ 932075126 w 137"/>
                <a:gd name="T19" fmla="*/ 1240241212 h 142"/>
                <a:gd name="T20" fmla="*/ 1387274065 w 137"/>
                <a:gd name="T21" fmla="*/ 1240241212 h 142"/>
                <a:gd name="T22" fmla="*/ 1387274065 w 137"/>
                <a:gd name="T23" fmla="*/ 2147483647 h 142"/>
                <a:gd name="T24" fmla="*/ 1387274065 w 137"/>
                <a:gd name="T25" fmla="*/ 2147483647 h 142"/>
                <a:gd name="T26" fmla="*/ 1387274065 w 137"/>
                <a:gd name="T27" fmla="*/ 2147483647 h 142"/>
                <a:gd name="T28" fmla="*/ 1647387080 w 137"/>
                <a:gd name="T29" fmla="*/ 2147483647 h 142"/>
                <a:gd name="T30" fmla="*/ 1885827501 w 137"/>
                <a:gd name="T31" fmla="*/ 2147483647 h 142"/>
                <a:gd name="T32" fmla="*/ 1885827501 w 137"/>
                <a:gd name="T33" fmla="*/ 2147483647 h 142"/>
                <a:gd name="T34" fmla="*/ 1712418825 w 137"/>
                <a:gd name="T35" fmla="*/ 2147483647 h 142"/>
                <a:gd name="T36" fmla="*/ 1712418825 w 137"/>
                <a:gd name="T37" fmla="*/ 2147483647 h 142"/>
                <a:gd name="T38" fmla="*/ 1712418825 w 137"/>
                <a:gd name="T39" fmla="*/ 2147483647 h 142"/>
                <a:gd name="T40" fmla="*/ 1647387080 w 137"/>
                <a:gd name="T41" fmla="*/ 2147483647 h 142"/>
                <a:gd name="T42" fmla="*/ 1560682742 w 137"/>
                <a:gd name="T43" fmla="*/ 2147483647 h 142"/>
                <a:gd name="T44" fmla="*/ 1560682742 w 137"/>
                <a:gd name="T45" fmla="*/ 2147483647 h 142"/>
                <a:gd name="T46" fmla="*/ 1560682742 w 137"/>
                <a:gd name="T47" fmla="*/ 2147483647 h 142"/>
                <a:gd name="T48" fmla="*/ 1560682742 w 137"/>
                <a:gd name="T49" fmla="*/ 2147483647 h 142"/>
                <a:gd name="T50" fmla="*/ 1560682742 w 137"/>
                <a:gd name="T51" fmla="*/ 1240241212 h 142"/>
                <a:gd name="T52" fmla="*/ 2037558929 w 137"/>
                <a:gd name="T53" fmla="*/ 1240241212 h 142"/>
                <a:gd name="T54" fmla="*/ 1647387080 w 137"/>
                <a:gd name="T55" fmla="*/ 108792761 h 142"/>
                <a:gd name="T56" fmla="*/ 1647387080 w 137"/>
                <a:gd name="T57" fmla="*/ 87032343 h 142"/>
                <a:gd name="T58" fmla="*/ 2145940516 w 137"/>
                <a:gd name="T59" fmla="*/ 1240241212 h 14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7"/>
                <a:gd name="T91" fmla="*/ 0 h 142"/>
                <a:gd name="T92" fmla="*/ 137 w 137"/>
                <a:gd name="T93" fmla="*/ 142 h 14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50226" name="组合 147"/>
          <p:cNvGrpSpPr>
            <a:grpSpLocks/>
          </p:cNvGrpSpPr>
          <p:nvPr/>
        </p:nvGrpSpPr>
        <p:grpSpPr bwMode="auto">
          <a:xfrm>
            <a:off x="8720590" y="3948113"/>
            <a:ext cx="1255550" cy="1262062"/>
            <a:chOff x="0" y="0"/>
            <a:chExt cx="1254984" cy="1262184"/>
          </a:xfrm>
        </p:grpSpPr>
        <p:sp>
          <p:nvSpPr>
            <p:cNvPr id="49320" name="Oval 17"/>
            <p:cNvSpPr>
              <a:spLocks noChangeArrowheads="1"/>
            </p:cNvSpPr>
            <p:nvPr/>
          </p:nvSpPr>
          <p:spPr bwMode="auto">
            <a:xfrm>
              <a:off x="0" y="0"/>
              <a:ext cx="1254984" cy="1262184"/>
            </a:xfrm>
            <a:prstGeom prst="ellipse">
              <a:avLst/>
            </a:prstGeom>
            <a:solidFill>
              <a:srgbClr val="F2F2F2">
                <a:alpha val="5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1538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7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49321" name="Freeform 62"/>
            <p:cNvSpPr>
              <a:spLocks noEditPoints="1" noChangeArrowheads="1"/>
            </p:cNvSpPr>
            <p:nvPr/>
          </p:nvSpPr>
          <p:spPr bwMode="auto">
            <a:xfrm>
              <a:off x="345028" y="197204"/>
              <a:ext cx="504664" cy="679897"/>
            </a:xfrm>
            <a:custGeom>
              <a:avLst/>
              <a:gdLst>
                <a:gd name="T0" fmla="*/ 2147483647 w 108"/>
                <a:gd name="T1" fmla="*/ 2147483647 h 145"/>
                <a:gd name="T2" fmla="*/ 0 w 108"/>
                <a:gd name="T3" fmla="*/ 2147483647 h 145"/>
                <a:gd name="T4" fmla="*/ 0 w 108"/>
                <a:gd name="T5" fmla="*/ 2147483647 h 145"/>
                <a:gd name="T6" fmla="*/ 283859482 w 108"/>
                <a:gd name="T7" fmla="*/ 2147483647 h 145"/>
                <a:gd name="T8" fmla="*/ 2096177998 w 108"/>
                <a:gd name="T9" fmla="*/ 2147483647 h 145"/>
                <a:gd name="T10" fmla="*/ 2147483647 w 108"/>
                <a:gd name="T11" fmla="*/ 2147483647 h 145"/>
                <a:gd name="T12" fmla="*/ 2147483647 w 108"/>
                <a:gd name="T13" fmla="*/ 2147483647 h 145"/>
                <a:gd name="T14" fmla="*/ 349363000 w 108"/>
                <a:gd name="T15" fmla="*/ 2147483647 h 145"/>
                <a:gd name="T16" fmla="*/ 524046836 w 108"/>
                <a:gd name="T17" fmla="*/ 2000744624 h 145"/>
                <a:gd name="T18" fmla="*/ 1855990643 w 108"/>
                <a:gd name="T19" fmla="*/ 2000744624 h 145"/>
                <a:gd name="T20" fmla="*/ 2008838416 w 108"/>
                <a:gd name="T21" fmla="*/ 2147483647 h 145"/>
                <a:gd name="T22" fmla="*/ 349363000 w 108"/>
                <a:gd name="T23" fmla="*/ 2147483647 h 145"/>
                <a:gd name="T24" fmla="*/ 611386418 w 108"/>
                <a:gd name="T25" fmla="*/ 1670952379 h 145"/>
                <a:gd name="T26" fmla="*/ 786065581 w 108"/>
                <a:gd name="T27" fmla="*/ 1121295510 h 145"/>
                <a:gd name="T28" fmla="*/ 1572135835 w 108"/>
                <a:gd name="T29" fmla="*/ 1121295510 h 145"/>
                <a:gd name="T30" fmla="*/ 1746814998 w 108"/>
                <a:gd name="T31" fmla="*/ 1670952379 h 145"/>
                <a:gd name="T32" fmla="*/ 611386418 w 108"/>
                <a:gd name="T33" fmla="*/ 1670952379 h 145"/>
                <a:gd name="T34" fmla="*/ 1048088999 w 108"/>
                <a:gd name="T35" fmla="*/ 263832859 h 145"/>
                <a:gd name="T36" fmla="*/ 1310112417 w 108"/>
                <a:gd name="T37" fmla="*/ 263832859 h 145"/>
                <a:gd name="T38" fmla="*/ 1462960189 w 108"/>
                <a:gd name="T39" fmla="*/ 813489727 h 145"/>
                <a:gd name="T40" fmla="*/ 895241226 w 108"/>
                <a:gd name="T41" fmla="*/ 813489727 h 145"/>
                <a:gd name="T42" fmla="*/ 1048088999 w 108"/>
                <a:gd name="T43" fmla="*/ 263832859 h 14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8"/>
                <a:gd name="T67" fmla="*/ 0 h 145"/>
                <a:gd name="T68" fmla="*/ 108 w 108"/>
                <a:gd name="T69" fmla="*/ 145 h 14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2" y="116"/>
                    <a:pt x="92" y="116"/>
                    <a:pt x="92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8" y="12"/>
                  </a:moveTo>
                  <a:cubicBezTo>
                    <a:pt x="48" y="12"/>
                    <a:pt x="54" y="0"/>
                    <a:pt x="60" y="12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41" y="37"/>
                    <a:pt x="41" y="37"/>
                    <a:pt x="41" y="37"/>
                  </a:cubicBezTo>
                  <a:lnTo>
                    <a:pt x="48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50229" name="组合 154"/>
          <p:cNvGrpSpPr>
            <a:grpSpLocks/>
          </p:cNvGrpSpPr>
          <p:nvPr/>
        </p:nvGrpSpPr>
        <p:grpSpPr bwMode="auto">
          <a:xfrm>
            <a:off x="6230127" y="1485901"/>
            <a:ext cx="1255549" cy="1262063"/>
            <a:chOff x="0" y="0"/>
            <a:chExt cx="1254984" cy="1262184"/>
          </a:xfrm>
        </p:grpSpPr>
        <p:sp>
          <p:nvSpPr>
            <p:cNvPr id="49316" name="Oval 18"/>
            <p:cNvSpPr>
              <a:spLocks noChangeArrowheads="1"/>
            </p:cNvSpPr>
            <p:nvPr/>
          </p:nvSpPr>
          <p:spPr bwMode="auto">
            <a:xfrm>
              <a:off x="0" y="0"/>
              <a:ext cx="1254984" cy="1262184"/>
            </a:xfrm>
            <a:prstGeom prst="ellipse">
              <a:avLst/>
            </a:prstGeom>
            <a:solidFill>
              <a:srgbClr val="F2F2F2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1538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7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49317" name="Group 62"/>
            <p:cNvGrpSpPr>
              <a:grpSpLocks/>
            </p:cNvGrpSpPr>
            <p:nvPr/>
          </p:nvGrpSpPr>
          <p:grpSpPr bwMode="auto">
            <a:xfrm>
              <a:off x="284981" y="365702"/>
              <a:ext cx="665877" cy="494152"/>
              <a:chOff x="0" y="0"/>
              <a:chExt cx="474198" cy="351905"/>
            </a:xfrm>
          </p:grpSpPr>
          <p:sp>
            <p:nvSpPr>
              <p:cNvPr id="49318" name="Freeform 66"/>
              <p:cNvSpPr>
                <a:spLocks noEditPoints="1" noChangeArrowheads="1"/>
              </p:cNvSpPr>
              <p:nvPr/>
            </p:nvSpPr>
            <p:spPr bwMode="auto">
              <a:xfrm>
                <a:off x="9984" y="0"/>
                <a:ext cx="459224" cy="279527"/>
              </a:xfrm>
              <a:custGeom>
                <a:avLst/>
                <a:gdLst>
                  <a:gd name="T0" fmla="*/ 1146123273 w 184"/>
                  <a:gd name="T1" fmla="*/ 0 h 112"/>
                  <a:gd name="T2" fmla="*/ 0 w 184"/>
                  <a:gd name="T3" fmla="*/ 0 h 112"/>
                  <a:gd name="T4" fmla="*/ 0 w 184"/>
                  <a:gd name="T5" fmla="*/ 697636998 h 112"/>
                  <a:gd name="T6" fmla="*/ 1146123273 w 184"/>
                  <a:gd name="T7" fmla="*/ 697636998 h 112"/>
                  <a:gd name="T8" fmla="*/ 1146123273 w 184"/>
                  <a:gd name="T9" fmla="*/ 0 h 112"/>
                  <a:gd name="T10" fmla="*/ 1096292477 w 184"/>
                  <a:gd name="T11" fmla="*/ 635347401 h 112"/>
                  <a:gd name="T12" fmla="*/ 49830796 w 184"/>
                  <a:gd name="T13" fmla="*/ 635347401 h 112"/>
                  <a:gd name="T14" fmla="*/ 49830796 w 184"/>
                  <a:gd name="T15" fmla="*/ 49830679 h 112"/>
                  <a:gd name="T16" fmla="*/ 1096292477 w 184"/>
                  <a:gd name="T17" fmla="*/ 49830679 h 112"/>
                  <a:gd name="T18" fmla="*/ 1096292477 w 184"/>
                  <a:gd name="T19" fmla="*/ 635347401 h 1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4"/>
                  <a:gd name="T31" fmla="*/ 0 h 112"/>
                  <a:gd name="T32" fmla="*/ 184 w 184"/>
                  <a:gd name="T33" fmla="*/ 112 h 1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4" h="112">
                    <a:moveTo>
                      <a:pt x="184" y="0"/>
                    </a:moveTo>
                    <a:lnTo>
                      <a:pt x="0" y="0"/>
                    </a:lnTo>
                    <a:lnTo>
                      <a:pt x="0" y="112"/>
                    </a:lnTo>
                    <a:lnTo>
                      <a:pt x="184" y="112"/>
                    </a:lnTo>
                    <a:lnTo>
                      <a:pt x="184" y="0"/>
                    </a:lnTo>
                    <a:close/>
                    <a:moveTo>
                      <a:pt x="176" y="102"/>
                    </a:moveTo>
                    <a:lnTo>
                      <a:pt x="8" y="102"/>
                    </a:lnTo>
                    <a:lnTo>
                      <a:pt x="8" y="8"/>
                    </a:lnTo>
                    <a:lnTo>
                      <a:pt x="176" y="8"/>
                    </a:lnTo>
                    <a:lnTo>
                      <a:pt x="176" y="10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319" name="Freeform 67"/>
              <p:cNvSpPr>
                <a:spLocks noChangeArrowheads="1"/>
              </p:cNvSpPr>
              <p:nvPr/>
            </p:nvSpPr>
            <p:spPr bwMode="auto">
              <a:xfrm>
                <a:off x="0" y="292006"/>
                <a:ext cx="474198" cy="59899"/>
              </a:xfrm>
              <a:custGeom>
                <a:avLst/>
                <a:gdLst>
                  <a:gd name="T0" fmla="*/ 1183493385 w 190"/>
                  <a:gd name="T1" fmla="*/ 99664449 h 24"/>
                  <a:gd name="T2" fmla="*/ 1171034457 w 190"/>
                  <a:gd name="T3" fmla="*/ 0 h 24"/>
                  <a:gd name="T4" fmla="*/ 18685897 w 190"/>
                  <a:gd name="T5" fmla="*/ 0 h 24"/>
                  <a:gd name="T6" fmla="*/ 0 w 190"/>
                  <a:gd name="T7" fmla="*/ 99664449 h 24"/>
                  <a:gd name="T8" fmla="*/ 0 w 190"/>
                  <a:gd name="T9" fmla="*/ 99664449 h 24"/>
                  <a:gd name="T10" fmla="*/ 0 w 190"/>
                  <a:gd name="T11" fmla="*/ 149495425 h 24"/>
                  <a:gd name="T12" fmla="*/ 1183493385 w 190"/>
                  <a:gd name="T13" fmla="*/ 149495425 h 24"/>
                  <a:gd name="T14" fmla="*/ 1183493385 w 190"/>
                  <a:gd name="T15" fmla="*/ 99664449 h 24"/>
                  <a:gd name="T16" fmla="*/ 1183493385 w 190"/>
                  <a:gd name="T17" fmla="*/ 99664449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90"/>
                  <a:gd name="T28" fmla="*/ 0 h 24"/>
                  <a:gd name="T29" fmla="*/ 190 w 190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90" h="24">
                    <a:moveTo>
                      <a:pt x="190" y="16"/>
                    </a:moveTo>
                    <a:lnTo>
                      <a:pt x="188" y="0"/>
                    </a:lnTo>
                    <a:lnTo>
                      <a:pt x="3" y="0"/>
                    </a:lnTo>
                    <a:lnTo>
                      <a:pt x="0" y="16"/>
                    </a:lnTo>
                    <a:lnTo>
                      <a:pt x="0" y="24"/>
                    </a:lnTo>
                    <a:lnTo>
                      <a:pt x="190" y="24"/>
                    </a:lnTo>
                    <a:lnTo>
                      <a:pt x="190" y="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50234" name="组合 167"/>
          <p:cNvGrpSpPr>
            <a:grpSpLocks/>
          </p:cNvGrpSpPr>
          <p:nvPr/>
        </p:nvGrpSpPr>
        <p:grpSpPr bwMode="auto">
          <a:xfrm>
            <a:off x="3785695" y="2808288"/>
            <a:ext cx="888884" cy="747712"/>
            <a:chOff x="0" y="0"/>
            <a:chExt cx="1067349" cy="896832"/>
          </a:xfrm>
        </p:grpSpPr>
        <p:sp>
          <p:nvSpPr>
            <p:cNvPr id="49309" name="Freeform 15"/>
            <p:cNvSpPr>
              <a:spLocks noChangeArrowheads="1"/>
            </p:cNvSpPr>
            <p:nvPr/>
          </p:nvSpPr>
          <p:spPr bwMode="auto">
            <a:xfrm rot="8040980">
              <a:off x="85259" y="-85260"/>
              <a:ext cx="896832" cy="1067349"/>
            </a:xfrm>
            <a:custGeom>
              <a:avLst/>
              <a:gdLst>
                <a:gd name="T0" fmla="*/ 767590383 w 596"/>
                <a:gd name="T1" fmla="*/ 260625851 h 709"/>
                <a:gd name="T2" fmla="*/ 1349509457 w 596"/>
                <a:gd name="T3" fmla="*/ 929189780 h 709"/>
                <a:gd name="T4" fmla="*/ 674754728 w 596"/>
                <a:gd name="T5" fmla="*/ 1606817895 h 709"/>
                <a:gd name="T6" fmla="*/ 0 w 596"/>
                <a:gd name="T7" fmla="*/ 929189780 h 709"/>
                <a:gd name="T8" fmla="*/ 577391276 w 596"/>
                <a:gd name="T9" fmla="*/ 260625851 h 709"/>
                <a:gd name="T10" fmla="*/ 670225426 w 596"/>
                <a:gd name="T11" fmla="*/ 0 h 709"/>
                <a:gd name="T12" fmla="*/ 767590383 w 596"/>
                <a:gd name="T13" fmla="*/ 260625851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rgbClr val="F2F2F2">
                <a:alpha val="5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49310" name="Group 65"/>
            <p:cNvGrpSpPr>
              <a:grpSpLocks/>
            </p:cNvGrpSpPr>
            <p:nvPr/>
          </p:nvGrpSpPr>
          <p:grpSpPr bwMode="auto">
            <a:xfrm>
              <a:off x="227516" y="127673"/>
              <a:ext cx="564564" cy="512349"/>
              <a:chOff x="0" y="0"/>
              <a:chExt cx="431771" cy="391838"/>
            </a:xfrm>
          </p:grpSpPr>
          <p:sp>
            <p:nvSpPr>
              <p:cNvPr id="49311" name="Rectangle 72"/>
              <p:cNvSpPr>
                <a:spLocks noChangeArrowheads="1"/>
              </p:cNvSpPr>
              <p:nvPr/>
            </p:nvSpPr>
            <p:spPr bwMode="auto">
              <a:xfrm>
                <a:off x="97335" y="0"/>
                <a:ext cx="242092" cy="698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9312" name="Freeform 73"/>
              <p:cNvSpPr>
                <a:spLocks noEditPoints="1" noChangeArrowheads="1"/>
              </p:cNvSpPr>
              <p:nvPr/>
            </p:nvSpPr>
            <p:spPr bwMode="auto">
              <a:xfrm>
                <a:off x="0" y="92344"/>
                <a:ext cx="431771" cy="177201"/>
              </a:xfrm>
              <a:custGeom>
                <a:avLst/>
                <a:gdLst>
                  <a:gd name="T0" fmla="*/ 1367860492 w 130"/>
                  <a:gd name="T1" fmla="*/ 0 h 53"/>
                  <a:gd name="T2" fmla="*/ 66187173 w 130"/>
                  <a:gd name="T3" fmla="*/ 0 h 53"/>
                  <a:gd name="T4" fmla="*/ 0 w 130"/>
                  <a:gd name="T5" fmla="*/ 78249287 h 53"/>
                  <a:gd name="T6" fmla="*/ 0 w 130"/>
                  <a:gd name="T7" fmla="*/ 592456498 h 53"/>
                  <a:gd name="T8" fmla="*/ 209591607 w 130"/>
                  <a:gd name="T9" fmla="*/ 592456498 h 53"/>
                  <a:gd name="T10" fmla="*/ 209591607 w 130"/>
                  <a:gd name="T11" fmla="*/ 279459351 h 53"/>
                  <a:gd name="T12" fmla="*/ 1224456058 w 130"/>
                  <a:gd name="T13" fmla="*/ 279459351 h 53"/>
                  <a:gd name="T14" fmla="*/ 1224456058 w 130"/>
                  <a:gd name="T15" fmla="*/ 592456498 h 53"/>
                  <a:gd name="T16" fmla="*/ 1434047665 w 130"/>
                  <a:gd name="T17" fmla="*/ 592456498 h 53"/>
                  <a:gd name="T18" fmla="*/ 1434047665 w 130"/>
                  <a:gd name="T19" fmla="*/ 78249287 h 53"/>
                  <a:gd name="T20" fmla="*/ 1367860492 w 130"/>
                  <a:gd name="T21" fmla="*/ 0 h 53"/>
                  <a:gd name="T22" fmla="*/ 198561519 w 130"/>
                  <a:gd name="T23" fmla="*/ 178855990 h 53"/>
                  <a:gd name="T24" fmla="*/ 143404434 w 130"/>
                  <a:gd name="T25" fmla="*/ 122964120 h 53"/>
                  <a:gd name="T26" fmla="*/ 198561519 w 130"/>
                  <a:gd name="T27" fmla="*/ 67068907 h 53"/>
                  <a:gd name="T28" fmla="*/ 253715282 w 130"/>
                  <a:gd name="T29" fmla="*/ 122964120 h 53"/>
                  <a:gd name="T30" fmla="*/ 198561519 w 130"/>
                  <a:gd name="T31" fmla="*/ 178855990 h 53"/>
                  <a:gd name="T32" fmla="*/ 1290643231 w 130"/>
                  <a:gd name="T33" fmla="*/ 145318194 h 53"/>
                  <a:gd name="T34" fmla="*/ 319902455 w 130"/>
                  <a:gd name="T35" fmla="*/ 145318194 h 53"/>
                  <a:gd name="T36" fmla="*/ 319902455 w 130"/>
                  <a:gd name="T37" fmla="*/ 78249287 h 53"/>
                  <a:gd name="T38" fmla="*/ 1290643231 w 130"/>
                  <a:gd name="T39" fmla="*/ 78249287 h 53"/>
                  <a:gd name="T40" fmla="*/ 1290643231 w 130"/>
                  <a:gd name="T41" fmla="*/ 145318194 h 5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30"/>
                  <a:gd name="T64" fmla="*/ 0 h 53"/>
                  <a:gd name="T65" fmla="*/ 130 w 130"/>
                  <a:gd name="T66" fmla="*/ 53 h 5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30" h="53">
                    <a:moveTo>
                      <a:pt x="12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11" y="25"/>
                      <a:pt x="111" y="25"/>
                      <a:pt x="111" y="25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30" y="53"/>
                      <a:pt x="130" y="53"/>
                      <a:pt x="130" y="53"/>
                    </a:cubicBezTo>
                    <a:cubicBezTo>
                      <a:pt x="130" y="7"/>
                      <a:pt x="130" y="7"/>
                      <a:pt x="130" y="7"/>
                    </a:cubicBezTo>
                    <a:cubicBezTo>
                      <a:pt x="130" y="3"/>
                      <a:pt x="127" y="0"/>
                      <a:pt x="124" y="0"/>
                    </a:cubicBezTo>
                    <a:close/>
                    <a:moveTo>
                      <a:pt x="18" y="16"/>
                    </a:moveTo>
                    <a:cubicBezTo>
                      <a:pt x="15" y="16"/>
                      <a:pt x="13" y="14"/>
                      <a:pt x="13" y="11"/>
                    </a:cubicBezTo>
                    <a:cubicBezTo>
                      <a:pt x="13" y="8"/>
                      <a:pt x="15" y="6"/>
                      <a:pt x="18" y="6"/>
                    </a:cubicBezTo>
                    <a:cubicBezTo>
                      <a:pt x="21" y="6"/>
                      <a:pt x="23" y="8"/>
                      <a:pt x="23" y="11"/>
                    </a:cubicBezTo>
                    <a:cubicBezTo>
                      <a:pt x="23" y="14"/>
                      <a:pt x="21" y="16"/>
                      <a:pt x="18" y="16"/>
                    </a:cubicBezTo>
                    <a:close/>
                    <a:moveTo>
                      <a:pt x="117" y="13"/>
                    </a:move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117" y="7"/>
                      <a:pt x="117" y="7"/>
                      <a:pt x="117" y="7"/>
                    </a:cubicBezTo>
                    <a:lnTo>
                      <a:pt x="117" y="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313" name="Freeform 74"/>
              <p:cNvSpPr>
                <a:spLocks noChangeArrowheads="1"/>
              </p:cNvSpPr>
              <p:nvPr/>
            </p:nvSpPr>
            <p:spPr bwMode="auto">
              <a:xfrm>
                <a:off x="89848" y="202159"/>
                <a:ext cx="252075" cy="189679"/>
              </a:xfrm>
              <a:custGeom>
                <a:avLst/>
                <a:gdLst>
                  <a:gd name="T0" fmla="*/ 726065553 w 76"/>
                  <a:gd name="T1" fmla="*/ 542605065 h 57"/>
                  <a:gd name="T2" fmla="*/ 275023775 w 76"/>
                  <a:gd name="T3" fmla="*/ 542605065 h 57"/>
                  <a:gd name="T4" fmla="*/ 110010837 w 76"/>
                  <a:gd name="T5" fmla="*/ 542605065 h 57"/>
                  <a:gd name="T6" fmla="*/ 110010837 w 76"/>
                  <a:gd name="T7" fmla="*/ 0 h 57"/>
                  <a:gd name="T8" fmla="*/ 11001747 w 76"/>
                  <a:gd name="T9" fmla="*/ 0 h 57"/>
                  <a:gd name="T10" fmla="*/ 11001747 w 76"/>
                  <a:gd name="T11" fmla="*/ 553679656 h 57"/>
                  <a:gd name="T12" fmla="*/ 88007343 w 76"/>
                  <a:gd name="T13" fmla="*/ 631195141 h 57"/>
                  <a:gd name="T14" fmla="*/ 759070794 w 76"/>
                  <a:gd name="T15" fmla="*/ 631195141 h 57"/>
                  <a:gd name="T16" fmla="*/ 836076390 w 76"/>
                  <a:gd name="T17" fmla="*/ 531533801 h 57"/>
                  <a:gd name="T18" fmla="*/ 836076390 w 76"/>
                  <a:gd name="T19" fmla="*/ 0 h 57"/>
                  <a:gd name="T20" fmla="*/ 726065553 w 76"/>
                  <a:gd name="T21" fmla="*/ 0 h 57"/>
                  <a:gd name="T22" fmla="*/ 726065553 w 76"/>
                  <a:gd name="T23" fmla="*/ 542605065 h 5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6"/>
                  <a:gd name="T37" fmla="*/ 0 h 57"/>
                  <a:gd name="T38" fmla="*/ 76 w 76"/>
                  <a:gd name="T39" fmla="*/ 57 h 5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6" h="57">
                    <a:moveTo>
                      <a:pt x="66" y="49"/>
                    </a:moveTo>
                    <a:cubicBezTo>
                      <a:pt x="25" y="49"/>
                      <a:pt x="25" y="49"/>
                      <a:pt x="25" y="49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1" y="50"/>
                      <a:pt x="0" y="57"/>
                      <a:pt x="8" y="57"/>
                    </a:cubicBezTo>
                    <a:cubicBezTo>
                      <a:pt x="16" y="57"/>
                      <a:pt x="69" y="57"/>
                      <a:pt x="69" y="57"/>
                    </a:cubicBezTo>
                    <a:cubicBezTo>
                      <a:pt x="75" y="57"/>
                      <a:pt x="76" y="53"/>
                      <a:pt x="76" y="48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66" y="0"/>
                      <a:pt x="66" y="0"/>
                      <a:pt x="66" y="0"/>
                    </a:cubicBezTo>
                    <a:lnTo>
                      <a:pt x="66" y="4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314" name="Rectangle 75"/>
              <p:cNvSpPr>
                <a:spLocks noChangeArrowheads="1"/>
              </p:cNvSpPr>
              <p:nvPr/>
            </p:nvSpPr>
            <p:spPr bwMode="auto">
              <a:xfrm>
                <a:off x="134772" y="244586"/>
                <a:ext cx="157235" cy="2745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9315" name="Rectangle 76"/>
              <p:cNvSpPr>
                <a:spLocks noChangeArrowheads="1"/>
              </p:cNvSpPr>
              <p:nvPr/>
            </p:nvSpPr>
            <p:spPr bwMode="auto">
              <a:xfrm>
                <a:off x="139764" y="304485"/>
                <a:ext cx="152243" cy="2745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50242" name="组合 168"/>
          <p:cNvGrpSpPr>
            <a:grpSpLocks/>
          </p:cNvGrpSpPr>
          <p:nvPr/>
        </p:nvGrpSpPr>
        <p:grpSpPr bwMode="auto">
          <a:xfrm>
            <a:off x="2801574" y="3238501"/>
            <a:ext cx="1177772" cy="987425"/>
            <a:chOff x="0" y="0"/>
            <a:chExt cx="1177016" cy="988977"/>
          </a:xfrm>
        </p:grpSpPr>
        <p:sp>
          <p:nvSpPr>
            <p:cNvPr id="49303" name="Freeform 5"/>
            <p:cNvSpPr>
              <a:spLocks noChangeArrowheads="1"/>
            </p:cNvSpPr>
            <p:nvPr/>
          </p:nvSpPr>
          <p:spPr bwMode="auto">
            <a:xfrm rot="6661043">
              <a:off x="94018" y="-94019"/>
              <a:ext cx="988977" cy="1177016"/>
            </a:xfrm>
            <a:custGeom>
              <a:avLst/>
              <a:gdLst>
                <a:gd name="T0" fmla="*/ 933425034 w 596"/>
                <a:gd name="T1" fmla="*/ 316934384 h 709"/>
                <a:gd name="T2" fmla="*/ 1641066286 w 596"/>
                <a:gd name="T3" fmla="*/ 1129942000 h 709"/>
                <a:gd name="T4" fmla="*/ 820533973 w 596"/>
                <a:gd name="T5" fmla="*/ 1953972728 h 709"/>
                <a:gd name="T6" fmla="*/ 0 w 596"/>
                <a:gd name="T7" fmla="*/ 1129942000 h 709"/>
                <a:gd name="T8" fmla="*/ 702133845 w 596"/>
                <a:gd name="T9" fmla="*/ 316934384 h 709"/>
                <a:gd name="T10" fmla="*/ 815026566 w 596"/>
                <a:gd name="T11" fmla="*/ 0 h 709"/>
                <a:gd name="T12" fmla="*/ 933425034 w 596"/>
                <a:gd name="T13" fmla="*/ 316934384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rgbClr val="F2F2F2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49304" name="Group 71"/>
            <p:cNvGrpSpPr>
              <a:grpSpLocks/>
            </p:cNvGrpSpPr>
            <p:nvPr/>
          </p:nvGrpSpPr>
          <p:grpSpPr bwMode="auto">
            <a:xfrm>
              <a:off x="267767" y="181783"/>
              <a:ext cx="455601" cy="571253"/>
              <a:chOff x="0" y="0"/>
              <a:chExt cx="324452" cy="406813"/>
            </a:xfrm>
          </p:grpSpPr>
          <p:sp>
            <p:nvSpPr>
              <p:cNvPr id="49305" name="Freeform 80"/>
              <p:cNvSpPr>
                <a:spLocks noChangeArrowheads="1"/>
              </p:cNvSpPr>
              <p:nvPr/>
            </p:nvSpPr>
            <p:spPr bwMode="auto">
              <a:xfrm>
                <a:off x="0" y="169713"/>
                <a:ext cx="324452" cy="134772"/>
              </a:xfrm>
              <a:custGeom>
                <a:avLst/>
                <a:gdLst>
                  <a:gd name="T0" fmla="*/ 537087246 w 98"/>
                  <a:gd name="T1" fmla="*/ 181635594 h 40"/>
                  <a:gd name="T2" fmla="*/ 21920374 w 98"/>
                  <a:gd name="T3" fmla="*/ 0 h 40"/>
                  <a:gd name="T4" fmla="*/ 0 w 98"/>
                  <a:gd name="T5" fmla="*/ 56762597 h 40"/>
                  <a:gd name="T6" fmla="*/ 0 w 98"/>
                  <a:gd name="T7" fmla="*/ 227043650 h 40"/>
                  <a:gd name="T8" fmla="*/ 537087246 w 98"/>
                  <a:gd name="T9" fmla="*/ 454087300 h 40"/>
                  <a:gd name="T10" fmla="*/ 1074174493 w 98"/>
                  <a:gd name="T11" fmla="*/ 227043650 h 40"/>
                  <a:gd name="T12" fmla="*/ 1074174493 w 98"/>
                  <a:gd name="T13" fmla="*/ 56762597 h 40"/>
                  <a:gd name="T14" fmla="*/ 1052254118 w 98"/>
                  <a:gd name="T15" fmla="*/ 0 h 40"/>
                  <a:gd name="T16" fmla="*/ 537087246 w 98"/>
                  <a:gd name="T17" fmla="*/ 181635594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306" name="Freeform 81"/>
              <p:cNvSpPr>
                <a:spLocks noChangeArrowheads="1"/>
              </p:cNvSpPr>
              <p:nvPr/>
            </p:nvSpPr>
            <p:spPr bwMode="auto">
              <a:xfrm>
                <a:off x="0" y="274536"/>
                <a:ext cx="324452" cy="132277"/>
              </a:xfrm>
              <a:custGeom>
                <a:avLst/>
                <a:gdLst>
                  <a:gd name="T0" fmla="*/ 537087246 w 98"/>
                  <a:gd name="T1" fmla="*/ 164036708 h 40"/>
                  <a:gd name="T2" fmla="*/ 21920374 w 98"/>
                  <a:gd name="T3" fmla="*/ 0 h 40"/>
                  <a:gd name="T4" fmla="*/ 0 w 98"/>
                  <a:gd name="T5" fmla="*/ 43744004 h 40"/>
                  <a:gd name="T6" fmla="*/ 0 w 98"/>
                  <a:gd name="T7" fmla="*/ 207780712 h 40"/>
                  <a:gd name="T8" fmla="*/ 537087246 w 98"/>
                  <a:gd name="T9" fmla="*/ 437430118 h 40"/>
                  <a:gd name="T10" fmla="*/ 1074174493 w 98"/>
                  <a:gd name="T11" fmla="*/ 207780712 h 40"/>
                  <a:gd name="T12" fmla="*/ 1074174493 w 98"/>
                  <a:gd name="T13" fmla="*/ 43744004 h 40"/>
                  <a:gd name="T14" fmla="*/ 1052254118 w 98"/>
                  <a:gd name="T15" fmla="*/ 0 h 40"/>
                  <a:gd name="T16" fmla="*/ 537087246 w 98"/>
                  <a:gd name="T17" fmla="*/ 164036708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307" name="Freeform 82"/>
              <p:cNvSpPr>
                <a:spLocks noChangeArrowheads="1"/>
              </p:cNvSpPr>
              <p:nvPr/>
            </p:nvSpPr>
            <p:spPr bwMode="auto">
              <a:xfrm>
                <a:off x="0" y="69882"/>
                <a:ext cx="324452" cy="137269"/>
              </a:xfrm>
              <a:custGeom>
                <a:avLst/>
                <a:gdLst>
                  <a:gd name="T0" fmla="*/ 1052254118 w 98"/>
                  <a:gd name="T1" fmla="*/ 0 h 41"/>
                  <a:gd name="T2" fmla="*/ 537087246 w 98"/>
                  <a:gd name="T3" fmla="*/ 168137785 h 41"/>
                  <a:gd name="T4" fmla="*/ 21920374 w 98"/>
                  <a:gd name="T5" fmla="*/ 0 h 41"/>
                  <a:gd name="T6" fmla="*/ 0 w 98"/>
                  <a:gd name="T7" fmla="*/ 56045928 h 41"/>
                  <a:gd name="T8" fmla="*/ 0 w 98"/>
                  <a:gd name="T9" fmla="*/ 224183713 h 41"/>
                  <a:gd name="T10" fmla="*/ 537087246 w 98"/>
                  <a:gd name="T11" fmla="*/ 459579960 h 41"/>
                  <a:gd name="T12" fmla="*/ 1074174493 w 98"/>
                  <a:gd name="T13" fmla="*/ 224183713 h 41"/>
                  <a:gd name="T14" fmla="*/ 1074174493 w 98"/>
                  <a:gd name="T15" fmla="*/ 56045928 h 41"/>
                  <a:gd name="T16" fmla="*/ 1052254118 w 98"/>
                  <a:gd name="T17" fmla="*/ 0 h 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1"/>
                  <a:gd name="T29" fmla="*/ 98 w 98"/>
                  <a:gd name="T30" fmla="*/ 41 h 4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308" name="Oval 83"/>
              <p:cNvSpPr>
                <a:spLocks noChangeArrowheads="1"/>
              </p:cNvSpPr>
              <p:nvPr/>
            </p:nvSpPr>
            <p:spPr bwMode="auto">
              <a:xfrm>
                <a:off x="4991" y="0"/>
                <a:ext cx="316965" cy="1073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50249" name="组合 166"/>
          <p:cNvGrpSpPr>
            <a:grpSpLocks/>
          </p:cNvGrpSpPr>
          <p:nvPr/>
        </p:nvGrpSpPr>
        <p:grpSpPr bwMode="auto">
          <a:xfrm>
            <a:off x="3877759" y="1571626"/>
            <a:ext cx="1114280" cy="1120775"/>
            <a:chOff x="0" y="0"/>
            <a:chExt cx="1254984" cy="1262184"/>
          </a:xfrm>
        </p:grpSpPr>
        <p:sp>
          <p:nvSpPr>
            <p:cNvPr id="49296" name="Oval 19"/>
            <p:cNvSpPr>
              <a:spLocks noChangeArrowheads="1"/>
            </p:cNvSpPr>
            <p:nvPr/>
          </p:nvSpPr>
          <p:spPr bwMode="auto">
            <a:xfrm>
              <a:off x="0" y="0"/>
              <a:ext cx="1254984" cy="1262184"/>
            </a:xfrm>
            <a:prstGeom prst="ellipse">
              <a:avLst/>
            </a:prstGeom>
            <a:solidFill>
              <a:srgbClr val="F2F2F2">
                <a:alpha val="5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1538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7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49297" name="Group 76"/>
            <p:cNvGrpSpPr>
              <a:grpSpLocks/>
            </p:cNvGrpSpPr>
            <p:nvPr/>
          </p:nvGrpSpPr>
          <p:grpSpPr bwMode="auto">
            <a:xfrm>
              <a:off x="297664" y="307752"/>
              <a:ext cx="732467" cy="644851"/>
              <a:chOff x="0" y="0"/>
              <a:chExt cx="521619" cy="459224"/>
            </a:xfrm>
          </p:grpSpPr>
          <p:sp>
            <p:nvSpPr>
              <p:cNvPr id="49298" name="Freeform 84"/>
              <p:cNvSpPr>
                <a:spLocks noChangeArrowheads="1"/>
              </p:cNvSpPr>
              <p:nvPr/>
            </p:nvSpPr>
            <p:spPr bwMode="auto">
              <a:xfrm>
                <a:off x="47420" y="19966"/>
                <a:ext cx="194671" cy="419291"/>
              </a:xfrm>
              <a:custGeom>
                <a:avLst/>
                <a:gdLst>
                  <a:gd name="T0" fmla="*/ 566109867 w 59"/>
                  <a:gd name="T1" fmla="*/ 55369706 h 126"/>
                  <a:gd name="T2" fmla="*/ 97982204 w 59"/>
                  <a:gd name="T3" fmla="*/ 420798451 h 126"/>
                  <a:gd name="T4" fmla="*/ 0 w 59"/>
                  <a:gd name="T5" fmla="*/ 431873058 h 126"/>
                  <a:gd name="T6" fmla="*/ 0 w 59"/>
                  <a:gd name="T7" fmla="*/ 952332986 h 126"/>
                  <a:gd name="T8" fmla="*/ 97982204 w 59"/>
                  <a:gd name="T9" fmla="*/ 974478872 h 126"/>
                  <a:gd name="T10" fmla="*/ 555224789 w 59"/>
                  <a:gd name="T11" fmla="*/ 1317761731 h 126"/>
                  <a:gd name="T12" fmla="*/ 642318614 w 59"/>
                  <a:gd name="T13" fmla="*/ 1317761731 h 126"/>
                  <a:gd name="T14" fmla="*/ 642318614 w 59"/>
                  <a:gd name="T15" fmla="*/ 55369706 h 126"/>
                  <a:gd name="T16" fmla="*/ 566109867 w 59"/>
                  <a:gd name="T17" fmla="*/ 55369706 h 1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9"/>
                  <a:gd name="T28" fmla="*/ 0 h 126"/>
                  <a:gd name="T29" fmla="*/ 59 w 59"/>
                  <a:gd name="T30" fmla="*/ 126 h 1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99" name="Freeform 85"/>
              <p:cNvSpPr>
                <a:spLocks noChangeArrowheads="1"/>
              </p:cNvSpPr>
              <p:nvPr/>
            </p:nvSpPr>
            <p:spPr bwMode="auto">
              <a:xfrm>
                <a:off x="0" y="157235"/>
                <a:ext cx="27454" cy="147252"/>
              </a:xfrm>
              <a:custGeom>
                <a:avLst/>
                <a:gdLst>
                  <a:gd name="T0" fmla="*/ 0 w 8"/>
                  <a:gd name="T1" fmla="*/ 89599495 h 44"/>
                  <a:gd name="T2" fmla="*/ 0 w 8"/>
                  <a:gd name="T3" fmla="*/ 425598440 h 44"/>
                  <a:gd name="T4" fmla="*/ 94215265 w 8"/>
                  <a:gd name="T5" fmla="*/ 492798898 h 44"/>
                  <a:gd name="T6" fmla="*/ 94215265 w 8"/>
                  <a:gd name="T7" fmla="*/ 0 h 44"/>
                  <a:gd name="T8" fmla="*/ 0 w 8"/>
                  <a:gd name="T9" fmla="*/ 89599495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44"/>
                  <a:gd name="T17" fmla="*/ 8 w 8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300" name="Freeform 86"/>
              <p:cNvSpPr>
                <a:spLocks noChangeArrowheads="1"/>
              </p:cNvSpPr>
              <p:nvPr/>
            </p:nvSpPr>
            <p:spPr bwMode="auto">
              <a:xfrm>
                <a:off x="289510" y="114806"/>
                <a:ext cx="77370" cy="229612"/>
              </a:xfrm>
              <a:custGeom>
                <a:avLst/>
                <a:gdLst>
                  <a:gd name="T0" fmla="*/ 113158671 w 23"/>
                  <a:gd name="T1" fmla="*/ 22145911 h 69"/>
                  <a:gd name="T2" fmla="*/ 22632407 w 23"/>
                  <a:gd name="T3" fmla="*/ 22145911 h 69"/>
                  <a:gd name="T4" fmla="*/ 22632407 w 23"/>
                  <a:gd name="T5" fmla="*/ 110736210 h 69"/>
                  <a:gd name="T6" fmla="*/ 135791078 w 23"/>
                  <a:gd name="T7" fmla="*/ 387578401 h 69"/>
                  <a:gd name="T8" fmla="*/ 22632407 w 23"/>
                  <a:gd name="T9" fmla="*/ 664420591 h 69"/>
                  <a:gd name="T10" fmla="*/ 22632407 w 23"/>
                  <a:gd name="T11" fmla="*/ 741936271 h 69"/>
                  <a:gd name="T12" fmla="*/ 67893857 w 23"/>
                  <a:gd name="T13" fmla="*/ 764082182 h 69"/>
                  <a:gd name="T14" fmla="*/ 113158671 w 23"/>
                  <a:gd name="T15" fmla="*/ 741936271 h 69"/>
                  <a:gd name="T16" fmla="*/ 260265952 w 23"/>
                  <a:gd name="T17" fmla="*/ 387578401 h 69"/>
                  <a:gd name="T18" fmla="*/ 113158671 w 23"/>
                  <a:gd name="T19" fmla="*/ 22145911 h 6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3"/>
                  <a:gd name="T31" fmla="*/ 0 h 69"/>
                  <a:gd name="T32" fmla="*/ 23 w 23"/>
                  <a:gd name="T33" fmla="*/ 69 h 6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301" name="Freeform 87"/>
              <p:cNvSpPr>
                <a:spLocks noChangeArrowheads="1"/>
              </p:cNvSpPr>
              <p:nvPr/>
            </p:nvSpPr>
            <p:spPr bwMode="auto">
              <a:xfrm>
                <a:off x="336931" y="57403"/>
                <a:ext cx="102328" cy="341923"/>
              </a:xfrm>
              <a:custGeom>
                <a:avLst/>
                <a:gdLst>
                  <a:gd name="T0" fmla="*/ 108959515 w 31"/>
                  <a:gd name="T1" fmla="*/ 22039095 h 103"/>
                  <a:gd name="T2" fmla="*/ 32688845 w 31"/>
                  <a:gd name="T3" fmla="*/ 22039095 h 103"/>
                  <a:gd name="T4" fmla="*/ 32688845 w 31"/>
                  <a:gd name="T5" fmla="*/ 110198795 h 103"/>
                  <a:gd name="T6" fmla="*/ 217919029 w 31"/>
                  <a:gd name="T7" fmla="*/ 573039711 h 103"/>
                  <a:gd name="T8" fmla="*/ 32688845 w 31"/>
                  <a:gd name="T9" fmla="*/ 1035880626 h 103"/>
                  <a:gd name="T10" fmla="*/ 32688845 w 31"/>
                  <a:gd name="T11" fmla="*/ 1124040326 h 103"/>
                  <a:gd name="T12" fmla="*/ 65374388 w 31"/>
                  <a:gd name="T13" fmla="*/ 1135061533 h 103"/>
                  <a:gd name="T14" fmla="*/ 108959515 w 31"/>
                  <a:gd name="T15" fmla="*/ 1124040326 h 103"/>
                  <a:gd name="T16" fmla="*/ 337774825 w 31"/>
                  <a:gd name="T17" fmla="*/ 573039711 h 103"/>
                  <a:gd name="T18" fmla="*/ 108959515 w 31"/>
                  <a:gd name="T19" fmla="*/ 22039095 h 10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"/>
                  <a:gd name="T31" fmla="*/ 0 h 103"/>
                  <a:gd name="T32" fmla="*/ 31 w 31"/>
                  <a:gd name="T33" fmla="*/ 103 h 10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302" name="Freeform 88"/>
              <p:cNvSpPr>
                <a:spLocks noChangeArrowheads="1"/>
              </p:cNvSpPr>
              <p:nvPr/>
            </p:nvSpPr>
            <p:spPr bwMode="auto">
              <a:xfrm>
                <a:off x="396830" y="0"/>
                <a:ext cx="124789" cy="459224"/>
              </a:xfrm>
              <a:custGeom>
                <a:avLst/>
                <a:gdLst>
                  <a:gd name="T0" fmla="*/ 107840683 w 38"/>
                  <a:gd name="T1" fmla="*/ 22145911 h 138"/>
                  <a:gd name="T2" fmla="*/ 21568793 w 38"/>
                  <a:gd name="T3" fmla="*/ 22145911 h 138"/>
                  <a:gd name="T4" fmla="*/ 21568793 w 38"/>
                  <a:gd name="T5" fmla="*/ 99661591 h 138"/>
                  <a:gd name="T6" fmla="*/ 291172144 w 38"/>
                  <a:gd name="T7" fmla="*/ 764082182 h 138"/>
                  <a:gd name="T8" fmla="*/ 21568793 w 38"/>
                  <a:gd name="T9" fmla="*/ 1417428153 h 138"/>
                  <a:gd name="T10" fmla="*/ 21568793 w 38"/>
                  <a:gd name="T11" fmla="*/ 1506018453 h 138"/>
                  <a:gd name="T12" fmla="*/ 64706380 w 38"/>
                  <a:gd name="T13" fmla="*/ 1528164364 h 138"/>
                  <a:gd name="T14" fmla="*/ 107840683 w 38"/>
                  <a:gd name="T15" fmla="*/ 1506018453 h 138"/>
                  <a:gd name="T16" fmla="*/ 409797224 w 38"/>
                  <a:gd name="T17" fmla="*/ 764082182 h 138"/>
                  <a:gd name="T18" fmla="*/ 107840683 w 38"/>
                  <a:gd name="T19" fmla="*/ 22145911 h 13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8"/>
                  <a:gd name="T31" fmla="*/ 0 h 138"/>
                  <a:gd name="T32" fmla="*/ 38 w 38"/>
                  <a:gd name="T33" fmla="*/ 138 h 13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50257" name="组合 148"/>
          <p:cNvGrpSpPr>
            <a:grpSpLocks/>
          </p:cNvGrpSpPr>
          <p:nvPr/>
        </p:nvGrpSpPr>
        <p:grpSpPr bwMode="auto">
          <a:xfrm>
            <a:off x="7357106" y="4349751"/>
            <a:ext cx="1177772" cy="989013"/>
            <a:chOff x="0" y="0"/>
            <a:chExt cx="1177016" cy="988977"/>
          </a:xfrm>
        </p:grpSpPr>
        <p:sp>
          <p:nvSpPr>
            <p:cNvPr id="49291" name="Freeform 5"/>
            <p:cNvSpPr>
              <a:spLocks noChangeArrowheads="1"/>
            </p:cNvSpPr>
            <p:nvPr/>
          </p:nvSpPr>
          <p:spPr bwMode="auto">
            <a:xfrm rot="-6829096">
              <a:off x="94018" y="-94019"/>
              <a:ext cx="988977" cy="1177016"/>
            </a:xfrm>
            <a:custGeom>
              <a:avLst/>
              <a:gdLst>
                <a:gd name="T0" fmla="*/ 933425034 w 596"/>
                <a:gd name="T1" fmla="*/ 316934384 h 709"/>
                <a:gd name="T2" fmla="*/ 1641066286 w 596"/>
                <a:gd name="T3" fmla="*/ 1129942000 h 709"/>
                <a:gd name="T4" fmla="*/ 820533973 w 596"/>
                <a:gd name="T5" fmla="*/ 1953972728 h 709"/>
                <a:gd name="T6" fmla="*/ 0 w 596"/>
                <a:gd name="T7" fmla="*/ 1129942000 h 709"/>
                <a:gd name="T8" fmla="*/ 702133845 w 596"/>
                <a:gd name="T9" fmla="*/ 316934384 h 709"/>
                <a:gd name="T10" fmla="*/ 815026566 w 596"/>
                <a:gd name="T11" fmla="*/ 0 h 709"/>
                <a:gd name="T12" fmla="*/ 933425034 w 596"/>
                <a:gd name="T13" fmla="*/ 316934384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rgbClr val="F2F2F2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49292" name="Group 82"/>
            <p:cNvGrpSpPr>
              <a:grpSpLocks/>
            </p:cNvGrpSpPr>
            <p:nvPr/>
          </p:nvGrpSpPr>
          <p:grpSpPr bwMode="auto">
            <a:xfrm>
              <a:off x="460964" y="221129"/>
              <a:ext cx="429933" cy="465763"/>
              <a:chOff x="0" y="0"/>
              <a:chExt cx="359392" cy="389342"/>
            </a:xfrm>
          </p:grpSpPr>
          <p:sp>
            <p:nvSpPr>
              <p:cNvPr id="49293" name="Freeform 132"/>
              <p:cNvSpPr>
                <a:spLocks noChangeArrowheads="1"/>
              </p:cNvSpPr>
              <p:nvPr/>
            </p:nvSpPr>
            <p:spPr bwMode="auto">
              <a:xfrm>
                <a:off x="77368" y="92343"/>
                <a:ext cx="204654" cy="207151"/>
              </a:xfrm>
              <a:custGeom>
                <a:avLst/>
                <a:gdLst>
                  <a:gd name="T0" fmla="*/ 0 w 82"/>
                  <a:gd name="T1" fmla="*/ 180640664 h 83"/>
                  <a:gd name="T2" fmla="*/ 361276705 w 82"/>
                  <a:gd name="T3" fmla="*/ 180640664 h 83"/>
                  <a:gd name="T4" fmla="*/ 361276705 w 82"/>
                  <a:gd name="T5" fmla="*/ 517006467 h 83"/>
                  <a:gd name="T6" fmla="*/ 510771460 w 82"/>
                  <a:gd name="T7" fmla="*/ 517006467 h 83"/>
                  <a:gd name="T8" fmla="*/ 510771460 w 82"/>
                  <a:gd name="T9" fmla="*/ 0 h 83"/>
                  <a:gd name="T10" fmla="*/ 0 w 82"/>
                  <a:gd name="T11" fmla="*/ 0 h 83"/>
                  <a:gd name="T12" fmla="*/ 0 w 82"/>
                  <a:gd name="T13" fmla="*/ 180640664 h 8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2"/>
                  <a:gd name="T22" fmla="*/ 0 h 83"/>
                  <a:gd name="T23" fmla="*/ 82 w 82"/>
                  <a:gd name="T24" fmla="*/ 83 h 8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2" h="83">
                    <a:moveTo>
                      <a:pt x="0" y="29"/>
                    </a:moveTo>
                    <a:lnTo>
                      <a:pt x="58" y="29"/>
                    </a:lnTo>
                    <a:lnTo>
                      <a:pt x="58" y="83"/>
                    </a:lnTo>
                    <a:lnTo>
                      <a:pt x="82" y="83"/>
                    </a:lnTo>
                    <a:lnTo>
                      <a:pt x="82" y="0"/>
                    </a:lnTo>
                    <a:lnTo>
                      <a:pt x="0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94" name="Freeform 133"/>
              <p:cNvSpPr>
                <a:spLocks noChangeArrowheads="1"/>
              </p:cNvSpPr>
              <p:nvPr/>
            </p:nvSpPr>
            <p:spPr bwMode="auto">
              <a:xfrm>
                <a:off x="152241" y="0"/>
                <a:ext cx="207151" cy="204654"/>
              </a:xfrm>
              <a:custGeom>
                <a:avLst/>
                <a:gdLst>
                  <a:gd name="T0" fmla="*/ 0 w 83"/>
                  <a:gd name="T1" fmla="*/ 0 h 82"/>
                  <a:gd name="T2" fmla="*/ 0 w 83"/>
                  <a:gd name="T3" fmla="*/ 180639600 h 82"/>
                  <a:gd name="T4" fmla="*/ 367510832 w 83"/>
                  <a:gd name="T5" fmla="*/ 180639600 h 82"/>
                  <a:gd name="T6" fmla="*/ 367510832 w 83"/>
                  <a:gd name="T7" fmla="*/ 510771460 h 82"/>
                  <a:gd name="T8" fmla="*/ 517006467 w 83"/>
                  <a:gd name="T9" fmla="*/ 510771460 h 82"/>
                  <a:gd name="T10" fmla="*/ 517006467 w 83"/>
                  <a:gd name="T11" fmla="*/ 0 h 82"/>
                  <a:gd name="T12" fmla="*/ 0 w 83"/>
                  <a:gd name="T13" fmla="*/ 0 h 8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3"/>
                  <a:gd name="T22" fmla="*/ 0 h 82"/>
                  <a:gd name="T23" fmla="*/ 83 w 83"/>
                  <a:gd name="T24" fmla="*/ 82 h 8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3" h="82">
                    <a:moveTo>
                      <a:pt x="0" y="0"/>
                    </a:moveTo>
                    <a:lnTo>
                      <a:pt x="0" y="29"/>
                    </a:lnTo>
                    <a:lnTo>
                      <a:pt x="59" y="29"/>
                    </a:lnTo>
                    <a:lnTo>
                      <a:pt x="59" y="82"/>
                    </a:lnTo>
                    <a:lnTo>
                      <a:pt x="83" y="82"/>
                    </a:lnTo>
                    <a:lnTo>
                      <a:pt x="8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95" name="Rectangle 134"/>
              <p:cNvSpPr>
                <a:spLocks noChangeArrowheads="1"/>
              </p:cNvSpPr>
              <p:nvPr/>
            </p:nvSpPr>
            <p:spPr bwMode="auto">
              <a:xfrm>
                <a:off x="0" y="182191"/>
                <a:ext cx="207151" cy="2071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50263" name="组合 150"/>
          <p:cNvGrpSpPr>
            <a:grpSpLocks/>
          </p:cNvGrpSpPr>
          <p:nvPr/>
        </p:nvGrpSpPr>
        <p:grpSpPr bwMode="auto">
          <a:xfrm>
            <a:off x="2882525" y="2181226"/>
            <a:ext cx="898408" cy="904875"/>
            <a:chOff x="0" y="0"/>
            <a:chExt cx="1005867" cy="1011639"/>
          </a:xfrm>
        </p:grpSpPr>
        <p:sp>
          <p:nvSpPr>
            <p:cNvPr id="49286" name="Oval 22"/>
            <p:cNvSpPr>
              <a:spLocks noChangeArrowheads="1"/>
            </p:cNvSpPr>
            <p:nvPr/>
          </p:nvSpPr>
          <p:spPr bwMode="auto">
            <a:xfrm>
              <a:off x="0" y="0"/>
              <a:ext cx="1005867" cy="1011639"/>
            </a:xfrm>
            <a:prstGeom prst="ellipse">
              <a:avLst/>
            </a:prstGeom>
            <a:solidFill>
              <a:srgbClr val="F2F2F2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1538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7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49287" name="Group 86"/>
            <p:cNvGrpSpPr>
              <a:grpSpLocks/>
            </p:cNvGrpSpPr>
            <p:nvPr/>
          </p:nvGrpSpPr>
          <p:grpSpPr bwMode="auto">
            <a:xfrm>
              <a:off x="254790" y="236996"/>
              <a:ext cx="498231" cy="561960"/>
              <a:chOff x="0" y="0"/>
              <a:chExt cx="429274" cy="484183"/>
            </a:xfrm>
          </p:grpSpPr>
          <p:sp>
            <p:nvSpPr>
              <p:cNvPr id="49288" name="Freeform 14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29274" cy="87353"/>
              </a:xfrm>
              <a:custGeom>
                <a:avLst/>
                <a:gdLst>
                  <a:gd name="T0" fmla="*/ 753006495 w 129"/>
                  <a:gd name="T1" fmla="*/ 90302844 h 26"/>
                  <a:gd name="T2" fmla="*/ 753006495 w 129"/>
                  <a:gd name="T3" fmla="*/ 45151422 h 26"/>
                  <a:gd name="T4" fmla="*/ 708711408 w 129"/>
                  <a:gd name="T5" fmla="*/ 0 h 26"/>
                  <a:gd name="T6" fmla="*/ 675490924 w 129"/>
                  <a:gd name="T7" fmla="*/ 45151422 h 26"/>
                  <a:gd name="T8" fmla="*/ 675490924 w 129"/>
                  <a:gd name="T9" fmla="*/ 90302844 h 26"/>
                  <a:gd name="T10" fmla="*/ 0 w 129"/>
                  <a:gd name="T11" fmla="*/ 90302844 h 26"/>
                  <a:gd name="T12" fmla="*/ 0 w 129"/>
                  <a:gd name="T13" fmla="*/ 293482562 h 26"/>
                  <a:gd name="T14" fmla="*/ 1428497419 w 129"/>
                  <a:gd name="T15" fmla="*/ 293482562 h 26"/>
                  <a:gd name="T16" fmla="*/ 1428497419 w 129"/>
                  <a:gd name="T17" fmla="*/ 90302844 h 26"/>
                  <a:gd name="T18" fmla="*/ 753006495 w 129"/>
                  <a:gd name="T19" fmla="*/ 90302844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9"/>
                  <a:gd name="T31" fmla="*/ 0 h 26"/>
                  <a:gd name="T32" fmla="*/ 129 w 129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89" name="Freeform 148"/>
              <p:cNvSpPr>
                <a:spLocks noEditPoints="1" noChangeArrowheads="1"/>
              </p:cNvSpPr>
              <p:nvPr/>
            </p:nvSpPr>
            <p:spPr bwMode="auto">
              <a:xfrm>
                <a:off x="37436" y="107319"/>
                <a:ext cx="356897" cy="376864"/>
              </a:xfrm>
              <a:custGeom>
                <a:avLst/>
                <a:gdLst>
                  <a:gd name="T0" fmla="*/ 890737543 w 143"/>
                  <a:gd name="T1" fmla="*/ 591751354 h 151"/>
                  <a:gd name="T2" fmla="*/ 890737543 w 143"/>
                  <a:gd name="T3" fmla="*/ 0 h 151"/>
                  <a:gd name="T4" fmla="*/ 0 w 143"/>
                  <a:gd name="T5" fmla="*/ 0 h 151"/>
                  <a:gd name="T6" fmla="*/ 0 w 143"/>
                  <a:gd name="T7" fmla="*/ 591751354 h 151"/>
                  <a:gd name="T8" fmla="*/ 392421978 w 143"/>
                  <a:gd name="T9" fmla="*/ 591751354 h 151"/>
                  <a:gd name="T10" fmla="*/ 392421978 w 143"/>
                  <a:gd name="T11" fmla="*/ 778620990 h 151"/>
                  <a:gd name="T12" fmla="*/ 280301413 w 143"/>
                  <a:gd name="T13" fmla="*/ 778620990 h 151"/>
                  <a:gd name="T14" fmla="*/ 280301413 w 143"/>
                  <a:gd name="T15" fmla="*/ 753703042 h 151"/>
                  <a:gd name="T16" fmla="*/ 230470605 w 143"/>
                  <a:gd name="T17" fmla="*/ 753703042 h 151"/>
                  <a:gd name="T18" fmla="*/ 155724394 w 143"/>
                  <a:gd name="T19" fmla="*/ 940572679 h 151"/>
                  <a:gd name="T20" fmla="*/ 205555202 w 143"/>
                  <a:gd name="T21" fmla="*/ 940572679 h 151"/>
                  <a:gd name="T22" fmla="*/ 249156534 w 143"/>
                  <a:gd name="T23" fmla="*/ 853367347 h 151"/>
                  <a:gd name="T24" fmla="*/ 647807988 w 143"/>
                  <a:gd name="T25" fmla="*/ 853367347 h 151"/>
                  <a:gd name="T26" fmla="*/ 678952866 w 143"/>
                  <a:gd name="T27" fmla="*/ 940572679 h 151"/>
                  <a:gd name="T28" fmla="*/ 741242624 w 143"/>
                  <a:gd name="T29" fmla="*/ 940572679 h 151"/>
                  <a:gd name="T30" fmla="*/ 666496412 w 143"/>
                  <a:gd name="T31" fmla="*/ 753703042 h 151"/>
                  <a:gd name="T32" fmla="*/ 604206655 w 143"/>
                  <a:gd name="T33" fmla="*/ 753703042 h 151"/>
                  <a:gd name="T34" fmla="*/ 604206655 w 143"/>
                  <a:gd name="T35" fmla="*/ 778620990 h 151"/>
                  <a:gd name="T36" fmla="*/ 498315564 w 143"/>
                  <a:gd name="T37" fmla="*/ 778620990 h 151"/>
                  <a:gd name="T38" fmla="*/ 498315564 w 143"/>
                  <a:gd name="T39" fmla="*/ 591751354 h 151"/>
                  <a:gd name="T40" fmla="*/ 890737543 w 143"/>
                  <a:gd name="T41" fmla="*/ 591751354 h 151"/>
                  <a:gd name="T42" fmla="*/ 573061776 w 143"/>
                  <a:gd name="T43" fmla="*/ 174410663 h 151"/>
                  <a:gd name="T44" fmla="*/ 828447785 w 143"/>
                  <a:gd name="T45" fmla="*/ 174410663 h 151"/>
                  <a:gd name="T46" fmla="*/ 828447785 w 143"/>
                  <a:gd name="T47" fmla="*/ 230471054 h 151"/>
                  <a:gd name="T48" fmla="*/ 573061776 w 143"/>
                  <a:gd name="T49" fmla="*/ 230471054 h 151"/>
                  <a:gd name="T50" fmla="*/ 573061776 w 143"/>
                  <a:gd name="T51" fmla="*/ 174410663 h 151"/>
                  <a:gd name="T52" fmla="*/ 573061776 w 143"/>
                  <a:gd name="T53" fmla="*/ 286531446 h 151"/>
                  <a:gd name="T54" fmla="*/ 828447785 w 143"/>
                  <a:gd name="T55" fmla="*/ 286531446 h 151"/>
                  <a:gd name="T56" fmla="*/ 828447785 w 143"/>
                  <a:gd name="T57" fmla="*/ 348821325 h 151"/>
                  <a:gd name="T58" fmla="*/ 573061776 w 143"/>
                  <a:gd name="T59" fmla="*/ 348821325 h 151"/>
                  <a:gd name="T60" fmla="*/ 573061776 w 143"/>
                  <a:gd name="T61" fmla="*/ 286531446 h 151"/>
                  <a:gd name="T62" fmla="*/ 573061776 w 143"/>
                  <a:gd name="T63" fmla="*/ 392425239 h 151"/>
                  <a:gd name="T64" fmla="*/ 828447785 w 143"/>
                  <a:gd name="T65" fmla="*/ 392425239 h 151"/>
                  <a:gd name="T66" fmla="*/ 828447785 w 143"/>
                  <a:gd name="T67" fmla="*/ 460942109 h 151"/>
                  <a:gd name="T68" fmla="*/ 573061776 w 143"/>
                  <a:gd name="T69" fmla="*/ 460942109 h 151"/>
                  <a:gd name="T70" fmla="*/ 573061776 w 143"/>
                  <a:gd name="T71" fmla="*/ 392425239 h 151"/>
                  <a:gd name="T72" fmla="*/ 49830808 w 143"/>
                  <a:gd name="T73" fmla="*/ 467171596 h 151"/>
                  <a:gd name="T74" fmla="*/ 49830808 w 143"/>
                  <a:gd name="T75" fmla="*/ 149495210 h 151"/>
                  <a:gd name="T76" fmla="*/ 517001493 w 143"/>
                  <a:gd name="T77" fmla="*/ 149495210 h 151"/>
                  <a:gd name="T78" fmla="*/ 517001493 w 143"/>
                  <a:gd name="T79" fmla="*/ 467171596 h 151"/>
                  <a:gd name="T80" fmla="*/ 49830808 w 143"/>
                  <a:gd name="T81" fmla="*/ 467171596 h 15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43"/>
                  <a:gd name="T124" fmla="*/ 0 h 151"/>
                  <a:gd name="T125" fmla="*/ 143 w 143"/>
                  <a:gd name="T126" fmla="*/ 151 h 15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90" name="Freeform 149"/>
              <p:cNvSpPr>
                <a:spLocks noChangeArrowheads="1"/>
              </p:cNvSpPr>
              <p:nvPr/>
            </p:nvSpPr>
            <p:spPr bwMode="auto">
              <a:xfrm>
                <a:off x="64890" y="179696"/>
                <a:ext cx="174705" cy="102328"/>
              </a:xfrm>
              <a:custGeom>
                <a:avLst/>
                <a:gdLst>
                  <a:gd name="T0" fmla="*/ 361279957 w 70"/>
                  <a:gd name="T1" fmla="*/ 74749356 h 41"/>
                  <a:gd name="T2" fmla="*/ 336362032 w 70"/>
                  <a:gd name="T3" fmla="*/ 124580596 h 41"/>
                  <a:gd name="T4" fmla="*/ 298990137 w 70"/>
                  <a:gd name="T5" fmla="*/ 99664976 h 41"/>
                  <a:gd name="T6" fmla="*/ 298990137 w 70"/>
                  <a:gd name="T7" fmla="*/ 99664976 h 41"/>
                  <a:gd name="T8" fmla="*/ 211784888 w 70"/>
                  <a:gd name="T9" fmla="*/ 49831240 h 41"/>
                  <a:gd name="T10" fmla="*/ 199325926 w 70"/>
                  <a:gd name="T11" fmla="*/ 74749356 h 41"/>
                  <a:gd name="T12" fmla="*/ 174410497 w 70"/>
                  <a:gd name="T13" fmla="*/ 124580596 h 41"/>
                  <a:gd name="T14" fmla="*/ 99664211 w 70"/>
                  <a:gd name="T15" fmla="*/ 74749356 h 41"/>
                  <a:gd name="T16" fmla="*/ 74746286 w 70"/>
                  <a:gd name="T17" fmla="*/ 105894505 h 41"/>
                  <a:gd name="T18" fmla="*/ 74746286 w 70"/>
                  <a:gd name="T19" fmla="*/ 105894505 h 41"/>
                  <a:gd name="T20" fmla="*/ 0 w 70"/>
                  <a:gd name="T21" fmla="*/ 230475101 h 41"/>
                  <a:gd name="T22" fmla="*/ 31144910 w 70"/>
                  <a:gd name="T23" fmla="*/ 255390722 h 41"/>
                  <a:gd name="T24" fmla="*/ 105891196 w 70"/>
                  <a:gd name="T25" fmla="*/ 130810125 h 41"/>
                  <a:gd name="T26" fmla="*/ 149495069 w 70"/>
                  <a:gd name="T27" fmla="*/ 155725745 h 41"/>
                  <a:gd name="T28" fmla="*/ 149495069 w 70"/>
                  <a:gd name="T29" fmla="*/ 155725745 h 41"/>
                  <a:gd name="T30" fmla="*/ 186869460 w 70"/>
                  <a:gd name="T31" fmla="*/ 180641365 h 41"/>
                  <a:gd name="T32" fmla="*/ 230470836 w 70"/>
                  <a:gd name="T33" fmla="*/ 105894505 h 41"/>
                  <a:gd name="T34" fmla="*/ 261615746 w 70"/>
                  <a:gd name="T35" fmla="*/ 130810125 h 41"/>
                  <a:gd name="T36" fmla="*/ 261615746 w 70"/>
                  <a:gd name="T37" fmla="*/ 130810125 h 41"/>
                  <a:gd name="T38" fmla="*/ 348820995 w 70"/>
                  <a:gd name="T39" fmla="*/ 174414332 h 41"/>
                  <a:gd name="T40" fmla="*/ 355050476 w 70"/>
                  <a:gd name="T41" fmla="*/ 174414332 h 41"/>
                  <a:gd name="T42" fmla="*/ 355050476 w 70"/>
                  <a:gd name="T43" fmla="*/ 174414332 h 41"/>
                  <a:gd name="T44" fmla="*/ 398651852 w 70"/>
                  <a:gd name="T45" fmla="*/ 105894505 h 41"/>
                  <a:gd name="T46" fmla="*/ 398651852 w 70"/>
                  <a:gd name="T47" fmla="*/ 105894505 h 41"/>
                  <a:gd name="T48" fmla="*/ 436026243 w 70"/>
                  <a:gd name="T49" fmla="*/ 24915620 h 41"/>
                  <a:gd name="T50" fmla="*/ 404881333 w 70"/>
                  <a:gd name="T51" fmla="*/ 0 h 41"/>
                  <a:gd name="T52" fmla="*/ 361279957 w 70"/>
                  <a:gd name="T53" fmla="*/ 74749356 h 4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70"/>
                  <a:gd name="T82" fmla="*/ 0 h 41"/>
                  <a:gd name="T83" fmla="*/ 70 w 70"/>
                  <a:gd name="T84" fmla="*/ 41 h 4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50269" name="组合 149"/>
          <p:cNvGrpSpPr>
            <a:grpSpLocks/>
          </p:cNvGrpSpPr>
          <p:nvPr/>
        </p:nvGrpSpPr>
        <p:grpSpPr bwMode="auto">
          <a:xfrm>
            <a:off x="7234884" y="3463925"/>
            <a:ext cx="950789" cy="800100"/>
            <a:chOff x="0" y="0"/>
            <a:chExt cx="1067349" cy="896832"/>
          </a:xfrm>
        </p:grpSpPr>
        <p:sp>
          <p:nvSpPr>
            <p:cNvPr id="49266" name="Freeform 13"/>
            <p:cNvSpPr>
              <a:spLocks noChangeArrowheads="1"/>
            </p:cNvSpPr>
            <p:nvPr/>
          </p:nvSpPr>
          <p:spPr bwMode="auto">
            <a:xfrm rot="-7929366">
              <a:off x="85259" y="-85260"/>
              <a:ext cx="896832" cy="1067349"/>
            </a:xfrm>
            <a:custGeom>
              <a:avLst/>
              <a:gdLst>
                <a:gd name="T0" fmla="*/ 767590383 w 596"/>
                <a:gd name="T1" fmla="*/ 260625851 h 709"/>
                <a:gd name="T2" fmla="*/ 1349509457 w 596"/>
                <a:gd name="T3" fmla="*/ 929189780 h 709"/>
                <a:gd name="T4" fmla="*/ 674754728 w 596"/>
                <a:gd name="T5" fmla="*/ 1606817895 h 709"/>
                <a:gd name="T6" fmla="*/ 0 w 596"/>
                <a:gd name="T7" fmla="*/ 929189780 h 709"/>
                <a:gd name="T8" fmla="*/ 577391276 w 596"/>
                <a:gd name="T9" fmla="*/ 260625851 h 709"/>
                <a:gd name="T10" fmla="*/ 670225426 w 596"/>
                <a:gd name="T11" fmla="*/ 0 h 709"/>
                <a:gd name="T12" fmla="*/ 767590383 w 596"/>
                <a:gd name="T13" fmla="*/ 260625851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rgbClr val="F2F2F2">
                <a:alpha val="5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49267" name="Group 90"/>
            <p:cNvGrpSpPr>
              <a:grpSpLocks/>
            </p:cNvGrpSpPr>
            <p:nvPr/>
          </p:nvGrpSpPr>
          <p:grpSpPr bwMode="auto">
            <a:xfrm>
              <a:off x="336135" y="122832"/>
              <a:ext cx="532703" cy="529200"/>
              <a:chOff x="0" y="0"/>
              <a:chExt cx="379359" cy="376864"/>
            </a:xfrm>
          </p:grpSpPr>
          <p:sp>
            <p:nvSpPr>
              <p:cNvPr id="49268" name="Freeform 150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79359" cy="376864"/>
              </a:xfrm>
              <a:custGeom>
                <a:avLst/>
                <a:gdLst>
                  <a:gd name="T0" fmla="*/ 631200133 w 114"/>
                  <a:gd name="T1" fmla="*/ 0 h 114"/>
                  <a:gd name="T2" fmla="*/ 0 w 114"/>
                  <a:gd name="T3" fmla="*/ 622923134 h 114"/>
                  <a:gd name="T4" fmla="*/ 631200133 w 114"/>
                  <a:gd name="T5" fmla="*/ 1245846268 h 114"/>
                  <a:gd name="T6" fmla="*/ 1262396938 w 114"/>
                  <a:gd name="T7" fmla="*/ 622923134 h 114"/>
                  <a:gd name="T8" fmla="*/ 631200133 w 114"/>
                  <a:gd name="T9" fmla="*/ 0 h 114"/>
                  <a:gd name="T10" fmla="*/ 631200133 w 114"/>
                  <a:gd name="T11" fmla="*/ 1180275237 h 114"/>
                  <a:gd name="T12" fmla="*/ 66441068 w 114"/>
                  <a:gd name="T13" fmla="*/ 622923134 h 114"/>
                  <a:gd name="T14" fmla="*/ 631200133 w 114"/>
                  <a:gd name="T15" fmla="*/ 65571030 h 114"/>
                  <a:gd name="T16" fmla="*/ 1195955869 w 114"/>
                  <a:gd name="T17" fmla="*/ 622923134 h 114"/>
                  <a:gd name="T18" fmla="*/ 631200133 w 114"/>
                  <a:gd name="T19" fmla="*/ 1180275237 h 1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4"/>
                  <a:gd name="T31" fmla="*/ 0 h 114"/>
                  <a:gd name="T32" fmla="*/ 114 w 114"/>
                  <a:gd name="T33" fmla="*/ 114 h 1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4" h="114">
                    <a:moveTo>
                      <a:pt x="57" y="0"/>
                    </a:moveTo>
                    <a:cubicBezTo>
                      <a:pt x="25" y="0"/>
                      <a:pt x="0" y="25"/>
                      <a:pt x="0" y="57"/>
                    </a:cubicBezTo>
                    <a:cubicBezTo>
                      <a:pt x="0" y="89"/>
                      <a:pt x="25" y="114"/>
                      <a:pt x="57" y="114"/>
                    </a:cubicBezTo>
                    <a:cubicBezTo>
                      <a:pt x="89" y="114"/>
                      <a:pt x="114" y="89"/>
                      <a:pt x="114" y="57"/>
                    </a:cubicBezTo>
                    <a:cubicBezTo>
                      <a:pt x="114" y="25"/>
                      <a:pt x="89" y="0"/>
                      <a:pt x="57" y="0"/>
                    </a:cubicBezTo>
                    <a:close/>
                    <a:moveTo>
                      <a:pt x="57" y="108"/>
                    </a:moveTo>
                    <a:cubicBezTo>
                      <a:pt x="29" y="108"/>
                      <a:pt x="6" y="85"/>
                      <a:pt x="6" y="57"/>
                    </a:cubicBezTo>
                    <a:cubicBezTo>
                      <a:pt x="6" y="29"/>
                      <a:pt x="29" y="6"/>
                      <a:pt x="57" y="6"/>
                    </a:cubicBezTo>
                    <a:cubicBezTo>
                      <a:pt x="85" y="6"/>
                      <a:pt x="108" y="29"/>
                      <a:pt x="108" y="57"/>
                    </a:cubicBezTo>
                    <a:cubicBezTo>
                      <a:pt x="108" y="85"/>
                      <a:pt x="85" y="108"/>
                      <a:pt x="57" y="10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69" name="Rectangle 151"/>
              <p:cNvSpPr>
                <a:spLocks noChangeArrowheads="1"/>
              </p:cNvSpPr>
              <p:nvPr/>
            </p:nvSpPr>
            <p:spPr bwMode="auto">
              <a:xfrm>
                <a:off x="144756" y="272040"/>
                <a:ext cx="22463" cy="4242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9270" name="Rectangle 152"/>
              <p:cNvSpPr>
                <a:spLocks noChangeArrowheads="1"/>
              </p:cNvSpPr>
              <p:nvPr/>
            </p:nvSpPr>
            <p:spPr bwMode="auto">
              <a:xfrm>
                <a:off x="179697" y="272040"/>
                <a:ext cx="19966" cy="4242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9271" name="Rectangle 153"/>
              <p:cNvSpPr>
                <a:spLocks noChangeArrowheads="1"/>
              </p:cNvSpPr>
              <p:nvPr/>
            </p:nvSpPr>
            <p:spPr bwMode="auto">
              <a:xfrm>
                <a:off x="214638" y="272040"/>
                <a:ext cx="19966" cy="4242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9272" name="Freeform 154"/>
              <p:cNvSpPr>
                <a:spLocks noChangeArrowheads="1"/>
              </p:cNvSpPr>
              <p:nvPr/>
            </p:nvSpPr>
            <p:spPr bwMode="auto">
              <a:xfrm>
                <a:off x="117303" y="107318"/>
                <a:ext cx="82362" cy="84857"/>
              </a:xfrm>
              <a:custGeom>
                <a:avLst/>
                <a:gdLst>
                  <a:gd name="T0" fmla="*/ 206217976 w 25"/>
                  <a:gd name="T1" fmla="*/ 253464465 h 25"/>
                  <a:gd name="T2" fmla="*/ 238780616 w 25"/>
                  <a:gd name="T3" fmla="*/ 288028418 h 25"/>
                  <a:gd name="T4" fmla="*/ 271339962 w 25"/>
                  <a:gd name="T5" fmla="*/ 253464465 h 25"/>
                  <a:gd name="T6" fmla="*/ 238780616 w 25"/>
                  <a:gd name="T7" fmla="*/ 218900511 h 25"/>
                  <a:gd name="T8" fmla="*/ 227925304 w 25"/>
                  <a:gd name="T9" fmla="*/ 218900511 h 25"/>
                  <a:gd name="T10" fmla="*/ 0 w 25"/>
                  <a:gd name="T11" fmla="*/ 0 h 25"/>
                  <a:gd name="T12" fmla="*/ 206217976 w 25"/>
                  <a:gd name="T13" fmla="*/ 253464465 h 25"/>
                  <a:gd name="T14" fmla="*/ 206217976 w 25"/>
                  <a:gd name="T15" fmla="*/ 253464465 h 2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"/>
                  <a:gd name="T25" fmla="*/ 0 h 25"/>
                  <a:gd name="T26" fmla="*/ 25 w 25"/>
                  <a:gd name="T27" fmla="*/ 25 h 2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" h="25">
                    <a:moveTo>
                      <a:pt x="19" y="22"/>
                    </a:moveTo>
                    <a:cubicBezTo>
                      <a:pt x="19" y="24"/>
                      <a:pt x="20" y="25"/>
                      <a:pt x="22" y="25"/>
                    </a:cubicBezTo>
                    <a:cubicBezTo>
                      <a:pt x="24" y="25"/>
                      <a:pt x="25" y="24"/>
                      <a:pt x="25" y="22"/>
                    </a:cubicBezTo>
                    <a:cubicBezTo>
                      <a:pt x="25" y="21"/>
                      <a:pt x="24" y="19"/>
                      <a:pt x="22" y="19"/>
                    </a:cubicBezTo>
                    <a:cubicBezTo>
                      <a:pt x="22" y="19"/>
                      <a:pt x="22" y="19"/>
                      <a:pt x="21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73" name="Freeform 155"/>
              <p:cNvSpPr>
                <a:spLocks noChangeArrowheads="1"/>
              </p:cNvSpPr>
              <p:nvPr/>
            </p:nvSpPr>
            <p:spPr bwMode="auto">
              <a:xfrm>
                <a:off x="67387" y="272040"/>
                <a:ext cx="22463" cy="19966"/>
              </a:xfrm>
              <a:custGeom>
                <a:avLst/>
                <a:gdLst>
                  <a:gd name="T0" fmla="*/ 0 w 9"/>
                  <a:gd name="T1" fmla="*/ 37373856 h 8"/>
                  <a:gd name="T2" fmla="*/ 18689216 w 9"/>
                  <a:gd name="T3" fmla="*/ 49830145 h 8"/>
                  <a:gd name="T4" fmla="*/ 56065152 w 9"/>
                  <a:gd name="T5" fmla="*/ 6229392 h 8"/>
                  <a:gd name="T6" fmla="*/ 43605675 w 9"/>
                  <a:gd name="T7" fmla="*/ 0 h 8"/>
                  <a:gd name="T8" fmla="*/ 0 w 9"/>
                  <a:gd name="T9" fmla="*/ 37373856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0" y="6"/>
                    </a:moveTo>
                    <a:lnTo>
                      <a:pt x="3" y="8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74" name="Freeform 156"/>
              <p:cNvSpPr>
                <a:spLocks noChangeArrowheads="1"/>
              </p:cNvSpPr>
              <p:nvPr/>
            </p:nvSpPr>
            <p:spPr bwMode="auto">
              <a:xfrm>
                <a:off x="47421" y="227116"/>
                <a:ext cx="27454" cy="14975"/>
              </a:xfrm>
              <a:custGeom>
                <a:avLst/>
                <a:gdLst>
                  <a:gd name="T0" fmla="*/ 56061068 w 11"/>
                  <a:gd name="T1" fmla="*/ 0 h 6"/>
                  <a:gd name="T2" fmla="*/ 0 w 11"/>
                  <a:gd name="T3" fmla="*/ 18688800 h 6"/>
                  <a:gd name="T4" fmla="*/ 6229562 w 11"/>
                  <a:gd name="T5" fmla="*/ 37375104 h 6"/>
                  <a:gd name="T6" fmla="*/ 68520192 w 11"/>
                  <a:gd name="T7" fmla="*/ 18688800 h 6"/>
                  <a:gd name="T8" fmla="*/ 56061068 w 11"/>
                  <a:gd name="T9" fmla="*/ 0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6"/>
                  <a:gd name="T17" fmla="*/ 11 w 11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6">
                    <a:moveTo>
                      <a:pt x="9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11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75" name="Freeform 157"/>
              <p:cNvSpPr>
                <a:spLocks noChangeArrowheads="1"/>
              </p:cNvSpPr>
              <p:nvPr/>
            </p:nvSpPr>
            <p:spPr bwMode="auto">
              <a:xfrm>
                <a:off x="79865" y="74874"/>
                <a:ext cx="19966" cy="22463"/>
              </a:xfrm>
              <a:custGeom>
                <a:avLst/>
                <a:gdLst>
                  <a:gd name="T0" fmla="*/ 0 w 8"/>
                  <a:gd name="T1" fmla="*/ 18689216 h 9"/>
                  <a:gd name="T2" fmla="*/ 43600753 w 8"/>
                  <a:gd name="T3" fmla="*/ 56065152 h 9"/>
                  <a:gd name="T4" fmla="*/ 49830145 w 8"/>
                  <a:gd name="T5" fmla="*/ 43605675 h 9"/>
                  <a:gd name="T6" fmla="*/ 12458784 w 8"/>
                  <a:gd name="T7" fmla="*/ 0 h 9"/>
                  <a:gd name="T8" fmla="*/ 0 w 8"/>
                  <a:gd name="T9" fmla="*/ 18689216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9"/>
                  <a:gd name="T17" fmla="*/ 8 w 8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9">
                    <a:moveTo>
                      <a:pt x="0" y="3"/>
                    </a:moveTo>
                    <a:lnTo>
                      <a:pt x="7" y="9"/>
                    </a:lnTo>
                    <a:lnTo>
                      <a:pt x="8" y="7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76" name="Freeform 158"/>
              <p:cNvSpPr>
                <a:spLocks noChangeArrowheads="1"/>
              </p:cNvSpPr>
              <p:nvPr/>
            </p:nvSpPr>
            <p:spPr bwMode="auto">
              <a:xfrm>
                <a:off x="49916" y="124789"/>
                <a:ext cx="27454" cy="12480"/>
              </a:xfrm>
              <a:custGeom>
                <a:avLst/>
                <a:gdLst>
                  <a:gd name="T0" fmla="*/ 68520192 w 11"/>
                  <a:gd name="T1" fmla="*/ 18690048 h 5"/>
                  <a:gd name="T2" fmla="*/ 12459124 w 11"/>
                  <a:gd name="T3" fmla="*/ 0 h 5"/>
                  <a:gd name="T4" fmla="*/ 0 w 11"/>
                  <a:gd name="T5" fmla="*/ 18690048 h 5"/>
                  <a:gd name="T6" fmla="*/ 62290630 w 11"/>
                  <a:gd name="T7" fmla="*/ 31150080 h 5"/>
                  <a:gd name="T8" fmla="*/ 68520192 w 11"/>
                  <a:gd name="T9" fmla="*/ 18690048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11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10" y="5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77" name="Rectangle 159"/>
              <p:cNvSpPr>
                <a:spLocks noChangeArrowheads="1"/>
              </p:cNvSpPr>
              <p:nvPr/>
            </p:nvSpPr>
            <p:spPr bwMode="auto">
              <a:xfrm>
                <a:off x="187185" y="34941"/>
                <a:ext cx="7488" cy="224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9278" name="Freeform 160"/>
              <p:cNvSpPr>
                <a:spLocks noChangeArrowheads="1"/>
              </p:cNvSpPr>
              <p:nvPr/>
            </p:nvSpPr>
            <p:spPr bwMode="auto">
              <a:xfrm>
                <a:off x="119798" y="44924"/>
                <a:ext cx="17471" cy="22463"/>
              </a:xfrm>
              <a:custGeom>
                <a:avLst/>
                <a:gdLst>
                  <a:gd name="T0" fmla="*/ 43605120 w 7"/>
                  <a:gd name="T1" fmla="*/ 49835413 h 9"/>
                  <a:gd name="T2" fmla="*/ 18688978 w 7"/>
                  <a:gd name="T3" fmla="*/ 0 h 9"/>
                  <a:gd name="T4" fmla="*/ 0 w 7"/>
                  <a:gd name="T5" fmla="*/ 12459477 h 9"/>
                  <a:gd name="T6" fmla="*/ 24916142 w 7"/>
                  <a:gd name="T7" fmla="*/ 56065152 h 9"/>
                  <a:gd name="T8" fmla="*/ 43605120 w 7"/>
                  <a:gd name="T9" fmla="*/ 49835413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9"/>
                  <a:gd name="T17" fmla="*/ 7 w 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9">
                    <a:moveTo>
                      <a:pt x="7" y="8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4" y="9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79" name="Freeform 161"/>
              <p:cNvSpPr>
                <a:spLocks noChangeArrowheads="1"/>
              </p:cNvSpPr>
              <p:nvPr/>
            </p:nvSpPr>
            <p:spPr bwMode="auto">
              <a:xfrm>
                <a:off x="234604" y="44924"/>
                <a:ext cx="12480" cy="27454"/>
              </a:xfrm>
              <a:custGeom>
                <a:avLst/>
                <a:gdLst>
                  <a:gd name="T0" fmla="*/ 0 w 5"/>
                  <a:gd name="T1" fmla="*/ 56061068 h 11"/>
                  <a:gd name="T2" fmla="*/ 12460032 w 5"/>
                  <a:gd name="T3" fmla="*/ 68520192 h 11"/>
                  <a:gd name="T4" fmla="*/ 31150080 w 5"/>
                  <a:gd name="T5" fmla="*/ 12459124 h 11"/>
                  <a:gd name="T6" fmla="*/ 12460032 w 5"/>
                  <a:gd name="T7" fmla="*/ 0 h 11"/>
                  <a:gd name="T8" fmla="*/ 0 w 5"/>
                  <a:gd name="T9" fmla="*/ 56061068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11"/>
                  <a:gd name="T17" fmla="*/ 5 w 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11">
                    <a:moveTo>
                      <a:pt x="0" y="9"/>
                    </a:moveTo>
                    <a:lnTo>
                      <a:pt x="2" y="11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80" name="Freeform 162"/>
              <p:cNvSpPr>
                <a:spLocks noChangeArrowheads="1"/>
              </p:cNvSpPr>
              <p:nvPr/>
            </p:nvSpPr>
            <p:spPr bwMode="auto">
              <a:xfrm>
                <a:off x="277033" y="272040"/>
                <a:ext cx="22463" cy="19966"/>
              </a:xfrm>
              <a:custGeom>
                <a:avLst/>
                <a:gdLst>
                  <a:gd name="T0" fmla="*/ 0 w 9"/>
                  <a:gd name="T1" fmla="*/ 6229392 h 8"/>
                  <a:gd name="T2" fmla="*/ 49835413 w 9"/>
                  <a:gd name="T3" fmla="*/ 49830145 h 8"/>
                  <a:gd name="T4" fmla="*/ 56065152 w 9"/>
                  <a:gd name="T5" fmla="*/ 37373856 h 8"/>
                  <a:gd name="T6" fmla="*/ 18689216 w 9"/>
                  <a:gd name="T7" fmla="*/ 0 h 8"/>
                  <a:gd name="T8" fmla="*/ 0 w 9"/>
                  <a:gd name="T9" fmla="*/ 6229392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0" y="1"/>
                    </a:moveTo>
                    <a:lnTo>
                      <a:pt x="8" y="8"/>
                    </a:lnTo>
                    <a:lnTo>
                      <a:pt x="9" y="6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81" name="Freeform 163"/>
              <p:cNvSpPr>
                <a:spLocks noChangeArrowheads="1"/>
              </p:cNvSpPr>
              <p:nvPr/>
            </p:nvSpPr>
            <p:spPr bwMode="auto">
              <a:xfrm>
                <a:off x="304486" y="227116"/>
                <a:ext cx="24958" cy="14975"/>
              </a:xfrm>
              <a:custGeom>
                <a:avLst/>
                <a:gdLst>
                  <a:gd name="T0" fmla="*/ 0 w 10"/>
                  <a:gd name="T1" fmla="*/ 18688800 h 6"/>
                  <a:gd name="T2" fmla="*/ 56060660 w 10"/>
                  <a:gd name="T3" fmla="*/ 37375104 h 6"/>
                  <a:gd name="T4" fmla="*/ 62290176 w 10"/>
                  <a:gd name="T5" fmla="*/ 18688800 h 6"/>
                  <a:gd name="T6" fmla="*/ 6229517 w 10"/>
                  <a:gd name="T7" fmla="*/ 0 h 6"/>
                  <a:gd name="T8" fmla="*/ 0 w 10"/>
                  <a:gd name="T9" fmla="*/ 18688800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6"/>
                  <a:gd name="T17" fmla="*/ 10 w 10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6">
                    <a:moveTo>
                      <a:pt x="0" y="3"/>
                    </a:moveTo>
                    <a:lnTo>
                      <a:pt x="9" y="6"/>
                    </a:lnTo>
                    <a:lnTo>
                      <a:pt x="10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82" name="Freeform 164"/>
              <p:cNvSpPr>
                <a:spLocks noChangeArrowheads="1"/>
              </p:cNvSpPr>
              <p:nvPr/>
            </p:nvSpPr>
            <p:spPr bwMode="auto">
              <a:xfrm>
                <a:off x="274536" y="74874"/>
                <a:ext cx="22463" cy="22463"/>
              </a:xfrm>
              <a:custGeom>
                <a:avLst/>
                <a:gdLst>
                  <a:gd name="T0" fmla="*/ 56065152 w 9"/>
                  <a:gd name="T1" fmla="*/ 18689216 h 9"/>
                  <a:gd name="T2" fmla="*/ 49835413 w 9"/>
                  <a:gd name="T3" fmla="*/ 0 h 9"/>
                  <a:gd name="T4" fmla="*/ 0 w 9"/>
                  <a:gd name="T5" fmla="*/ 43605675 h 9"/>
                  <a:gd name="T6" fmla="*/ 12459477 w 9"/>
                  <a:gd name="T7" fmla="*/ 56065152 h 9"/>
                  <a:gd name="T8" fmla="*/ 56065152 w 9"/>
                  <a:gd name="T9" fmla="*/ 18689216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9"/>
                  <a:gd name="T17" fmla="*/ 9 w 9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9">
                    <a:moveTo>
                      <a:pt x="9" y="3"/>
                    </a:moveTo>
                    <a:lnTo>
                      <a:pt x="8" y="0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83" name="Freeform 165"/>
              <p:cNvSpPr>
                <a:spLocks noChangeArrowheads="1"/>
              </p:cNvSpPr>
              <p:nvPr/>
            </p:nvSpPr>
            <p:spPr bwMode="auto">
              <a:xfrm>
                <a:off x="299494" y="124789"/>
                <a:ext cx="27454" cy="12480"/>
              </a:xfrm>
              <a:custGeom>
                <a:avLst/>
                <a:gdLst>
                  <a:gd name="T0" fmla="*/ 62290630 w 11"/>
                  <a:gd name="T1" fmla="*/ 0 h 5"/>
                  <a:gd name="T2" fmla="*/ 0 w 11"/>
                  <a:gd name="T3" fmla="*/ 18690048 h 5"/>
                  <a:gd name="T4" fmla="*/ 12459124 w 11"/>
                  <a:gd name="T5" fmla="*/ 31150080 h 5"/>
                  <a:gd name="T6" fmla="*/ 68520192 w 11"/>
                  <a:gd name="T7" fmla="*/ 18690048 h 5"/>
                  <a:gd name="T8" fmla="*/ 62290630 w 11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1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11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84" name="Rectangle 166"/>
              <p:cNvSpPr>
                <a:spLocks noChangeArrowheads="1"/>
              </p:cNvSpPr>
              <p:nvPr/>
            </p:nvSpPr>
            <p:spPr bwMode="auto">
              <a:xfrm>
                <a:off x="39933" y="174705"/>
                <a:ext cx="24958" cy="74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9285" name="Rectangle 167"/>
              <p:cNvSpPr>
                <a:spLocks noChangeArrowheads="1"/>
              </p:cNvSpPr>
              <p:nvPr/>
            </p:nvSpPr>
            <p:spPr bwMode="auto">
              <a:xfrm>
                <a:off x="316965" y="177200"/>
                <a:ext cx="27454" cy="74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50290" name="组合 162"/>
          <p:cNvGrpSpPr>
            <a:grpSpLocks/>
          </p:cNvGrpSpPr>
          <p:nvPr/>
        </p:nvGrpSpPr>
        <p:grpSpPr bwMode="auto">
          <a:xfrm>
            <a:off x="2606336" y="4397375"/>
            <a:ext cx="1006344" cy="1011238"/>
            <a:chOff x="0" y="0"/>
            <a:chExt cx="1005867" cy="1011639"/>
          </a:xfrm>
        </p:grpSpPr>
        <p:sp>
          <p:nvSpPr>
            <p:cNvPr id="49262" name="Oval 21"/>
            <p:cNvSpPr>
              <a:spLocks noChangeArrowheads="1"/>
            </p:cNvSpPr>
            <p:nvPr/>
          </p:nvSpPr>
          <p:spPr bwMode="auto">
            <a:xfrm>
              <a:off x="0" y="0"/>
              <a:ext cx="1005867" cy="1011639"/>
            </a:xfrm>
            <a:prstGeom prst="ellipse">
              <a:avLst/>
            </a:prstGeom>
            <a:solidFill>
              <a:srgbClr val="F2F2F2">
                <a:alpha val="5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1538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7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49263" name="Group 109"/>
            <p:cNvGrpSpPr>
              <a:grpSpLocks/>
            </p:cNvGrpSpPr>
            <p:nvPr/>
          </p:nvGrpSpPr>
          <p:grpSpPr bwMode="auto">
            <a:xfrm>
              <a:off x="282845" y="272862"/>
              <a:ext cx="420556" cy="546721"/>
              <a:chOff x="0" y="0"/>
              <a:chExt cx="299494" cy="389342"/>
            </a:xfrm>
          </p:grpSpPr>
          <p:sp>
            <p:nvSpPr>
              <p:cNvPr id="49264" name="Freeform 170"/>
              <p:cNvSpPr>
                <a:spLocks noChangeArrowheads="1"/>
              </p:cNvSpPr>
              <p:nvPr/>
            </p:nvSpPr>
            <p:spPr bwMode="auto">
              <a:xfrm>
                <a:off x="0" y="112310"/>
                <a:ext cx="299494" cy="277032"/>
              </a:xfrm>
              <a:custGeom>
                <a:avLst/>
                <a:gdLst>
                  <a:gd name="T0" fmla="*/ 498314756 w 90"/>
                  <a:gd name="T1" fmla="*/ 924659386 h 83"/>
                  <a:gd name="T2" fmla="*/ 996629512 w 90"/>
                  <a:gd name="T3" fmla="*/ 0 h 83"/>
                  <a:gd name="T4" fmla="*/ 0 w 90"/>
                  <a:gd name="T5" fmla="*/ 0 h 83"/>
                  <a:gd name="T6" fmla="*/ 498314756 w 90"/>
                  <a:gd name="T7" fmla="*/ 924659386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"/>
                  <a:gd name="T13" fmla="*/ 0 h 83"/>
                  <a:gd name="T14" fmla="*/ 90 w 90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65" name="Freeform 17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9494" cy="94840"/>
              </a:xfrm>
              <a:custGeom>
                <a:avLst/>
                <a:gdLst>
                  <a:gd name="T0" fmla="*/ 930188431 w 90"/>
                  <a:gd name="T1" fmla="*/ 0 h 29"/>
                  <a:gd name="T2" fmla="*/ 753007781 w 90"/>
                  <a:gd name="T3" fmla="*/ 171124063 h 29"/>
                  <a:gd name="T4" fmla="*/ 575830458 w 90"/>
                  <a:gd name="T5" fmla="*/ 0 h 29"/>
                  <a:gd name="T6" fmla="*/ 431873676 w 90"/>
                  <a:gd name="T7" fmla="*/ 0 h 29"/>
                  <a:gd name="T8" fmla="*/ 254693025 w 90"/>
                  <a:gd name="T9" fmla="*/ 171124063 h 29"/>
                  <a:gd name="T10" fmla="*/ 77515703 w 90"/>
                  <a:gd name="T11" fmla="*/ 0 h 29"/>
                  <a:gd name="T12" fmla="*/ 0 w 90"/>
                  <a:gd name="T13" fmla="*/ 0 h 29"/>
                  <a:gd name="T14" fmla="*/ 0 w 90"/>
                  <a:gd name="T15" fmla="*/ 310159503 h 29"/>
                  <a:gd name="T16" fmla="*/ 996629512 w 90"/>
                  <a:gd name="T17" fmla="*/ 310159503 h 29"/>
                  <a:gd name="T18" fmla="*/ 996629512 w 90"/>
                  <a:gd name="T19" fmla="*/ 0 h 29"/>
                  <a:gd name="T20" fmla="*/ 930188431 w 90"/>
                  <a:gd name="T21" fmla="*/ 0 h 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0"/>
                  <a:gd name="T34" fmla="*/ 0 h 29"/>
                  <a:gd name="T35" fmla="*/ 90 w 90"/>
                  <a:gd name="T36" fmla="*/ 29 h 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50295" name="组合 145"/>
          <p:cNvGrpSpPr>
            <a:grpSpLocks/>
          </p:cNvGrpSpPr>
          <p:nvPr/>
        </p:nvGrpSpPr>
        <p:grpSpPr bwMode="auto">
          <a:xfrm>
            <a:off x="9380904" y="2436814"/>
            <a:ext cx="714282" cy="720725"/>
            <a:chOff x="0" y="0"/>
            <a:chExt cx="715716" cy="719823"/>
          </a:xfrm>
        </p:grpSpPr>
        <p:sp>
          <p:nvSpPr>
            <p:cNvPr id="49257" name="Oval 30"/>
            <p:cNvSpPr>
              <a:spLocks noChangeArrowheads="1"/>
            </p:cNvSpPr>
            <p:nvPr/>
          </p:nvSpPr>
          <p:spPr bwMode="auto">
            <a:xfrm>
              <a:off x="0" y="0"/>
              <a:ext cx="715716" cy="719823"/>
            </a:xfrm>
            <a:prstGeom prst="ellipse">
              <a:avLst/>
            </a:prstGeom>
            <a:solidFill>
              <a:srgbClr val="F2F2F2">
                <a:alpha val="5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1538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7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49258" name="Group 112"/>
            <p:cNvGrpSpPr>
              <a:grpSpLocks/>
            </p:cNvGrpSpPr>
            <p:nvPr/>
          </p:nvGrpSpPr>
          <p:grpSpPr bwMode="auto">
            <a:xfrm>
              <a:off x="91285" y="141746"/>
              <a:ext cx="536205" cy="436325"/>
              <a:chOff x="0" y="0"/>
              <a:chExt cx="509139" cy="414300"/>
            </a:xfrm>
          </p:grpSpPr>
          <p:sp>
            <p:nvSpPr>
              <p:cNvPr id="49259" name="Freeform 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09139" cy="414300"/>
              </a:xfrm>
              <a:custGeom>
                <a:avLst/>
                <a:gdLst>
                  <a:gd name="T0" fmla="*/ 863742667 w 153"/>
                  <a:gd name="T1" fmla="*/ 0 h 125"/>
                  <a:gd name="T2" fmla="*/ 0 w 153"/>
                  <a:gd name="T3" fmla="*/ 757983394 h 125"/>
                  <a:gd name="T4" fmla="*/ 166105767 w 153"/>
                  <a:gd name="T5" fmla="*/ 757983394 h 125"/>
                  <a:gd name="T6" fmla="*/ 232546742 w 153"/>
                  <a:gd name="T7" fmla="*/ 703057157 h 125"/>
                  <a:gd name="T8" fmla="*/ 232546742 w 153"/>
                  <a:gd name="T9" fmla="*/ 1329213605 h 125"/>
                  <a:gd name="T10" fmla="*/ 265767230 w 153"/>
                  <a:gd name="T11" fmla="*/ 1373155920 h 125"/>
                  <a:gd name="T12" fmla="*/ 686565622 w 153"/>
                  <a:gd name="T13" fmla="*/ 1373155920 h 125"/>
                  <a:gd name="T14" fmla="*/ 697636900 w 153"/>
                  <a:gd name="T15" fmla="*/ 1021627342 h 125"/>
                  <a:gd name="T16" fmla="*/ 741931993 w 153"/>
                  <a:gd name="T17" fmla="*/ 966701105 h 125"/>
                  <a:gd name="T18" fmla="*/ 919112365 w 153"/>
                  <a:gd name="T19" fmla="*/ 966701105 h 125"/>
                  <a:gd name="T20" fmla="*/ 985553340 w 153"/>
                  <a:gd name="T21" fmla="*/ 1021627342 h 125"/>
                  <a:gd name="T22" fmla="*/ 985553340 w 153"/>
                  <a:gd name="T23" fmla="*/ 1373155920 h 125"/>
                  <a:gd name="T24" fmla="*/ 1395277127 w 153"/>
                  <a:gd name="T25" fmla="*/ 1373155920 h 125"/>
                  <a:gd name="T26" fmla="*/ 1439572220 w 153"/>
                  <a:gd name="T27" fmla="*/ 1318229683 h 125"/>
                  <a:gd name="T28" fmla="*/ 1439572220 w 153"/>
                  <a:gd name="T29" fmla="*/ 692069921 h 125"/>
                  <a:gd name="T30" fmla="*/ 1506013196 w 153"/>
                  <a:gd name="T31" fmla="*/ 757983394 h 125"/>
                  <a:gd name="T32" fmla="*/ 1694264845 w 153"/>
                  <a:gd name="T33" fmla="*/ 757983394 h 125"/>
                  <a:gd name="T34" fmla="*/ 863742667 w 153"/>
                  <a:gd name="T35" fmla="*/ 0 h 125"/>
                  <a:gd name="T36" fmla="*/ 841596784 w 153"/>
                  <a:gd name="T37" fmla="*/ 834877474 h 125"/>
                  <a:gd name="T38" fmla="*/ 664416412 w 153"/>
                  <a:gd name="T39" fmla="*/ 659114842 h 125"/>
                  <a:gd name="T40" fmla="*/ 841596784 w 153"/>
                  <a:gd name="T41" fmla="*/ 472364974 h 125"/>
                  <a:gd name="T42" fmla="*/ 1018773828 w 153"/>
                  <a:gd name="T43" fmla="*/ 659114842 h 125"/>
                  <a:gd name="T44" fmla="*/ 841596784 w 153"/>
                  <a:gd name="T45" fmla="*/ 834877474 h 12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125"/>
                  <a:gd name="T71" fmla="*/ 153 w 153"/>
                  <a:gd name="T72" fmla="*/ 125 h 12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60" name="Freeform 6"/>
              <p:cNvSpPr>
                <a:spLocks noChangeArrowheads="1"/>
              </p:cNvSpPr>
              <p:nvPr/>
            </p:nvSpPr>
            <p:spPr bwMode="auto">
              <a:xfrm>
                <a:off x="399325" y="52411"/>
                <a:ext cx="49916" cy="102328"/>
              </a:xfrm>
              <a:custGeom>
                <a:avLst/>
                <a:gdLst>
                  <a:gd name="T0" fmla="*/ 124580353 w 20"/>
                  <a:gd name="T1" fmla="*/ 255390722 h 41"/>
                  <a:gd name="T2" fmla="*/ 124580353 w 20"/>
                  <a:gd name="T3" fmla="*/ 0 h 41"/>
                  <a:gd name="T4" fmla="*/ 0 w 20"/>
                  <a:gd name="T5" fmla="*/ 0 h 41"/>
                  <a:gd name="T6" fmla="*/ 0 w 20"/>
                  <a:gd name="T7" fmla="*/ 149496216 h 41"/>
                  <a:gd name="T8" fmla="*/ 124580353 w 20"/>
                  <a:gd name="T9" fmla="*/ 255390722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41"/>
                  <a:gd name="T17" fmla="*/ 20 w 20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61" name="Oval 7"/>
              <p:cNvSpPr>
                <a:spLocks noChangeArrowheads="1"/>
              </p:cNvSpPr>
              <p:nvPr/>
            </p:nvSpPr>
            <p:spPr bwMode="auto">
              <a:xfrm>
                <a:off x="227116" y="169713"/>
                <a:ext cx="52412" cy="549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50301" name="组合 152"/>
          <p:cNvGrpSpPr>
            <a:grpSpLocks/>
          </p:cNvGrpSpPr>
          <p:nvPr/>
        </p:nvGrpSpPr>
        <p:grpSpPr bwMode="auto">
          <a:xfrm>
            <a:off x="8517417" y="2157414"/>
            <a:ext cx="715870" cy="720725"/>
            <a:chOff x="0" y="0"/>
            <a:chExt cx="715716" cy="719823"/>
          </a:xfrm>
        </p:grpSpPr>
        <p:sp>
          <p:nvSpPr>
            <p:cNvPr id="49251" name="Oval 29"/>
            <p:cNvSpPr>
              <a:spLocks noChangeArrowheads="1"/>
            </p:cNvSpPr>
            <p:nvPr/>
          </p:nvSpPr>
          <p:spPr bwMode="auto">
            <a:xfrm>
              <a:off x="0" y="0"/>
              <a:ext cx="715716" cy="719823"/>
            </a:xfrm>
            <a:prstGeom prst="ellipse">
              <a:avLst/>
            </a:prstGeom>
            <a:solidFill>
              <a:srgbClr val="F2F2F2">
                <a:alpha val="5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1538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7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49252" name="Group 116"/>
            <p:cNvGrpSpPr>
              <a:grpSpLocks/>
            </p:cNvGrpSpPr>
            <p:nvPr/>
          </p:nvGrpSpPr>
          <p:grpSpPr bwMode="auto">
            <a:xfrm>
              <a:off x="174157" y="175316"/>
              <a:ext cx="396023" cy="393745"/>
              <a:chOff x="0" y="0"/>
              <a:chExt cx="434268" cy="431771"/>
            </a:xfrm>
          </p:grpSpPr>
          <p:sp>
            <p:nvSpPr>
              <p:cNvPr id="49253" name="Freeform 8"/>
              <p:cNvSpPr>
                <a:spLocks noChangeArrowheads="1"/>
              </p:cNvSpPr>
              <p:nvPr/>
            </p:nvSpPr>
            <p:spPr bwMode="auto">
              <a:xfrm>
                <a:off x="0" y="316965"/>
                <a:ext cx="114806" cy="114806"/>
              </a:xfrm>
              <a:custGeom>
                <a:avLst/>
                <a:gdLst>
                  <a:gd name="T0" fmla="*/ 130806462 w 46"/>
                  <a:gd name="T1" fmla="*/ 0 h 46"/>
                  <a:gd name="T2" fmla="*/ 0 w 46"/>
                  <a:gd name="T3" fmla="*/ 286530818 h 46"/>
                  <a:gd name="T4" fmla="*/ 286530818 w 46"/>
                  <a:gd name="T5" fmla="*/ 155724356 h 46"/>
                  <a:gd name="T6" fmla="*/ 286530818 w 46"/>
                  <a:gd name="T7" fmla="*/ 161951333 h 46"/>
                  <a:gd name="T8" fmla="*/ 130806462 w 46"/>
                  <a:gd name="T9" fmla="*/ 0 h 46"/>
                  <a:gd name="T10" fmla="*/ 130806462 w 46"/>
                  <a:gd name="T11" fmla="*/ 0 h 4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46"/>
                  <a:gd name="T20" fmla="*/ 46 w 46"/>
                  <a:gd name="T21" fmla="*/ 46 h 4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46">
                    <a:moveTo>
                      <a:pt x="21" y="0"/>
                    </a:moveTo>
                    <a:lnTo>
                      <a:pt x="0" y="46"/>
                    </a:lnTo>
                    <a:lnTo>
                      <a:pt x="46" y="25"/>
                    </a:lnTo>
                    <a:lnTo>
                      <a:pt x="46" y="26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54" name="Freeform 9"/>
              <p:cNvSpPr>
                <a:spLocks noChangeArrowheads="1"/>
              </p:cNvSpPr>
              <p:nvPr/>
            </p:nvSpPr>
            <p:spPr bwMode="auto">
              <a:xfrm>
                <a:off x="64891" y="37437"/>
                <a:ext cx="289511" cy="292007"/>
              </a:xfrm>
              <a:custGeom>
                <a:avLst/>
                <a:gdLst>
                  <a:gd name="T0" fmla="*/ 654037794 w 116"/>
                  <a:gd name="T1" fmla="*/ 0 h 117"/>
                  <a:gd name="T2" fmla="*/ 0 w 116"/>
                  <a:gd name="T3" fmla="*/ 660267760 h 117"/>
                  <a:gd name="T4" fmla="*/ 68519267 w 116"/>
                  <a:gd name="T5" fmla="*/ 728787077 h 117"/>
                  <a:gd name="T6" fmla="*/ 722557061 w 116"/>
                  <a:gd name="T7" fmla="*/ 62289835 h 117"/>
                  <a:gd name="T8" fmla="*/ 654037794 w 116"/>
                  <a:gd name="T9" fmla="*/ 0 h 1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117"/>
                  <a:gd name="T17" fmla="*/ 116 w 116"/>
                  <a:gd name="T18" fmla="*/ 117 h 1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117">
                    <a:moveTo>
                      <a:pt x="105" y="0"/>
                    </a:moveTo>
                    <a:lnTo>
                      <a:pt x="0" y="106"/>
                    </a:lnTo>
                    <a:lnTo>
                      <a:pt x="11" y="117"/>
                    </a:lnTo>
                    <a:lnTo>
                      <a:pt x="116" y="10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55" name="Freeform 10"/>
              <p:cNvSpPr>
                <a:spLocks noChangeArrowheads="1"/>
              </p:cNvSpPr>
              <p:nvPr/>
            </p:nvSpPr>
            <p:spPr bwMode="auto">
              <a:xfrm>
                <a:off x="104823" y="77370"/>
                <a:ext cx="289511" cy="292007"/>
              </a:xfrm>
              <a:custGeom>
                <a:avLst/>
                <a:gdLst>
                  <a:gd name="T0" fmla="*/ 666496750 w 116"/>
                  <a:gd name="T1" fmla="*/ 0 h 117"/>
                  <a:gd name="T2" fmla="*/ 0 w 116"/>
                  <a:gd name="T3" fmla="*/ 660267760 h 117"/>
                  <a:gd name="T4" fmla="*/ 68519267 w 116"/>
                  <a:gd name="T5" fmla="*/ 728787077 h 117"/>
                  <a:gd name="T6" fmla="*/ 722557061 w 116"/>
                  <a:gd name="T7" fmla="*/ 62289835 h 117"/>
                  <a:gd name="T8" fmla="*/ 666496750 w 116"/>
                  <a:gd name="T9" fmla="*/ 0 h 1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117"/>
                  <a:gd name="T17" fmla="*/ 116 w 116"/>
                  <a:gd name="T18" fmla="*/ 117 h 1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117">
                    <a:moveTo>
                      <a:pt x="107" y="0"/>
                    </a:moveTo>
                    <a:lnTo>
                      <a:pt x="0" y="106"/>
                    </a:lnTo>
                    <a:lnTo>
                      <a:pt x="11" y="117"/>
                    </a:lnTo>
                    <a:lnTo>
                      <a:pt x="116" y="10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56" name="Freeform 11"/>
              <p:cNvSpPr>
                <a:spLocks noChangeArrowheads="1"/>
              </p:cNvSpPr>
              <p:nvPr/>
            </p:nvSpPr>
            <p:spPr bwMode="auto">
              <a:xfrm>
                <a:off x="346915" y="0"/>
                <a:ext cx="87353" cy="87353"/>
              </a:xfrm>
              <a:custGeom>
                <a:avLst/>
                <a:gdLst>
                  <a:gd name="T0" fmla="*/ 191891023 w 26"/>
                  <a:gd name="T1" fmla="*/ 90302844 h 26"/>
                  <a:gd name="T2" fmla="*/ 0 w 26"/>
                  <a:gd name="T3" fmla="*/ 79014148 h 26"/>
                  <a:gd name="T4" fmla="*/ 214468414 w 26"/>
                  <a:gd name="T5" fmla="*/ 293482562 h 26"/>
                  <a:gd name="T6" fmla="*/ 191891023 w 26"/>
                  <a:gd name="T7" fmla="*/ 90302844 h 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6"/>
                  <a:gd name="T14" fmla="*/ 26 w 26"/>
                  <a:gd name="T15" fmla="*/ 26 h 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6">
                    <a:moveTo>
                      <a:pt x="17" y="8"/>
                    </a:moveTo>
                    <a:cubicBezTo>
                      <a:pt x="9" y="0"/>
                      <a:pt x="0" y="7"/>
                      <a:pt x="0" y="7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26" y="17"/>
                      <a:pt x="17" y="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50308" name="组合 153"/>
          <p:cNvGrpSpPr>
            <a:grpSpLocks/>
          </p:cNvGrpSpPr>
          <p:nvPr/>
        </p:nvGrpSpPr>
        <p:grpSpPr bwMode="auto">
          <a:xfrm>
            <a:off x="4761880" y="2601914"/>
            <a:ext cx="593648" cy="598487"/>
            <a:chOff x="0" y="0"/>
            <a:chExt cx="715716" cy="719823"/>
          </a:xfrm>
        </p:grpSpPr>
        <p:sp>
          <p:nvSpPr>
            <p:cNvPr id="49243" name="Oval 25"/>
            <p:cNvSpPr>
              <a:spLocks noChangeArrowheads="1"/>
            </p:cNvSpPr>
            <p:nvPr/>
          </p:nvSpPr>
          <p:spPr bwMode="auto">
            <a:xfrm>
              <a:off x="0" y="0"/>
              <a:ext cx="715716" cy="719823"/>
            </a:xfrm>
            <a:prstGeom prst="ellipse">
              <a:avLst/>
            </a:prstGeom>
            <a:solidFill>
              <a:srgbClr val="F2F2F2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1538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7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49244" name="Group 121"/>
            <p:cNvGrpSpPr>
              <a:grpSpLocks/>
            </p:cNvGrpSpPr>
            <p:nvPr/>
          </p:nvGrpSpPr>
          <p:grpSpPr bwMode="auto">
            <a:xfrm>
              <a:off x="194054" y="202028"/>
              <a:ext cx="354901" cy="301399"/>
              <a:chOff x="0" y="0"/>
              <a:chExt cx="496661" cy="421788"/>
            </a:xfrm>
          </p:grpSpPr>
          <p:sp>
            <p:nvSpPr>
              <p:cNvPr id="49245" name="Freeform 12"/>
              <p:cNvSpPr>
                <a:spLocks noChangeArrowheads="1"/>
              </p:cNvSpPr>
              <p:nvPr/>
            </p:nvSpPr>
            <p:spPr bwMode="auto">
              <a:xfrm>
                <a:off x="157235" y="244586"/>
                <a:ext cx="89848" cy="89848"/>
              </a:xfrm>
              <a:custGeom>
                <a:avLst/>
                <a:gdLst>
                  <a:gd name="T0" fmla="*/ 224240642 w 36"/>
                  <a:gd name="T1" fmla="*/ 124579244 h 36"/>
                  <a:gd name="T2" fmla="*/ 99661398 w 36"/>
                  <a:gd name="T3" fmla="*/ 0 h 36"/>
                  <a:gd name="T4" fmla="*/ 99661398 w 36"/>
                  <a:gd name="T5" fmla="*/ 0 h 36"/>
                  <a:gd name="T6" fmla="*/ 0 w 36"/>
                  <a:gd name="T7" fmla="*/ 224240642 h 36"/>
                  <a:gd name="T8" fmla="*/ 224240642 w 36"/>
                  <a:gd name="T9" fmla="*/ 124579244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36"/>
                  <a:gd name="T17" fmla="*/ 36 w 36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46" name="Rectangle 13"/>
              <p:cNvSpPr>
                <a:spLocks noChangeArrowheads="1"/>
              </p:cNvSpPr>
              <p:nvPr/>
            </p:nvSpPr>
            <p:spPr bwMode="auto">
              <a:xfrm>
                <a:off x="247083" y="294502"/>
                <a:ext cx="2497" cy="24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49247" name="Freeform 14"/>
              <p:cNvSpPr>
                <a:spLocks noChangeArrowheads="1"/>
              </p:cNvSpPr>
              <p:nvPr/>
            </p:nvSpPr>
            <p:spPr bwMode="auto">
              <a:xfrm>
                <a:off x="209645" y="29949"/>
                <a:ext cx="227117" cy="222125"/>
              </a:xfrm>
              <a:custGeom>
                <a:avLst/>
                <a:gdLst>
                  <a:gd name="T0" fmla="*/ 504546655 w 91"/>
                  <a:gd name="T1" fmla="*/ 0 h 89"/>
                  <a:gd name="T2" fmla="*/ 0 w 91"/>
                  <a:gd name="T3" fmla="*/ 504545706 h 89"/>
                  <a:gd name="T4" fmla="*/ 49830967 w 91"/>
                  <a:gd name="T5" fmla="*/ 554376580 h 89"/>
                  <a:gd name="T6" fmla="*/ 566836612 w 91"/>
                  <a:gd name="T7" fmla="*/ 49830874 h 89"/>
                  <a:gd name="T8" fmla="*/ 504546655 w 91"/>
                  <a:gd name="T9" fmla="*/ 0 h 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89"/>
                  <a:gd name="T17" fmla="*/ 91 w 91"/>
                  <a:gd name="T18" fmla="*/ 89 h 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48" name="Freeform 15"/>
              <p:cNvSpPr>
                <a:spLocks noChangeArrowheads="1"/>
              </p:cNvSpPr>
              <p:nvPr/>
            </p:nvSpPr>
            <p:spPr bwMode="auto">
              <a:xfrm>
                <a:off x="239595" y="59899"/>
                <a:ext cx="227117" cy="224620"/>
              </a:xfrm>
              <a:custGeom>
                <a:avLst/>
                <a:gdLst>
                  <a:gd name="T0" fmla="*/ 0 w 91"/>
                  <a:gd name="T1" fmla="*/ 510770905 h 90"/>
                  <a:gd name="T2" fmla="*/ 49830967 w 91"/>
                  <a:gd name="T3" fmla="*/ 560601604 h 90"/>
                  <a:gd name="T4" fmla="*/ 566836612 w 91"/>
                  <a:gd name="T5" fmla="*/ 49830699 h 90"/>
                  <a:gd name="T6" fmla="*/ 517005645 w 91"/>
                  <a:gd name="T7" fmla="*/ 0 h 90"/>
                  <a:gd name="T8" fmla="*/ 0 w 91"/>
                  <a:gd name="T9" fmla="*/ 510770905 h 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90"/>
                  <a:gd name="T17" fmla="*/ 91 w 91"/>
                  <a:gd name="T18" fmla="*/ 90 h 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49" name="Freeform 16"/>
              <p:cNvSpPr>
                <a:spLocks noChangeArrowheads="1"/>
              </p:cNvSpPr>
              <p:nvPr/>
            </p:nvSpPr>
            <p:spPr bwMode="auto">
              <a:xfrm>
                <a:off x="426779" y="0"/>
                <a:ext cx="69882" cy="64890"/>
              </a:xfrm>
              <a:custGeom>
                <a:avLst/>
                <a:gdLst>
                  <a:gd name="T0" fmla="*/ 155031553 w 21"/>
                  <a:gd name="T1" fmla="*/ 63160682 h 20"/>
                  <a:gd name="T2" fmla="*/ 0 w 21"/>
                  <a:gd name="T3" fmla="*/ 63160682 h 20"/>
                  <a:gd name="T4" fmla="*/ 166106186 w 21"/>
                  <a:gd name="T5" fmla="*/ 210535605 h 20"/>
                  <a:gd name="T6" fmla="*/ 155031553 w 21"/>
                  <a:gd name="T7" fmla="*/ 63160682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"/>
                  <a:gd name="T13" fmla="*/ 0 h 20"/>
                  <a:gd name="T14" fmla="*/ 21 w 21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50" name="Freeform 17"/>
              <p:cNvSpPr>
                <a:spLocks noChangeArrowheads="1"/>
              </p:cNvSpPr>
              <p:nvPr/>
            </p:nvSpPr>
            <p:spPr bwMode="auto">
              <a:xfrm>
                <a:off x="0" y="9983"/>
                <a:ext cx="416796" cy="411805"/>
              </a:xfrm>
              <a:custGeom>
                <a:avLst/>
                <a:gdLst>
                  <a:gd name="T0" fmla="*/ 915653392 w 167"/>
                  <a:gd name="T1" fmla="*/ 903198180 h 165"/>
                  <a:gd name="T2" fmla="*/ 124579576 w 167"/>
                  <a:gd name="T3" fmla="*/ 903198180 h 165"/>
                  <a:gd name="T4" fmla="*/ 124579576 w 167"/>
                  <a:gd name="T5" fmla="*/ 124579748 h 165"/>
                  <a:gd name="T6" fmla="*/ 865822560 w 167"/>
                  <a:gd name="T7" fmla="*/ 124579748 h 165"/>
                  <a:gd name="T8" fmla="*/ 996631614 w 167"/>
                  <a:gd name="T9" fmla="*/ 0 h 165"/>
                  <a:gd name="T10" fmla="*/ 0 w 167"/>
                  <a:gd name="T11" fmla="*/ 0 h 165"/>
                  <a:gd name="T12" fmla="*/ 0 w 167"/>
                  <a:gd name="T13" fmla="*/ 1027777927 h 165"/>
                  <a:gd name="T14" fmla="*/ 1040232968 w 167"/>
                  <a:gd name="T15" fmla="*/ 1027777927 h 165"/>
                  <a:gd name="T16" fmla="*/ 1040232968 w 167"/>
                  <a:gd name="T17" fmla="*/ 379966234 h 165"/>
                  <a:gd name="T18" fmla="*/ 915653392 w 167"/>
                  <a:gd name="T19" fmla="*/ 504545982 h 165"/>
                  <a:gd name="T20" fmla="*/ 915653392 w 167"/>
                  <a:gd name="T21" fmla="*/ 903198180 h 16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67"/>
                  <a:gd name="T34" fmla="*/ 0 h 165"/>
                  <a:gd name="T35" fmla="*/ 167 w 167"/>
                  <a:gd name="T36" fmla="*/ 165 h 16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50317" name="组合 158"/>
          <p:cNvGrpSpPr>
            <a:grpSpLocks/>
          </p:cNvGrpSpPr>
          <p:nvPr/>
        </p:nvGrpSpPr>
        <p:grpSpPr bwMode="auto">
          <a:xfrm>
            <a:off x="5122197" y="3113088"/>
            <a:ext cx="752377" cy="893762"/>
            <a:chOff x="0" y="0"/>
            <a:chExt cx="751904" cy="894867"/>
          </a:xfrm>
        </p:grpSpPr>
        <p:sp>
          <p:nvSpPr>
            <p:cNvPr id="49241" name="Freeform 6"/>
            <p:cNvSpPr>
              <a:spLocks noChangeArrowheads="1"/>
            </p:cNvSpPr>
            <p:nvPr/>
          </p:nvSpPr>
          <p:spPr bwMode="auto">
            <a:xfrm rot="8673252">
              <a:off x="0" y="0"/>
              <a:ext cx="751904" cy="894867"/>
            </a:xfrm>
            <a:custGeom>
              <a:avLst/>
              <a:gdLst>
                <a:gd name="T0" fmla="*/ 539550414 w 596"/>
                <a:gd name="T1" fmla="*/ 183199091 h 709"/>
                <a:gd name="T2" fmla="*/ 948589975 w 596"/>
                <a:gd name="T3" fmla="*/ 653143103 h 709"/>
                <a:gd name="T4" fmla="*/ 474294988 w 596"/>
                <a:gd name="T5" fmla="*/ 1129459729 h 709"/>
                <a:gd name="T6" fmla="*/ 0 w 596"/>
                <a:gd name="T7" fmla="*/ 653143103 h 709"/>
                <a:gd name="T8" fmla="*/ 405856585 w 596"/>
                <a:gd name="T9" fmla="*/ 183199091 h 709"/>
                <a:gd name="T10" fmla="*/ 471112011 w 596"/>
                <a:gd name="T11" fmla="*/ 0 h 709"/>
                <a:gd name="T12" fmla="*/ 539550414 w 596"/>
                <a:gd name="T13" fmla="*/ 183199091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rgbClr val="F2F2F2">
                <a:alpha val="5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49242" name="Freeform 45"/>
            <p:cNvSpPr>
              <a:spLocks noEditPoints="1" noChangeArrowheads="1"/>
            </p:cNvSpPr>
            <p:nvPr/>
          </p:nvSpPr>
          <p:spPr bwMode="auto">
            <a:xfrm>
              <a:off x="174459" y="168860"/>
              <a:ext cx="337257" cy="434947"/>
            </a:xfrm>
            <a:custGeom>
              <a:avLst/>
              <a:gdLst>
                <a:gd name="T0" fmla="*/ 995638358 w 109"/>
                <a:gd name="T1" fmla="*/ 637542845 h 141"/>
                <a:gd name="T2" fmla="*/ 919053172 w 109"/>
                <a:gd name="T3" fmla="*/ 637542845 h 141"/>
                <a:gd name="T4" fmla="*/ 919053172 w 109"/>
                <a:gd name="T5" fmla="*/ 418684301 h 141"/>
                <a:gd name="T6" fmla="*/ 804169205 w 109"/>
                <a:gd name="T7" fmla="*/ 123700778 h 141"/>
                <a:gd name="T8" fmla="*/ 526541718 w 109"/>
                <a:gd name="T9" fmla="*/ 0 h 141"/>
                <a:gd name="T10" fmla="*/ 239337988 w 109"/>
                <a:gd name="T11" fmla="*/ 123700778 h 141"/>
                <a:gd name="T12" fmla="*/ 124454021 w 109"/>
                <a:gd name="T13" fmla="*/ 418684301 h 141"/>
                <a:gd name="T14" fmla="*/ 124454021 w 109"/>
                <a:gd name="T15" fmla="*/ 637542845 h 141"/>
                <a:gd name="T16" fmla="*/ 57441984 w 109"/>
                <a:gd name="T17" fmla="*/ 637542845 h 141"/>
                <a:gd name="T18" fmla="*/ 0 w 109"/>
                <a:gd name="T19" fmla="*/ 694635037 h 141"/>
                <a:gd name="T20" fmla="*/ 0 w 109"/>
                <a:gd name="T21" fmla="*/ 1294115392 h 141"/>
                <a:gd name="T22" fmla="*/ 57441984 w 109"/>
                <a:gd name="T23" fmla="*/ 1341694275 h 141"/>
                <a:gd name="T24" fmla="*/ 995638358 w 109"/>
                <a:gd name="T25" fmla="*/ 1341694275 h 141"/>
                <a:gd name="T26" fmla="*/ 1043507193 w 109"/>
                <a:gd name="T27" fmla="*/ 1294115392 h 141"/>
                <a:gd name="T28" fmla="*/ 1043507193 w 109"/>
                <a:gd name="T29" fmla="*/ 694635037 h 141"/>
                <a:gd name="T30" fmla="*/ 995638358 w 109"/>
                <a:gd name="T31" fmla="*/ 637542845 h 141"/>
                <a:gd name="T32" fmla="*/ 641422591 w 109"/>
                <a:gd name="T33" fmla="*/ 1179931008 h 141"/>
                <a:gd name="T34" fmla="*/ 526541718 w 109"/>
                <a:gd name="T35" fmla="*/ 1294115392 h 141"/>
                <a:gd name="T36" fmla="*/ 411657751 w 109"/>
                <a:gd name="T37" fmla="*/ 1179931008 h 141"/>
                <a:gd name="T38" fmla="*/ 411657751 w 109"/>
                <a:gd name="T39" fmla="*/ 970588858 h 141"/>
                <a:gd name="T40" fmla="*/ 526541718 w 109"/>
                <a:gd name="T41" fmla="*/ 856401389 h 141"/>
                <a:gd name="T42" fmla="*/ 641422591 w 109"/>
                <a:gd name="T43" fmla="*/ 970588858 h 141"/>
                <a:gd name="T44" fmla="*/ 641422591 w 109"/>
                <a:gd name="T45" fmla="*/ 1179931008 h 141"/>
                <a:gd name="T46" fmla="*/ 737157167 w 109"/>
                <a:gd name="T47" fmla="*/ 637542845 h 141"/>
                <a:gd name="T48" fmla="*/ 315923174 w 109"/>
                <a:gd name="T49" fmla="*/ 637542845 h 141"/>
                <a:gd name="T50" fmla="*/ 315923174 w 109"/>
                <a:gd name="T51" fmla="*/ 418684301 h 141"/>
                <a:gd name="T52" fmla="*/ 373365158 w 109"/>
                <a:gd name="T53" fmla="*/ 247404640 h 141"/>
                <a:gd name="T54" fmla="*/ 526541718 w 109"/>
                <a:gd name="T55" fmla="*/ 180796054 h 141"/>
                <a:gd name="T56" fmla="*/ 670142035 w 109"/>
                <a:gd name="T57" fmla="*/ 247404640 h 141"/>
                <a:gd name="T58" fmla="*/ 737157167 w 109"/>
                <a:gd name="T59" fmla="*/ 418684301 h 141"/>
                <a:gd name="T60" fmla="*/ 737157167 w 109"/>
                <a:gd name="T61" fmla="*/ 637542845 h 1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09"/>
                <a:gd name="T94" fmla="*/ 0 h 141"/>
                <a:gd name="T95" fmla="*/ 109 w 109"/>
                <a:gd name="T96" fmla="*/ 141 h 14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09" h="141">
                  <a:moveTo>
                    <a:pt x="104" y="67"/>
                  </a:moveTo>
                  <a:cubicBezTo>
                    <a:pt x="96" y="67"/>
                    <a:pt x="96" y="67"/>
                    <a:pt x="96" y="67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32"/>
                    <a:pt x="92" y="21"/>
                    <a:pt x="84" y="13"/>
                  </a:cubicBezTo>
                  <a:cubicBezTo>
                    <a:pt x="77" y="5"/>
                    <a:pt x="66" y="0"/>
                    <a:pt x="55" y="0"/>
                  </a:cubicBezTo>
                  <a:cubicBezTo>
                    <a:pt x="43" y="0"/>
                    <a:pt x="32" y="5"/>
                    <a:pt x="25" y="13"/>
                  </a:cubicBezTo>
                  <a:cubicBezTo>
                    <a:pt x="18" y="21"/>
                    <a:pt x="13" y="32"/>
                    <a:pt x="13" y="44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70"/>
                    <a:pt x="0" y="73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9"/>
                    <a:pt x="3" y="141"/>
                    <a:pt x="6" y="141"/>
                  </a:cubicBezTo>
                  <a:cubicBezTo>
                    <a:pt x="104" y="141"/>
                    <a:pt x="104" y="141"/>
                    <a:pt x="104" y="141"/>
                  </a:cubicBezTo>
                  <a:cubicBezTo>
                    <a:pt x="107" y="141"/>
                    <a:pt x="109" y="139"/>
                    <a:pt x="109" y="136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09" y="70"/>
                    <a:pt x="107" y="67"/>
                    <a:pt x="104" y="67"/>
                  </a:cubicBezTo>
                  <a:close/>
                  <a:moveTo>
                    <a:pt x="67" y="124"/>
                  </a:moveTo>
                  <a:cubicBezTo>
                    <a:pt x="67" y="130"/>
                    <a:pt x="61" y="136"/>
                    <a:pt x="55" y="136"/>
                  </a:cubicBezTo>
                  <a:cubicBezTo>
                    <a:pt x="48" y="136"/>
                    <a:pt x="43" y="130"/>
                    <a:pt x="43" y="124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95"/>
                    <a:pt x="48" y="90"/>
                    <a:pt x="55" y="90"/>
                  </a:cubicBezTo>
                  <a:cubicBezTo>
                    <a:pt x="61" y="90"/>
                    <a:pt x="67" y="95"/>
                    <a:pt x="67" y="102"/>
                  </a:cubicBezTo>
                  <a:lnTo>
                    <a:pt x="67" y="124"/>
                  </a:lnTo>
                  <a:close/>
                  <a:moveTo>
                    <a:pt x="77" y="67"/>
                  </a:moveTo>
                  <a:cubicBezTo>
                    <a:pt x="33" y="67"/>
                    <a:pt x="33" y="67"/>
                    <a:pt x="33" y="67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37"/>
                    <a:pt x="35" y="31"/>
                    <a:pt x="39" y="26"/>
                  </a:cubicBezTo>
                  <a:cubicBezTo>
                    <a:pt x="44" y="22"/>
                    <a:pt x="49" y="19"/>
                    <a:pt x="55" y="19"/>
                  </a:cubicBezTo>
                  <a:cubicBezTo>
                    <a:pt x="61" y="19"/>
                    <a:pt x="66" y="22"/>
                    <a:pt x="70" y="26"/>
                  </a:cubicBezTo>
                  <a:cubicBezTo>
                    <a:pt x="74" y="31"/>
                    <a:pt x="77" y="37"/>
                    <a:pt x="77" y="44"/>
                  </a:cubicBezTo>
                  <a:lnTo>
                    <a:pt x="77" y="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50320" name="组合 163"/>
          <p:cNvGrpSpPr>
            <a:grpSpLocks/>
          </p:cNvGrpSpPr>
          <p:nvPr/>
        </p:nvGrpSpPr>
        <p:grpSpPr bwMode="auto">
          <a:xfrm>
            <a:off x="2004752" y="2784475"/>
            <a:ext cx="715869" cy="719138"/>
            <a:chOff x="0" y="0"/>
            <a:chExt cx="715716" cy="719823"/>
          </a:xfrm>
        </p:grpSpPr>
        <p:sp>
          <p:nvSpPr>
            <p:cNvPr id="49237" name="Oval 28"/>
            <p:cNvSpPr>
              <a:spLocks noChangeArrowheads="1"/>
            </p:cNvSpPr>
            <p:nvPr/>
          </p:nvSpPr>
          <p:spPr bwMode="auto">
            <a:xfrm>
              <a:off x="0" y="0"/>
              <a:ext cx="715716" cy="719823"/>
            </a:xfrm>
            <a:prstGeom prst="ellipse">
              <a:avLst/>
            </a:prstGeom>
            <a:solidFill>
              <a:srgbClr val="F2F2F2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1538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7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49238" name="Group 130"/>
            <p:cNvGrpSpPr>
              <a:grpSpLocks/>
            </p:cNvGrpSpPr>
            <p:nvPr/>
          </p:nvGrpSpPr>
          <p:grpSpPr bwMode="auto">
            <a:xfrm>
              <a:off x="134765" y="136292"/>
              <a:ext cx="453185" cy="445993"/>
              <a:chOff x="0" y="0"/>
              <a:chExt cx="314468" cy="309477"/>
            </a:xfrm>
          </p:grpSpPr>
          <p:sp>
            <p:nvSpPr>
              <p:cNvPr id="49239" name="Freeform 5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14468" cy="309477"/>
              </a:xfrm>
              <a:custGeom>
                <a:avLst/>
                <a:gdLst>
                  <a:gd name="T0" fmla="*/ 898504590 w 95"/>
                  <a:gd name="T1" fmla="*/ 631196644 h 93"/>
                  <a:gd name="T2" fmla="*/ 1040948663 w 95"/>
                  <a:gd name="T3" fmla="*/ 564755592 h 93"/>
                  <a:gd name="T4" fmla="*/ 1040948663 w 95"/>
                  <a:gd name="T5" fmla="*/ 454019398 h 93"/>
                  <a:gd name="T6" fmla="*/ 898504590 w 95"/>
                  <a:gd name="T7" fmla="*/ 398652964 h 93"/>
                  <a:gd name="T8" fmla="*/ 876587825 w 95"/>
                  <a:gd name="T9" fmla="*/ 332208585 h 93"/>
                  <a:gd name="T10" fmla="*/ 931374771 w 95"/>
                  <a:gd name="T11" fmla="*/ 188251864 h 93"/>
                  <a:gd name="T12" fmla="*/ 843717644 w 95"/>
                  <a:gd name="T13" fmla="*/ 110736195 h 93"/>
                  <a:gd name="T14" fmla="*/ 701270260 w 95"/>
                  <a:gd name="T15" fmla="*/ 166105956 h 93"/>
                  <a:gd name="T16" fmla="*/ 646483314 w 95"/>
                  <a:gd name="T17" fmla="*/ 143956721 h 93"/>
                  <a:gd name="T18" fmla="*/ 580739641 w 95"/>
                  <a:gd name="T19" fmla="*/ 0 h 93"/>
                  <a:gd name="T20" fmla="*/ 460209022 w 95"/>
                  <a:gd name="T21" fmla="*/ 0 h 93"/>
                  <a:gd name="T22" fmla="*/ 405422076 w 95"/>
                  <a:gd name="T23" fmla="*/ 143956721 h 93"/>
                  <a:gd name="T24" fmla="*/ 339678403 w 95"/>
                  <a:gd name="T25" fmla="*/ 166105956 h 93"/>
                  <a:gd name="T26" fmla="*/ 197231019 w 95"/>
                  <a:gd name="T27" fmla="*/ 110736195 h 93"/>
                  <a:gd name="T28" fmla="*/ 109573892 w 95"/>
                  <a:gd name="T29" fmla="*/ 188251864 h 93"/>
                  <a:gd name="T30" fmla="*/ 175317565 w 95"/>
                  <a:gd name="T31" fmla="*/ 332208585 h 93"/>
                  <a:gd name="T32" fmla="*/ 142444073 w 95"/>
                  <a:gd name="T33" fmla="*/ 398652964 h 93"/>
                  <a:gd name="T34" fmla="*/ 0 w 95"/>
                  <a:gd name="T35" fmla="*/ 454019398 h 93"/>
                  <a:gd name="T36" fmla="*/ 0 w 95"/>
                  <a:gd name="T37" fmla="*/ 575830210 h 93"/>
                  <a:gd name="T38" fmla="*/ 142444073 w 95"/>
                  <a:gd name="T39" fmla="*/ 631196644 h 93"/>
                  <a:gd name="T40" fmla="*/ 175317565 w 95"/>
                  <a:gd name="T41" fmla="*/ 697641023 h 93"/>
                  <a:gd name="T42" fmla="*/ 120530619 w 95"/>
                  <a:gd name="T43" fmla="*/ 841597744 h 93"/>
                  <a:gd name="T44" fmla="*/ 197231019 w 95"/>
                  <a:gd name="T45" fmla="*/ 919113413 h 93"/>
                  <a:gd name="T46" fmla="*/ 339678403 w 95"/>
                  <a:gd name="T47" fmla="*/ 863743652 h 93"/>
                  <a:gd name="T48" fmla="*/ 405422076 w 95"/>
                  <a:gd name="T49" fmla="*/ 885892887 h 93"/>
                  <a:gd name="T50" fmla="*/ 471165749 w 95"/>
                  <a:gd name="T51" fmla="*/ 1029849608 h 93"/>
                  <a:gd name="T52" fmla="*/ 580739641 w 95"/>
                  <a:gd name="T53" fmla="*/ 1029849608 h 93"/>
                  <a:gd name="T54" fmla="*/ 646483314 w 95"/>
                  <a:gd name="T55" fmla="*/ 885892887 h 93"/>
                  <a:gd name="T56" fmla="*/ 701270260 w 95"/>
                  <a:gd name="T57" fmla="*/ 863743652 h 93"/>
                  <a:gd name="T58" fmla="*/ 854674371 w 95"/>
                  <a:gd name="T59" fmla="*/ 919113413 h 93"/>
                  <a:gd name="T60" fmla="*/ 931374771 w 95"/>
                  <a:gd name="T61" fmla="*/ 830523126 h 93"/>
                  <a:gd name="T62" fmla="*/ 876587825 w 95"/>
                  <a:gd name="T63" fmla="*/ 697641023 h 93"/>
                  <a:gd name="T64" fmla="*/ 898504590 w 95"/>
                  <a:gd name="T65" fmla="*/ 631196644 h 93"/>
                  <a:gd name="T66" fmla="*/ 525952695 w 95"/>
                  <a:gd name="T67" fmla="*/ 675491787 h 93"/>
                  <a:gd name="T68" fmla="*/ 361591857 w 95"/>
                  <a:gd name="T69" fmla="*/ 509389159 h 93"/>
                  <a:gd name="T70" fmla="*/ 525952695 w 95"/>
                  <a:gd name="T71" fmla="*/ 354357820 h 93"/>
                  <a:gd name="T72" fmla="*/ 690313533 w 95"/>
                  <a:gd name="T73" fmla="*/ 509389159 h 93"/>
                  <a:gd name="T74" fmla="*/ 525952695 w 95"/>
                  <a:gd name="T75" fmla="*/ 675491787 h 9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95"/>
                  <a:gd name="T115" fmla="*/ 0 h 93"/>
                  <a:gd name="T116" fmla="*/ 95 w 95"/>
                  <a:gd name="T117" fmla="*/ 93 h 9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40" name="Oval 60"/>
              <p:cNvSpPr>
                <a:spLocks noChangeArrowheads="1"/>
              </p:cNvSpPr>
              <p:nvPr/>
            </p:nvSpPr>
            <p:spPr bwMode="auto">
              <a:xfrm>
                <a:off x="124789" y="122294"/>
                <a:ext cx="64890" cy="623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zh-CN" sz="320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50325" name="组合 165"/>
          <p:cNvGrpSpPr>
            <a:grpSpLocks/>
          </p:cNvGrpSpPr>
          <p:nvPr/>
        </p:nvGrpSpPr>
        <p:grpSpPr bwMode="auto">
          <a:xfrm>
            <a:off x="7666627" y="1666875"/>
            <a:ext cx="715870" cy="719138"/>
            <a:chOff x="0" y="0"/>
            <a:chExt cx="715716" cy="719823"/>
          </a:xfrm>
        </p:grpSpPr>
        <p:sp>
          <p:nvSpPr>
            <p:cNvPr id="49231" name="Oval 27"/>
            <p:cNvSpPr>
              <a:spLocks noChangeArrowheads="1"/>
            </p:cNvSpPr>
            <p:nvPr/>
          </p:nvSpPr>
          <p:spPr bwMode="auto">
            <a:xfrm>
              <a:off x="0" y="0"/>
              <a:ext cx="715716" cy="719823"/>
            </a:xfrm>
            <a:prstGeom prst="ellipse">
              <a:avLst/>
            </a:prstGeom>
            <a:solidFill>
              <a:srgbClr val="F2F2F2">
                <a:alpha val="5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1538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7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49232" name="Group 133"/>
            <p:cNvGrpSpPr>
              <a:grpSpLocks/>
            </p:cNvGrpSpPr>
            <p:nvPr/>
          </p:nvGrpSpPr>
          <p:grpSpPr bwMode="auto">
            <a:xfrm>
              <a:off x="200786" y="189892"/>
              <a:ext cx="314140" cy="357472"/>
              <a:chOff x="0" y="0"/>
              <a:chExt cx="361887" cy="411804"/>
            </a:xfrm>
          </p:grpSpPr>
          <p:sp>
            <p:nvSpPr>
              <p:cNvPr id="49233" name="Freeform 6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64722" cy="299494"/>
              </a:xfrm>
              <a:custGeom>
                <a:avLst/>
                <a:gdLst>
                  <a:gd name="T0" fmla="*/ 542666746 w 50"/>
                  <a:gd name="T1" fmla="*/ 919113809 h 90"/>
                  <a:gd name="T2" fmla="*/ 542666746 w 50"/>
                  <a:gd name="T3" fmla="*/ 77515703 h 90"/>
                  <a:gd name="T4" fmla="*/ 477545550 w 50"/>
                  <a:gd name="T5" fmla="*/ 0 h 90"/>
                  <a:gd name="T6" fmla="*/ 65121195 w 50"/>
                  <a:gd name="T7" fmla="*/ 0 h 90"/>
                  <a:gd name="T8" fmla="*/ 0 w 50"/>
                  <a:gd name="T9" fmla="*/ 77515703 h 90"/>
                  <a:gd name="T10" fmla="*/ 0 w 50"/>
                  <a:gd name="T11" fmla="*/ 919113809 h 90"/>
                  <a:gd name="T12" fmla="*/ 65121195 w 50"/>
                  <a:gd name="T13" fmla="*/ 996629512 h 90"/>
                  <a:gd name="T14" fmla="*/ 477545550 w 50"/>
                  <a:gd name="T15" fmla="*/ 996629512 h 90"/>
                  <a:gd name="T16" fmla="*/ 542666746 w 50"/>
                  <a:gd name="T17" fmla="*/ 919113809 h 90"/>
                  <a:gd name="T18" fmla="*/ 423279535 w 50"/>
                  <a:gd name="T19" fmla="*/ 55369785 h 90"/>
                  <a:gd name="T20" fmla="*/ 444986600 w 50"/>
                  <a:gd name="T21" fmla="*/ 66441080 h 90"/>
                  <a:gd name="T22" fmla="*/ 423279535 w 50"/>
                  <a:gd name="T23" fmla="*/ 88590325 h 90"/>
                  <a:gd name="T24" fmla="*/ 412427649 w 50"/>
                  <a:gd name="T25" fmla="*/ 66441080 h 90"/>
                  <a:gd name="T26" fmla="*/ 423279535 w 50"/>
                  <a:gd name="T27" fmla="*/ 55369785 h 90"/>
                  <a:gd name="T28" fmla="*/ 173653227 w 50"/>
                  <a:gd name="T29" fmla="*/ 55369785 h 90"/>
                  <a:gd name="T30" fmla="*/ 369013519 w 50"/>
                  <a:gd name="T31" fmla="*/ 55369785 h 90"/>
                  <a:gd name="T32" fmla="*/ 369013519 w 50"/>
                  <a:gd name="T33" fmla="*/ 77515703 h 90"/>
                  <a:gd name="T34" fmla="*/ 173653227 w 50"/>
                  <a:gd name="T35" fmla="*/ 77515703 h 90"/>
                  <a:gd name="T36" fmla="*/ 173653227 w 50"/>
                  <a:gd name="T37" fmla="*/ 55369785 h 90"/>
                  <a:gd name="T38" fmla="*/ 54266016 w 50"/>
                  <a:gd name="T39" fmla="*/ 764082404 h 90"/>
                  <a:gd name="T40" fmla="*/ 54266016 w 50"/>
                  <a:gd name="T41" fmla="*/ 121810865 h 90"/>
                  <a:gd name="T42" fmla="*/ 488400730 w 50"/>
                  <a:gd name="T43" fmla="*/ 121810865 h 90"/>
                  <a:gd name="T44" fmla="*/ 488400730 w 50"/>
                  <a:gd name="T45" fmla="*/ 764082404 h 90"/>
                  <a:gd name="T46" fmla="*/ 54266016 w 50"/>
                  <a:gd name="T47" fmla="*/ 764082404 h 90"/>
                  <a:gd name="T48" fmla="*/ 271333373 w 50"/>
                  <a:gd name="T49" fmla="*/ 919113809 h 90"/>
                  <a:gd name="T50" fmla="*/ 227919243 w 50"/>
                  <a:gd name="T51" fmla="*/ 874818646 h 90"/>
                  <a:gd name="T52" fmla="*/ 271333373 w 50"/>
                  <a:gd name="T53" fmla="*/ 830523484 h 90"/>
                  <a:gd name="T54" fmla="*/ 314747503 w 50"/>
                  <a:gd name="T55" fmla="*/ 874818646 h 90"/>
                  <a:gd name="T56" fmla="*/ 271333373 w 50"/>
                  <a:gd name="T57" fmla="*/ 919113809 h 9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50"/>
                  <a:gd name="T88" fmla="*/ 0 h 90"/>
                  <a:gd name="T89" fmla="*/ 50 w 50"/>
                  <a:gd name="T90" fmla="*/ 90 h 9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50" h="90">
                    <a:moveTo>
                      <a:pt x="50" y="83"/>
                    </a:moveTo>
                    <a:cubicBezTo>
                      <a:pt x="50" y="7"/>
                      <a:pt x="50" y="7"/>
                      <a:pt x="50" y="7"/>
                    </a:cubicBezTo>
                    <a:cubicBezTo>
                      <a:pt x="50" y="3"/>
                      <a:pt x="47" y="0"/>
                      <a:pt x="4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7"/>
                      <a:pt x="3" y="90"/>
                      <a:pt x="6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7" y="90"/>
                      <a:pt x="50" y="87"/>
                      <a:pt x="50" y="83"/>
                    </a:cubicBezTo>
                    <a:close/>
                    <a:moveTo>
                      <a:pt x="39" y="5"/>
                    </a:moveTo>
                    <a:cubicBezTo>
                      <a:pt x="40" y="5"/>
                      <a:pt x="41" y="5"/>
                      <a:pt x="41" y="6"/>
                    </a:cubicBezTo>
                    <a:cubicBezTo>
                      <a:pt x="41" y="7"/>
                      <a:pt x="40" y="8"/>
                      <a:pt x="39" y="8"/>
                    </a:cubicBezTo>
                    <a:cubicBezTo>
                      <a:pt x="38" y="8"/>
                      <a:pt x="38" y="7"/>
                      <a:pt x="38" y="6"/>
                    </a:cubicBezTo>
                    <a:cubicBezTo>
                      <a:pt x="38" y="5"/>
                      <a:pt x="38" y="5"/>
                      <a:pt x="39" y="5"/>
                    </a:cubicBezTo>
                    <a:close/>
                    <a:moveTo>
                      <a:pt x="16" y="5"/>
                    </a:moveTo>
                    <a:cubicBezTo>
                      <a:pt x="34" y="5"/>
                      <a:pt x="34" y="5"/>
                      <a:pt x="34" y="5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16" y="7"/>
                      <a:pt x="16" y="7"/>
                      <a:pt x="16" y="7"/>
                    </a:cubicBezTo>
                    <a:lnTo>
                      <a:pt x="16" y="5"/>
                    </a:lnTo>
                    <a:close/>
                    <a:moveTo>
                      <a:pt x="5" y="69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69"/>
                      <a:pt x="45" y="69"/>
                      <a:pt x="45" y="69"/>
                    </a:cubicBezTo>
                    <a:lnTo>
                      <a:pt x="5" y="69"/>
                    </a:lnTo>
                    <a:close/>
                    <a:moveTo>
                      <a:pt x="25" y="83"/>
                    </a:moveTo>
                    <a:cubicBezTo>
                      <a:pt x="23" y="83"/>
                      <a:pt x="21" y="81"/>
                      <a:pt x="21" y="79"/>
                    </a:cubicBezTo>
                    <a:cubicBezTo>
                      <a:pt x="21" y="77"/>
                      <a:pt x="23" y="75"/>
                      <a:pt x="25" y="75"/>
                    </a:cubicBezTo>
                    <a:cubicBezTo>
                      <a:pt x="27" y="75"/>
                      <a:pt x="29" y="77"/>
                      <a:pt x="29" y="79"/>
                    </a:cubicBezTo>
                    <a:cubicBezTo>
                      <a:pt x="29" y="81"/>
                      <a:pt x="27" y="83"/>
                      <a:pt x="25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34" name="Freeform 69"/>
              <p:cNvSpPr>
                <a:spLocks noEditPoints="1" noChangeArrowheads="1"/>
              </p:cNvSpPr>
              <p:nvPr/>
            </p:nvSpPr>
            <p:spPr bwMode="auto">
              <a:xfrm>
                <a:off x="192174" y="112310"/>
                <a:ext cx="169713" cy="299494"/>
              </a:xfrm>
              <a:custGeom>
                <a:avLst/>
                <a:gdLst>
                  <a:gd name="T0" fmla="*/ 487239368 w 51"/>
                  <a:gd name="T1" fmla="*/ 0 h 90"/>
                  <a:gd name="T2" fmla="*/ 77515581 w 51"/>
                  <a:gd name="T3" fmla="*/ 0 h 90"/>
                  <a:gd name="T4" fmla="*/ 0 w 51"/>
                  <a:gd name="T5" fmla="*/ 77515703 h 90"/>
                  <a:gd name="T6" fmla="*/ 0 w 51"/>
                  <a:gd name="T7" fmla="*/ 919113809 h 90"/>
                  <a:gd name="T8" fmla="*/ 77515581 w 51"/>
                  <a:gd name="T9" fmla="*/ 996629512 h 90"/>
                  <a:gd name="T10" fmla="*/ 487239368 w 51"/>
                  <a:gd name="T11" fmla="*/ 996629512 h 90"/>
                  <a:gd name="T12" fmla="*/ 564754948 w 51"/>
                  <a:gd name="T13" fmla="*/ 919113809 h 90"/>
                  <a:gd name="T14" fmla="*/ 564754948 w 51"/>
                  <a:gd name="T15" fmla="*/ 77515703 h 90"/>
                  <a:gd name="T16" fmla="*/ 487239368 w 51"/>
                  <a:gd name="T17" fmla="*/ 0 h 90"/>
                  <a:gd name="T18" fmla="*/ 442944275 w 51"/>
                  <a:gd name="T19" fmla="*/ 55369785 h 90"/>
                  <a:gd name="T20" fmla="*/ 465093485 w 51"/>
                  <a:gd name="T21" fmla="*/ 66441080 h 90"/>
                  <a:gd name="T22" fmla="*/ 442944275 w 51"/>
                  <a:gd name="T23" fmla="*/ 88590325 h 90"/>
                  <a:gd name="T24" fmla="*/ 420798392 w 51"/>
                  <a:gd name="T25" fmla="*/ 66441080 h 90"/>
                  <a:gd name="T26" fmla="*/ 442944275 w 51"/>
                  <a:gd name="T27" fmla="*/ 55369785 h 90"/>
                  <a:gd name="T28" fmla="*/ 188251649 w 51"/>
                  <a:gd name="T29" fmla="*/ 55369785 h 90"/>
                  <a:gd name="T30" fmla="*/ 376503299 w 51"/>
                  <a:gd name="T31" fmla="*/ 55369785 h 90"/>
                  <a:gd name="T32" fmla="*/ 376503299 w 51"/>
                  <a:gd name="T33" fmla="*/ 77515703 h 90"/>
                  <a:gd name="T34" fmla="*/ 188251649 w 51"/>
                  <a:gd name="T35" fmla="*/ 77515703 h 90"/>
                  <a:gd name="T36" fmla="*/ 188251649 w 51"/>
                  <a:gd name="T37" fmla="*/ 55369785 h 90"/>
                  <a:gd name="T38" fmla="*/ 287913113 w 51"/>
                  <a:gd name="T39" fmla="*/ 919113809 h 90"/>
                  <a:gd name="T40" fmla="*/ 232546742 w 51"/>
                  <a:gd name="T41" fmla="*/ 874818646 h 90"/>
                  <a:gd name="T42" fmla="*/ 287913113 w 51"/>
                  <a:gd name="T43" fmla="*/ 830523484 h 90"/>
                  <a:gd name="T44" fmla="*/ 332208206 w 51"/>
                  <a:gd name="T45" fmla="*/ 874818646 h 90"/>
                  <a:gd name="T46" fmla="*/ 287913113 w 51"/>
                  <a:gd name="T47" fmla="*/ 919113809 h 90"/>
                  <a:gd name="T48" fmla="*/ 509385250 w 51"/>
                  <a:gd name="T49" fmla="*/ 764082404 h 90"/>
                  <a:gd name="T50" fmla="*/ 55369698 w 51"/>
                  <a:gd name="T51" fmla="*/ 764082404 h 90"/>
                  <a:gd name="T52" fmla="*/ 55369698 w 51"/>
                  <a:gd name="T53" fmla="*/ 121810865 h 90"/>
                  <a:gd name="T54" fmla="*/ 509385250 w 51"/>
                  <a:gd name="T55" fmla="*/ 121810865 h 90"/>
                  <a:gd name="T56" fmla="*/ 509385250 w 51"/>
                  <a:gd name="T57" fmla="*/ 764082404 h 9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51"/>
                  <a:gd name="T88" fmla="*/ 0 h 90"/>
                  <a:gd name="T89" fmla="*/ 51 w 51"/>
                  <a:gd name="T90" fmla="*/ 90 h 9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51" h="90">
                    <a:moveTo>
                      <a:pt x="44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7"/>
                      <a:pt x="3" y="90"/>
                      <a:pt x="7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8" y="90"/>
                      <a:pt x="51" y="87"/>
                      <a:pt x="51" y="83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3"/>
                      <a:pt x="48" y="0"/>
                      <a:pt x="44" y="0"/>
                    </a:cubicBezTo>
                    <a:close/>
                    <a:moveTo>
                      <a:pt x="40" y="5"/>
                    </a:moveTo>
                    <a:cubicBezTo>
                      <a:pt x="41" y="5"/>
                      <a:pt x="42" y="5"/>
                      <a:pt x="42" y="6"/>
                    </a:cubicBezTo>
                    <a:cubicBezTo>
                      <a:pt x="42" y="7"/>
                      <a:pt x="41" y="8"/>
                      <a:pt x="40" y="8"/>
                    </a:cubicBezTo>
                    <a:cubicBezTo>
                      <a:pt x="39" y="8"/>
                      <a:pt x="38" y="7"/>
                      <a:pt x="38" y="6"/>
                    </a:cubicBezTo>
                    <a:cubicBezTo>
                      <a:pt x="38" y="5"/>
                      <a:pt x="39" y="5"/>
                      <a:pt x="40" y="5"/>
                    </a:cubicBezTo>
                    <a:close/>
                    <a:moveTo>
                      <a:pt x="17" y="5"/>
                    </a:moveTo>
                    <a:cubicBezTo>
                      <a:pt x="34" y="5"/>
                      <a:pt x="34" y="5"/>
                      <a:pt x="34" y="5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17" y="7"/>
                      <a:pt x="17" y="7"/>
                      <a:pt x="17" y="7"/>
                    </a:cubicBezTo>
                    <a:lnTo>
                      <a:pt x="17" y="5"/>
                    </a:lnTo>
                    <a:close/>
                    <a:moveTo>
                      <a:pt x="26" y="83"/>
                    </a:moveTo>
                    <a:cubicBezTo>
                      <a:pt x="23" y="83"/>
                      <a:pt x="21" y="81"/>
                      <a:pt x="21" y="79"/>
                    </a:cubicBezTo>
                    <a:cubicBezTo>
                      <a:pt x="21" y="77"/>
                      <a:pt x="23" y="75"/>
                      <a:pt x="26" y="75"/>
                    </a:cubicBezTo>
                    <a:cubicBezTo>
                      <a:pt x="28" y="75"/>
                      <a:pt x="30" y="77"/>
                      <a:pt x="30" y="79"/>
                    </a:cubicBezTo>
                    <a:cubicBezTo>
                      <a:pt x="30" y="81"/>
                      <a:pt x="28" y="83"/>
                      <a:pt x="26" y="83"/>
                    </a:cubicBezTo>
                    <a:close/>
                    <a:moveTo>
                      <a:pt x="46" y="69"/>
                    </a:moveTo>
                    <a:cubicBezTo>
                      <a:pt x="5" y="69"/>
                      <a:pt x="5" y="69"/>
                      <a:pt x="5" y="6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6" y="11"/>
                      <a:pt x="46" y="11"/>
                      <a:pt x="46" y="11"/>
                    </a:cubicBezTo>
                    <a:lnTo>
                      <a:pt x="46" y="6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35" name="Freeform 70"/>
              <p:cNvSpPr>
                <a:spLocks noChangeArrowheads="1"/>
              </p:cNvSpPr>
              <p:nvPr/>
            </p:nvSpPr>
            <p:spPr bwMode="auto">
              <a:xfrm>
                <a:off x="179696" y="17470"/>
                <a:ext cx="99831" cy="82362"/>
              </a:xfrm>
              <a:custGeom>
                <a:avLst/>
                <a:gdLst>
                  <a:gd name="T0" fmla="*/ 199325070 w 40"/>
                  <a:gd name="T1" fmla="*/ 205560577 h 33"/>
                  <a:gd name="T2" fmla="*/ 249155714 w 40"/>
                  <a:gd name="T3" fmla="*/ 205560577 h 33"/>
                  <a:gd name="T4" fmla="*/ 249155714 w 40"/>
                  <a:gd name="T5" fmla="*/ 49834002 h 33"/>
                  <a:gd name="T6" fmla="*/ 249155714 w 40"/>
                  <a:gd name="T7" fmla="*/ 0 h 33"/>
                  <a:gd name="T8" fmla="*/ 199325070 w 40"/>
                  <a:gd name="T9" fmla="*/ 0 h 33"/>
                  <a:gd name="T10" fmla="*/ 0 w 40"/>
                  <a:gd name="T11" fmla="*/ 0 h 33"/>
                  <a:gd name="T12" fmla="*/ 0 w 40"/>
                  <a:gd name="T13" fmla="*/ 49834002 h 33"/>
                  <a:gd name="T14" fmla="*/ 199325070 w 40"/>
                  <a:gd name="T15" fmla="*/ 49834002 h 33"/>
                  <a:gd name="T16" fmla="*/ 199325070 w 40"/>
                  <a:gd name="T17" fmla="*/ 205560577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0"/>
                  <a:gd name="T28" fmla="*/ 0 h 33"/>
                  <a:gd name="T29" fmla="*/ 40 w 40"/>
                  <a:gd name="T30" fmla="*/ 33 h 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0" h="33">
                    <a:moveTo>
                      <a:pt x="32" y="33"/>
                    </a:moveTo>
                    <a:lnTo>
                      <a:pt x="40" y="33"/>
                    </a:lnTo>
                    <a:lnTo>
                      <a:pt x="40" y="8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32" y="8"/>
                    </a:lnTo>
                    <a:lnTo>
                      <a:pt x="32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36" name="Freeform 71"/>
              <p:cNvSpPr>
                <a:spLocks noChangeArrowheads="1"/>
              </p:cNvSpPr>
              <p:nvPr/>
            </p:nvSpPr>
            <p:spPr bwMode="auto">
              <a:xfrm>
                <a:off x="89848" y="316964"/>
                <a:ext cx="82362" cy="82362"/>
              </a:xfrm>
              <a:custGeom>
                <a:avLst/>
                <a:gdLst>
                  <a:gd name="T0" fmla="*/ 49834002 w 33"/>
                  <a:gd name="T1" fmla="*/ 0 h 33"/>
                  <a:gd name="T2" fmla="*/ 0 w 33"/>
                  <a:gd name="T3" fmla="*/ 0 h 33"/>
                  <a:gd name="T4" fmla="*/ 0 w 33"/>
                  <a:gd name="T5" fmla="*/ 155726575 h 33"/>
                  <a:gd name="T6" fmla="*/ 0 w 33"/>
                  <a:gd name="T7" fmla="*/ 205560577 h 33"/>
                  <a:gd name="T8" fmla="*/ 49834002 w 33"/>
                  <a:gd name="T9" fmla="*/ 205560577 h 33"/>
                  <a:gd name="T10" fmla="*/ 205560577 w 33"/>
                  <a:gd name="T11" fmla="*/ 205560577 h 33"/>
                  <a:gd name="T12" fmla="*/ 205560577 w 33"/>
                  <a:gd name="T13" fmla="*/ 155726575 h 33"/>
                  <a:gd name="T14" fmla="*/ 49834002 w 33"/>
                  <a:gd name="T15" fmla="*/ 155726575 h 33"/>
                  <a:gd name="T16" fmla="*/ 49834002 w 33"/>
                  <a:gd name="T17" fmla="*/ 0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3"/>
                  <a:gd name="T28" fmla="*/ 0 h 33"/>
                  <a:gd name="T29" fmla="*/ 33 w 33"/>
                  <a:gd name="T30" fmla="*/ 33 h 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3" h="33">
                    <a:moveTo>
                      <a:pt x="8" y="0"/>
                    </a:moveTo>
                    <a:lnTo>
                      <a:pt x="0" y="0"/>
                    </a:lnTo>
                    <a:lnTo>
                      <a:pt x="0" y="25"/>
                    </a:lnTo>
                    <a:lnTo>
                      <a:pt x="0" y="33"/>
                    </a:lnTo>
                    <a:lnTo>
                      <a:pt x="8" y="33"/>
                    </a:lnTo>
                    <a:lnTo>
                      <a:pt x="33" y="33"/>
                    </a:lnTo>
                    <a:lnTo>
                      <a:pt x="33" y="25"/>
                    </a:lnTo>
                    <a:lnTo>
                      <a:pt x="8" y="2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50332" name="组合 161"/>
          <p:cNvGrpSpPr>
            <a:grpSpLocks/>
          </p:cNvGrpSpPr>
          <p:nvPr/>
        </p:nvGrpSpPr>
        <p:grpSpPr bwMode="auto">
          <a:xfrm>
            <a:off x="3750775" y="4433889"/>
            <a:ext cx="969836" cy="814387"/>
            <a:chOff x="0" y="0"/>
            <a:chExt cx="970215" cy="815215"/>
          </a:xfrm>
        </p:grpSpPr>
        <p:sp>
          <p:nvSpPr>
            <p:cNvPr id="49226" name="Freeform 5"/>
            <p:cNvSpPr>
              <a:spLocks noChangeArrowheads="1"/>
            </p:cNvSpPr>
            <p:nvPr/>
          </p:nvSpPr>
          <p:spPr bwMode="auto">
            <a:xfrm rot="5400000">
              <a:off x="77500" y="-77500"/>
              <a:ext cx="815215" cy="970215"/>
            </a:xfrm>
            <a:custGeom>
              <a:avLst/>
              <a:gdLst>
                <a:gd name="T0" fmla="*/ 634237270 w 596"/>
                <a:gd name="T1" fmla="*/ 215348046 h 709"/>
                <a:gd name="T2" fmla="*/ 1115059557 w 596"/>
                <a:gd name="T3" fmla="*/ 767763014 h 709"/>
                <a:gd name="T4" fmla="*/ 557530463 w 596"/>
                <a:gd name="T5" fmla="*/ 1327668753 h 709"/>
                <a:gd name="T6" fmla="*/ 0 w 596"/>
                <a:gd name="T7" fmla="*/ 767763014 h 709"/>
                <a:gd name="T8" fmla="*/ 477081326 w 596"/>
                <a:gd name="T9" fmla="*/ 215348046 h 709"/>
                <a:gd name="T10" fmla="*/ 553788133 w 596"/>
                <a:gd name="T11" fmla="*/ 0 h 709"/>
                <a:gd name="T12" fmla="*/ 634237270 w 596"/>
                <a:gd name="T13" fmla="*/ 215348046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rgbClr val="F2F2F2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grpSp>
          <p:nvGrpSpPr>
            <p:cNvPr id="49227" name="Group 138"/>
            <p:cNvGrpSpPr>
              <a:grpSpLocks/>
            </p:cNvGrpSpPr>
            <p:nvPr/>
          </p:nvGrpSpPr>
          <p:grpSpPr bwMode="auto">
            <a:xfrm>
              <a:off x="141240" y="183891"/>
              <a:ext cx="546661" cy="403784"/>
              <a:chOff x="0" y="0"/>
              <a:chExt cx="439257" cy="324452"/>
            </a:xfrm>
          </p:grpSpPr>
          <p:sp>
            <p:nvSpPr>
              <p:cNvPr id="49228" name="Freeform 92"/>
              <p:cNvSpPr>
                <a:spLocks noChangeArrowheads="1"/>
              </p:cNvSpPr>
              <p:nvPr/>
            </p:nvSpPr>
            <p:spPr bwMode="auto">
              <a:xfrm>
                <a:off x="157233" y="224621"/>
                <a:ext cx="127286" cy="99831"/>
              </a:xfrm>
              <a:custGeom>
                <a:avLst/>
                <a:gdLst>
                  <a:gd name="T0" fmla="*/ 415139939 w 38"/>
                  <a:gd name="T1" fmla="*/ 110735873 h 30"/>
                  <a:gd name="T2" fmla="*/ 11221266 w 38"/>
                  <a:gd name="T3" fmla="*/ 121810459 h 30"/>
                  <a:gd name="T4" fmla="*/ 11221266 w 38"/>
                  <a:gd name="T5" fmla="*/ 143956302 h 30"/>
                  <a:gd name="T6" fmla="*/ 213180603 w 38"/>
                  <a:gd name="T7" fmla="*/ 332207619 h 30"/>
                  <a:gd name="T8" fmla="*/ 403922023 w 38"/>
                  <a:gd name="T9" fmla="*/ 143956302 h 30"/>
                  <a:gd name="T10" fmla="*/ 415139939 w 38"/>
                  <a:gd name="T11" fmla="*/ 110735873 h 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8"/>
                  <a:gd name="T19" fmla="*/ 0 h 30"/>
                  <a:gd name="T20" fmla="*/ 38 w 38"/>
                  <a:gd name="T21" fmla="*/ 30 h 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8" h="30">
                    <a:moveTo>
                      <a:pt x="37" y="10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1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1"/>
                      <a:pt x="37" y="11"/>
                      <a:pt x="37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29" name="Freeform 93"/>
              <p:cNvSpPr>
                <a:spLocks noChangeArrowheads="1"/>
              </p:cNvSpPr>
              <p:nvPr/>
            </p:nvSpPr>
            <p:spPr bwMode="auto">
              <a:xfrm>
                <a:off x="74873" y="112311"/>
                <a:ext cx="292007" cy="129781"/>
              </a:xfrm>
              <a:custGeom>
                <a:avLst/>
                <a:gdLst>
                  <a:gd name="T0" fmla="*/ 957945555 w 88"/>
                  <a:gd name="T1" fmla="*/ 254696876 h 39"/>
                  <a:gd name="T2" fmla="*/ 0 w 88"/>
                  <a:gd name="T3" fmla="*/ 265768194 h 39"/>
                  <a:gd name="T4" fmla="*/ 0 w 88"/>
                  <a:gd name="T5" fmla="*/ 287917485 h 39"/>
                  <a:gd name="T6" fmla="*/ 143139840 w 88"/>
                  <a:gd name="T7" fmla="*/ 420799918 h 39"/>
                  <a:gd name="T8" fmla="*/ 165163141 w 88"/>
                  <a:gd name="T9" fmla="*/ 420799918 h 39"/>
                  <a:gd name="T10" fmla="*/ 803792405 w 88"/>
                  <a:gd name="T11" fmla="*/ 420799918 h 39"/>
                  <a:gd name="T12" fmla="*/ 825815706 w 88"/>
                  <a:gd name="T13" fmla="*/ 420799918 h 39"/>
                  <a:gd name="T14" fmla="*/ 968955546 w 88"/>
                  <a:gd name="T15" fmla="*/ 287917485 h 39"/>
                  <a:gd name="T16" fmla="*/ 968955546 w 88"/>
                  <a:gd name="T17" fmla="*/ 287917485 h 39"/>
                  <a:gd name="T18" fmla="*/ 968955546 w 88"/>
                  <a:gd name="T19" fmla="*/ 265768194 h 39"/>
                  <a:gd name="T20" fmla="*/ 957945555 w 88"/>
                  <a:gd name="T21" fmla="*/ 254696876 h 3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8"/>
                  <a:gd name="T34" fmla="*/ 0 h 39"/>
                  <a:gd name="T35" fmla="*/ 88 w 88"/>
                  <a:gd name="T36" fmla="*/ 39 h 3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8" h="39">
                    <a:moveTo>
                      <a:pt x="87" y="23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4" y="39"/>
                      <a:pt x="75" y="39"/>
                      <a:pt x="75" y="38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5"/>
                      <a:pt x="88" y="24"/>
                      <a:pt x="88" y="24"/>
                    </a:cubicBezTo>
                    <a:lnTo>
                      <a:pt x="87" y="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49230" name="Freeform 9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9257" cy="169713"/>
              </a:xfrm>
              <a:custGeom>
                <a:avLst/>
                <a:gdLst>
                  <a:gd name="T0" fmla="*/ 1450642915 w 132"/>
                  <a:gd name="T1" fmla="*/ 398649182 h 51"/>
                  <a:gd name="T2" fmla="*/ 1450642915 w 132"/>
                  <a:gd name="T3" fmla="*/ 398649182 h 51"/>
                  <a:gd name="T4" fmla="*/ 11074601 w 132"/>
                  <a:gd name="T5" fmla="*/ 398649182 h 51"/>
                  <a:gd name="T6" fmla="*/ 11074601 w 132"/>
                  <a:gd name="T7" fmla="*/ 420798392 h 51"/>
                  <a:gd name="T8" fmla="*/ 155031099 w 132"/>
                  <a:gd name="T9" fmla="*/ 564754948 h 51"/>
                  <a:gd name="T10" fmla="*/ 177176973 w 132"/>
                  <a:gd name="T11" fmla="*/ 564754948 h 51"/>
                  <a:gd name="T12" fmla="*/ 1284540542 w 132"/>
                  <a:gd name="T13" fmla="*/ 564754948 h 51"/>
                  <a:gd name="T14" fmla="*/ 1306686416 w 132"/>
                  <a:gd name="T15" fmla="*/ 564754948 h 51"/>
                  <a:gd name="T16" fmla="*/ 1450642915 w 132"/>
                  <a:gd name="T17" fmla="*/ 420798392 h 51"/>
                  <a:gd name="T18" fmla="*/ 1450642915 w 132"/>
                  <a:gd name="T19" fmla="*/ 420798392 h 51"/>
                  <a:gd name="T20" fmla="*/ 1450642915 w 132"/>
                  <a:gd name="T21" fmla="*/ 398649182 h 5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2"/>
                  <a:gd name="T34" fmla="*/ 0 h 51"/>
                  <a:gd name="T35" fmla="*/ 132 w 132"/>
                  <a:gd name="T36" fmla="*/ 51 h 5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2" h="51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7" y="0"/>
                      <a:pt x="1" y="36"/>
                    </a:cubicBezTo>
                    <a:cubicBezTo>
                      <a:pt x="0" y="37"/>
                      <a:pt x="0" y="37"/>
                      <a:pt x="1" y="38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5" y="51"/>
                      <a:pt x="16" y="51"/>
                    </a:cubicBezTo>
                    <a:cubicBezTo>
                      <a:pt x="43" y="23"/>
                      <a:pt x="89" y="23"/>
                      <a:pt x="116" y="51"/>
                    </a:cubicBezTo>
                    <a:cubicBezTo>
                      <a:pt x="117" y="51"/>
                      <a:pt x="118" y="51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7"/>
                      <a:pt x="132" y="36"/>
                      <a:pt x="131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50338" name="组合 160"/>
          <p:cNvGrpSpPr>
            <a:grpSpLocks/>
          </p:cNvGrpSpPr>
          <p:nvPr/>
        </p:nvGrpSpPr>
        <p:grpSpPr bwMode="auto">
          <a:xfrm>
            <a:off x="3998393" y="3616326"/>
            <a:ext cx="858725" cy="720725"/>
            <a:chOff x="0" y="0"/>
            <a:chExt cx="894867" cy="751904"/>
          </a:xfrm>
        </p:grpSpPr>
        <p:sp>
          <p:nvSpPr>
            <p:cNvPr id="49224" name="Freeform 7"/>
            <p:cNvSpPr>
              <a:spLocks noChangeArrowheads="1"/>
            </p:cNvSpPr>
            <p:nvPr/>
          </p:nvSpPr>
          <p:spPr bwMode="auto">
            <a:xfrm rot="7869690">
              <a:off x="71482" y="-71483"/>
              <a:ext cx="751904" cy="894867"/>
            </a:xfrm>
            <a:custGeom>
              <a:avLst/>
              <a:gdLst>
                <a:gd name="T0" fmla="*/ 539550414 w 596"/>
                <a:gd name="T1" fmla="*/ 183199091 h 709"/>
                <a:gd name="T2" fmla="*/ 948589975 w 596"/>
                <a:gd name="T3" fmla="*/ 653143103 h 709"/>
                <a:gd name="T4" fmla="*/ 474294988 w 596"/>
                <a:gd name="T5" fmla="*/ 1129459729 h 709"/>
                <a:gd name="T6" fmla="*/ 0 w 596"/>
                <a:gd name="T7" fmla="*/ 653143103 h 709"/>
                <a:gd name="T8" fmla="*/ 405856585 w 596"/>
                <a:gd name="T9" fmla="*/ 183199091 h 709"/>
                <a:gd name="T10" fmla="*/ 471112011 w 596"/>
                <a:gd name="T11" fmla="*/ 0 h 709"/>
                <a:gd name="T12" fmla="*/ 539550414 w 596"/>
                <a:gd name="T13" fmla="*/ 183199091 h 7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6"/>
                <a:gd name="T22" fmla="*/ 0 h 709"/>
                <a:gd name="T23" fmla="*/ 596 w 596"/>
                <a:gd name="T24" fmla="*/ 709 h 7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6" h="709">
                  <a:moveTo>
                    <a:pt x="339" y="115"/>
                  </a:moveTo>
                  <a:cubicBezTo>
                    <a:pt x="484" y="135"/>
                    <a:pt x="596" y="259"/>
                    <a:pt x="596" y="410"/>
                  </a:cubicBezTo>
                  <a:cubicBezTo>
                    <a:pt x="596" y="575"/>
                    <a:pt x="463" y="709"/>
                    <a:pt x="298" y="709"/>
                  </a:cubicBezTo>
                  <a:cubicBezTo>
                    <a:pt x="133" y="709"/>
                    <a:pt x="0" y="575"/>
                    <a:pt x="0" y="410"/>
                  </a:cubicBezTo>
                  <a:cubicBezTo>
                    <a:pt x="0" y="260"/>
                    <a:pt x="111" y="136"/>
                    <a:pt x="255" y="115"/>
                  </a:cubicBezTo>
                  <a:cubicBezTo>
                    <a:pt x="296" y="0"/>
                    <a:pt x="296" y="0"/>
                    <a:pt x="296" y="0"/>
                  </a:cubicBezTo>
                  <a:lnTo>
                    <a:pt x="339" y="115"/>
                  </a:lnTo>
                  <a:close/>
                </a:path>
              </a:pathLst>
            </a:custGeom>
            <a:solidFill>
              <a:srgbClr val="F2F2F2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49225" name="Freeform 145"/>
            <p:cNvSpPr>
              <a:spLocks noChangeArrowheads="1"/>
            </p:cNvSpPr>
            <p:nvPr/>
          </p:nvSpPr>
          <p:spPr bwMode="auto">
            <a:xfrm>
              <a:off x="202147" y="146087"/>
              <a:ext cx="434745" cy="341585"/>
            </a:xfrm>
            <a:custGeom>
              <a:avLst/>
              <a:gdLst>
                <a:gd name="T0" fmla="*/ 1268242846 w 147"/>
                <a:gd name="T1" fmla="*/ 407549186 h 116"/>
                <a:gd name="T2" fmla="*/ 1032087587 w 147"/>
                <a:gd name="T3" fmla="*/ 260137590 h 116"/>
                <a:gd name="T4" fmla="*/ 997100966 w 147"/>
                <a:gd name="T5" fmla="*/ 268809727 h 116"/>
                <a:gd name="T6" fmla="*/ 997100966 w 147"/>
                <a:gd name="T7" fmla="*/ 329508792 h 116"/>
                <a:gd name="T8" fmla="*/ 962114345 w 147"/>
                <a:gd name="T9" fmla="*/ 329508792 h 116"/>
                <a:gd name="T10" fmla="*/ 708465775 w 147"/>
                <a:gd name="T11" fmla="*/ 329508792 h 116"/>
                <a:gd name="T12" fmla="*/ 708465775 w 147"/>
                <a:gd name="T13" fmla="*/ 95384667 h 116"/>
                <a:gd name="T14" fmla="*/ 734707220 w 147"/>
                <a:gd name="T15" fmla="*/ 52026929 h 116"/>
                <a:gd name="T16" fmla="*/ 690972465 w 147"/>
                <a:gd name="T17" fmla="*/ 0 h 116"/>
                <a:gd name="T18" fmla="*/ 612254045 w 147"/>
                <a:gd name="T19" fmla="*/ 0 h 116"/>
                <a:gd name="T20" fmla="*/ 568522247 w 147"/>
                <a:gd name="T21" fmla="*/ 52026929 h 116"/>
                <a:gd name="T22" fmla="*/ 594763692 w 147"/>
                <a:gd name="T23" fmla="*/ 95384667 h 116"/>
                <a:gd name="T24" fmla="*/ 594763692 w 147"/>
                <a:gd name="T25" fmla="*/ 147411596 h 116"/>
                <a:gd name="T26" fmla="*/ 323621812 w 147"/>
                <a:gd name="T27" fmla="*/ 147411596 h 116"/>
                <a:gd name="T28" fmla="*/ 279887057 w 147"/>
                <a:gd name="T29" fmla="*/ 147411596 h 116"/>
                <a:gd name="T30" fmla="*/ 279887057 w 147"/>
                <a:gd name="T31" fmla="*/ 78040394 h 116"/>
                <a:gd name="T32" fmla="*/ 244903393 w 147"/>
                <a:gd name="T33" fmla="*/ 78040394 h 116"/>
                <a:gd name="T34" fmla="*/ 17493311 w 147"/>
                <a:gd name="T35" fmla="*/ 234124126 h 116"/>
                <a:gd name="T36" fmla="*/ 8745177 w 147"/>
                <a:gd name="T37" fmla="*/ 251465454 h 116"/>
                <a:gd name="T38" fmla="*/ 253648569 w 147"/>
                <a:gd name="T39" fmla="*/ 407549186 h 116"/>
                <a:gd name="T40" fmla="*/ 279887057 w 147"/>
                <a:gd name="T41" fmla="*/ 398877050 h 116"/>
                <a:gd name="T42" fmla="*/ 279887057 w 147"/>
                <a:gd name="T43" fmla="*/ 338177984 h 116"/>
                <a:gd name="T44" fmla="*/ 323621812 w 147"/>
                <a:gd name="T45" fmla="*/ 338177984 h 116"/>
                <a:gd name="T46" fmla="*/ 594763692 w 147"/>
                <a:gd name="T47" fmla="*/ 338177984 h 116"/>
                <a:gd name="T48" fmla="*/ 594763692 w 147"/>
                <a:gd name="T49" fmla="*/ 945165695 h 116"/>
                <a:gd name="T50" fmla="*/ 568522247 w 147"/>
                <a:gd name="T51" fmla="*/ 936493559 h 116"/>
                <a:gd name="T52" fmla="*/ 594763692 w 147"/>
                <a:gd name="T53" fmla="*/ 997192624 h 116"/>
                <a:gd name="T54" fmla="*/ 551028936 w 147"/>
                <a:gd name="T55" fmla="*/ 962509968 h 116"/>
                <a:gd name="T56" fmla="*/ 568522247 w 147"/>
                <a:gd name="T57" fmla="*/ 1005864761 h 116"/>
                <a:gd name="T58" fmla="*/ 594763692 w 147"/>
                <a:gd name="T59" fmla="*/ 1005864761 h 116"/>
                <a:gd name="T60" fmla="*/ 594763692 w 147"/>
                <a:gd name="T61" fmla="*/ 1005864761 h 116"/>
                <a:gd name="T62" fmla="*/ 594763692 w 147"/>
                <a:gd name="T63" fmla="*/ 1005864761 h 116"/>
                <a:gd name="T64" fmla="*/ 638495490 w 147"/>
                <a:gd name="T65" fmla="*/ 1005864761 h 116"/>
                <a:gd name="T66" fmla="*/ 682227288 w 147"/>
                <a:gd name="T67" fmla="*/ 1005864761 h 116"/>
                <a:gd name="T68" fmla="*/ 708465775 w 147"/>
                <a:gd name="T69" fmla="*/ 1005864761 h 116"/>
                <a:gd name="T70" fmla="*/ 725959086 w 147"/>
                <a:gd name="T71" fmla="*/ 1005864761 h 116"/>
                <a:gd name="T72" fmla="*/ 725959086 w 147"/>
                <a:gd name="T73" fmla="*/ 1005864761 h 116"/>
                <a:gd name="T74" fmla="*/ 752200531 w 147"/>
                <a:gd name="T75" fmla="*/ 1005864761 h 116"/>
                <a:gd name="T76" fmla="*/ 769693842 w 147"/>
                <a:gd name="T77" fmla="*/ 962509968 h 116"/>
                <a:gd name="T78" fmla="*/ 725959086 w 147"/>
                <a:gd name="T79" fmla="*/ 997192624 h 116"/>
                <a:gd name="T80" fmla="*/ 760945708 w 147"/>
                <a:gd name="T81" fmla="*/ 936493559 h 116"/>
                <a:gd name="T82" fmla="*/ 708465775 w 147"/>
                <a:gd name="T83" fmla="*/ 962509968 h 116"/>
                <a:gd name="T84" fmla="*/ 708465775 w 147"/>
                <a:gd name="T85" fmla="*/ 511603044 h 116"/>
                <a:gd name="T86" fmla="*/ 962114345 w 147"/>
                <a:gd name="T87" fmla="*/ 511603044 h 116"/>
                <a:gd name="T88" fmla="*/ 1005849100 w 147"/>
                <a:gd name="T89" fmla="*/ 511603044 h 116"/>
                <a:gd name="T90" fmla="*/ 1005849100 w 147"/>
                <a:gd name="T91" fmla="*/ 589643438 h 116"/>
                <a:gd name="T92" fmla="*/ 1032087587 w 147"/>
                <a:gd name="T93" fmla="*/ 589643438 h 116"/>
                <a:gd name="T94" fmla="*/ 1268242846 w 147"/>
                <a:gd name="T95" fmla="*/ 433562651 h 116"/>
                <a:gd name="T96" fmla="*/ 1268242846 w 147"/>
                <a:gd name="T97" fmla="*/ 407549186 h 11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47"/>
                <a:gd name="T148" fmla="*/ 0 h 116"/>
                <a:gd name="T149" fmla="*/ 147 w 147"/>
                <a:gd name="T150" fmla="*/ 116 h 11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47" h="116">
                  <a:moveTo>
                    <a:pt x="145" y="47"/>
                  </a:moveTo>
                  <a:cubicBezTo>
                    <a:pt x="143" y="46"/>
                    <a:pt x="118" y="30"/>
                    <a:pt x="118" y="30"/>
                  </a:cubicBezTo>
                  <a:cubicBezTo>
                    <a:pt x="118" y="30"/>
                    <a:pt x="114" y="28"/>
                    <a:pt x="114" y="31"/>
                  </a:cubicBezTo>
                  <a:cubicBezTo>
                    <a:pt x="114" y="33"/>
                    <a:pt x="114" y="38"/>
                    <a:pt x="114" y="38"/>
                  </a:cubicBezTo>
                  <a:cubicBezTo>
                    <a:pt x="114" y="38"/>
                    <a:pt x="112" y="38"/>
                    <a:pt x="110" y="38"/>
                  </a:cubicBezTo>
                  <a:cubicBezTo>
                    <a:pt x="102" y="38"/>
                    <a:pt x="89" y="38"/>
                    <a:pt x="81" y="38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3" y="10"/>
                    <a:pt x="84" y="8"/>
                    <a:pt x="84" y="6"/>
                  </a:cubicBezTo>
                  <a:cubicBezTo>
                    <a:pt x="84" y="3"/>
                    <a:pt x="82" y="0"/>
                    <a:pt x="79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7" y="0"/>
                    <a:pt x="65" y="3"/>
                    <a:pt x="65" y="6"/>
                  </a:cubicBezTo>
                  <a:cubicBezTo>
                    <a:pt x="65" y="8"/>
                    <a:pt x="66" y="10"/>
                    <a:pt x="68" y="11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0" y="17"/>
                    <a:pt x="45" y="17"/>
                    <a:pt x="37" y="17"/>
                  </a:cubicBezTo>
                  <a:cubicBezTo>
                    <a:pt x="34" y="17"/>
                    <a:pt x="32" y="17"/>
                    <a:pt x="32" y="17"/>
                  </a:cubicBezTo>
                  <a:cubicBezTo>
                    <a:pt x="32" y="17"/>
                    <a:pt x="32" y="12"/>
                    <a:pt x="32" y="9"/>
                  </a:cubicBezTo>
                  <a:cubicBezTo>
                    <a:pt x="32" y="7"/>
                    <a:pt x="28" y="9"/>
                    <a:pt x="28" y="9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0" y="28"/>
                    <a:pt x="1" y="29"/>
                  </a:cubicBezTo>
                  <a:cubicBezTo>
                    <a:pt x="4" y="31"/>
                    <a:pt x="29" y="47"/>
                    <a:pt x="29" y="47"/>
                  </a:cubicBezTo>
                  <a:cubicBezTo>
                    <a:pt x="29" y="47"/>
                    <a:pt x="32" y="49"/>
                    <a:pt x="32" y="46"/>
                  </a:cubicBezTo>
                  <a:cubicBezTo>
                    <a:pt x="32" y="43"/>
                    <a:pt x="32" y="39"/>
                    <a:pt x="32" y="39"/>
                  </a:cubicBezTo>
                  <a:cubicBezTo>
                    <a:pt x="32" y="39"/>
                    <a:pt x="34" y="39"/>
                    <a:pt x="37" y="39"/>
                  </a:cubicBezTo>
                  <a:cubicBezTo>
                    <a:pt x="45" y="39"/>
                    <a:pt x="60" y="39"/>
                    <a:pt x="68" y="3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8" y="110"/>
                    <a:pt x="68" y="114"/>
                    <a:pt x="68" y="115"/>
                  </a:cubicBezTo>
                  <a:cubicBezTo>
                    <a:pt x="66" y="111"/>
                    <a:pt x="63" y="111"/>
                    <a:pt x="63" y="111"/>
                  </a:cubicBezTo>
                  <a:cubicBezTo>
                    <a:pt x="65" y="113"/>
                    <a:pt x="65" y="116"/>
                    <a:pt x="65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6" y="116"/>
                    <a:pt x="86" y="113"/>
                    <a:pt x="88" y="111"/>
                  </a:cubicBezTo>
                  <a:cubicBezTo>
                    <a:pt x="88" y="111"/>
                    <a:pt x="85" y="111"/>
                    <a:pt x="83" y="115"/>
                  </a:cubicBezTo>
                  <a:cubicBezTo>
                    <a:pt x="83" y="114"/>
                    <a:pt x="84" y="110"/>
                    <a:pt x="87" y="108"/>
                  </a:cubicBezTo>
                  <a:cubicBezTo>
                    <a:pt x="87" y="108"/>
                    <a:pt x="84" y="107"/>
                    <a:pt x="81" y="111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9" y="59"/>
                    <a:pt x="102" y="59"/>
                    <a:pt x="110" y="59"/>
                  </a:cubicBezTo>
                  <a:cubicBezTo>
                    <a:pt x="113" y="59"/>
                    <a:pt x="115" y="59"/>
                    <a:pt x="115" y="59"/>
                  </a:cubicBezTo>
                  <a:cubicBezTo>
                    <a:pt x="115" y="59"/>
                    <a:pt x="115" y="65"/>
                    <a:pt x="115" y="68"/>
                  </a:cubicBezTo>
                  <a:cubicBezTo>
                    <a:pt x="115" y="70"/>
                    <a:pt x="118" y="68"/>
                    <a:pt x="118" y="68"/>
                  </a:cubicBezTo>
                  <a:cubicBezTo>
                    <a:pt x="145" y="50"/>
                    <a:pt x="145" y="50"/>
                    <a:pt x="145" y="50"/>
                  </a:cubicBezTo>
                  <a:cubicBezTo>
                    <a:pt x="145" y="50"/>
                    <a:pt x="147" y="49"/>
                    <a:pt x="145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50341" name="矩形 47"/>
          <p:cNvSpPr>
            <a:spLocks noChangeArrowheads="1"/>
          </p:cNvSpPr>
          <p:nvPr/>
        </p:nvSpPr>
        <p:spPr bwMode="auto">
          <a:xfrm>
            <a:off x="1357137" y="5794375"/>
            <a:ext cx="9476141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/>
          </a:p>
        </p:txBody>
      </p:sp>
      <p:sp>
        <p:nvSpPr>
          <p:cNvPr id="50342" name="矩形 3"/>
          <p:cNvSpPr>
            <a:spLocks noChangeArrowheads="1"/>
          </p:cNvSpPr>
          <p:nvPr/>
        </p:nvSpPr>
        <p:spPr bwMode="auto">
          <a:xfrm>
            <a:off x="4784103" y="563563"/>
            <a:ext cx="1826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公司愿景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50343" name="文本框 37"/>
          <p:cNvSpPr>
            <a:spLocks noChangeArrowheads="1"/>
          </p:cNvSpPr>
          <p:nvPr/>
        </p:nvSpPr>
        <p:spPr bwMode="auto">
          <a:xfrm>
            <a:off x="6720600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Company Vision</a:t>
            </a:r>
            <a:endParaRPr lang="zh-CN" altLang="en-US" sz="16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50344" name="组合 141"/>
          <p:cNvGrpSpPr>
            <a:grpSpLocks/>
          </p:cNvGrpSpPr>
          <p:nvPr/>
        </p:nvGrpSpPr>
        <p:grpSpPr bwMode="auto">
          <a:xfrm>
            <a:off x="4239661" y="619125"/>
            <a:ext cx="263491" cy="393700"/>
            <a:chOff x="0" y="0"/>
            <a:chExt cx="213756" cy="427512"/>
          </a:xfrm>
        </p:grpSpPr>
        <p:sp>
          <p:nvSpPr>
            <p:cNvPr id="49222" name="直接连接符 142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23" name="直接连接符 143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347" name="Group 550"/>
          <p:cNvGrpSpPr>
            <a:grpSpLocks/>
          </p:cNvGrpSpPr>
          <p:nvPr/>
        </p:nvGrpSpPr>
        <p:grpSpPr bwMode="auto">
          <a:xfrm>
            <a:off x="5412671" y="3316288"/>
            <a:ext cx="1403167" cy="1401762"/>
            <a:chOff x="0" y="0"/>
            <a:chExt cx="1407" cy="1407"/>
          </a:xfrm>
        </p:grpSpPr>
        <p:sp>
          <p:nvSpPr>
            <p:cNvPr id="49188" name="Oval 551"/>
            <p:cNvSpPr>
              <a:spLocks noChangeArrowheads="1"/>
            </p:cNvSpPr>
            <p:nvPr/>
          </p:nvSpPr>
          <p:spPr bwMode="auto">
            <a:xfrm>
              <a:off x="0" y="0"/>
              <a:ext cx="1407" cy="140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DCDCD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grpSp>
          <p:nvGrpSpPr>
            <p:cNvPr id="49189" name="Group 552"/>
            <p:cNvGrpSpPr>
              <a:grpSpLocks/>
            </p:cNvGrpSpPr>
            <p:nvPr/>
          </p:nvGrpSpPr>
          <p:grpSpPr bwMode="auto">
            <a:xfrm>
              <a:off x="180" y="182"/>
              <a:ext cx="1056" cy="1055"/>
              <a:chOff x="0" y="0"/>
              <a:chExt cx="2219" cy="2219"/>
            </a:xfrm>
          </p:grpSpPr>
          <p:sp>
            <p:nvSpPr>
              <p:cNvPr id="49190" name="Oval 553"/>
              <p:cNvSpPr>
                <a:spLocks noChangeArrowheads="1"/>
              </p:cNvSpPr>
              <p:nvPr/>
            </p:nvSpPr>
            <p:spPr bwMode="auto">
              <a:xfrm>
                <a:off x="3" y="77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5F4F4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zh-CN">
                  <a:solidFill>
                    <a:srgbClr val="000000"/>
                  </a:solidFill>
                  <a:ea typeface="方正兰亭黑_GBK" pitchFamily="2" charset="-122"/>
                </a:endParaRPr>
              </a:p>
            </p:txBody>
          </p:sp>
          <p:grpSp>
            <p:nvGrpSpPr>
              <p:cNvPr id="49191" name="Group 554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19" cy="2219"/>
                <a:chOff x="0" y="0"/>
                <a:chExt cx="2219" cy="2219"/>
              </a:xfrm>
            </p:grpSpPr>
            <p:grpSp>
              <p:nvGrpSpPr>
                <p:cNvPr id="49192" name="Group 555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19" cy="2219"/>
                  <a:chOff x="0" y="0"/>
                  <a:chExt cx="2219" cy="2219"/>
                </a:xfrm>
              </p:grpSpPr>
              <p:grpSp>
                <p:nvGrpSpPr>
                  <p:cNvPr id="49208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0" y="1"/>
                    <a:ext cx="2219" cy="2202"/>
                    <a:chOff x="0" y="0"/>
                    <a:chExt cx="1429" cy="1429"/>
                  </a:xfrm>
                </p:grpSpPr>
                <p:grpSp>
                  <p:nvGrpSpPr>
                    <p:cNvPr id="49216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686" y="0"/>
                      <a:ext cx="56" cy="1429"/>
                      <a:chOff x="0" y="0"/>
                      <a:chExt cx="56" cy="1429"/>
                    </a:xfrm>
                  </p:grpSpPr>
                  <p:sp>
                    <p:nvSpPr>
                      <p:cNvPr id="49220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0" y="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zh-CN">
                          <a:solidFill>
                            <a:srgbClr val="000000"/>
                          </a:solidFill>
                          <a:ea typeface="方正兰亭黑_GBK" pitchFamily="2" charset="-122"/>
                        </a:endParaRPr>
                      </a:p>
                    </p:txBody>
                  </p:sp>
                  <p:sp>
                    <p:nvSpPr>
                      <p:cNvPr id="49221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0" y="714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zh-CN">
                          <a:solidFill>
                            <a:srgbClr val="000000"/>
                          </a:solidFill>
                          <a:ea typeface="方正兰亭黑_GBK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49217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687" y="-1"/>
                      <a:ext cx="56" cy="1429"/>
                      <a:chOff x="0" y="0"/>
                      <a:chExt cx="56" cy="1429"/>
                    </a:xfrm>
                  </p:grpSpPr>
                  <p:sp>
                    <p:nvSpPr>
                      <p:cNvPr id="49218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0" y="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zh-CN">
                          <a:solidFill>
                            <a:srgbClr val="000000"/>
                          </a:solidFill>
                          <a:ea typeface="方正兰亭黑_GBK" pitchFamily="2" charset="-122"/>
                        </a:endParaRPr>
                      </a:p>
                    </p:txBody>
                  </p:sp>
                  <p:sp>
                    <p:nvSpPr>
                      <p:cNvPr id="49219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0" y="714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zh-CN">
                          <a:solidFill>
                            <a:srgbClr val="000000"/>
                          </a:solidFill>
                          <a:ea typeface="方正兰亭黑_GBK" pitchFamily="2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49209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2" y="9"/>
                    <a:ext cx="2219" cy="2202"/>
                    <a:chOff x="0" y="0"/>
                    <a:chExt cx="1429" cy="1429"/>
                  </a:xfrm>
                </p:grpSpPr>
                <p:grpSp>
                  <p:nvGrpSpPr>
                    <p:cNvPr id="49210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686" y="0"/>
                      <a:ext cx="56" cy="1429"/>
                      <a:chOff x="0" y="0"/>
                      <a:chExt cx="56" cy="1429"/>
                    </a:xfrm>
                  </p:grpSpPr>
                  <p:sp>
                    <p:nvSpPr>
                      <p:cNvPr id="49214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0" y="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zh-CN">
                          <a:solidFill>
                            <a:srgbClr val="000000"/>
                          </a:solidFill>
                          <a:ea typeface="方正兰亭黑_GBK" pitchFamily="2" charset="-122"/>
                        </a:endParaRPr>
                      </a:p>
                    </p:txBody>
                  </p:sp>
                  <p:sp>
                    <p:nvSpPr>
                      <p:cNvPr id="49215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0" y="714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zh-CN">
                          <a:solidFill>
                            <a:srgbClr val="000000"/>
                          </a:solidFill>
                          <a:ea typeface="方正兰亭黑_GBK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49211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687" y="-1"/>
                      <a:ext cx="56" cy="1429"/>
                      <a:chOff x="0" y="0"/>
                      <a:chExt cx="56" cy="1429"/>
                    </a:xfrm>
                  </p:grpSpPr>
                  <p:sp>
                    <p:nvSpPr>
                      <p:cNvPr id="49212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0" y="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zh-CN">
                          <a:solidFill>
                            <a:srgbClr val="000000"/>
                          </a:solidFill>
                          <a:ea typeface="方正兰亭黑_GBK" pitchFamily="2" charset="-122"/>
                        </a:endParaRPr>
                      </a:p>
                    </p:txBody>
                  </p:sp>
                  <p:sp>
                    <p:nvSpPr>
                      <p:cNvPr id="49213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0" y="714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zh-CN">
                          <a:solidFill>
                            <a:srgbClr val="000000"/>
                          </a:solidFill>
                          <a:ea typeface="方正兰亭黑_GBK" pitchFamily="2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49193" name="Group 570"/>
                <p:cNvGrpSpPr>
                  <a:grpSpLocks noChangeAspect="1"/>
                </p:cNvGrpSpPr>
                <p:nvPr/>
              </p:nvGrpSpPr>
              <p:grpSpPr bwMode="auto">
                <a:xfrm rot="1320000">
                  <a:off x="316" y="357"/>
                  <a:ext cx="1555" cy="1554"/>
                  <a:chOff x="0" y="0"/>
                  <a:chExt cx="2219" cy="2219"/>
                </a:xfrm>
              </p:grpSpPr>
              <p:grpSp>
                <p:nvGrpSpPr>
                  <p:cNvPr id="49194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0" y="1"/>
                    <a:ext cx="2219" cy="2202"/>
                    <a:chOff x="0" y="0"/>
                    <a:chExt cx="1429" cy="1429"/>
                  </a:xfrm>
                </p:grpSpPr>
                <p:grpSp>
                  <p:nvGrpSpPr>
                    <p:cNvPr id="49202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686" y="0"/>
                      <a:ext cx="56" cy="1429"/>
                      <a:chOff x="0" y="0"/>
                      <a:chExt cx="56" cy="1429"/>
                    </a:xfrm>
                  </p:grpSpPr>
                  <p:sp>
                    <p:nvSpPr>
                      <p:cNvPr id="49206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0" y="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zh-CN">
                          <a:solidFill>
                            <a:srgbClr val="000000"/>
                          </a:solidFill>
                          <a:ea typeface="方正兰亭黑_GBK" pitchFamily="2" charset="-122"/>
                        </a:endParaRPr>
                      </a:p>
                    </p:txBody>
                  </p:sp>
                  <p:sp>
                    <p:nvSpPr>
                      <p:cNvPr id="49207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0" y="714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zh-CN">
                          <a:solidFill>
                            <a:srgbClr val="000000"/>
                          </a:solidFill>
                          <a:ea typeface="方正兰亭黑_GBK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49203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687" y="-1"/>
                      <a:ext cx="56" cy="1429"/>
                      <a:chOff x="0" y="0"/>
                      <a:chExt cx="56" cy="1429"/>
                    </a:xfrm>
                  </p:grpSpPr>
                  <p:sp>
                    <p:nvSpPr>
                      <p:cNvPr id="49204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0" y="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zh-CN">
                          <a:solidFill>
                            <a:srgbClr val="000000"/>
                          </a:solidFill>
                          <a:ea typeface="方正兰亭黑_GBK" pitchFamily="2" charset="-122"/>
                        </a:endParaRPr>
                      </a:p>
                    </p:txBody>
                  </p:sp>
                  <p:sp>
                    <p:nvSpPr>
                      <p:cNvPr id="49205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0" y="714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zh-CN">
                          <a:solidFill>
                            <a:srgbClr val="000000"/>
                          </a:solidFill>
                          <a:ea typeface="方正兰亭黑_GBK" pitchFamily="2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49195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2" y="9"/>
                    <a:ext cx="2219" cy="2202"/>
                    <a:chOff x="0" y="0"/>
                    <a:chExt cx="1429" cy="1429"/>
                  </a:xfrm>
                </p:grpSpPr>
                <p:grpSp>
                  <p:nvGrpSpPr>
                    <p:cNvPr id="49196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686" y="0"/>
                      <a:ext cx="56" cy="1429"/>
                      <a:chOff x="0" y="0"/>
                      <a:chExt cx="56" cy="1429"/>
                    </a:xfrm>
                  </p:grpSpPr>
                  <p:sp>
                    <p:nvSpPr>
                      <p:cNvPr id="49200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0" y="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zh-CN">
                          <a:solidFill>
                            <a:srgbClr val="000000"/>
                          </a:solidFill>
                          <a:ea typeface="方正兰亭黑_GBK" pitchFamily="2" charset="-122"/>
                        </a:endParaRPr>
                      </a:p>
                    </p:txBody>
                  </p:sp>
                  <p:sp>
                    <p:nvSpPr>
                      <p:cNvPr id="49201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0" y="714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zh-CN">
                          <a:solidFill>
                            <a:srgbClr val="000000"/>
                          </a:solidFill>
                          <a:ea typeface="方正兰亭黑_GBK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49197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687" y="-1"/>
                      <a:ext cx="56" cy="1429"/>
                      <a:chOff x="0" y="0"/>
                      <a:chExt cx="56" cy="1429"/>
                    </a:xfrm>
                  </p:grpSpPr>
                  <p:sp>
                    <p:nvSpPr>
                      <p:cNvPr id="49198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0" y="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zh-CN">
                          <a:solidFill>
                            <a:srgbClr val="000000"/>
                          </a:solidFill>
                          <a:ea typeface="方正兰亭黑_GBK" pitchFamily="2" charset="-122"/>
                        </a:endParaRPr>
                      </a:p>
                    </p:txBody>
                  </p:sp>
                  <p:sp>
                    <p:nvSpPr>
                      <p:cNvPr id="49199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0" y="714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03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zh-CN">
                          <a:solidFill>
                            <a:srgbClr val="000000"/>
                          </a:solidFill>
                          <a:ea typeface="方正兰亭黑_GBK" pitchFamily="2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6391513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50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50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50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1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75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50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750" fill="hold"/>
                                        <p:tgtEl>
                                          <p:spTgt spid="50347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250" fill="hold"/>
                                        <p:tgtEl>
                                          <p:spTgt spid="50347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6" dur="2000"/>
                                        <p:tgtEl>
                                          <p:spTgt spid="50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850" fill="hold"/>
                                        <p:tgtEl>
                                          <p:spTgt spid="50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50" fill="hold"/>
                                        <p:tgtEl>
                                          <p:spTgt spid="50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50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50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50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250" fill="hold"/>
                                        <p:tgtEl>
                                          <p:spTgt spid="50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950" fill="hold"/>
                                        <p:tgtEl>
                                          <p:spTgt spid="50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50" fill="hold"/>
                                        <p:tgtEl>
                                          <p:spTgt spid="50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0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50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50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250" fill="hold"/>
                                        <p:tgtEl>
                                          <p:spTgt spid="5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250" fill="hold"/>
                                        <p:tgtEl>
                                          <p:spTgt spid="5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5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5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0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0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50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50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650" fill="hold"/>
                                        <p:tgtEl>
                                          <p:spTgt spid="50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50" fill="hold"/>
                                        <p:tgtEl>
                                          <p:spTgt spid="50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0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0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850" fill="hold"/>
                                        <p:tgtEl>
                                          <p:spTgt spid="50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50" fill="hold"/>
                                        <p:tgtEl>
                                          <p:spTgt spid="50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650" fill="hold"/>
                                        <p:tgtEl>
                                          <p:spTgt spid="50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50" fill="hold"/>
                                        <p:tgtEl>
                                          <p:spTgt spid="50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50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50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0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0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250" fill="hold"/>
                                        <p:tgtEl>
                                          <p:spTgt spid="50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250" fill="hold"/>
                                        <p:tgtEl>
                                          <p:spTgt spid="50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50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50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0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0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135" presetID="16" presetClass="entr" presetSubtype="37" fill="hold" grpId="0" nodeType="after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7" dur="750"/>
                                        <p:tgtEl>
                                          <p:spTgt spid="50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 bldLvl="0" animBg="1" autoUpdateAnimBg="0"/>
      <p:bldP spid="50341" grpId="0" bldLvl="0" autoUpdateAnimBg="0"/>
      <p:bldP spid="50342" grpId="0" bldLvl="0" autoUpdateAnimBg="0"/>
      <p:bldP spid="50343" grpId="0" bldLvl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1B9296-9548-4BCA-82B9-1EFE1A10C46A}" type="slidenum">
              <a:rPr lang="zh-CN" altLang="en-US"/>
              <a:pPr>
                <a:defRPr/>
              </a:pPr>
              <a:t>48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4274" name="TextBox 37"/>
          <p:cNvSpPr>
            <a:spLocks noChangeArrowheads="1"/>
          </p:cNvSpPr>
          <p:nvPr/>
        </p:nvSpPr>
        <p:spPr bwMode="auto">
          <a:xfrm>
            <a:off x="3182524" y="2057400"/>
            <a:ext cx="5847589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5" tIns="45719" rIns="91435" bIns="45719">
            <a:spAutoFit/>
          </a:bodyPr>
          <a:lstStyle/>
          <a:p>
            <a:pPr algn="ctr"/>
            <a:r>
              <a:rPr lang="zh-CN" altLang="en-US" sz="80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谢谢欣赏</a:t>
            </a:r>
            <a:endParaRPr lang="zh-CN" altLang="en-US"/>
          </a:p>
        </p:txBody>
      </p:sp>
      <p:sp>
        <p:nvSpPr>
          <p:cNvPr id="54275" name="文本框 29"/>
          <p:cNvSpPr>
            <a:spLocks noChangeArrowheads="1"/>
          </p:cNvSpPr>
          <p:nvPr/>
        </p:nvSpPr>
        <p:spPr bwMode="auto">
          <a:xfrm>
            <a:off x="5215846" y="1454150"/>
            <a:ext cx="185395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THE END</a:t>
            </a:r>
            <a:endParaRPr lang="zh-CN" altLang="en-US" sz="360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4276" name="椭圆 3"/>
          <p:cNvSpPr>
            <a:spLocks noChangeArrowheads="1"/>
          </p:cNvSpPr>
          <p:nvPr/>
        </p:nvSpPr>
        <p:spPr bwMode="auto">
          <a:xfrm>
            <a:off x="5292036" y="4227514"/>
            <a:ext cx="1606341" cy="1608137"/>
          </a:xfrm>
          <a:prstGeom prst="ellipse">
            <a:avLst/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4277" name="文本框 4"/>
          <p:cNvSpPr>
            <a:spLocks noChangeArrowheads="1"/>
          </p:cNvSpPr>
          <p:nvPr/>
        </p:nvSpPr>
        <p:spPr bwMode="auto">
          <a:xfrm>
            <a:off x="5590806" y="4738689"/>
            <a:ext cx="10088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200">
                <a:solidFill>
                  <a:srgbClr val="F2F2F2"/>
                </a:solidFill>
                <a:latin typeface="Impact" pitchFamily="34" charset="0"/>
                <a:sym typeface="Impact" pitchFamily="34" charset="0"/>
              </a:rPr>
              <a:t>LOGO</a:t>
            </a:r>
            <a:endParaRPr lang="zh-CN" altLang="en-US" sz="3200">
              <a:solidFill>
                <a:srgbClr val="F2F2F2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54278" name="TextBox 38"/>
          <p:cNvSpPr>
            <a:spLocks noChangeArrowheads="1"/>
          </p:cNvSpPr>
          <p:nvPr/>
        </p:nvSpPr>
        <p:spPr bwMode="auto">
          <a:xfrm>
            <a:off x="2977763" y="3336926"/>
            <a:ext cx="6234888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6" tIns="45719" rIns="91436" bIns="45719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某家企业有限公司</a:t>
            </a:r>
            <a:r>
              <a:rPr lang="en-US" altLang="zh-CN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2020</a:t>
            </a:r>
            <a:r>
              <a:rPr lang="zh-CN" altLang="en-US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企业宣传</a:t>
            </a:r>
            <a:r>
              <a:rPr lang="en-US" altLang="zh-CN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/</a:t>
            </a:r>
            <a:r>
              <a:rPr lang="zh-CN" altLang="en-US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产品简介</a:t>
            </a:r>
            <a:endParaRPr lang="en-US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24319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75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bldLvl="0" autoUpdateAnimBg="0"/>
      <p:bldP spid="54275" grpId="0" bldLvl="0" autoUpdateAnimBg="0"/>
      <p:bldP spid="54276" grpId="0" bldLvl="0" animBg="1" autoUpdateAnimBg="0"/>
      <p:bldP spid="54277" grpId="0" bldLvl="0" autoUpdateAnimBg="0"/>
      <p:bldP spid="54278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9D3402-20DB-439D-B2E2-69C7951BA6D6}" type="slidenum">
              <a:rPr lang="zh-CN" altLang="en-US"/>
              <a:pPr>
                <a:defRPr/>
              </a:pPr>
              <a:t>5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147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48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7172" name="矩形 3"/>
          <p:cNvSpPr>
            <a:spLocks noChangeArrowheads="1"/>
          </p:cNvSpPr>
          <p:nvPr/>
        </p:nvSpPr>
        <p:spPr bwMode="auto">
          <a:xfrm>
            <a:off x="4906324" y="2230438"/>
            <a:ext cx="1312691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详细描述</a:t>
            </a:r>
          </a:p>
        </p:txBody>
      </p:sp>
      <p:sp>
        <p:nvSpPr>
          <p:cNvPr id="7173" name="矩形 3"/>
          <p:cNvSpPr>
            <a:spLocks noChangeArrowheads="1"/>
          </p:cNvSpPr>
          <p:nvPr/>
        </p:nvSpPr>
        <p:spPr bwMode="auto">
          <a:xfrm>
            <a:off x="4815849" y="563563"/>
            <a:ext cx="1826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公司概述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7174" name="组合 37"/>
          <p:cNvGrpSpPr>
            <a:grpSpLocks/>
          </p:cNvGrpSpPr>
          <p:nvPr/>
        </p:nvGrpSpPr>
        <p:grpSpPr bwMode="auto">
          <a:xfrm>
            <a:off x="4258709" y="619125"/>
            <a:ext cx="263491" cy="393700"/>
            <a:chOff x="0" y="0"/>
            <a:chExt cx="213756" cy="427512"/>
          </a:xfrm>
        </p:grpSpPr>
        <p:sp>
          <p:nvSpPr>
            <p:cNvPr id="6185" name="直接连接符 38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6" name="直接连接符 39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矩形 47"/>
          <p:cNvSpPr>
            <a:spLocks noChangeArrowheads="1"/>
          </p:cNvSpPr>
          <p:nvPr/>
        </p:nvSpPr>
        <p:spPr bwMode="auto">
          <a:xfrm>
            <a:off x="1336502" y="1330325"/>
            <a:ext cx="9577728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有家（中国）行业有限公司是一家专注于某某产品及服务的综合性公司，在行业内拥有领先地位。在此录入上述图表的综合描述说明，在此录入上述图表的综合描述说明。在此录入上述图表的综合描述说明。</a:t>
            </a:r>
            <a:endParaRPr lang="zh-CN" altLang="en-US"/>
          </a:p>
        </p:txBody>
      </p:sp>
      <p:sp>
        <p:nvSpPr>
          <p:cNvPr id="7178" name="Rectangle 42"/>
          <p:cNvSpPr>
            <a:spLocks noChangeArrowheads="1"/>
          </p:cNvSpPr>
          <p:nvPr/>
        </p:nvSpPr>
        <p:spPr bwMode="auto">
          <a:xfrm>
            <a:off x="1415866" y="2252664"/>
            <a:ext cx="3136492" cy="3589337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7179" name="矩形 47"/>
          <p:cNvSpPr>
            <a:spLocks noChangeArrowheads="1"/>
          </p:cNvSpPr>
          <p:nvPr/>
        </p:nvSpPr>
        <p:spPr bwMode="auto">
          <a:xfrm>
            <a:off x="4919023" y="2752726"/>
            <a:ext cx="2071417" cy="323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30000"/>
              </a:lnSpc>
              <a:spcAft>
                <a:spcPts val="500"/>
              </a:spcAft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右键点击图片选择设置图片格式可直接替换图片。您可以点击文字框输入您的描述说明，或者通过复制粘贴，在此录入您的描述说明。</a:t>
            </a:r>
            <a:endParaRPr lang="en-US" sz="14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30000"/>
              </a:lnSpc>
              <a:spcAft>
                <a:spcPts val="500"/>
              </a:spcAft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/>
          </a:p>
        </p:txBody>
      </p:sp>
      <p:grpSp>
        <p:nvGrpSpPr>
          <p:cNvPr id="7180" name="组合 19"/>
          <p:cNvGrpSpPr>
            <a:grpSpLocks/>
          </p:cNvGrpSpPr>
          <p:nvPr/>
        </p:nvGrpSpPr>
        <p:grpSpPr bwMode="auto">
          <a:xfrm>
            <a:off x="7422184" y="4968876"/>
            <a:ext cx="793647" cy="796925"/>
            <a:chOff x="0" y="0"/>
            <a:chExt cx="792885" cy="797434"/>
          </a:xfrm>
        </p:grpSpPr>
        <p:sp>
          <p:nvSpPr>
            <p:cNvPr id="6169" name="Oval 10"/>
            <p:cNvSpPr>
              <a:spLocks noChangeArrowheads="1"/>
            </p:cNvSpPr>
            <p:nvPr/>
          </p:nvSpPr>
          <p:spPr bwMode="auto">
            <a:xfrm>
              <a:off x="0" y="0"/>
              <a:ext cx="792885" cy="797434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1538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grpSp>
          <p:nvGrpSpPr>
            <p:cNvPr id="6170" name="Group 22"/>
            <p:cNvGrpSpPr>
              <a:grpSpLocks/>
            </p:cNvGrpSpPr>
            <p:nvPr/>
          </p:nvGrpSpPr>
          <p:grpSpPr bwMode="auto">
            <a:xfrm>
              <a:off x="219119" y="227439"/>
              <a:ext cx="354646" cy="342557"/>
              <a:chOff x="0" y="0"/>
              <a:chExt cx="439257" cy="424283"/>
            </a:xfrm>
          </p:grpSpPr>
          <p:sp>
            <p:nvSpPr>
              <p:cNvPr id="6171" name="Rectangle 18"/>
              <p:cNvSpPr>
                <a:spLocks noChangeArrowheads="1"/>
              </p:cNvSpPr>
              <p:nvPr/>
            </p:nvSpPr>
            <p:spPr bwMode="auto">
              <a:xfrm>
                <a:off x="157234" y="169713"/>
                <a:ext cx="47421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172" name="Rectangle 19"/>
              <p:cNvSpPr>
                <a:spLocks noChangeArrowheads="1"/>
              </p:cNvSpPr>
              <p:nvPr/>
            </p:nvSpPr>
            <p:spPr bwMode="auto">
              <a:xfrm>
                <a:off x="232107" y="169713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173" name="Rectangle 20"/>
              <p:cNvSpPr>
                <a:spLocks noChangeArrowheads="1"/>
              </p:cNvSpPr>
              <p:nvPr/>
            </p:nvSpPr>
            <p:spPr bwMode="auto">
              <a:xfrm>
                <a:off x="309477" y="169713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174" name="Rectangle 21"/>
              <p:cNvSpPr>
                <a:spLocks noChangeArrowheads="1"/>
              </p:cNvSpPr>
              <p:nvPr/>
            </p:nvSpPr>
            <p:spPr bwMode="auto">
              <a:xfrm>
                <a:off x="157234" y="237099"/>
                <a:ext cx="47421" cy="47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175" name="Rectangle 22"/>
              <p:cNvSpPr>
                <a:spLocks noChangeArrowheads="1"/>
              </p:cNvSpPr>
              <p:nvPr/>
            </p:nvSpPr>
            <p:spPr bwMode="auto">
              <a:xfrm>
                <a:off x="232107" y="237099"/>
                <a:ext cx="49916" cy="47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176" name="Rectangle 23"/>
              <p:cNvSpPr>
                <a:spLocks noChangeArrowheads="1"/>
              </p:cNvSpPr>
              <p:nvPr/>
            </p:nvSpPr>
            <p:spPr bwMode="auto">
              <a:xfrm>
                <a:off x="309477" y="237099"/>
                <a:ext cx="49916" cy="47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177" name="Rectangle 24"/>
              <p:cNvSpPr>
                <a:spLocks noChangeArrowheads="1"/>
              </p:cNvSpPr>
              <p:nvPr/>
            </p:nvSpPr>
            <p:spPr bwMode="auto">
              <a:xfrm>
                <a:off x="157234" y="309477"/>
                <a:ext cx="47421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178" name="Rectangle 25"/>
              <p:cNvSpPr>
                <a:spLocks noChangeArrowheads="1"/>
              </p:cNvSpPr>
              <p:nvPr/>
            </p:nvSpPr>
            <p:spPr bwMode="auto">
              <a:xfrm>
                <a:off x="79865" y="237099"/>
                <a:ext cx="49916" cy="47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179" name="Rectangle 26"/>
              <p:cNvSpPr>
                <a:spLocks noChangeArrowheads="1"/>
              </p:cNvSpPr>
              <p:nvPr/>
            </p:nvSpPr>
            <p:spPr bwMode="auto">
              <a:xfrm>
                <a:off x="79865" y="309477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180" name="Rectangle 27"/>
              <p:cNvSpPr>
                <a:spLocks noChangeArrowheads="1"/>
              </p:cNvSpPr>
              <p:nvPr/>
            </p:nvSpPr>
            <p:spPr bwMode="auto">
              <a:xfrm>
                <a:off x="232107" y="309477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181" name="Rectangle 28"/>
              <p:cNvSpPr>
                <a:spLocks noChangeArrowheads="1"/>
              </p:cNvSpPr>
              <p:nvPr/>
            </p:nvSpPr>
            <p:spPr bwMode="auto">
              <a:xfrm>
                <a:off x="309477" y="309477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182" name="Freeform 29"/>
              <p:cNvSpPr>
                <a:spLocks noEditPoints="1" noChangeArrowheads="1"/>
              </p:cNvSpPr>
              <p:nvPr/>
            </p:nvSpPr>
            <p:spPr bwMode="auto">
              <a:xfrm>
                <a:off x="0" y="29950"/>
                <a:ext cx="439257" cy="394333"/>
              </a:xfrm>
              <a:custGeom>
                <a:avLst/>
                <a:gdLst>
                  <a:gd name="T0" fmla="*/ 1083829211 w 176"/>
                  <a:gd name="T1" fmla="*/ 0 h 158"/>
                  <a:gd name="T2" fmla="*/ 934337076 w 176"/>
                  <a:gd name="T3" fmla="*/ 0 h 158"/>
                  <a:gd name="T4" fmla="*/ 934337076 w 176"/>
                  <a:gd name="T5" fmla="*/ 99661426 h 158"/>
                  <a:gd name="T6" fmla="*/ 784842445 w 176"/>
                  <a:gd name="T7" fmla="*/ 99661426 h 158"/>
                  <a:gd name="T8" fmla="*/ 784842445 w 176"/>
                  <a:gd name="T9" fmla="*/ 0 h 158"/>
                  <a:gd name="T10" fmla="*/ 323902122 w 176"/>
                  <a:gd name="T11" fmla="*/ 0 h 158"/>
                  <a:gd name="T12" fmla="*/ 323902122 w 176"/>
                  <a:gd name="T13" fmla="*/ 99661426 h 158"/>
                  <a:gd name="T14" fmla="*/ 174409987 w 176"/>
                  <a:gd name="T15" fmla="*/ 99661426 h 158"/>
                  <a:gd name="T16" fmla="*/ 174409987 w 176"/>
                  <a:gd name="T17" fmla="*/ 0 h 158"/>
                  <a:gd name="T18" fmla="*/ 0 w 176"/>
                  <a:gd name="T19" fmla="*/ 0 h 158"/>
                  <a:gd name="T20" fmla="*/ 0 w 176"/>
                  <a:gd name="T21" fmla="*/ 984167816 h 158"/>
                  <a:gd name="T22" fmla="*/ 80975530 w 176"/>
                  <a:gd name="T23" fmla="*/ 984167816 h 158"/>
                  <a:gd name="T24" fmla="*/ 1009083143 w 176"/>
                  <a:gd name="T25" fmla="*/ 984167816 h 158"/>
                  <a:gd name="T26" fmla="*/ 1096288137 w 176"/>
                  <a:gd name="T27" fmla="*/ 984167816 h 158"/>
                  <a:gd name="T28" fmla="*/ 1083829211 w 176"/>
                  <a:gd name="T29" fmla="*/ 0 h 158"/>
                  <a:gd name="T30" fmla="*/ 1009083143 w 176"/>
                  <a:gd name="T31" fmla="*/ 896962820 h 158"/>
                  <a:gd name="T32" fmla="*/ 80975530 w 176"/>
                  <a:gd name="T33" fmla="*/ 896962820 h 158"/>
                  <a:gd name="T34" fmla="*/ 80975530 w 176"/>
                  <a:gd name="T35" fmla="*/ 274071418 h 158"/>
                  <a:gd name="T36" fmla="*/ 1009083143 w 176"/>
                  <a:gd name="T37" fmla="*/ 274071418 h 158"/>
                  <a:gd name="T38" fmla="*/ 1009083143 w 176"/>
                  <a:gd name="T39" fmla="*/ 896962820 h 15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76"/>
                  <a:gd name="T61" fmla="*/ 0 h 158"/>
                  <a:gd name="T62" fmla="*/ 176 w 176"/>
                  <a:gd name="T63" fmla="*/ 158 h 15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3" name="Rectangle 30"/>
              <p:cNvSpPr>
                <a:spLocks noChangeArrowheads="1"/>
              </p:cNvSpPr>
              <p:nvPr/>
            </p:nvSpPr>
            <p:spPr bwMode="auto">
              <a:xfrm>
                <a:off x="82360" y="0"/>
                <a:ext cx="37438" cy="598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184" name="Rectangle 31"/>
              <p:cNvSpPr>
                <a:spLocks noChangeArrowheads="1"/>
              </p:cNvSpPr>
              <p:nvPr/>
            </p:nvSpPr>
            <p:spPr bwMode="auto">
              <a:xfrm>
                <a:off x="329443" y="0"/>
                <a:ext cx="34941" cy="598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7197" name="组合 18"/>
          <p:cNvGrpSpPr>
            <a:grpSpLocks/>
          </p:cNvGrpSpPr>
          <p:nvPr/>
        </p:nvGrpSpPr>
        <p:grpSpPr bwMode="auto">
          <a:xfrm>
            <a:off x="7422184" y="2371726"/>
            <a:ext cx="793647" cy="798513"/>
            <a:chOff x="0" y="0"/>
            <a:chExt cx="792885" cy="797434"/>
          </a:xfrm>
        </p:grpSpPr>
        <p:sp>
          <p:nvSpPr>
            <p:cNvPr id="6167" name="Oval 6"/>
            <p:cNvSpPr>
              <a:spLocks noChangeArrowheads="1"/>
            </p:cNvSpPr>
            <p:nvPr/>
          </p:nvSpPr>
          <p:spPr bwMode="auto">
            <a:xfrm>
              <a:off x="0" y="0"/>
              <a:ext cx="792885" cy="797434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1538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6168" name="Freeform 35"/>
            <p:cNvSpPr>
              <a:spLocks noEditPoints="1" noChangeArrowheads="1"/>
            </p:cNvSpPr>
            <p:nvPr/>
          </p:nvSpPr>
          <p:spPr bwMode="auto">
            <a:xfrm>
              <a:off x="185871" y="256657"/>
              <a:ext cx="421143" cy="284121"/>
            </a:xfrm>
            <a:custGeom>
              <a:avLst/>
              <a:gdLst>
                <a:gd name="T0" fmla="*/ 971389130 w 157"/>
                <a:gd name="T1" fmla="*/ 330486331 h 106"/>
                <a:gd name="T2" fmla="*/ 978586115 w 157"/>
                <a:gd name="T3" fmla="*/ 265824680 h 106"/>
                <a:gd name="T4" fmla="*/ 712353996 w 157"/>
                <a:gd name="T5" fmla="*/ 0 h 106"/>
                <a:gd name="T6" fmla="*/ 525269936 w 157"/>
                <a:gd name="T7" fmla="*/ 129320622 h 106"/>
                <a:gd name="T8" fmla="*/ 323797271 w 157"/>
                <a:gd name="T9" fmla="*/ 57475534 h 106"/>
                <a:gd name="T10" fmla="*/ 136713211 w 157"/>
                <a:gd name="T11" fmla="*/ 280194233 h 106"/>
                <a:gd name="T12" fmla="*/ 143910196 w 157"/>
                <a:gd name="T13" fmla="*/ 337669767 h 106"/>
                <a:gd name="T14" fmla="*/ 0 w 157"/>
                <a:gd name="T15" fmla="*/ 538835477 h 106"/>
                <a:gd name="T16" fmla="*/ 223060938 w 157"/>
                <a:gd name="T17" fmla="*/ 761554176 h 106"/>
                <a:gd name="T18" fmla="*/ 906629676 w 157"/>
                <a:gd name="T19" fmla="*/ 761554176 h 106"/>
                <a:gd name="T20" fmla="*/ 1129690614 w 157"/>
                <a:gd name="T21" fmla="*/ 538835477 h 106"/>
                <a:gd name="T22" fmla="*/ 971389130 w 157"/>
                <a:gd name="T23" fmla="*/ 330486331 h 106"/>
                <a:gd name="T24" fmla="*/ 863458495 w 157"/>
                <a:gd name="T25" fmla="*/ 718448195 h 106"/>
                <a:gd name="T26" fmla="*/ 568443800 w 157"/>
                <a:gd name="T27" fmla="*/ 718448195 h 106"/>
                <a:gd name="T28" fmla="*/ 741133889 w 157"/>
                <a:gd name="T29" fmla="*/ 538835477 h 106"/>
                <a:gd name="T30" fmla="*/ 733939587 w 157"/>
                <a:gd name="T31" fmla="*/ 517282486 h 106"/>
                <a:gd name="T32" fmla="*/ 661983147 w 157"/>
                <a:gd name="T33" fmla="*/ 517282486 h 106"/>
                <a:gd name="T34" fmla="*/ 661983147 w 157"/>
                <a:gd name="T35" fmla="*/ 488543379 h 106"/>
                <a:gd name="T36" fmla="*/ 661983147 w 157"/>
                <a:gd name="T37" fmla="*/ 265824680 h 106"/>
                <a:gd name="T38" fmla="*/ 647594542 w 157"/>
                <a:gd name="T39" fmla="*/ 251457807 h 106"/>
                <a:gd name="T40" fmla="*/ 460510482 w 157"/>
                <a:gd name="T41" fmla="*/ 251457807 h 106"/>
                <a:gd name="T42" fmla="*/ 446119194 w 157"/>
                <a:gd name="T43" fmla="*/ 265824680 h 106"/>
                <a:gd name="T44" fmla="*/ 446119194 w 157"/>
                <a:gd name="T45" fmla="*/ 488543379 h 106"/>
                <a:gd name="T46" fmla="*/ 446119194 w 157"/>
                <a:gd name="T47" fmla="*/ 524465923 h 106"/>
                <a:gd name="T48" fmla="*/ 366968452 w 157"/>
                <a:gd name="T49" fmla="*/ 524465923 h 106"/>
                <a:gd name="T50" fmla="*/ 359774149 w 157"/>
                <a:gd name="T51" fmla="*/ 546018913 h 106"/>
                <a:gd name="T52" fmla="*/ 539661224 w 157"/>
                <a:gd name="T53" fmla="*/ 718448195 h 106"/>
                <a:gd name="T54" fmla="*/ 273429105 w 157"/>
                <a:gd name="T55" fmla="*/ 718448195 h 106"/>
                <a:gd name="T56" fmla="*/ 79150742 w 157"/>
                <a:gd name="T57" fmla="*/ 531652040 h 106"/>
                <a:gd name="T58" fmla="*/ 208669650 w 157"/>
                <a:gd name="T59" fmla="*/ 359222758 h 106"/>
                <a:gd name="T60" fmla="*/ 201472665 w 157"/>
                <a:gd name="T61" fmla="*/ 316116777 h 106"/>
                <a:gd name="T62" fmla="*/ 359774149 w 157"/>
                <a:gd name="T63" fmla="*/ 122137185 h 106"/>
                <a:gd name="T64" fmla="*/ 532466921 w 157"/>
                <a:gd name="T65" fmla="*/ 208349146 h 106"/>
                <a:gd name="T66" fmla="*/ 697962708 w 157"/>
                <a:gd name="T67" fmla="*/ 71845088 h 106"/>
                <a:gd name="T68" fmla="*/ 921020964 w 157"/>
                <a:gd name="T69" fmla="*/ 301747224 h 106"/>
                <a:gd name="T70" fmla="*/ 913826661 w 157"/>
                <a:gd name="T71" fmla="*/ 352039321 h 106"/>
                <a:gd name="T72" fmla="*/ 1057736857 w 157"/>
                <a:gd name="T73" fmla="*/ 531652040 h 106"/>
                <a:gd name="T74" fmla="*/ 863458495 w 157"/>
                <a:gd name="T75" fmla="*/ 718448195 h 1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57"/>
                <a:gd name="T115" fmla="*/ 0 h 106"/>
                <a:gd name="T116" fmla="*/ 157 w 157"/>
                <a:gd name="T117" fmla="*/ 106 h 10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00" name="矩形 67"/>
          <p:cNvSpPr>
            <a:spLocks noChangeArrowheads="1"/>
          </p:cNvSpPr>
          <p:nvPr/>
        </p:nvSpPr>
        <p:spPr bwMode="auto">
          <a:xfrm>
            <a:off x="8277735" y="2371725"/>
            <a:ext cx="237300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旗下分支机构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7201" name="矩形 47"/>
          <p:cNvSpPr>
            <a:spLocks noChangeArrowheads="1"/>
          </p:cNvSpPr>
          <p:nvPr/>
        </p:nvSpPr>
        <p:spPr bwMode="auto">
          <a:xfrm>
            <a:off x="8277735" y="2740025"/>
            <a:ext cx="251268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在此录入图表的描述说明，在此录入图表的描述说明。</a:t>
            </a:r>
          </a:p>
        </p:txBody>
      </p:sp>
      <p:sp>
        <p:nvSpPr>
          <p:cNvPr id="7202" name="矩形 69"/>
          <p:cNvSpPr>
            <a:spLocks noChangeArrowheads="1"/>
          </p:cNvSpPr>
          <p:nvPr/>
        </p:nvSpPr>
        <p:spPr bwMode="auto">
          <a:xfrm>
            <a:off x="8277735" y="3667125"/>
            <a:ext cx="237300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拥有员工数量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7203" name="矩形 47"/>
          <p:cNvSpPr>
            <a:spLocks noChangeArrowheads="1"/>
          </p:cNvSpPr>
          <p:nvPr/>
        </p:nvSpPr>
        <p:spPr bwMode="auto">
          <a:xfrm>
            <a:off x="8277735" y="4037013"/>
            <a:ext cx="251268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在此录入图表的描述说明，在此录入图表的描述说明。</a:t>
            </a:r>
          </a:p>
        </p:txBody>
      </p:sp>
      <p:sp>
        <p:nvSpPr>
          <p:cNvPr id="7204" name="矩形 71"/>
          <p:cNvSpPr>
            <a:spLocks noChangeArrowheads="1"/>
          </p:cNvSpPr>
          <p:nvPr/>
        </p:nvSpPr>
        <p:spPr bwMode="auto">
          <a:xfrm>
            <a:off x="8277735" y="4962525"/>
            <a:ext cx="237300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产品总销售额</a:t>
            </a:r>
            <a:endParaRPr lang="en-US" sz="20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7205" name="矩形 47"/>
          <p:cNvSpPr>
            <a:spLocks noChangeArrowheads="1"/>
          </p:cNvSpPr>
          <p:nvPr/>
        </p:nvSpPr>
        <p:spPr bwMode="auto">
          <a:xfrm>
            <a:off x="8277735" y="5318125"/>
            <a:ext cx="251268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在此录入图表的描述说明，在此录入图表的描述说明。</a:t>
            </a:r>
          </a:p>
        </p:txBody>
      </p:sp>
      <p:grpSp>
        <p:nvGrpSpPr>
          <p:cNvPr id="7206" name="组合 17"/>
          <p:cNvGrpSpPr>
            <a:grpSpLocks/>
          </p:cNvGrpSpPr>
          <p:nvPr/>
        </p:nvGrpSpPr>
        <p:grpSpPr bwMode="auto">
          <a:xfrm>
            <a:off x="7422184" y="3670300"/>
            <a:ext cx="793647" cy="796925"/>
            <a:chOff x="0" y="0"/>
            <a:chExt cx="792885" cy="797434"/>
          </a:xfrm>
        </p:grpSpPr>
        <p:sp>
          <p:nvSpPr>
            <p:cNvPr id="6165" name="Oval 8"/>
            <p:cNvSpPr>
              <a:spLocks noChangeArrowheads="1"/>
            </p:cNvSpPr>
            <p:nvPr/>
          </p:nvSpPr>
          <p:spPr bwMode="auto">
            <a:xfrm>
              <a:off x="0" y="0"/>
              <a:ext cx="792885" cy="797434"/>
            </a:xfrm>
            <a:prstGeom prst="ellipse">
              <a:avLst/>
            </a:prstGeom>
            <a:solidFill>
              <a:srgbClr val="F2F2F2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31538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6166" name="任意多边形 75"/>
            <p:cNvSpPr>
              <a:spLocks noChangeArrowheads="1"/>
            </p:cNvSpPr>
            <p:nvPr/>
          </p:nvSpPr>
          <p:spPr bwMode="auto">
            <a:xfrm>
              <a:off x="125808" y="205049"/>
              <a:ext cx="541268" cy="387337"/>
            </a:xfrm>
            <a:custGeom>
              <a:avLst/>
              <a:gdLst>
                <a:gd name="T0" fmla="*/ 302178 w 613253"/>
                <a:gd name="T1" fmla="*/ 189810 h 438850"/>
                <a:gd name="T2" fmla="*/ 308446 w 613253"/>
                <a:gd name="T3" fmla="*/ 211231 h 438850"/>
                <a:gd name="T4" fmla="*/ 273991 w 613253"/>
                <a:gd name="T5" fmla="*/ 287948 h 438850"/>
                <a:gd name="T6" fmla="*/ 273506 w 613253"/>
                <a:gd name="T7" fmla="*/ 287948 h 438850"/>
                <a:gd name="T8" fmla="*/ 273846 w 613253"/>
                <a:gd name="T9" fmla="*/ 288271 h 438850"/>
                <a:gd name="T10" fmla="*/ 273506 w 613253"/>
                <a:gd name="T11" fmla="*/ 289027 h 438850"/>
                <a:gd name="T12" fmla="*/ 274642 w 613253"/>
                <a:gd name="T13" fmla="*/ 289027 h 438850"/>
                <a:gd name="T14" fmla="*/ 313223 w 613253"/>
                <a:gd name="T15" fmla="*/ 325694 h 438850"/>
                <a:gd name="T16" fmla="*/ 351804 w 613253"/>
                <a:gd name="T17" fmla="*/ 289027 h 438850"/>
                <a:gd name="T18" fmla="*/ 352939 w 613253"/>
                <a:gd name="T19" fmla="*/ 289027 h 438850"/>
                <a:gd name="T20" fmla="*/ 352600 w 613253"/>
                <a:gd name="T21" fmla="*/ 288270 h 438850"/>
                <a:gd name="T22" fmla="*/ 352939 w 613253"/>
                <a:gd name="T23" fmla="*/ 287948 h 438850"/>
                <a:gd name="T24" fmla="*/ 352455 w 613253"/>
                <a:gd name="T25" fmla="*/ 287948 h 438850"/>
                <a:gd name="T26" fmla="*/ 317999 w 613253"/>
                <a:gd name="T27" fmla="*/ 211229 h 438850"/>
                <a:gd name="T28" fmla="*/ 324267 w 613253"/>
                <a:gd name="T29" fmla="*/ 189810 h 438850"/>
                <a:gd name="T30" fmla="*/ 122621 w 613253"/>
                <a:gd name="T31" fmla="*/ 168497 h 438850"/>
                <a:gd name="T32" fmla="*/ 127701 w 613253"/>
                <a:gd name="T33" fmla="*/ 185855 h 438850"/>
                <a:gd name="T34" fmla="*/ 99783 w 613253"/>
                <a:gd name="T35" fmla="*/ 248016 h 438850"/>
                <a:gd name="T36" fmla="*/ 99389 w 613253"/>
                <a:gd name="T37" fmla="*/ 248016 h 438850"/>
                <a:gd name="T38" fmla="*/ 99664 w 613253"/>
                <a:gd name="T39" fmla="*/ 248278 h 438850"/>
                <a:gd name="T40" fmla="*/ 99390 w 613253"/>
                <a:gd name="T41" fmla="*/ 248890 h 438850"/>
                <a:gd name="T42" fmla="*/ 100310 w 613253"/>
                <a:gd name="T43" fmla="*/ 248890 h 438850"/>
                <a:gd name="T44" fmla="*/ 131571 w 613253"/>
                <a:gd name="T45" fmla="*/ 278601 h 438850"/>
                <a:gd name="T46" fmla="*/ 162832 w 613253"/>
                <a:gd name="T47" fmla="*/ 248890 h 438850"/>
                <a:gd name="T48" fmla="*/ 163753 w 613253"/>
                <a:gd name="T49" fmla="*/ 248890 h 438850"/>
                <a:gd name="T50" fmla="*/ 163477 w 613253"/>
                <a:gd name="T51" fmla="*/ 248278 h 438850"/>
                <a:gd name="T52" fmla="*/ 163752 w 613253"/>
                <a:gd name="T53" fmla="*/ 248016 h 438850"/>
                <a:gd name="T54" fmla="*/ 163360 w 613253"/>
                <a:gd name="T55" fmla="*/ 248016 h 438850"/>
                <a:gd name="T56" fmla="*/ 135441 w 613253"/>
                <a:gd name="T57" fmla="*/ 185853 h 438850"/>
                <a:gd name="T58" fmla="*/ 140519 w 613253"/>
                <a:gd name="T59" fmla="*/ 168497 h 438850"/>
                <a:gd name="T60" fmla="*/ 313647 w 613253"/>
                <a:gd name="T61" fmla="*/ 0 h 438850"/>
                <a:gd name="T62" fmla="*/ 401789 w 613253"/>
                <a:gd name="T63" fmla="*/ 89512 h 438850"/>
                <a:gd name="T64" fmla="*/ 354002 w 613253"/>
                <a:gd name="T65" fmla="*/ 167851 h 438850"/>
                <a:gd name="T66" fmla="*/ 354002 w 613253"/>
                <a:gd name="T67" fmla="*/ 179987 h 438850"/>
                <a:gd name="T68" fmla="*/ 477733 w 613253"/>
                <a:gd name="T69" fmla="*/ 304984 h 438850"/>
                <a:gd name="T70" fmla="*/ 310462 w 613253"/>
                <a:gd name="T71" fmla="*/ 341871 h 438850"/>
                <a:gd name="T72" fmla="*/ 150844 w 613253"/>
                <a:gd name="T73" fmla="*/ 308256 h 438850"/>
                <a:gd name="T74" fmla="*/ 158358 w 613253"/>
                <a:gd name="T75" fmla="*/ 288582 h 438850"/>
                <a:gd name="T76" fmla="*/ 129334 w 613253"/>
                <a:gd name="T77" fmla="*/ 291708 h 438850"/>
                <a:gd name="T78" fmla="*/ 0 w 613253"/>
                <a:gd name="T79" fmla="*/ 264471 h 438850"/>
                <a:gd name="T80" fmla="*/ 97497 w 613253"/>
                <a:gd name="T81" fmla="*/ 161659 h 438850"/>
                <a:gd name="T82" fmla="*/ 97497 w 613253"/>
                <a:gd name="T83" fmla="*/ 149528 h 438850"/>
                <a:gd name="T84" fmla="*/ 60496 w 613253"/>
                <a:gd name="T85" fmla="*/ 87229 h 438850"/>
                <a:gd name="T86" fmla="*/ 131914 w 613253"/>
                <a:gd name="T87" fmla="*/ 14700 h 438850"/>
                <a:gd name="T88" fmla="*/ 203334 w 613253"/>
                <a:gd name="T89" fmla="*/ 87229 h 438850"/>
                <a:gd name="T90" fmla="*/ 164614 w 613253"/>
                <a:gd name="T91" fmla="*/ 150705 h 438850"/>
                <a:gd name="T92" fmla="*/ 164614 w 613253"/>
                <a:gd name="T93" fmla="*/ 160538 h 438850"/>
                <a:gd name="T94" fmla="*/ 228121 w 613253"/>
                <a:gd name="T95" fmla="*/ 196732 h 438850"/>
                <a:gd name="T96" fmla="*/ 229847 w 613253"/>
                <a:gd name="T97" fmla="*/ 199013 h 438850"/>
                <a:gd name="T98" fmla="*/ 271170 w 613253"/>
                <a:gd name="T99" fmla="*/ 181372 h 438850"/>
                <a:gd name="T100" fmla="*/ 271170 w 613253"/>
                <a:gd name="T101" fmla="*/ 166399 h 438850"/>
                <a:gd name="T102" fmla="*/ 225504 w 613253"/>
                <a:gd name="T103" fmla="*/ 89512 h 438850"/>
                <a:gd name="T104" fmla="*/ 313647 w 613253"/>
                <a:gd name="T105" fmla="*/ 0 h 43885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13253"/>
                <a:gd name="T160" fmla="*/ 0 h 438850"/>
                <a:gd name="T161" fmla="*/ 613253 w 613253"/>
                <a:gd name="T162" fmla="*/ 438850 h 43885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13253" h="438850">
                  <a:moveTo>
                    <a:pt x="387898" y="243653"/>
                  </a:moveTo>
                  <a:lnTo>
                    <a:pt x="395944" y="271151"/>
                  </a:lnTo>
                  <a:lnTo>
                    <a:pt x="351715" y="369631"/>
                  </a:lnTo>
                  <a:lnTo>
                    <a:pt x="351092" y="369631"/>
                  </a:lnTo>
                  <a:lnTo>
                    <a:pt x="351529" y="370046"/>
                  </a:lnTo>
                  <a:lnTo>
                    <a:pt x="351093" y="371017"/>
                  </a:lnTo>
                  <a:lnTo>
                    <a:pt x="352550" y="371017"/>
                  </a:lnTo>
                  <a:lnTo>
                    <a:pt x="402076" y="418085"/>
                  </a:lnTo>
                  <a:lnTo>
                    <a:pt x="451601" y="371017"/>
                  </a:lnTo>
                  <a:lnTo>
                    <a:pt x="453059" y="371017"/>
                  </a:lnTo>
                  <a:lnTo>
                    <a:pt x="452623" y="370045"/>
                  </a:lnTo>
                  <a:lnTo>
                    <a:pt x="453059" y="369631"/>
                  </a:lnTo>
                  <a:lnTo>
                    <a:pt x="452437" y="369631"/>
                  </a:lnTo>
                  <a:lnTo>
                    <a:pt x="408207" y="271149"/>
                  </a:lnTo>
                  <a:lnTo>
                    <a:pt x="416253" y="243653"/>
                  </a:lnTo>
                  <a:lnTo>
                    <a:pt x="387898" y="243653"/>
                  </a:lnTo>
                  <a:close/>
                  <a:moveTo>
                    <a:pt x="157406" y="216295"/>
                  </a:moveTo>
                  <a:lnTo>
                    <a:pt x="163926" y="238576"/>
                  </a:lnTo>
                  <a:lnTo>
                    <a:pt x="128088" y="318371"/>
                  </a:lnTo>
                  <a:lnTo>
                    <a:pt x="127583" y="318371"/>
                  </a:lnTo>
                  <a:lnTo>
                    <a:pt x="127937" y="318708"/>
                  </a:lnTo>
                  <a:lnTo>
                    <a:pt x="127584" y="319494"/>
                  </a:lnTo>
                  <a:lnTo>
                    <a:pt x="128765" y="319494"/>
                  </a:lnTo>
                  <a:lnTo>
                    <a:pt x="168894" y="357632"/>
                  </a:lnTo>
                  <a:lnTo>
                    <a:pt x="209023" y="319494"/>
                  </a:lnTo>
                  <a:lnTo>
                    <a:pt x="210205" y="319494"/>
                  </a:lnTo>
                  <a:lnTo>
                    <a:pt x="209851" y="318707"/>
                  </a:lnTo>
                  <a:lnTo>
                    <a:pt x="210204" y="318371"/>
                  </a:lnTo>
                  <a:lnTo>
                    <a:pt x="209701" y="318371"/>
                  </a:lnTo>
                  <a:lnTo>
                    <a:pt x="173862" y="238574"/>
                  </a:lnTo>
                  <a:lnTo>
                    <a:pt x="180381" y="216295"/>
                  </a:lnTo>
                  <a:lnTo>
                    <a:pt x="157406" y="216295"/>
                  </a:lnTo>
                  <a:close/>
                  <a:moveTo>
                    <a:pt x="402620" y="0"/>
                  </a:moveTo>
                  <a:cubicBezTo>
                    <a:pt x="465109" y="0"/>
                    <a:pt x="515766" y="51445"/>
                    <a:pt x="515766" y="114905"/>
                  </a:cubicBezTo>
                  <a:cubicBezTo>
                    <a:pt x="515766" y="159138"/>
                    <a:pt x="491155" y="197534"/>
                    <a:pt x="454423" y="215466"/>
                  </a:cubicBezTo>
                  <a:lnTo>
                    <a:pt x="454423" y="231044"/>
                  </a:lnTo>
                  <a:cubicBezTo>
                    <a:pt x="531505" y="249779"/>
                    <a:pt x="592702" y="311734"/>
                    <a:pt x="613253" y="391500"/>
                  </a:cubicBezTo>
                  <a:cubicBezTo>
                    <a:pt x="550688" y="422070"/>
                    <a:pt x="477097" y="438850"/>
                    <a:pt x="398531" y="438850"/>
                  </a:cubicBezTo>
                  <a:cubicBezTo>
                    <a:pt x="323987" y="438850"/>
                    <a:pt x="253921" y="423744"/>
                    <a:pt x="193634" y="395700"/>
                  </a:cubicBezTo>
                  <a:lnTo>
                    <a:pt x="203279" y="370444"/>
                  </a:lnTo>
                  <a:lnTo>
                    <a:pt x="166022" y="374457"/>
                  </a:lnTo>
                  <a:cubicBezTo>
                    <a:pt x="105620" y="374457"/>
                    <a:pt x="48848" y="362217"/>
                    <a:pt x="0" y="339494"/>
                  </a:cubicBezTo>
                  <a:cubicBezTo>
                    <a:pt x="15404" y="274815"/>
                    <a:pt x="63667" y="224043"/>
                    <a:pt x="125154" y="207518"/>
                  </a:cubicBezTo>
                  <a:lnTo>
                    <a:pt x="125154" y="191945"/>
                  </a:lnTo>
                  <a:cubicBezTo>
                    <a:pt x="96529" y="177233"/>
                    <a:pt x="77656" y="146842"/>
                    <a:pt x="77656" y="111974"/>
                  </a:cubicBezTo>
                  <a:cubicBezTo>
                    <a:pt x="77656" y="60554"/>
                    <a:pt x="118702" y="18870"/>
                    <a:pt x="169335" y="18870"/>
                  </a:cubicBezTo>
                  <a:cubicBezTo>
                    <a:pt x="219968" y="18870"/>
                    <a:pt x="261014" y="60554"/>
                    <a:pt x="261014" y="111974"/>
                  </a:cubicBezTo>
                  <a:cubicBezTo>
                    <a:pt x="261014" y="147815"/>
                    <a:pt x="241072" y="178926"/>
                    <a:pt x="211310" y="193456"/>
                  </a:cubicBezTo>
                  <a:lnTo>
                    <a:pt x="211310" y="206078"/>
                  </a:lnTo>
                  <a:cubicBezTo>
                    <a:pt x="242539" y="213668"/>
                    <a:pt x="270549" y="230014"/>
                    <a:pt x="292834" y="252540"/>
                  </a:cubicBezTo>
                  <a:lnTo>
                    <a:pt x="295048" y="255467"/>
                  </a:lnTo>
                  <a:lnTo>
                    <a:pt x="348094" y="232822"/>
                  </a:lnTo>
                  <a:lnTo>
                    <a:pt x="348094" y="213602"/>
                  </a:lnTo>
                  <a:cubicBezTo>
                    <a:pt x="312767" y="195444"/>
                    <a:pt x="289474" y="157937"/>
                    <a:pt x="289474" y="114905"/>
                  </a:cubicBezTo>
                  <a:cubicBezTo>
                    <a:pt x="289474" y="51445"/>
                    <a:pt x="340131" y="0"/>
                    <a:pt x="4026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7209" name="文本框 37"/>
          <p:cNvSpPr>
            <a:spLocks noChangeArrowheads="1"/>
          </p:cNvSpPr>
          <p:nvPr/>
        </p:nvSpPr>
        <p:spPr bwMode="auto">
          <a:xfrm>
            <a:off x="6688854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Company Introduction</a:t>
            </a:r>
            <a:endParaRPr lang="zh-CN" altLang="en-US" sz="1600" baseline="-3000">
              <a:solidFill>
                <a:schemeClr val="bg1"/>
              </a:solidFill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04281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4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4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45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4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4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6100"/>
                            </p:stCondLst>
                            <p:childTnLst>
                              <p:par>
                                <p:cTn id="64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4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4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 autoUpdateAnimBg="0"/>
      <p:bldP spid="7173" grpId="0" bldLvl="0" autoUpdateAnimBg="0"/>
      <p:bldP spid="7177" grpId="0" bldLvl="0" autoUpdateAnimBg="0"/>
      <p:bldP spid="7178" grpId="0" bldLvl="0" animBg="1" autoUpdateAnimBg="0"/>
      <p:bldP spid="7179" grpId="0" bldLvl="0" autoUpdateAnimBg="0"/>
      <p:bldP spid="7200" grpId="0" bldLvl="0" autoUpdateAnimBg="0"/>
      <p:bldP spid="7201" grpId="0" bldLvl="0" autoUpdateAnimBg="0"/>
      <p:bldP spid="7202" grpId="0" bldLvl="0" autoUpdateAnimBg="0"/>
      <p:bldP spid="7203" grpId="0" bldLvl="0" autoUpdateAnimBg="0"/>
      <p:bldP spid="7204" grpId="0" bldLvl="0" autoUpdateAnimBg="0"/>
      <p:bldP spid="7205" grpId="0" bldLvl="0" autoUpdateAnimBg="0"/>
      <p:bldP spid="7209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36A4F4-7E5B-4610-9651-5990F4A919F6}" type="slidenum">
              <a:rPr lang="zh-CN" altLang="en-US"/>
              <a:pPr>
                <a:defRPr/>
              </a:pPr>
              <a:t>6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171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2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8196" name="矩形 3"/>
          <p:cNvSpPr>
            <a:spLocks noChangeArrowheads="1"/>
          </p:cNvSpPr>
          <p:nvPr/>
        </p:nvSpPr>
        <p:spPr bwMode="auto">
          <a:xfrm>
            <a:off x="4815849" y="563563"/>
            <a:ext cx="1826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公司概述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8197" name="组合 2"/>
          <p:cNvGrpSpPr>
            <a:grpSpLocks/>
          </p:cNvGrpSpPr>
          <p:nvPr/>
        </p:nvGrpSpPr>
        <p:grpSpPr bwMode="auto">
          <a:xfrm>
            <a:off x="4258709" y="619125"/>
            <a:ext cx="263491" cy="393700"/>
            <a:chOff x="0" y="0"/>
            <a:chExt cx="213756" cy="427512"/>
          </a:xfrm>
        </p:grpSpPr>
        <p:sp>
          <p:nvSpPr>
            <p:cNvPr id="7188" name="直接连接符 3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9" name="直接连接符 4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00" name="文本框 37"/>
          <p:cNvSpPr>
            <a:spLocks noChangeArrowheads="1"/>
          </p:cNvSpPr>
          <p:nvPr/>
        </p:nvSpPr>
        <p:spPr bwMode="auto">
          <a:xfrm>
            <a:off x="6688854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Company Introduction</a:t>
            </a:r>
            <a:endParaRPr lang="zh-CN" altLang="en-US" sz="1600" baseline="-30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8201" name="Freeform 239"/>
          <p:cNvSpPr>
            <a:spLocks noEditPoints="1" noChangeArrowheads="1"/>
          </p:cNvSpPr>
          <p:nvPr/>
        </p:nvSpPr>
        <p:spPr bwMode="auto">
          <a:xfrm>
            <a:off x="1633326" y="2743200"/>
            <a:ext cx="2317448" cy="2317750"/>
          </a:xfrm>
          <a:custGeom>
            <a:avLst/>
            <a:gdLst>
              <a:gd name="T0" fmla="*/ 2147483647 w 2116"/>
              <a:gd name="T1" fmla="*/ 1262169319 h 2116"/>
              <a:gd name="T2" fmla="*/ 2147483647 w 2116"/>
              <a:gd name="T3" fmla="*/ 1059406721 h 2116"/>
              <a:gd name="T4" fmla="*/ 2147483647 w 2116"/>
              <a:gd name="T5" fmla="*/ 782257055 h 2116"/>
              <a:gd name="T6" fmla="*/ 2147483647 w 2116"/>
              <a:gd name="T7" fmla="*/ 683875359 h 2116"/>
              <a:gd name="T8" fmla="*/ 2147483647 w 2116"/>
              <a:gd name="T9" fmla="*/ 365932854 h 2116"/>
              <a:gd name="T10" fmla="*/ 1857260394 w 2116"/>
              <a:gd name="T11" fmla="*/ 385129871 h 2116"/>
              <a:gd name="T12" fmla="*/ 1756478797 w 2116"/>
              <a:gd name="T13" fmla="*/ 95982891 h 2116"/>
              <a:gd name="T14" fmla="*/ 1480529629 w 2116"/>
              <a:gd name="T15" fmla="*/ 229158221 h 2116"/>
              <a:gd name="T16" fmla="*/ 1262169319 w 2116"/>
              <a:gd name="T17" fmla="*/ 0 h 2116"/>
              <a:gd name="T18" fmla="*/ 1060606124 w 2116"/>
              <a:gd name="T19" fmla="*/ 229158221 h 2116"/>
              <a:gd name="T20" fmla="*/ 783456458 w 2116"/>
              <a:gd name="T21" fmla="*/ 93582990 h 2116"/>
              <a:gd name="T22" fmla="*/ 683875359 w 2116"/>
              <a:gd name="T23" fmla="*/ 385129871 h 2116"/>
              <a:gd name="T24" fmla="*/ 365932854 w 2116"/>
              <a:gd name="T25" fmla="*/ 376730765 h 2116"/>
              <a:gd name="T26" fmla="*/ 386329274 w 2116"/>
              <a:gd name="T27" fmla="*/ 681475458 h 2116"/>
              <a:gd name="T28" fmla="*/ 97182294 w 2116"/>
              <a:gd name="T29" fmla="*/ 782257055 h 2116"/>
              <a:gd name="T30" fmla="*/ 230357624 w 2116"/>
              <a:gd name="T31" fmla="*/ 1058206223 h 2116"/>
              <a:gd name="T32" fmla="*/ 0 w 2116"/>
              <a:gd name="T33" fmla="*/ 1276566533 h 2116"/>
              <a:gd name="T34" fmla="*/ 229158221 w 2116"/>
              <a:gd name="T35" fmla="*/ 1479329130 h 2116"/>
              <a:gd name="T36" fmla="*/ 93582990 w 2116"/>
              <a:gd name="T37" fmla="*/ 1755279394 h 2116"/>
              <a:gd name="T38" fmla="*/ 385129871 w 2116"/>
              <a:gd name="T39" fmla="*/ 1854860493 h 2116"/>
              <a:gd name="T40" fmla="*/ 376730765 w 2116"/>
              <a:gd name="T41" fmla="*/ 2147483647 h 2116"/>
              <a:gd name="T42" fmla="*/ 682674861 w 2116"/>
              <a:gd name="T43" fmla="*/ 2147483647 h 2116"/>
              <a:gd name="T44" fmla="*/ 783456458 w 2116"/>
              <a:gd name="T45" fmla="*/ 2147483647 h 2116"/>
              <a:gd name="T46" fmla="*/ 1058206223 w 2116"/>
              <a:gd name="T47" fmla="*/ 2147483647 h 2116"/>
              <a:gd name="T48" fmla="*/ 1276566533 w 2116"/>
              <a:gd name="T49" fmla="*/ 2147483647 h 2116"/>
              <a:gd name="T50" fmla="*/ 1479329130 w 2116"/>
              <a:gd name="T51" fmla="*/ 2147483647 h 2116"/>
              <a:gd name="T52" fmla="*/ 1756478797 w 2116"/>
              <a:gd name="T53" fmla="*/ 2147483647 h 2116"/>
              <a:gd name="T54" fmla="*/ 1854860493 w 2116"/>
              <a:gd name="T55" fmla="*/ 2147483647 h 2116"/>
              <a:gd name="T56" fmla="*/ 2147483647 w 2116"/>
              <a:gd name="T57" fmla="*/ 2147483647 h 2116"/>
              <a:gd name="T58" fmla="*/ 2147483647 w 2116"/>
              <a:gd name="T59" fmla="*/ 1856060991 h 2116"/>
              <a:gd name="T60" fmla="*/ 2147483647 w 2116"/>
              <a:gd name="T61" fmla="*/ 1755279394 h 2116"/>
              <a:gd name="T62" fmla="*/ 2147483647 w 2116"/>
              <a:gd name="T63" fmla="*/ 1480529629 h 2116"/>
              <a:gd name="T64" fmla="*/ 1629301576 w 2116"/>
              <a:gd name="T65" fmla="*/ 2002434133 h 2116"/>
              <a:gd name="T66" fmla="*/ 910633679 w 2116"/>
              <a:gd name="T67" fmla="*/ 536301719 h 2116"/>
              <a:gd name="T68" fmla="*/ 1629301576 w 2116"/>
              <a:gd name="T69" fmla="*/ 2002434133 h 211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116"/>
              <a:gd name="T106" fmla="*/ 0 h 2116"/>
              <a:gd name="T107" fmla="*/ 2116 w 2116"/>
              <a:gd name="T108" fmla="*/ 2116 h 211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2" name="Freeform 240"/>
          <p:cNvSpPr>
            <a:spLocks noEditPoints="1" noChangeArrowheads="1"/>
          </p:cNvSpPr>
          <p:nvPr/>
        </p:nvSpPr>
        <p:spPr bwMode="auto">
          <a:xfrm>
            <a:off x="-138095" y="1809750"/>
            <a:ext cx="2014276" cy="2014538"/>
          </a:xfrm>
          <a:custGeom>
            <a:avLst/>
            <a:gdLst>
              <a:gd name="T0" fmla="*/ 2147483647 w 1840"/>
              <a:gd name="T1" fmla="*/ 1155559799 h 1840"/>
              <a:gd name="T2" fmla="*/ 2016235029 w 1840"/>
              <a:gd name="T3" fmla="*/ 968560309 h 1840"/>
              <a:gd name="T4" fmla="*/ 2146895336 w 1840"/>
              <a:gd name="T5" fmla="*/ 736010363 h 1840"/>
              <a:gd name="T6" fmla="*/ 1891569068 w 1840"/>
              <a:gd name="T7" fmla="*/ 624529772 h 1840"/>
              <a:gd name="T8" fmla="*/ 1920338641 w 1840"/>
              <a:gd name="T9" fmla="*/ 360812515 h 1840"/>
              <a:gd name="T10" fmla="*/ 1653025871 w 1840"/>
              <a:gd name="T11" fmla="*/ 363210253 h 1840"/>
              <a:gd name="T12" fmla="*/ 1579903616 w 1840"/>
              <a:gd name="T13" fmla="*/ 107883984 h 1840"/>
              <a:gd name="T14" fmla="*/ 1322180704 w 1840"/>
              <a:gd name="T15" fmla="*/ 207376980 h 1840"/>
              <a:gd name="T16" fmla="*/ 1155559799 w 1840"/>
              <a:gd name="T17" fmla="*/ 0 h 1840"/>
              <a:gd name="T18" fmla="*/ 968560309 w 1840"/>
              <a:gd name="T19" fmla="*/ 190595002 h 1840"/>
              <a:gd name="T20" fmla="*/ 734811494 w 1840"/>
              <a:gd name="T21" fmla="*/ 58736921 h 1840"/>
              <a:gd name="T22" fmla="*/ 624529772 w 1840"/>
              <a:gd name="T23" fmla="*/ 314063190 h 1840"/>
              <a:gd name="T24" fmla="*/ 360812515 w 1840"/>
              <a:gd name="T25" fmla="*/ 286492485 h 1840"/>
              <a:gd name="T26" fmla="*/ 363210253 w 1840"/>
              <a:gd name="T27" fmla="*/ 552606386 h 1840"/>
              <a:gd name="T28" fmla="*/ 106685115 w 1840"/>
              <a:gd name="T29" fmla="*/ 625728641 h 1840"/>
              <a:gd name="T30" fmla="*/ 207376980 w 1840"/>
              <a:gd name="T31" fmla="*/ 883451553 h 1840"/>
              <a:gd name="T32" fmla="*/ 0 w 1840"/>
              <a:gd name="T33" fmla="*/ 1051271327 h 1840"/>
              <a:gd name="T34" fmla="*/ 190595002 w 1840"/>
              <a:gd name="T35" fmla="*/ 1237071948 h 1840"/>
              <a:gd name="T36" fmla="*/ 58736921 w 1840"/>
              <a:gd name="T37" fmla="*/ 1470820763 h 1840"/>
              <a:gd name="T38" fmla="*/ 314063190 w 1840"/>
              <a:gd name="T39" fmla="*/ 1582301354 h 1840"/>
              <a:gd name="T40" fmla="*/ 286492485 w 1840"/>
              <a:gd name="T41" fmla="*/ 1846018612 h 1840"/>
              <a:gd name="T42" fmla="*/ 552606386 w 1840"/>
              <a:gd name="T43" fmla="*/ 1843620874 h 1840"/>
              <a:gd name="T44" fmla="*/ 625728641 w 1840"/>
              <a:gd name="T45" fmla="*/ 2098947142 h 1840"/>
              <a:gd name="T46" fmla="*/ 883451553 w 1840"/>
              <a:gd name="T47" fmla="*/ 1999453052 h 1840"/>
              <a:gd name="T48" fmla="*/ 1050072458 w 1840"/>
              <a:gd name="T49" fmla="*/ 2147483647 h 1840"/>
              <a:gd name="T50" fmla="*/ 1237071948 w 1840"/>
              <a:gd name="T51" fmla="*/ 2016235029 h 1840"/>
              <a:gd name="T52" fmla="*/ 1470820763 w 1840"/>
              <a:gd name="T53" fmla="*/ 2146895336 h 1840"/>
              <a:gd name="T54" fmla="*/ 1581102485 w 1840"/>
              <a:gd name="T55" fmla="*/ 1892767937 h 1840"/>
              <a:gd name="T56" fmla="*/ 1846018612 w 1840"/>
              <a:gd name="T57" fmla="*/ 1920338641 h 1840"/>
              <a:gd name="T58" fmla="*/ 1843620874 w 1840"/>
              <a:gd name="T59" fmla="*/ 1654223646 h 1840"/>
              <a:gd name="T60" fmla="*/ 2098947142 w 1840"/>
              <a:gd name="T61" fmla="*/ 1579903616 h 1840"/>
              <a:gd name="T62" fmla="*/ 1999453052 w 1840"/>
              <a:gd name="T63" fmla="*/ 1323379573 h 1840"/>
              <a:gd name="T64" fmla="*/ 1295808869 w 1840"/>
              <a:gd name="T65" fmla="*/ 1786082822 h 1840"/>
              <a:gd name="T66" fmla="*/ 909823388 w 1840"/>
              <a:gd name="T67" fmla="*/ 420748305 h 1840"/>
              <a:gd name="T68" fmla="*/ 1295808869 w 1840"/>
              <a:gd name="T69" fmla="*/ 1786082822 h 18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840"/>
              <a:gd name="T106" fmla="*/ 0 h 1840"/>
              <a:gd name="T107" fmla="*/ 1840 w 1840"/>
              <a:gd name="T108" fmla="*/ 1840 h 18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3" name="Freeform 241"/>
          <p:cNvSpPr>
            <a:spLocks noEditPoints="1" noChangeArrowheads="1"/>
          </p:cNvSpPr>
          <p:nvPr/>
        </p:nvSpPr>
        <p:spPr bwMode="auto">
          <a:xfrm>
            <a:off x="1825387" y="1231900"/>
            <a:ext cx="1460310" cy="1462088"/>
          </a:xfrm>
          <a:custGeom>
            <a:avLst/>
            <a:gdLst>
              <a:gd name="T0" fmla="*/ 1597797940 w 1335"/>
              <a:gd name="T1" fmla="*/ 838420400 h 1335"/>
              <a:gd name="T2" fmla="*/ 1460159764 w 1335"/>
              <a:gd name="T3" fmla="*/ 702881009 h 1335"/>
              <a:gd name="T4" fmla="*/ 1555908393 w 1335"/>
              <a:gd name="T5" fmla="*/ 533758497 h 1335"/>
              <a:gd name="T6" fmla="*/ 1370396449 w 1335"/>
              <a:gd name="T7" fmla="*/ 453394036 h 1335"/>
              <a:gd name="T8" fmla="*/ 1390742800 w 1335"/>
              <a:gd name="T9" fmla="*/ 261481570 h 1335"/>
              <a:gd name="T10" fmla="*/ 1198048697 w 1335"/>
              <a:gd name="T11" fmla="*/ 262680811 h 1335"/>
              <a:gd name="T12" fmla="*/ 1144190708 w 1335"/>
              <a:gd name="T13" fmla="*/ 77964884 h 1335"/>
              <a:gd name="T14" fmla="*/ 958678764 w 1335"/>
              <a:gd name="T15" fmla="*/ 149932470 h 1335"/>
              <a:gd name="T16" fmla="*/ 836599562 w 1335"/>
              <a:gd name="T17" fmla="*/ 0 h 1335"/>
              <a:gd name="T18" fmla="*/ 701355074 w 1335"/>
              <a:gd name="T19" fmla="*/ 137937872 h 1335"/>
              <a:gd name="T20" fmla="*/ 532598949 w 1335"/>
              <a:gd name="T21" fmla="*/ 41981092 h 1335"/>
              <a:gd name="T22" fmla="*/ 452410388 w 1335"/>
              <a:gd name="T23" fmla="*/ 227896259 h 1335"/>
              <a:gd name="T24" fmla="*/ 260914222 w 1335"/>
              <a:gd name="T25" fmla="*/ 207505881 h 1335"/>
              <a:gd name="T26" fmla="*/ 263307911 w 1335"/>
              <a:gd name="T27" fmla="*/ 400618683 h 1335"/>
              <a:gd name="T28" fmla="*/ 77794873 w 1335"/>
              <a:gd name="T29" fmla="*/ 454594372 h 1335"/>
              <a:gd name="T30" fmla="*/ 149606618 w 1335"/>
              <a:gd name="T31" fmla="*/ 641708780 h 1335"/>
              <a:gd name="T32" fmla="*/ 0 w 1335"/>
              <a:gd name="T33" fmla="*/ 762853997 h 1335"/>
              <a:gd name="T34" fmla="*/ 137638176 w 1335"/>
              <a:gd name="T35" fmla="*/ 898393388 h 1335"/>
              <a:gd name="T36" fmla="*/ 41889547 w 1335"/>
              <a:gd name="T37" fmla="*/ 1067515899 h 1335"/>
              <a:gd name="T38" fmla="*/ 227401491 w 1335"/>
              <a:gd name="T39" fmla="*/ 1147880360 h 1335"/>
              <a:gd name="T40" fmla="*/ 207055140 w 1335"/>
              <a:gd name="T41" fmla="*/ 1339792827 h 1335"/>
              <a:gd name="T42" fmla="*/ 399749243 w 1335"/>
              <a:gd name="T43" fmla="*/ 1338593586 h 1335"/>
              <a:gd name="T44" fmla="*/ 453607232 w 1335"/>
              <a:gd name="T45" fmla="*/ 1523309513 h 1335"/>
              <a:gd name="T46" fmla="*/ 640316020 w 1335"/>
              <a:gd name="T47" fmla="*/ 1451341927 h 1335"/>
              <a:gd name="T48" fmla="*/ 761198378 w 1335"/>
              <a:gd name="T49" fmla="*/ 1601274397 h 1335"/>
              <a:gd name="T50" fmla="*/ 896442866 w 1335"/>
              <a:gd name="T51" fmla="*/ 1463336525 h 1335"/>
              <a:gd name="T52" fmla="*/ 1065198991 w 1335"/>
              <a:gd name="T53" fmla="*/ 1558094065 h 1335"/>
              <a:gd name="T54" fmla="*/ 1145387552 w 1335"/>
              <a:gd name="T55" fmla="*/ 1373378138 h 1335"/>
              <a:gd name="T56" fmla="*/ 1336883718 w 1335"/>
              <a:gd name="T57" fmla="*/ 1393768516 h 1335"/>
              <a:gd name="T58" fmla="*/ 1335686873 w 1335"/>
              <a:gd name="T59" fmla="*/ 1200655714 h 1335"/>
              <a:gd name="T60" fmla="*/ 1521199912 w 1335"/>
              <a:gd name="T61" fmla="*/ 1146680024 h 1335"/>
              <a:gd name="T62" fmla="*/ 1448191322 w 1335"/>
              <a:gd name="T63" fmla="*/ 960764857 h 1335"/>
              <a:gd name="T64" fmla="*/ 928757659 w 1335"/>
              <a:gd name="T65" fmla="*/ 1259429461 h 1335"/>
              <a:gd name="T66" fmla="*/ 670237125 w 1335"/>
              <a:gd name="T67" fmla="*/ 343044177 h 1335"/>
              <a:gd name="T68" fmla="*/ 928757659 w 1335"/>
              <a:gd name="T69" fmla="*/ 1259429461 h 133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335"/>
              <a:gd name="T106" fmla="*/ 0 h 1335"/>
              <a:gd name="T107" fmla="*/ 1335 w 1335"/>
              <a:gd name="T108" fmla="*/ 1335 h 1335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4" name="Freeform 242"/>
          <p:cNvSpPr>
            <a:spLocks noEditPoints="1" noChangeArrowheads="1"/>
          </p:cNvSpPr>
          <p:nvPr/>
        </p:nvSpPr>
        <p:spPr bwMode="auto">
          <a:xfrm>
            <a:off x="1312692" y="4819651"/>
            <a:ext cx="1242850" cy="1241425"/>
          </a:xfrm>
          <a:custGeom>
            <a:avLst/>
            <a:gdLst>
              <a:gd name="T0" fmla="*/ 1214977973 w 1135"/>
              <a:gd name="T1" fmla="*/ 651949556 h 1134"/>
              <a:gd name="T2" fmla="*/ 1361302936 w 1135"/>
              <a:gd name="T3" fmla="*/ 565661760 h 1134"/>
              <a:gd name="T4" fmla="*/ 1327719709 w 1135"/>
              <a:gd name="T5" fmla="*/ 439825711 h 1134"/>
              <a:gd name="T6" fmla="*/ 1157407352 w 1135"/>
              <a:gd name="T7" fmla="*/ 438628075 h 1134"/>
              <a:gd name="T8" fmla="*/ 1038668493 w 1135"/>
              <a:gd name="T9" fmla="*/ 284029063 h 1134"/>
              <a:gd name="T10" fmla="*/ 1080646159 w 1135"/>
              <a:gd name="T11" fmla="*/ 118644761 h 1134"/>
              <a:gd name="T12" fmla="*/ 969103628 w 1135"/>
              <a:gd name="T13" fmla="*/ 53929735 h 1134"/>
              <a:gd name="T14" fmla="*/ 846766058 w 1135"/>
              <a:gd name="T15" fmla="*/ 172574496 h 1134"/>
              <a:gd name="T16" fmla="*/ 652466308 w 1135"/>
              <a:gd name="T17" fmla="*/ 147407724 h 1134"/>
              <a:gd name="T18" fmla="*/ 566110376 w 1135"/>
              <a:gd name="T19" fmla="*/ 0 h 1134"/>
              <a:gd name="T20" fmla="*/ 440174095 w 1135"/>
              <a:gd name="T21" fmla="*/ 33555696 h 1134"/>
              <a:gd name="T22" fmla="*/ 437775684 w 1135"/>
              <a:gd name="T23" fmla="*/ 203733826 h 1134"/>
              <a:gd name="T24" fmla="*/ 284254394 w 1135"/>
              <a:gd name="T25" fmla="*/ 322379681 h 1134"/>
              <a:gd name="T26" fmla="*/ 118738858 w 1135"/>
              <a:gd name="T27" fmla="*/ 280433966 h 1134"/>
              <a:gd name="T28" fmla="*/ 53971910 w 1135"/>
              <a:gd name="T29" fmla="*/ 391888534 h 1134"/>
              <a:gd name="T30" fmla="*/ 172711863 w 1135"/>
              <a:gd name="T31" fmla="*/ 514129486 h 1134"/>
              <a:gd name="T32" fmla="*/ 147524169 w 1135"/>
              <a:gd name="T33" fmla="*/ 707076927 h 1134"/>
              <a:gd name="T34" fmla="*/ 0 w 1135"/>
              <a:gd name="T35" fmla="*/ 794563452 h 1134"/>
              <a:gd name="T36" fmla="*/ 33583227 w 1135"/>
              <a:gd name="T37" fmla="*/ 919200771 h 1134"/>
              <a:gd name="T38" fmla="*/ 205094790 w 1135"/>
              <a:gd name="T39" fmla="*/ 921597137 h 1134"/>
              <a:gd name="T40" fmla="*/ 322634442 w 1135"/>
              <a:gd name="T41" fmla="*/ 1076195055 h 1134"/>
              <a:gd name="T42" fmla="*/ 280656777 w 1135"/>
              <a:gd name="T43" fmla="*/ 1241579357 h 1134"/>
              <a:gd name="T44" fmla="*/ 393398513 w 1135"/>
              <a:gd name="T45" fmla="*/ 1306295477 h 1134"/>
              <a:gd name="T46" fmla="*/ 514536877 w 1135"/>
              <a:gd name="T47" fmla="*/ 1187649622 h 1134"/>
              <a:gd name="T48" fmla="*/ 708836628 w 1135"/>
              <a:gd name="T49" fmla="*/ 1212817488 h 1134"/>
              <a:gd name="T50" fmla="*/ 796391765 w 1135"/>
              <a:gd name="T51" fmla="*/ 1359026482 h 1134"/>
              <a:gd name="T52" fmla="*/ 921128841 w 1135"/>
              <a:gd name="T53" fmla="*/ 1325470786 h 1134"/>
              <a:gd name="T54" fmla="*/ 923527251 w 1135"/>
              <a:gd name="T55" fmla="*/ 1155292656 h 1134"/>
              <a:gd name="T56" fmla="*/ 1078247748 w 1135"/>
              <a:gd name="T57" fmla="*/ 1036646801 h 1134"/>
              <a:gd name="T58" fmla="*/ 1242564078 w 1135"/>
              <a:gd name="T59" fmla="*/ 1078592516 h 1134"/>
              <a:gd name="T60" fmla="*/ 1307331026 w 1135"/>
              <a:gd name="T61" fmla="*/ 967137948 h 1134"/>
              <a:gd name="T62" fmla="*/ 1189790278 w 1135"/>
              <a:gd name="T63" fmla="*/ 844896996 h 1134"/>
              <a:gd name="T64" fmla="*/ 1214977973 w 1135"/>
              <a:gd name="T65" fmla="*/ 651949556 h 1134"/>
              <a:gd name="T66" fmla="*/ 711236134 w 1135"/>
              <a:gd name="T67" fmla="*/ 1053425744 h 1134"/>
              <a:gd name="T68" fmla="*/ 307042582 w 1135"/>
              <a:gd name="T69" fmla="*/ 710673118 h 1134"/>
              <a:gd name="T70" fmla="*/ 651266007 w 1135"/>
              <a:gd name="T71" fmla="*/ 306799469 h 1134"/>
              <a:gd name="T72" fmla="*/ 1054260354 w 1135"/>
              <a:gd name="T73" fmla="*/ 649552095 h 1134"/>
              <a:gd name="T74" fmla="*/ 711236134 w 1135"/>
              <a:gd name="T75" fmla="*/ 1053425744 h 113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135"/>
              <a:gd name="T115" fmla="*/ 0 h 1134"/>
              <a:gd name="T116" fmla="*/ 1135 w 1135"/>
              <a:gd name="T117" fmla="*/ 1134 h 113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135" h="1134">
                <a:moveTo>
                  <a:pt x="1013" y="544"/>
                </a:moveTo>
                <a:cubicBezTo>
                  <a:pt x="1135" y="472"/>
                  <a:pt x="1135" y="472"/>
                  <a:pt x="1135" y="472"/>
                </a:cubicBezTo>
                <a:cubicBezTo>
                  <a:pt x="1107" y="367"/>
                  <a:pt x="1107" y="367"/>
                  <a:pt x="1107" y="367"/>
                </a:cubicBezTo>
                <a:cubicBezTo>
                  <a:pt x="965" y="366"/>
                  <a:pt x="965" y="366"/>
                  <a:pt x="965" y="366"/>
                </a:cubicBezTo>
                <a:cubicBezTo>
                  <a:pt x="940" y="317"/>
                  <a:pt x="906" y="273"/>
                  <a:pt x="866" y="237"/>
                </a:cubicBezTo>
                <a:cubicBezTo>
                  <a:pt x="901" y="99"/>
                  <a:pt x="901" y="99"/>
                  <a:pt x="901" y="99"/>
                </a:cubicBezTo>
                <a:cubicBezTo>
                  <a:pt x="808" y="45"/>
                  <a:pt x="808" y="45"/>
                  <a:pt x="808" y="45"/>
                </a:cubicBezTo>
                <a:cubicBezTo>
                  <a:pt x="706" y="144"/>
                  <a:pt x="706" y="144"/>
                  <a:pt x="706" y="144"/>
                </a:cubicBezTo>
                <a:cubicBezTo>
                  <a:pt x="655" y="127"/>
                  <a:pt x="601" y="120"/>
                  <a:pt x="544" y="123"/>
                </a:cubicBezTo>
                <a:cubicBezTo>
                  <a:pt x="472" y="0"/>
                  <a:pt x="472" y="0"/>
                  <a:pt x="472" y="0"/>
                </a:cubicBezTo>
                <a:cubicBezTo>
                  <a:pt x="367" y="28"/>
                  <a:pt x="367" y="28"/>
                  <a:pt x="367" y="28"/>
                </a:cubicBezTo>
                <a:cubicBezTo>
                  <a:pt x="365" y="170"/>
                  <a:pt x="365" y="170"/>
                  <a:pt x="365" y="170"/>
                </a:cubicBezTo>
                <a:cubicBezTo>
                  <a:pt x="317" y="195"/>
                  <a:pt x="273" y="229"/>
                  <a:pt x="237" y="269"/>
                </a:cubicBezTo>
                <a:cubicBezTo>
                  <a:pt x="99" y="234"/>
                  <a:pt x="99" y="234"/>
                  <a:pt x="99" y="234"/>
                </a:cubicBezTo>
                <a:cubicBezTo>
                  <a:pt x="45" y="327"/>
                  <a:pt x="45" y="327"/>
                  <a:pt x="45" y="327"/>
                </a:cubicBezTo>
                <a:cubicBezTo>
                  <a:pt x="144" y="429"/>
                  <a:pt x="144" y="429"/>
                  <a:pt x="144" y="429"/>
                </a:cubicBezTo>
                <a:cubicBezTo>
                  <a:pt x="128" y="480"/>
                  <a:pt x="120" y="534"/>
                  <a:pt x="123" y="590"/>
                </a:cubicBezTo>
                <a:cubicBezTo>
                  <a:pt x="0" y="663"/>
                  <a:pt x="0" y="663"/>
                  <a:pt x="0" y="663"/>
                </a:cubicBezTo>
                <a:cubicBezTo>
                  <a:pt x="28" y="767"/>
                  <a:pt x="28" y="767"/>
                  <a:pt x="28" y="767"/>
                </a:cubicBezTo>
                <a:cubicBezTo>
                  <a:pt x="171" y="769"/>
                  <a:pt x="171" y="769"/>
                  <a:pt x="171" y="769"/>
                </a:cubicBezTo>
                <a:cubicBezTo>
                  <a:pt x="195" y="818"/>
                  <a:pt x="229" y="862"/>
                  <a:pt x="269" y="898"/>
                </a:cubicBezTo>
                <a:cubicBezTo>
                  <a:pt x="234" y="1036"/>
                  <a:pt x="234" y="1036"/>
                  <a:pt x="234" y="1036"/>
                </a:cubicBezTo>
                <a:cubicBezTo>
                  <a:pt x="328" y="1090"/>
                  <a:pt x="328" y="1090"/>
                  <a:pt x="328" y="1090"/>
                </a:cubicBezTo>
                <a:cubicBezTo>
                  <a:pt x="429" y="991"/>
                  <a:pt x="429" y="991"/>
                  <a:pt x="429" y="991"/>
                </a:cubicBezTo>
                <a:cubicBezTo>
                  <a:pt x="480" y="1008"/>
                  <a:pt x="535" y="1015"/>
                  <a:pt x="591" y="1012"/>
                </a:cubicBezTo>
                <a:cubicBezTo>
                  <a:pt x="664" y="1134"/>
                  <a:pt x="664" y="1134"/>
                  <a:pt x="664" y="1134"/>
                </a:cubicBezTo>
                <a:cubicBezTo>
                  <a:pt x="768" y="1106"/>
                  <a:pt x="768" y="1106"/>
                  <a:pt x="768" y="1106"/>
                </a:cubicBezTo>
                <a:cubicBezTo>
                  <a:pt x="770" y="964"/>
                  <a:pt x="770" y="964"/>
                  <a:pt x="770" y="964"/>
                </a:cubicBezTo>
                <a:cubicBezTo>
                  <a:pt x="819" y="939"/>
                  <a:pt x="863" y="906"/>
                  <a:pt x="899" y="865"/>
                </a:cubicBezTo>
                <a:cubicBezTo>
                  <a:pt x="1036" y="900"/>
                  <a:pt x="1036" y="900"/>
                  <a:pt x="1036" y="900"/>
                </a:cubicBezTo>
                <a:cubicBezTo>
                  <a:pt x="1090" y="807"/>
                  <a:pt x="1090" y="807"/>
                  <a:pt x="1090" y="807"/>
                </a:cubicBezTo>
                <a:cubicBezTo>
                  <a:pt x="992" y="705"/>
                  <a:pt x="992" y="705"/>
                  <a:pt x="992" y="705"/>
                </a:cubicBezTo>
                <a:cubicBezTo>
                  <a:pt x="1008" y="654"/>
                  <a:pt x="1015" y="600"/>
                  <a:pt x="1013" y="544"/>
                </a:cubicBezTo>
                <a:close/>
                <a:moveTo>
                  <a:pt x="593" y="879"/>
                </a:moveTo>
                <a:cubicBezTo>
                  <a:pt x="421" y="893"/>
                  <a:pt x="270" y="764"/>
                  <a:pt x="256" y="593"/>
                </a:cubicBezTo>
                <a:cubicBezTo>
                  <a:pt x="243" y="421"/>
                  <a:pt x="371" y="270"/>
                  <a:pt x="543" y="256"/>
                </a:cubicBezTo>
                <a:cubicBezTo>
                  <a:pt x="714" y="242"/>
                  <a:pt x="865" y="370"/>
                  <a:pt x="879" y="542"/>
                </a:cubicBezTo>
                <a:cubicBezTo>
                  <a:pt x="893" y="714"/>
                  <a:pt x="765" y="865"/>
                  <a:pt x="593" y="879"/>
                </a:cubicBezTo>
                <a:close/>
              </a:path>
            </a:pathLst>
          </a:cu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8205" name="组合 10"/>
          <p:cNvGrpSpPr>
            <a:grpSpLocks/>
          </p:cNvGrpSpPr>
          <p:nvPr/>
        </p:nvGrpSpPr>
        <p:grpSpPr bwMode="auto">
          <a:xfrm>
            <a:off x="226984" y="4481513"/>
            <a:ext cx="1280945" cy="2552700"/>
            <a:chOff x="0" y="0"/>
            <a:chExt cx="960900" cy="1913939"/>
          </a:xfrm>
        </p:grpSpPr>
        <p:sp>
          <p:nvSpPr>
            <p:cNvPr id="7185" name="Freeform 254"/>
            <p:cNvSpPr>
              <a:spLocks noChangeArrowheads="1"/>
            </p:cNvSpPr>
            <p:nvPr/>
          </p:nvSpPr>
          <p:spPr bwMode="auto">
            <a:xfrm>
              <a:off x="99379" y="0"/>
              <a:ext cx="478886" cy="229617"/>
            </a:xfrm>
            <a:custGeom>
              <a:avLst/>
              <a:gdLst>
                <a:gd name="T0" fmla="*/ 340912396 w 651"/>
                <a:gd name="T1" fmla="*/ 146920401 h 313"/>
                <a:gd name="T2" fmla="*/ 318726219 w 651"/>
                <a:gd name="T3" fmla="*/ 146920401 h 313"/>
                <a:gd name="T4" fmla="*/ 164503594 w 651"/>
                <a:gd name="T5" fmla="*/ 0 h 313"/>
                <a:gd name="T6" fmla="*/ 10281704 w 651"/>
                <a:gd name="T7" fmla="*/ 145844209 h 313"/>
                <a:gd name="T8" fmla="*/ 0 w 651"/>
                <a:gd name="T9" fmla="*/ 157145326 h 313"/>
                <a:gd name="T10" fmla="*/ 11363796 w 651"/>
                <a:gd name="T11" fmla="*/ 168447178 h 313"/>
                <a:gd name="T12" fmla="*/ 340912396 w 651"/>
                <a:gd name="T13" fmla="*/ 168447178 h 313"/>
                <a:gd name="T14" fmla="*/ 352276192 w 651"/>
                <a:gd name="T15" fmla="*/ 157683789 h 313"/>
                <a:gd name="T16" fmla="*/ 340912396 w 651"/>
                <a:gd name="T17" fmla="*/ 146920401 h 3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51"/>
                <a:gd name="T28" fmla="*/ 0 h 313"/>
                <a:gd name="T29" fmla="*/ 651 w 651"/>
                <a:gd name="T30" fmla="*/ 313 h 3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51" h="313">
                  <a:moveTo>
                    <a:pt x="630" y="273"/>
                  </a:moveTo>
                  <a:cubicBezTo>
                    <a:pt x="589" y="273"/>
                    <a:pt x="589" y="273"/>
                    <a:pt x="589" y="273"/>
                  </a:cubicBezTo>
                  <a:cubicBezTo>
                    <a:pt x="578" y="113"/>
                    <a:pt x="454" y="0"/>
                    <a:pt x="304" y="0"/>
                  </a:cubicBezTo>
                  <a:cubicBezTo>
                    <a:pt x="153" y="0"/>
                    <a:pt x="30" y="116"/>
                    <a:pt x="19" y="271"/>
                  </a:cubicBezTo>
                  <a:cubicBezTo>
                    <a:pt x="9" y="272"/>
                    <a:pt x="0" y="281"/>
                    <a:pt x="0" y="292"/>
                  </a:cubicBezTo>
                  <a:cubicBezTo>
                    <a:pt x="0" y="303"/>
                    <a:pt x="10" y="313"/>
                    <a:pt x="21" y="313"/>
                  </a:cubicBezTo>
                  <a:cubicBezTo>
                    <a:pt x="630" y="313"/>
                    <a:pt x="630" y="313"/>
                    <a:pt x="630" y="313"/>
                  </a:cubicBezTo>
                  <a:cubicBezTo>
                    <a:pt x="642" y="313"/>
                    <a:pt x="651" y="304"/>
                    <a:pt x="651" y="293"/>
                  </a:cubicBezTo>
                  <a:cubicBezTo>
                    <a:pt x="651" y="282"/>
                    <a:pt x="642" y="273"/>
                    <a:pt x="630" y="2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7186" name="Freeform 255"/>
            <p:cNvSpPr>
              <a:spLocks noChangeArrowheads="1"/>
            </p:cNvSpPr>
            <p:nvPr/>
          </p:nvSpPr>
          <p:spPr bwMode="auto">
            <a:xfrm>
              <a:off x="0" y="71987"/>
              <a:ext cx="960900" cy="1841952"/>
            </a:xfrm>
            <a:custGeom>
              <a:avLst/>
              <a:gdLst>
                <a:gd name="T0" fmla="*/ 348206783 w 1488"/>
                <a:gd name="T1" fmla="*/ 298653736 h 2854"/>
                <a:gd name="T2" fmla="*/ 354878839 w 1488"/>
                <a:gd name="T3" fmla="*/ 294904647 h 2854"/>
                <a:gd name="T4" fmla="*/ 520850421 w 1488"/>
                <a:gd name="T5" fmla="*/ 28324368 h 2854"/>
                <a:gd name="T6" fmla="*/ 590908942 w 1488"/>
                <a:gd name="T7" fmla="*/ 14995064 h 2854"/>
                <a:gd name="T8" fmla="*/ 605087383 w 1488"/>
                <a:gd name="T9" fmla="*/ 82889776 h 2854"/>
                <a:gd name="T10" fmla="*/ 371142459 w 1488"/>
                <a:gd name="T11" fmla="*/ 447355541 h 2854"/>
                <a:gd name="T12" fmla="*/ 369891610 w 1488"/>
                <a:gd name="T13" fmla="*/ 451937832 h 2854"/>
                <a:gd name="T14" fmla="*/ 369891610 w 1488"/>
                <a:gd name="T15" fmla="*/ 766002910 h 2854"/>
                <a:gd name="T16" fmla="*/ 369891610 w 1488"/>
                <a:gd name="T17" fmla="*/ 793910355 h 2854"/>
                <a:gd name="T18" fmla="*/ 369891610 w 1488"/>
                <a:gd name="T19" fmla="*/ 1134217118 h 2854"/>
                <a:gd name="T20" fmla="*/ 313177200 w 1488"/>
                <a:gd name="T21" fmla="*/ 1188783171 h 2854"/>
                <a:gd name="T22" fmla="*/ 312343516 w 1488"/>
                <a:gd name="T23" fmla="*/ 1188783171 h 2854"/>
                <a:gd name="T24" fmla="*/ 256046270 w 1488"/>
                <a:gd name="T25" fmla="*/ 1134217118 h 2854"/>
                <a:gd name="T26" fmla="*/ 256046270 w 1488"/>
                <a:gd name="T27" fmla="*/ 801824811 h 2854"/>
                <a:gd name="T28" fmla="*/ 248123366 w 1488"/>
                <a:gd name="T29" fmla="*/ 793910355 h 2854"/>
                <a:gd name="T30" fmla="*/ 240199815 w 1488"/>
                <a:gd name="T31" fmla="*/ 793910355 h 2854"/>
                <a:gd name="T32" fmla="*/ 232276910 w 1488"/>
                <a:gd name="T33" fmla="*/ 801824811 h 2854"/>
                <a:gd name="T34" fmla="*/ 232276910 w 1488"/>
                <a:gd name="T35" fmla="*/ 1134217118 h 2854"/>
                <a:gd name="T36" fmla="*/ 175563146 w 1488"/>
                <a:gd name="T37" fmla="*/ 1188783171 h 2854"/>
                <a:gd name="T38" fmla="*/ 174728816 w 1488"/>
                <a:gd name="T39" fmla="*/ 1188783171 h 2854"/>
                <a:gd name="T40" fmla="*/ 118015052 w 1488"/>
                <a:gd name="T41" fmla="*/ 1134217118 h 2854"/>
                <a:gd name="T42" fmla="*/ 118015052 w 1488"/>
                <a:gd name="T43" fmla="*/ 793910355 h 2854"/>
                <a:gd name="T44" fmla="*/ 118015052 w 1488"/>
                <a:gd name="T45" fmla="*/ 766002910 h 2854"/>
                <a:gd name="T46" fmla="*/ 118015052 w 1488"/>
                <a:gd name="T47" fmla="*/ 459435364 h 2854"/>
                <a:gd name="T48" fmla="*/ 109674336 w 1488"/>
                <a:gd name="T49" fmla="*/ 451937832 h 2854"/>
                <a:gd name="T50" fmla="*/ 109674336 w 1488"/>
                <a:gd name="T51" fmla="*/ 451937832 h 2854"/>
                <a:gd name="T52" fmla="*/ 102585116 w 1488"/>
                <a:gd name="T53" fmla="*/ 459435364 h 2854"/>
                <a:gd name="T54" fmla="*/ 102585116 w 1488"/>
                <a:gd name="T55" fmla="*/ 713103262 h 2854"/>
                <a:gd name="T56" fmla="*/ 51292558 w 1488"/>
                <a:gd name="T57" fmla="*/ 762253822 h 2854"/>
                <a:gd name="T58" fmla="*/ 0 w 1488"/>
                <a:gd name="T59" fmla="*/ 713103262 h 2854"/>
                <a:gd name="T60" fmla="*/ 0 w 1488"/>
                <a:gd name="T61" fmla="*/ 487342808 h 2854"/>
                <a:gd name="T62" fmla="*/ 0 w 1488"/>
                <a:gd name="T63" fmla="*/ 426529350 h 2854"/>
                <a:gd name="T64" fmla="*/ 0 w 1488"/>
                <a:gd name="T65" fmla="*/ 306567546 h 2854"/>
                <a:gd name="T66" fmla="*/ 7923550 w 1488"/>
                <a:gd name="T67" fmla="*/ 298653736 h 2854"/>
                <a:gd name="T68" fmla="*/ 348206783 w 1488"/>
                <a:gd name="T69" fmla="*/ 298653736 h 285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88"/>
                <a:gd name="T106" fmla="*/ 0 h 2854"/>
                <a:gd name="T107" fmla="*/ 1488 w 1488"/>
                <a:gd name="T108" fmla="*/ 2854 h 285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7187" name="Freeform 256"/>
            <p:cNvSpPr>
              <a:spLocks noChangeArrowheads="1"/>
            </p:cNvSpPr>
            <p:nvPr/>
          </p:nvSpPr>
          <p:spPr bwMode="auto">
            <a:xfrm>
              <a:off x="124449" y="273027"/>
              <a:ext cx="394073" cy="213068"/>
            </a:xfrm>
            <a:custGeom>
              <a:avLst/>
              <a:gdLst>
                <a:gd name="T0" fmla="*/ 542863 w 535"/>
                <a:gd name="T1" fmla="*/ 0 h 290"/>
                <a:gd name="T2" fmla="*/ 0 w 535"/>
                <a:gd name="T3" fmla="*/ 11875969 h 290"/>
                <a:gd name="T4" fmla="*/ 144862708 w 535"/>
                <a:gd name="T5" fmla="*/ 156544733 h 290"/>
                <a:gd name="T6" fmla="*/ 290268279 w 535"/>
                <a:gd name="T7" fmla="*/ 11875969 h 290"/>
                <a:gd name="T8" fmla="*/ 289725416 w 535"/>
                <a:gd name="T9" fmla="*/ 0 h 290"/>
                <a:gd name="T10" fmla="*/ 542863 w 535"/>
                <a:gd name="T11" fmla="*/ 0 h 2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5"/>
                <a:gd name="T19" fmla="*/ 0 h 290"/>
                <a:gd name="T20" fmla="*/ 535 w 535"/>
                <a:gd name="T21" fmla="*/ 290 h 2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5" h="290">
                  <a:moveTo>
                    <a:pt x="1" y="0"/>
                  </a:moveTo>
                  <a:cubicBezTo>
                    <a:pt x="0" y="7"/>
                    <a:pt x="0" y="15"/>
                    <a:pt x="0" y="22"/>
                  </a:cubicBezTo>
                  <a:cubicBezTo>
                    <a:pt x="0" y="170"/>
                    <a:pt x="120" y="290"/>
                    <a:pt x="267" y="290"/>
                  </a:cubicBezTo>
                  <a:cubicBezTo>
                    <a:pt x="415" y="290"/>
                    <a:pt x="535" y="170"/>
                    <a:pt x="535" y="22"/>
                  </a:cubicBezTo>
                  <a:cubicBezTo>
                    <a:pt x="535" y="15"/>
                    <a:pt x="534" y="7"/>
                    <a:pt x="534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8209" name="文本框 15"/>
          <p:cNvSpPr>
            <a:spLocks noChangeArrowheads="1"/>
          </p:cNvSpPr>
          <p:nvPr/>
        </p:nvSpPr>
        <p:spPr bwMode="auto">
          <a:xfrm>
            <a:off x="4522200" y="3121026"/>
            <a:ext cx="671266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2F2F2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共取得</a:t>
            </a:r>
            <a:r>
              <a:rPr lang="en-US" altLang="zh-CN" sz="6600">
                <a:solidFill>
                  <a:srgbClr val="F2F2F2"/>
                </a:solidFill>
                <a:latin typeface="Impact" pitchFamily="34" charset="0"/>
                <a:ea typeface="方正兰亭黑_GBK" pitchFamily="2" charset="-122"/>
                <a:sym typeface="Impact" pitchFamily="34" charset="0"/>
              </a:rPr>
              <a:t>86,881,958</a:t>
            </a:r>
            <a:r>
              <a:rPr lang="zh-CN" altLang="en-US" sz="3600">
                <a:solidFill>
                  <a:srgbClr val="F2F2F2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营业额</a:t>
            </a:r>
          </a:p>
        </p:txBody>
      </p:sp>
      <p:sp>
        <p:nvSpPr>
          <p:cNvPr id="8210" name="文本框 16"/>
          <p:cNvSpPr>
            <a:spLocks noChangeArrowheads="1"/>
          </p:cNvSpPr>
          <p:nvPr/>
        </p:nvSpPr>
        <p:spPr bwMode="auto">
          <a:xfrm>
            <a:off x="4799976" y="3270251"/>
            <a:ext cx="6252349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2F2F2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盈利达到</a:t>
            </a:r>
            <a:r>
              <a:rPr lang="en-US" altLang="zh-CN" sz="6600">
                <a:solidFill>
                  <a:srgbClr val="F2F2F2"/>
                </a:solidFill>
                <a:latin typeface="Impact" pitchFamily="34" charset="0"/>
                <a:ea typeface="方正兰亭黑_GBK" pitchFamily="2" charset="-122"/>
                <a:sym typeface="Impact" pitchFamily="34" charset="0"/>
              </a:rPr>
              <a:t>21,881,958</a:t>
            </a:r>
            <a:r>
              <a:rPr lang="zh-CN" altLang="en-US" sz="3600">
                <a:solidFill>
                  <a:srgbClr val="F2F2F2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元</a:t>
            </a:r>
            <a:endParaRPr lang="zh-CN" altLang="en-US"/>
          </a:p>
        </p:txBody>
      </p:sp>
      <p:sp>
        <p:nvSpPr>
          <p:cNvPr id="8211" name="文本框 17"/>
          <p:cNvSpPr>
            <a:spLocks noChangeArrowheads="1"/>
          </p:cNvSpPr>
          <p:nvPr/>
        </p:nvSpPr>
        <p:spPr bwMode="auto">
          <a:xfrm>
            <a:off x="4485691" y="2971801"/>
            <a:ext cx="676028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2F2F2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同类产品市场占有率高达</a:t>
            </a:r>
            <a:r>
              <a:rPr lang="en-US" altLang="zh-CN" sz="6600">
                <a:solidFill>
                  <a:srgbClr val="F2F2F2"/>
                </a:solidFill>
                <a:latin typeface="Impact" pitchFamily="34" charset="0"/>
                <a:ea typeface="方正兰亭黑_GBK" pitchFamily="2" charset="-122"/>
                <a:sym typeface="Impact" pitchFamily="34" charset="0"/>
              </a:rPr>
              <a:t>68%</a:t>
            </a:r>
            <a:endParaRPr lang="zh-CN" altLang="en-US"/>
          </a:p>
        </p:txBody>
      </p:sp>
      <p:sp>
        <p:nvSpPr>
          <p:cNvPr id="8212" name="文本框 18"/>
          <p:cNvSpPr>
            <a:spLocks noChangeArrowheads="1"/>
          </p:cNvSpPr>
          <p:nvPr/>
        </p:nvSpPr>
        <p:spPr bwMode="auto">
          <a:xfrm>
            <a:off x="5387274" y="2581275"/>
            <a:ext cx="4801563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6000">
                <a:solidFill>
                  <a:srgbClr val="F2F2F2"/>
                </a:solidFill>
                <a:latin typeface="Impact" pitchFamily="34" charset="0"/>
                <a:ea typeface="方正兰亭黑_GBK" pitchFamily="2" charset="-122"/>
                <a:sym typeface="Impact" pitchFamily="34" charset="0"/>
              </a:rPr>
              <a:t>我们是行业的</a:t>
            </a:r>
            <a:endParaRPr lang="en-US" sz="6000">
              <a:solidFill>
                <a:srgbClr val="F2F2F2"/>
              </a:solidFill>
              <a:latin typeface="Impact" pitchFamily="34" charset="0"/>
              <a:ea typeface="方正兰亭黑_GBK" pitchFamily="2" charset="-122"/>
              <a:sym typeface="Impact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7500">
                <a:solidFill>
                  <a:srgbClr val="F2F2F2"/>
                </a:solidFill>
                <a:latin typeface="Impact" pitchFamily="34" charset="0"/>
                <a:ea typeface="方正兰亭黑_GBK" pitchFamily="2" charset="-122"/>
                <a:sym typeface="Impact" pitchFamily="34" charset="0"/>
              </a:rPr>
              <a:t>领跑者</a:t>
            </a:r>
            <a:endParaRPr lang="en-US" sz="7500">
              <a:solidFill>
                <a:srgbClr val="F2F2F2"/>
              </a:solidFill>
              <a:latin typeface="Impact" pitchFamily="34" charset="0"/>
              <a:ea typeface="方正兰亭黑_GBK" pitchFamily="2" charset="-122"/>
              <a:sym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89361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0" dur="4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21600000">
                                      <p:cBhvr>
                                        <p:cTn id="42" dur="4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21600000">
                                      <p:cBhvr>
                                        <p:cTn id="44" dur="4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6" dur="4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4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750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4" presetClass="emph" presetSubtype="0" grpId="1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rAng="0" ptsTypes="">
                                      <p:cBhvr>
                                        <p:cTn id="53" dur="3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Rot by="1500000">
                                      <p:cBhvr>
                                        <p:cTn id="54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5" dur="18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6" dur="188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7" dur="188" fill="hold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2" presetClass="exit" presetSubtype="2" fill="hold" grpId="2" nodeType="withEffect">
                                  <p:stCondLst>
                                    <p:cond delay="4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9" dur="750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0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750"/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4" presetClass="emph" presetSubtype="0" grpId="1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54167E-6 -2.96296E-6 L 3.54167E-6 -0.07222 " pathEditMode="relative" rAng="0" ptsTypes="AA">
                                      <p:cBhvr>
                                        <p:cTn id="68" dur="3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361100"/>
                                    </p:animMotion>
                                    <p:animRot by="1500000">
                                      <p:cBhvr>
                                        <p:cTn id="69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0" dur="18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1" dur="188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2" dur="188" fill="hold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2" presetClass="exit" presetSubtype="8" fill="hold" grpId="2" nodeType="withEffect">
                                  <p:stCondLst>
                                    <p:cond delay="7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4" dur="1250"/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250"/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0" presetClass="entr" presetSubtype="0" fill="hold" grpId="0" nodeType="withEffect">
                                  <p:stCondLst>
                                    <p:cond delay="8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750"/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4" presetClass="emph" presetSubtype="0" grpId="1" nodeType="withEffect">
                                  <p:stCondLst>
                                    <p:cond delay="9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29167E-6 -4.44444E-6 L 2.29167E-6 -0.07222 " pathEditMode="relative" rAng="0" ptsTypes="AA">
                                      <p:cBhvr>
                                        <p:cTn id="83" dur="3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361100"/>
                                    </p:animMotion>
                                    <p:animRot by="1500000">
                                      <p:cBhvr>
                                        <p:cTn id="84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5" dur="18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6" dur="188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7" dur="188" fill="hold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2" presetClass="exit" presetSubtype="2" fill="hold" grpId="2" nodeType="withEffect">
                                  <p:stCondLst>
                                    <p:cond delay="1125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89" dur="1250"/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250"/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9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Scale>
                                      <p:cBhvr>
                                        <p:cTn id="100" dur="1250" fill="hold"/>
                                        <p:tgtEl>
                                          <p:spTgt spid="82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 autoUpdateAnimBg="0"/>
      <p:bldP spid="8200" grpId="0" bldLvl="0" autoUpdateAnimBg="0"/>
      <p:bldP spid="8201" grpId="0" animBg="1"/>
      <p:bldP spid="8201" grpId="1" animBg="1"/>
      <p:bldP spid="8202" grpId="0" animBg="1"/>
      <p:bldP spid="8202" grpId="1" animBg="1"/>
      <p:bldP spid="8203" grpId="0" animBg="1"/>
      <p:bldP spid="8203" grpId="1" animBg="1"/>
      <p:bldP spid="8204" grpId="0" animBg="1"/>
      <p:bldP spid="8204" grpId="1" animBg="1"/>
      <p:bldP spid="8209" grpId="0" build="p" bldLvl="0" autoUpdateAnimBg="0"/>
      <p:bldP spid="8209" grpId="1" build="allAtOnce" bldLvl="0" autoUpdateAnimBg="0"/>
      <p:bldP spid="8209" grpId="2" build="allAtOnce" bldLvl="0" autoUpdateAnimBg="0"/>
      <p:bldP spid="8210" grpId="0" build="p" bldLvl="0" autoUpdateAnimBg="0"/>
      <p:bldP spid="8210" grpId="1" build="allAtOnce" bldLvl="0" autoUpdateAnimBg="0"/>
      <p:bldP spid="8210" grpId="2" build="allAtOnce" bldLvl="0" autoUpdateAnimBg="0"/>
      <p:bldP spid="8211" grpId="0" build="p" bldLvl="0" autoUpdateAnimBg="0"/>
      <p:bldP spid="8211" grpId="1" build="allAtOnce" bldLvl="0" autoUpdateAnimBg="0"/>
      <p:bldP spid="8211" grpId="2" build="allAtOnce" bldLvl="0" autoUpdateAnimBg="0"/>
      <p:bldP spid="8212" grpId="0" bldLvl="0" autoUpdateAnimBg="0"/>
      <p:bldP spid="8212" grpId="1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93D4F8-04EB-4F48-8AC5-96105FADD651}" type="slidenum">
              <a:rPr lang="zh-CN" altLang="en-US"/>
              <a:pPr>
                <a:defRPr/>
              </a:pPr>
              <a:t>7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8195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196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9220" name="矩形 3"/>
          <p:cNvSpPr>
            <a:spLocks noChangeArrowheads="1"/>
          </p:cNvSpPr>
          <p:nvPr/>
        </p:nvSpPr>
        <p:spPr bwMode="auto">
          <a:xfrm>
            <a:off x="4820611" y="563563"/>
            <a:ext cx="1826974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地理位置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9221" name="组合 2"/>
          <p:cNvGrpSpPr>
            <a:grpSpLocks/>
          </p:cNvGrpSpPr>
          <p:nvPr/>
        </p:nvGrpSpPr>
        <p:grpSpPr bwMode="auto">
          <a:xfrm>
            <a:off x="4261884" y="619125"/>
            <a:ext cx="263491" cy="393700"/>
            <a:chOff x="0" y="0"/>
            <a:chExt cx="213756" cy="427512"/>
          </a:xfrm>
        </p:grpSpPr>
        <p:sp>
          <p:nvSpPr>
            <p:cNvPr id="8209" name="直接连接符 3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0" name="直接连接符 4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4" name="文本框 37"/>
          <p:cNvSpPr>
            <a:spLocks noChangeArrowheads="1"/>
          </p:cNvSpPr>
          <p:nvPr/>
        </p:nvSpPr>
        <p:spPr bwMode="auto">
          <a:xfrm>
            <a:off x="6698378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The Position</a:t>
            </a:r>
            <a:endParaRPr lang="zh-CN" altLang="en-US" sz="1600">
              <a:solidFill>
                <a:schemeClr val="bg1"/>
              </a:solidFill>
              <a:sym typeface="Arial" pitchFamily="34" charset="0"/>
            </a:endParaRPr>
          </a:p>
        </p:txBody>
      </p:sp>
      <p:pic>
        <p:nvPicPr>
          <p:cNvPr id="9225" name="图片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0050"/>
            <a:ext cx="6515840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9226" name="矩形 22"/>
          <p:cNvSpPr>
            <a:spLocks noChangeArrowheads="1"/>
          </p:cNvSpPr>
          <p:nvPr/>
        </p:nvSpPr>
        <p:spPr bwMode="auto">
          <a:xfrm>
            <a:off x="6515840" y="1670050"/>
            <a:ext cx="5674573" cy="3016250"/>
          </a:xfrm>
          <a:prstGeom prst="rect">
            <a:avLst/>
          </a:pr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zh-CN" sz="2400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227" name="矩形 19"/>
          <p:cNvSpPr>
            <a:spLocks noChangeArrowheads="1"/>
          </p:cNvSpPr>
          <p:nvPr/>
        </p:nvSpPr>
        <p:spPr bwMode="auto">
          <a:xfrm>
            <a:off x="6984091" y="2117726"/>
            <a:ext cx="4533310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30000"/>
              </a:lnSpc>
              <a:spcAft>
                <a:spcPts val="500"/>
              </a:spcAft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右键点击图片选择设置图片格式可直接替换图片。</a:t>
            </a:r>
            <a:endParaRPr lang="en-US" sz="14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30000"/>
              </a:lnSpc>
              <a:spcAft>
                <a:spcPts val="500"/>
              </a:spcAft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您可以点击文字框输入您的描述说明，或者通过复制粘贴，在此录入上述图表的综合描述说明。</a:t>
            </a:r>
            <a:endParaRPr lang="en-US" sz="14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30000"/>
              </a:lnSpc>
              <a:spcAft>
                <a:spcPts val="500"/>
              </a:spcAft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 。</a:t>
            </a:r>
            <a:endParaRPr lang="en-US" sz="14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9228" name="矩形 47"/>
          <p:cNvSpPr>
            <a:spLocks noChangeArrowheads="1"/>
          </p:cNvSpPr>
          <p:nvPr/>
        </p:nvSpPr>
        <p:spPr bwMode="auto">
          <a:xfrm>
            <a:off x="1415866" y="5005388"/>
            <a:ext cx="9514236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在此录入上述图表的综合描述说明，在此录入上述图表的描述说明，在此录入上述图表的综合描述说明，在此录入上述图表的综合描述说明。</a:t>
            </a:r>
            <a:endParaRPr lang="en-US" sz="14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在此录入上述图表的综合描述说明，在此录入上述图表的综合描述说明。在此录入上述图表的综合描述说明。</a:t>
            </a:r>
          </a:p>
        </p:txBody>
      </p:sp>
      <p:grpSp>
        <p:nvGrpSpPr>
          <p:cNvPr id="9229" name="组合 14"/>
          <p:cNvGrpSpPr>
            <a:grpSpLocks/>
          </p:cNvGrpSpPr>
          <p:nvPr/>
        </p:nvGrpSpPr>
        <p:grpSpPr bwMode="auto">
          <a:xfrm>
            <a:off x="2598400" y="2322513"/>
            <a:ext cx="280950" cy="442912"/>
            <a:chOff x="0" y="0"/>
            <a:chExt cx="474034" cy="743490"/>
          </a:xfrm>
        </p:grpSpPr>
        <p:grpSp>
          <p:nvGrpSpPr>
            <p:cNvPr id="8205" name="组合 15"/>
            <p:cNvGrpSpPr>
              <a:grpSpLocks/>
            </p:cNvGrpSpPr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8207" name="同心圆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8208" name="等腰三角形 18"/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8206" name="椭圆 16"/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138512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75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1" dur="500" tmFilter="0, 0; .2, .5; .8, .5; 1, 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92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75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3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utoUpdateAnimBg="0"/>
      <p:bldP spid="9224" grpId="0" bldLvl="0" autoUpdateAnimBg="0"/>
      <p:bldP spid="9226" grpId="0" bldLvl="0" animBg="1" autoUpdateAnimBg="0"/>
      <p:bldP spid="9227" grpId="0" bldLvl="0" autoUpdateAnimBg="0"/>
      <p:bldP spid="9228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97ADBA-E49C-45CC-8D54-7D3FAF1C3918}" type="slidenum">
              <a:rPr lang="zh-CN" altLang="en-US"/>
              <a:pPr>
                <a:defRPr/>
              </a:pPr>
              <a:t>8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19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0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grpSp>
        <p:nvGrpSpPr>
          <p:cNvPr id="10244" name="组合 1"/>
          <p:cNvGrpSpPr>
            <a:grpSpLocks/>
          </p:cNvGrpSpPr>
          <p:nvPr/>
        </p:nvGrpSpPr>
        <p:grpSpPr bwMode="auto">
          <a:xfrm>
            <a:off x="1303168" y="1585913"/>
            <a:ext cx="5280925" cy="4646612"/>
            <a:chOff x="0" y="0"/>
            <a:chExt cx="5407191" cy="4756567"/>
          </a:xfrm>
        </p:grpSpPr>
        <p:sp>
          <p:nvSpPr>
            <p:cNvPr id="9251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326720278 w 177"/>
                <a:gd name="T1" fmla="*/ 78303083 h 161"/>
                <a:gd name="T2" fmla="*/ 445015783 w 177"/>
                <a:gd name="T3" fmla="*/ 78303083 h 161"/>
                <a:gd name="T4" fmla="*/ 557677369 w 177"/>
                <a:gd name="T5" fmla="*/ 37702304 h 161"/>
                <a:gd name="T6" fmla="*/ 667524514 w 177"/>
                <a:gd name="T7" fmla="*/ 78303083 h 161"/>
                <a:gd name="T8" fmla="*/ 833700773 w 177"/>
                <a:gd name="T9" fmla="*/ 0 h 161"/>
                <a:gd name="T10" fmla="*/ 1056207825 w 177"/>
                <a:gd name="T11" fmla="*/ 37702304 h 161"/>
                <a:gd name="T12" fmla="*/ 1166054969 w 177"/>
                <a:gd name="T13" fmla="*/ 0 h 161"/>
                <a:gd name="T14" fmla="*/ 1225201883 w 177"/>
                <a:gd name="T15" fmla="*/ 153707692 h 161"/>
                <a:gd name="T16" fmla="*/ 1056207825 w 177"/>
                <a:gd name="T17" fmla="*/ 232012478 h 161"/>
                <a:gd name="T18" fmla="*/ 999877032 w 177"/>
                <a:gd name="T19" fmla="*/ 495925204 h 161"/>
                <a:gd name="T20" fmla="*/ 884399326 w 177"/>
                <a:gd name="T21" fmla="*/ 577128464 h 161"/>
                <a:gd name="T22" fmla="*/ 884399326 w 177"/>
                <a:gd name="T23" fmla="*/ 693135555 h 161"/>
                <a:gd name="T24" fmla="*/ 729487547 w 177"/>
                <a:gd name="T25" fmla="*/ 649632896 h 161"/>
                <a:gd name="T26" fmla="*/ 667524514 w 177"/>
                <a:gd name="T27" fmla="*/ 693135555 h 161"/>
                <a:gd name="T28" fmla="*/ 667524514 w 177"/>
                <a:gd name="T29" fmla="*/ 768538461 h 161"/>
                <a:gd name="T30" fmla="*/ 557677369 w 177"/>
                <a:gd name="T31" fmla="*/ 768538461 h 161"/>
                <a:gd name="T32" fmla="*/ 326720278 w 177"/>
                <a:gd name="T33" fmla="*/ 693135555 h 161"/>
                <a:gd name="T34" fmla="*/ 56330793 w 177"/>
                <a:gd name="T35" fmla="*/ 649632896 h 161"/>
                <a:gd name="T36" fmla="*/ 0 w 177"/>
                <a:gd name="T37" fmla="*/ 417620418 h 161"/>
                <a:gd name="T38" fmla="*/ 0 w 177"/>
                <a:gd name="T39" fmla="*/ 304515207 h 161"/>
                <a:gd name="T40" fmla="*/ 273205605 w 177"/>
                <a:gd name="T41" fmla="*/ 153707692 h 161"/>
                <a:gd name="T42" fmla="*/ 326720278 w 177"/>
                <a:gd name="T43" fmla="*/ 78303083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2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115915893 w 705"/>
                <a:gd name="T1" fmla="*/ 312255927 h 697"/>
                <a:gd name="T2" fmla="*/ 223348986 w 705"/>
                <a:gd name="T3" fmla="*/ 504861126 h 697"/>
                <a:gd name="T4" fmla="*/ 506067476 w 705"/>
                <a:gd name="T5" fmla="*/ 504861126 h 697"/>
                <a:gd name="T6" fmla="*/ 732244623 w 705"/>
                <a:gd name="T7" fmla="*/ 857972650 h 697"/>
                <a:gd name="T8" fmla="*/ 1122396206 w 705"/>
                <a:gd name="T9" fmla="*/ 776261457 h 697"/>
                <a:gd name="T10" fmla="*/ 1631291843 w 705"/>
                <a:gd name="T11" fmla="*/ 817117053 h 697"/>
                <a:gd name="T12" fmla="*/ 1521032271 w 705"/>
                <a:gd name="T13" fmla="*/ 1520420624 h 697"/>
                <a:gd name="T14" fmla="*/ 1345745193 w 705"/>
                <a:gd name="T15" fmla="*/ 1905632730 h 697"/>
                <a:gd name="T16" fmla="*/ 732244623 w 705"/>
                <a:gd name="T17" fmla="*/ 2147483647 h 697"/>
                <a:gd name="T18" fmla="*/ 1065853181 w 705"/>
                <a:gd name="T19" fmla="*/ 2147483647 h 697"/>
                <a:gd name="T20" fmla="*/ 955591927 w 705"/>
                <a:gd name="T21" fmla="*/ 2147483647 h 697"/>
                <a:gd name="T22" fmla="*/ 1238312099 w 705"/>
                <a:gd name="T23" fmla="*/ 2147483647 h 697"/>
                <a:gd name="T24" fmla="*/ 1345745193 w 705"/>
                <a:gd name="T25" fmla="*/ 2147483647 h 697"/>
                <a:gd name="T26" fmla="*/ 2029927907 w 705"/>
                <a:gd name="T27" fmla="*/ 2147483647 h 697"/>
                <a:gd name="T28" fmla="*/ 2147483647 w 705"/>
                <a:gd name="T29" fmla="*/ 2147483647 h 697"/>
                <a:gd name="T30" fmla="*/ 2147483647 w 705"/>
                <a:gd name="T31" fmla="*/ 2147483647 h 697"/>
                <a:gd name="T32" fmla="*/ 2147483647 w 705"/>
                <a:gd name="T33" fmla="*/ 2147483647 h 697"/>
                <a:gd name="T34" fmla="*/ 2147483647 w 705"/>
                <a:gd name="T35" fmla="*/ 2147483647 h 697"/>
                <a:gd name="T36" fmla="*/ 2147483647 w 705"/>
                <a:gd name="T37" fmla="*/ 2147483647 h 697"/>
                <a:gd name="T38" fmla="*/ 2147483647 w 705"/>
                <a:gd name="T39" fmla="*/ 2147483647 h 697"/>
                <a:gd name="T40" fmla="*/ 2147483647 w 705"/>
                <a:gd name="T41" fmla="*/ 2147483647 h 697"/>
                <a:gd name="T42" fmla="*/ 2147483647 w 705"/>
                <a:gd name="T43" fmla="*/ 2147483647 h 697"/>
                <a:gd name="T44" fmla="*/ 2147483647 w 705"/>
                <a:gd name="T45" fmla="*/ 2147483647 h 697"/>
                <a:gd name="T46" fmla="*/ 2147483647 w 705"/>
                <a:gd name="T47" fmla="*/ 2147483647 h 697"/>
                <a:gd name="T48" fmla="*/ 2147483647 w 705"/>
                <a:gd name="T49" fmla="*/ 1672170226 h 697"/>
                <a:gd name="T50" fmla="*/ 2147483647 w 705"/>
                <a:gd name="T51" fmla="*/ 1438709431 h 697"/>
                <a:gd name="T52" fmla="*/ 2147483647 w 705"/>
                <a:gd name="T53" fmla="*/ 1251939770 h 697"/>
                <a:gd name="T54" fmla="*/ 2147483647 w 705"/>
                <a:gd name="T55" fmla="*/ 1555440683 h 697"/>
                <a:gd name="T56" fmla="*/ 2147483647 w 705"/>
                <a:gd name="T57" fmla="*/ 1753883127 h 697"/>
                <a:gd name="T58" fmla="*/ 2147483647 w 705"/>
                <a:gd name="T59" fmla="*/ 1476647259 h 697"/>
                <a:gd name="T60" fmla="*/ 2147483647 w 705"/>
                <a:gd name="T61" fmla="*/ 1359916007 h 697"/>
                <a:gd name="T62" fmla="*/ 2147483647 w 705"/>
                <a:gd name="T63" fmla="*/ 1251939770 h 697"/>
                <a:gd name="T64" fmla="*/ 2147483647 w 705"/>
                <a:gd name="T65" fmla="*/ 1170228577 h 697"/>
                <a:gd name="T66" fmla="*/ 2147483647 w 705"/>
                <a:gd name="T67" fmla="*/ 1208164697 h 697"/>
                <a:gd name="T68" fmla="*/ 1854640829 w 705"/>
                <a:gd name="T69" fmla="*/ 624510147 h 697"/>
                <a:gd name="T70" fmla="*/ 1750034214 w 705"/>
                <a:gd name="T71" fmla="*/ 426067702 h 697"/>
                <a:gd name="T72" fmla="*/ 1017791273 w 705"/>
                <a:gd name="T73" fmla="*/ 119649020 h 697"/>
                <a:gd name="T74" fmla="*/ 115915893 w 705"/>
                <a:gd name="T75" fmla="*/ 78793424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3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2147483647 w 529"/>
                <a:gd name="T1" fmla="*/ 712940833 h 401"/>
                <a:gd name="T2" fmla="*/ 2147483647 w 529"/>
                <a:gd name="T3" fmla="*/ 712940833 h 401"/>
                <a:gd name="T4" fmla="*/ 2147483647 w 529"/>
                <a:gd name="T5" fmla="*/ 590222882 h 401"/>
                <a:gd name="T6" fmla="*/ 2147483647 w 529"/>
                <a:gd name="T7" fmla="*/ 750926100 h 401"/>
                <a:gd name="T8" fmla="*/ 2147483647 w 529"/>
                <a:gd name="T9" fmla="*/ 669112993 h 401"/>
                <a:gd name="T10" fmla="*/ 2147483647 w 529"/>
                <a:gd name="T11" fmla="*/ 791832653 h 401"/>
                <a:gd name="T12" fmla="*/ 2147483647 w 529"/>
                <a:gd name="T13" fmla="*/ 628206440 h 401"/>
                <a:gd name="T14" fmla="*/ 2147483647 w 529"/>
                <a:gd name="T15" fmla="*/ 435362237 h 401"/>
                <a:gd name="T16" fmla="*/ 2147483647 w 529"/>
                <a:gd name="T17" fmla="*/ 473345795 h 401"/>
                <a:gd name="T18" fmla="*/ 2147483647 w 529"/>
                <a:gd name="T19" fmla="*/ 628206440 h 401"/>
                <a:gd name="T20" fmla="*/ 2147483647 w 529"/>
                <a:gd name="T21" fmla="*/ 628206440 h 401"/>
                <a:gd name="T22" fmla="*/ 2147483647 w 529"/>
                <a:gd name="T23" fmla="*/ 511331062 h 401"/>
                <a:gd name="T24" fmla="*/ 2082127617 w 529"/>
                <a:gd name="T25" fmla="*/ 511331062 h 401"/>
                <a:gd name="T26" fmla="*/ 1751137075 w 529"/>
                <a:gd name="T27" fmla="*/ 274657310 h 401"/>
                <a:gd name="T28" fmla="*/ 1521990683 w 529"/>
                <a:gd name="T29" fmla="*/ 356470416 h 401"/>
                <a:gd name="T30" fmla="*/ 1521990683 w 529"/>
                <a:gd name="T31" fmla="*/ 274657310 h 401"/>
                <a:gd name="T32" fmla="*/ 1123104602 w 529"/>
                <a:gd name="T33" fmla="*/ 318486859 h 401"/>
                <a:gd name="T34" fmla="*/ 848693395 w 529"/>
                <a:gd name="T35" fmla="*/ 195767199 h 401"/>
                <a:gd name="T36" fmla="*/ 848693395 w 529"/>
                <a:gd name="T37" fmla="*/ 0 h 401"/>
                <a:gd name="T38" fmla="*/ 732705674 w 529"/>
                <a:gd name="T39" fmla="*/ 37985267 h 401"/>
                <a:gd name="T40" fmla="*/ 446978264 w 529"/>
                <a:gd name="T41" fmla="*/ 37985267 h 401"/>
                <a:gd name="T42" fmla="*/ 506386650 w 529"/>
                <a:gd name="T43" fmla="*/ 274657310 h 401"/>
                <a:gd name="T44" fmla="*/ 342306745 w 529"/>
                <a:gd name="T45" fmla="*/ 274657310 h 401"/>
                <a:gd name="T46" fmla="*/ 56579335 w 529"/>
                <a:gd name="T47" fmla="*/ 157781932 h 401"/>
                <a:gd name="T48" fmla="*/ 0 w 529"/>
                <a:gd name="T49" fmla="*/ 274657310 h 401"/>
                <a:gd name="T50" fmla="*/ 223489973 w 529"/>
                <a:gd name="T51" fmla="*/ 435362237 h 401"/>
                <a:gd name="T52" fmla="*/ 169738006 w 529"/>
                <a:gd name="T53" fmla="*/ 590222882 h 401"/>
                <a:gd name="T54" fmla="*/ 342306745 w 529"/>
                <a:gd name="T55" fmla="*/ 791832653 h 401"/>
                <a:gd name="T56" fmla="*/ 616717952 w 529"/>
                <a:gd name="T57" fmla="*/ 669112993 h 401"/>
                <a:gd name="T58" fmla="*/ 786455958 w 529"/>
                <a:gd name="T59" fmla="*/ 905786745 h 401"/>
                <a:gd name="T60" fmla="*/ 786455958 w 529"/>
                <a:gd name="T61" fmla="*/ 1101553944 h 401"/>
                <a:gd name="T62" fmla="*/ 1066525267 w 529"/>
                <a:gd name="T63" fmla="*/ 1101553944 h 401"/>
                <a:gd name="T64" fmla="*/ 1182512988 w 529"/>
                <a:gd name="T65" fmla="*/ 1300242429 h 401"/>
                <a:gd name="T66" fmla="*/ 1239092324 w 529"/>
                <a:gd name="T67" fmla="*/ 1139537502 h 401"/>
                <a:gd name="T68" fmla="*/ 1468238716 w 529"/>
                <a:gd name="T69" fmla="*/ 1379132540 h 401"/>
                <a:gd name="T70" fmla="*/ 1632320303 w 529"/>
                <a:gd name="T71" fmla="*/ 1571978453 h 401"/>
                <a:gd name="T72" fmla="*/ 1632320303 w 529"/>
                <a:gd name="T73" fmla="*/ 1694696403 h 401"/>
                <a:gd name="T74" fmla="*/ 1864295746 w 529"/>
                <a:gd name="T75" fmla="*/ 1969355422 h 401"/>
                <a:gd name="T76" fmla="*/ 2031206384 w 529"/>
                <a:gd name="T77" fmla="*/ 1849557049 h 401"/>
                <a:gd name="T78" fmla="*/ 2141536004 w 529"/>
                <a:gd name="T79" fmla="*/ 1612883297 h 401"/>
                <a:gd name="T80" fmla="*/ 2147483647 w 529"/>
                <a:gd name="T81" fmla="*/ 1571978453 h 401"/>
                <a:gd name="T82" fmla="*/ 2147483647 w 529"/>
                <a:gd name="T83" fmla="*/ 1612883297 h 401"/>
                <a:gd name="T84" fmla="*/ 2147483647 w 529"/>
                <a:gd name="T85" fmla="*/ 1694696403 h 401"/>
                <a:gd name="T86" fmla="*/ 2147483647 w 529"/>
                <a:gd name="T87" fmla="*/ 1694696403 h 401"/>
                <a:gd name="T88" fmla="*/ 2147483647 w 529"/>
                <a:gd name="T89" fmla="*/ 1612883297 h 401"/>
                <a:gd name="T90" fmla="*/ 2147483647 w 529"/>
                <a:gd name="T91" fmla="*/ 1533993185 h 401"/>
                <a:gd name="T92" fmla="*/ 2147483647 w 529"/>
                <a:gd name="T93" fmla="*/ 1452180079 h 401"/>
                <a:gd name="T94" fmla="*/ 2147483647 w 529"/>
                <a:gd name="T95" fmla="*/ 1338225987 h 401"/>
                <a:gd name="T96" fmla="*/ 2147483647 w 529"/>
                <a:gd name="T97" fmla="*/ 1300242429 h 401"/>
                <a:gd name="T98" fmla="*/ 2147483647 w 529"/>
                <a:gd name="T99" fmla="*/ 1215506327 h 401"/>
                <a:gd name="T100" fmla="*/ 2147483647 w 529"/>
                <a:gd name="T101" fmla="*/ 1177522769 h 401"/>
                <a:gd name="T102" fmla="*/ 2147483647 w 529"/>
                <a:gd name="T103" fmla="*/ 943770303 h 401"/>
                <a:gd name="T104" fmla="*/ 2147483647 w 529"/>
                <a:gd name="T105" fmla="*/ 943770303 h 401"/>
                <a:gd name="T106" fmla="*/ 2147483647 w 529"/>
                <a:gd name="T107" fmla="*/ 1060647391 h 401"/>
                <a:gd name="T108" fmla="*/ 2147483647 w 529"/>
                <a:gd name="T109" fmla="*/ 1139537502 h 401"/>
                <a:gd name="T110" fmla="*/ 2147483647 w 529"/>
                <a:gd name="T111" fmla="*/ 1101553944 h 401"/>
                <a:gd name="T112" fmla="*/ 2147483647 w 529"/>
                <a:gd name="T113" fmla="*/ 1022662124 h 401"/>
                <a:gd name="T114" fmla="*/ 2147483647 w 529"/>
                <a:gd name="T115" fmla="*/ 943770303 h 401"/>
                <a:gd name="T116" fmla="*/ 2147483647 w 529"/>
                <a:gd name="T117" fmla="*/ 905786745 h 401"/>
                <a:gd name="T118" fmla="*/ 2147483647 w 529"/>
                <a:gd name="T119" fmla="*/ 712940833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4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2147483647 w 377"/>
                <a:gd name="T1" fmla="*/ 877164573 h 393"/>
                <a:gd name="T2" fmla="*/ 2147483647 w 377"/>
                <a:gd name="T3" fmla="*/ 595533298 h 393"/>
                <a:gd name="T4" fmla="*/ 2147483647 w 377"/>
                <a:gd name="T5" fmla="*/ 478186363 h 393"/>
                <a:gd name="T6" fmla="*/ 2147483647 w 377"/>
                <a:gd name="T7" fmla="*/ 196555089 h 393"/>
                <a:gd name="T8" fmla="*/ 2046656136 w 377"/>
                <a:gd name="T9" fmla="*/ 38137069 h 393"/>
                <a:gd name="T10" fmla="*/ 1987127046 w 377"/>
                <a:gd name="T11" fmla="*/ 196555089 h 393"/>
                <a:gd name="T12" fmla="*/ 1873739426 w 377"/>
                <a:gd name="T13" fmla="*/ 0 h 393"/>
                <a:gd name="T14" fmla="*/ 1649797782 w 377"/>
                <a:gd name="T15" fmla="*/ 0 h 393"/>
                <a:gd name="T16" fmla="*/ 1703656313 w 377"/>
                <a:gd name="T17" fmla="*/ 120280951 h 393"/>
                <a:gd name="T18" fmla="*/ 1417351983 w 377"/>
                <a:gd name="T19" fmla="*/ 281631274 h 393"/>
                <a:gd name="T20" fmla="*/ 1247268870 w 377"/>
                <a:gd name="T21" fmla="*/ 281631274 h 393"/>
                <a:gd name="T22" fmla="*/ 342999823 w 377"/>
                <a:gd name="T23" fmla="*/ 718748265 h 393"/>
                <a:gd name="T24" fmla="*/ 170081430 w 377"/>
                <a:gd name="T25" fmla="*/ 560330245 h 393"/>
                <a:gd name="T26" fmla="*/ 56693810 w 377"/>
                <a:gd name="T27" fmla="*/ 560330245 h 393"/>
                <a:gd name="T28" fmla="*/ 116222900 w 377"/>
                <a:gd name="T29" fmla="*/ 677675468 h 393"/>
                <a:gd name="T30" fmla="*/ 116222900 w 377"/>
                <a:gd name="T31" fmla="*/ 797956419 h 393"/>
                <a:gd name="T32" fmla="*/ 170081430 w 377"/>
                <a:gd name="T33" fmla="*/ 921169673 h 393"/>
                <a:gd name="T34" fmla="*/ 56693810 w 377"/>
                <a:gd name="T35" fmla="*/ 921169673 h 393"/>
                <a:gd name="T36" fmla="*/ 56693810 w 377"/>
                <a:gd name="T37" fmla="*/ 1076653677 h 393"/>
                <a:gd name="T38" fmla="*/ 0 w 377"/>
                <a:gd name="T39" fmla="*/ 1158797560 h 393"/>
                <a:gd name="T40" fmla="*/ 223941644 w 377"/>
                <a:gd name="T41" fmla="*/ 1196934628 h 393"/>
                <a:gd name="T42" fmla="*/ 459222723 w 377"/>
                <a:gd name="T43" fmla="*/ 1478565903 h 393"/>
                <a:gd name="T44" fmla="*/ 737022897 w 377"/>
                <a:gd name="T45" fmla="*/ 1196934628 h 393"/>
                <a:gd name="T46" fmla="*/ 850410516 w 377"/>
                <a:gd name="T47" fmla="*/ 1038516608 h 393"/>
                <a:gd name="T48" fmla="*/ 1136716530 w 377"/>
                <a:gd name="T49" fmla="*/ 997445524 h 393"/>
                <a:gd name="T50" fmla="*/ 1312468519 w 377"/>
                <a:gd name="T51" fmla="*/ 1076653677 h 393"/>
                <a:gd name="T52" fmla="*/ 1312468519 w 377"/>
                <a:gd name="T53" fmla="*/ 1114792459 h 393"/>
                <a:gd name="T54" fmla="*/ 1366327049 w 377"/>
                <a:gd name="T55" fmla="*/ 1114792459 h 393"/>
                <a:gd name="T56" fmla="*/ 1196245619 w 377"/>
                <a:gd name="T57" fmla="*/ 1396423733 h 393"/>
                <a:gd name="T58" fmla="*/ 1080022720 w 377"/>
                <a:gd name="T59" fmla="*/ 1396423733 h 393"/>
                <a:gd name="T60" fmla="*/ 1136716530 w 377"/>
                <a:gd name="T61" fmla="*/ 1554841753 h 393"/>
                <a:gd name="T62" fmla="*/ 1080022720 w 377"/>
                <a:gd name="T63" fmla="*/ 1595912838 h 393"/>
                <a:gd name="T64" fmla="*/ 1196245619 w 377"/>
                <a:gd name="T65" fmla="*/ 1595912838 h 393"/>
                <a:gd name="T66" fmla="*/ 966633416 w 377"/>
                <a:gd name="T67" fmla="*/ 1874610096 h 393"/>
                <a:gd name="T68" fmla="*/ 1020493630 w 377"/>
                <a:gd name="T69" fmla="*/ 1953819963 h 393"/>
                <a:gd name="T70" fmla="*/ 1136716530 w 377"/>
                <a:gd name="T71" fmla="*/ 1874610096 h 393"/>
                <a:gd name="T72" fmla="*/ 1196245619 w 377"/>
                <a:gd name="T73" fmla="*/ 1754330858 h 393"/>
                <a:gd name="T74" fmla="*/ 1312468519 w 377"/>
                <a:gd name="T75" fmla="*/ 1754330858 h 393"/>
                <a:gd name="T76" fmla="*/ 1417351983 w 377"/>
                <a:gd name="T77" fmla="*/ 1680989023 h 393"/>
                <a:gd name="T78" fmla="*/ 1417351983 w 377"/>
                <a:gd name="T79" fmla="*/ 1554841753 h 393"/>
                <a:gd name="T80" fmla="*/ 1822714492 w 377"/>
                <a:gd name="T81" fmla="*/ 1396423733 h 393"/>
                <a:gd name="T82" fmla="*/ 2147483647 w 377"/>
                <a:gd name="T83" fmla="*/ 1320147883 h 393"/>
                <a:gd name="T84" fmla="*/ 2147483647 w 377"/>
                <a:gd name="T85" fmla="*/ 1114792459 h 393"/>
                <a:gd name="T86" fmla="*/ 2147483647 w 377"/>
                <a:gd name="T87" fmla="*/ 997445524 h 393"/>
                <a:gd name="T88" fmla="*/ 2147483647 w 377"/>
                <a:gd name="T89" fmla="*/ 959308455 h 393"/>
                <a:gd name="T90" fmla="*/ 2147483647 w 377"/>
                <a:gd name="T91" fmla="*/ 877164573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5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2147483647 w 353"/>
                <a:gd name="T1" fmla="*/ 774817959 h 537"/>
                <a:gd name="T2" fmla="*/ 2060830010 w 353"/>
                <a:gd name="T3" fmla="*/ 466055774 h 537"/>
                <a:gd name="T4" fmla="*/ 1730984914 w 353"/>
                <a:gd name="T5" fmla="*/ 431102402 h 537"/>
                <a:gd name="T6" fmla="*/ 1556194616 w 353"/>
                <a:gd name="T7" fmla="*/ 0 h 537"/>
                <a:gd name="T8" fmla="*/ 1226349520 w 353"/>
                <a:gd name="T9" fmla="*/ 317500528 h 537"/>
                <a:gd name="T10" fmla="*/ 947248532 w 353"/>
                <a:gd name="T11" fmla="*/ 393235679 h 537"/>
                <a:gd name="T12" fmla="*/ 558200298 w 353"/>
                <a:gd name="T13" fmla="*/ 503922496 h 537"/>
                <a:gd name="T14" fmla="*/ 222716967 w 353"/>
                <a:gd name="T15" fmla="*/ 355367250 h 537"/>
                <a:gd name="T16" fmla="*/ 56384021 w 353"/>
                <a:gd name="T17" fmla="*/ 585482641 h 537"/>
                <a:gd name="T18" fmla="*/ 389048234 w 353"/>
                <a:gd name="T19" fmla="*/ 975804970 h 537"/>
                <a:gd name="T20" fmla="*/ 169152063 w 353"/>
                <a:gd name="T21" fmla="*/ 1130186916 h 537"/>
                <a:gd name="T22" fmla="*/ 445432255 w 353"/>
                <a:gd name="T23" fmla="*/ 1322433877 h 537"/>
                <a:gd name="T24" fmla="*/ 222716967 w 353"/>
                <a:gd name="T25" fmla="*/ 1398169029 h 537"/>
                <a:gd name="T26" fmla="*/ 115587159 w 353"/>
                <a:gd name="T27" fmla="*/ 1590415990 h 537"/>
                <a:gd name="T28" fmla="*/ 222716967 w 353"/>
                <a:gd name="T29" fmla="*/ 1945784947 h 537"/>
                <a:gd name="T30" fmla="*/ 169152063 w 353"/>
                <a:gd name="T31" fmla="*/ 2147483647 h 537"/>
                <a:gd name="T32" fmla="*/ 611765202 w 353"/>
                <a:gd name="T33" fmla="*/ 2147483647 h 537"/>
                <a:gd name="T34" fmla="*/ 780917265 w 353"/>
                <a:gd name="T35" fmla="*/ 2147483647 h 537"/>
                <a:gd name="T36" fmla="*/ 1057197457 w 353"/>
                <a:gd name="T37" fmla="*/ 2062298464 h 537"/>
                <a:gd name="T38" fmla="*/ 1615397755 w 353"/>
                <a:gd name="T39" fmla="*/ 1829269724 h 537"/>
                <a:gd name="T40" fmla="*/ 1671781776 w 353"/>
                <a:gd name="T41" fmla="*/ 1674889485 h 537"/>
                <a:gd name="T42" fmla="*/ 1341936680 w 353"/>
                <a:gd name="T43" fmla="*/ 1555462618 h 537"/>
                <a:gd name="T44" fmla="*/ 1279914424 w 353"/>
                <a:gd name="T45" fmla="*/ 1398169029 h 537"/>
                <a:gd name="T46" fmla="*/ 1119219712 w 353"/>
                <a:gd name="T47" fmla="*/ 1287480505 h 537"/>
                <a:gd name="T48" fmla="*/ 730171478 w 353"/>
                <a:gd name="T49" fmla="*/ 1249613783 h 537"/>
                <a:gd name="T50" fmla="*/ 947248532 w 353"/>
                <a:gd name="T51" fmla="*/ 815598031 h 537"/>
                <a:gd name="T52" fmla="*/ 1119219712 w 353"/>
                <a:gd name="T53" fmla="*/ 661217792 h 537"/>
                <a:gd name="T54" fmla="*/ 1341936680 w 353"/>
                <a:gd name="T55" fmla="*/ 736951237 h 537"/>
                <a:gd name="T56" fmla="*/ 1446245691 w 353"/>
                <a:gd name="T57" fmla="*/ 894244826 h 537"/>
                <a:gd name="T58" fmla="*/ 1556194616 w 353"/>
                <a:gd name="T59" fmla="*/ 975804970 h 537"/>
                <a:gd name="T60" fmla="*/ 1784549818 w 353"/>
                <a:gd name="T61" fmla="*/ 1249613783 h 537"/>
                <a:gd name="T62" fmla="*/ 1897317860 w 353"/>
                <a:gd name="T63" fmla="*/ 1398169029 h 537"/>
                <a:gd name="T64" fmla="*/ 2147483647 w 353"/>
                <a:gd name="T65" fmla="*/ 1051538415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6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804825959 w 113"/>
                <a:gd name="T1" fmla="*/ 296118714 h 129"/>
                <a:gd name="T2" fmla="*/ 691070563 w 113"/>
                <a:gd name="T3" fmla="*/ 183996028 h 129"/>
                <a:gd name="T4" fmla="*/ 804825959 w 113"/>
                <a:gd name="T5" fmla="*/ 74749022 h 129"/>
                <a:gd name="T6" fmla="*/ 574470229 w 113"/>
                <a:gd name="T7" fmla="*/ 74749022 h 129"/>
                <a:gd name="T8" fmla="*/ 520434940 w 113"/>
                <a:gd name="T9" fmla="*/ 0 h 129"/>
                <a:gd name="T10" fmla="*/ 400991353 w 113"/>
                <a:gd name="T11" fmla="*/ 0 h 129"/>
                <a:gd name="T12" fmla="*/ 346957751 w 113"/>
                <a:gd name="T13" fmla="*/ 149496349 h 129"/>
                <a:gd name="T14" fmla="*/ 236043922 w 113"/>
                <a:gd name="T15" fmla="*/ 149496349 h 129"/>
                <a:gd name="T16" fmla="*/ 0 w 113"/>
                <a:gd name="T17" fmla="*/ 411117079 h 129"/>
                <a:gd name="T18" fmla="*/ 0 w 113"/>
                <a:gd name="T19" fmla="*/ 557739444 h 129"/>
                <a:gd name="T20" fmla="*/ 236043922 w 113"/>
                <a:gd name="T21" fmla="*/ 557739444 h 129"/>
                <a:gd name="T22" fmla="*/ 346957751 w 113"/>
                <a:gd name="T23" fmla="*/ 595113108 h 129"/>
                <a:gd name="T24" fmla="*/ 574470229 w 113"/>
                <a:gd name="T25" fmla="*/ 520364085 h 129"/>
                <a:gd name="T26" fmla="*/ 574470229 w 113"/>
                <a:gd name="T27" fmla="*/ 448490743 h 129"/>
                <a:gd name="T28" fmla="*/ 520434940 w 113"/>
                <a:gd name="T29" fmla="*/ 373743416 h 129"/>
                <a:gd name="T30" fmla="*/ 691070563 w 113"/>
                <a:gd name="T31" fmla="*/ 373743416 h 129"/>
                <a:gd name="T32" fmla="*/ 804825959 w 113"/>
                <a:gd name="T33" fmla="*/ 296118714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7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627151379 w 89"/>
                <a:gd name="T1" fmla="*/ 392829655 h 121"/>
                <a:gd name="T2" fmla="*/ 567557924 w 89"/>
                <a:gd name="T3" fmla="*/ 270615719 h 121"/>
                <a:gd name="T4" fmla="*/ 400128210 w 89"/>
                <a:gd name="T5" fmla="*/ 192050470 h 121"/>
                <a:gd name="T6" fmla="*/ 343371575 w 89"/>
                <a:gd name="T7" fmla="*/ 37828407 h 121"/>
                <a:gd name="T8" fmla="*/ 224184664 w 89"/>
                <a:gd name="T9" fmla="*/ 0 h 121"/>
                <a:gd name="T10" fmla="*/ 170266535 w 89"/>
                <a:gd name="T11" fmla="*/ 37828407 h 121"/>
                <a:gd name="T12" fmla="*/ 224184664 w 89"/>
                <a:gd name="T13" fmla="*/ 232787312 h 121"/>
                <a:gd name="T14" fmla="*/ 56754950 w 89"/>
                <a:gd name="T15" fmla="*/ 232787312 h 121"/>
                <a:gd name="T16" fmla="*/ 0 w 89"/>
                <a:gd name="T17" fmla="*/ 541231438 h 121"/>
                <a:gd name="T18" fmla="*/ 116348406 w 89"/>
                <a:gd name="T19" fmla="*/ 581968280 h 121"/>
                <a:gd name="T20" fmla="*/ 400128210 w 89"/>
                <a:gd name="T21" fmla="*/ 541231438 h 121"/>
                <a:gd name="T22" fmla="*/ 400128210 w 89"/>
                <a:gd name="T23" fmla="*/ 392829655 h 121"/>
                <a:gd name="T24" fmla="*/ 627151379 w 89"/>
                <a:gd name="T25" fmla="*/ 39282965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8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290942627 w 33"/>
                <a:gd name="T1" fmla="*/ 182922285 h 41"/>
                <a:gd name="T2" fmla="*/ 72735657 w 33"/>
                <a:gd name="T3" fmla="*/ 182922285 h 41"/>
                <a:gd name="T4" fmla="*/ 72735657 w 33"/>
                <a:gd name="T5" fmla="*/ 108609843 h 41"/>
                <a:gd name="T6" fmla="*/ 0 w 33"/>
                <a:gd name="T7" fmla="*/ 0 h 41"/>
                <a:gd name="T8" fmla="*/ 215176100 w 33"/>
                <a:gd name="T9" fmla="*/ 37156221 h 41"/>
                <a:gd name="T10" fmla="*/ 290942627 w 33"/>
                <a:gd name="T11" fmla="*/ 182922285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9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1091502975 w 433"/>
                <a:gd name="T1" fmla="*/ 38053753 h 289"/>
                <a:gd name="T2" fmla="*/ 974962784 w 433"/>
                <a:gd name="T3" fmla="*/ 120014235 h 289"/>
                <a:gd name="T4" fmla="*/ 690716937 w 433"/>
                <a:gd name="T5" fmla="*/ 158066278 h 289"/>
                <a:gd name="T6" fmla="*/ 400786038 w 433"/>
                <a:gd name="T7" fmla="*/ 357113652 h 289"/>
                <a:gd name="T8" fmla="*/ 116540190 w 433"/>
                <a:gd name="T9" fmla="*/ 629341189 h 289"/>
                <a:gd name="T10" fmla="*/ 116540190 w 433"/>
                <a:gd name="T11" fmla="*/ 793262153 h 289"/>
                <a:gd name="T12" fmla="*/ 235924593 w 433"/>
                <a:gd name="T13" fmla="*/ 910349045 h 289"/>
                <a:gd name="T14" fmla="*/ 346779732 w 433"/>
                <a:gd name="T15" fmla="*/ 872295292 h 289"/>
                <a:gd name="T16" fmla="*/ 460477396 w 433"/>
                <a:gd name="T17" fmla="*/ 872295292 h 289"/>
                <a:gd name="T18" fmla="*/ 56848832 w 433"/>
                <a:gd name="T19" fmla="*/ 1112323762 h 289"/>
                <a:gd name="T20" fmla="*/ 0 w 433"/>
                <a:gd name="T21" fmla="*/ 1226483311 h 289"/>
                <a:gd name="T22" fmla="*/ 116540190 w 433"/>
                <a:gd name="T23" fmla="*/ 1264535353 h 289"/>
                <a:gd name="T24" fmla="*/ 346779732 w 433"/>
                <a:gd name="T25" fmla="*/ 1422603342 h 289"/>
                <a:gd name="T26" fmla="*/ 574176747 w 433"/>
                <a:gd name="T27" fmla="*/ 1422603342 h 289"/>
                <a:gd name="T28" fmla="*/ 690716937 w 433"/>
                <a:gd name="T29" fmla="*/ 1343568492 h 289"/>
                <a:gd name="T30" fmla="*/ 690716937 w 433"/>
                <a:gd name="T31" fmla="*/ 1264535353 h 289"/>
                <a:gd name="T32" fmla="*/ 804414602 w 433"/>
                <a:gd name="T33" fmla="*/ 1302589106 h 289"/>
                <a:gd name="T34" fmla="*/ 855578382 w 433"/>
                <a:gd name="T35" fmla="*/ 1343568492 h 289"/>
                <a:gd name="T36" fmla="*/ 1091502975 w 433"/>
                <a:gd name="T37" fmla="*/ 1422603342 h 289"/>
                <a:gd name="T38" fmla="*/ 1199515588 w 433"/>
                <a:gd name="T39" fmla="*/ 1343568492 h 289"/>
                <a:gd name="T40" fmla="*/ 1375748822 w 433"/>
                <a:gd name="T41" fmla="*/ 1343568492 h 289"/>
                <a:gd name="T42" fmla="*/ 1375748822 w 433"/>
                <a:gd name="T43" fmla="*/ 1422603342 h 289"/>
                <a:gd name="T44" fmla="*/ 1492289013 w 433"/>
                <a:gd name="T45" fmla="*/ 1381622245 h 289"/>
                <a:gd name="T46" fmla="*/ 1722528554 w 433"/>
                <a:gd name="T47" fmla="*/ 1150375805 h 289"/>
                <a:gd name="T48" fmla="*/ 1836226218 w 433"/>
                <a:gd name="T49" fmla="*/ 1150375805 h 289"/>
                <a:gd name="T50" fmla="*/ 2120472066 w 433"/>
                <a:gd name="T51" fmla="*/ 834241539 h 289"/>
                <a:gd name="T52" fmla="*/ 2120472066 w 433"/>
                <a:gd name="T53" fmla="*/ 714229014 h 289"/>
                <a:gd name="T54" fmla="*/ 2147483647 w 433"/>
                <a:gd name="T55" fmla="*/ 676175261 h 289"/>
                <a:gd name="T56" fmla="*/ 2147483647 w 433"/>
                <a:gd name="T57" fmla="*/ 755208400 h 289"/>
                <a:gd name="T58" fmla="*/ 2147483647 w 433"/>
                <a:gd name="T59" fmla="*/ 477127887 h 289"/>
                <a:gd name="T60" fmla="*/ 2147483647 w 433"/>
                <a:gd name="T61" fmla="*/ 398094748 h 289"/>
                <a:gd name="T62" fmla="*/ 2147483647 w 433"/>
                <a:gd name="T63" fmla="*/ 436148501 h 289"/>
                <a:gd name="T64" fmla="*/ 2147483647 w 433"/>
                <a:gd name="T65" fmla="*/ 319061609 h 289"/>
                <a:gd name="T66" fmla="*/ 2147483647 w 433"/>
                <a:gd name="T67" fmla="*/ 357113652 h 289"/>
                <a:gd name="T68" fmla="*/ 2147483647 w 433"/>
                <a:gd name="T69" fmla="*/ 120014235 h 289"/>
                <a:gd name="T70" fmla="*/ 2147483647 w 433"/>
                <a:gd name="T71" fmla="*/ 79033139 h 289"/>
                <a:gd name="T72" fmla="*/ 2147483647 w 433"/>
                <a:gd name="T73" fmla="*/ 79033139 h 289"/>
                <a:gd name="T74" fmla="*/ 2147483647 w 433"/>
                <a:gd name="T75" fmla="*/ 120014235 h 289"/>
                <a:gd name="T76" fmla="*/ 2147483647 w 433"/>
                <a:gd name="T77" fmla="*/ 120014235 h 289"/>
                <a:gd name="T78" fmla="*/ 2147483647 w 433"/>
                <a:gd name="T79" fmla="*/ 0 h 289"/>
                <a:gd name="T80" fmla="*/ 1947083043 w 433"/>
                <a:gd name="T81" fmla="*/ 196120031 h 289"/>
                <a:gd name="T82" fmla="*/ 1898760103 w 433"/>
                <a:gd name="T83" fmla="*/ 319061609 h 289"/>
                <a:gd name="T84" fmla="*/ 1779377386 w 433"/>
                <a:gd name="T85" fmla="*/ 319061609 h 289"/>
                <a:gd name="T86" fmla="*/ 1435440181 w 433"/>
                <a:gd name="T87" fmla="*/ 319061609 h 289"/>
                <a:gd name="T88" fmla="*/ 1435440181 w 433"/>
                <a:gd name="T89" fmla="*/ 237101127 h 289"/>
                <a:gd name="T90" fmla="*/ 1551980371 w 433"/>
                <a:gd name="T91" fmla="*/ 158066278 h 289"/>
                <a:gd name="T92" fmla="*/ 1435440181 w 433"/>
                <a:gd name="T93" fmla="*/ 0 h 289"/>
                <a:gd name="T94" fmla="*/ 1262051158 w 433"/>
                <a:gd name="T95" fmla="*/ 0 h 289"/>
                <a:gd name="T96" fmla="*/ 1199515588 w 433"/>
                <a:gd name="T97" fmla="*/ 0 h 289"/>
                <a:gd name="T98" fmla="*/ 1148351807 w 433"/>
                <a:gd name="T99" fmla="*/ 79033139 h 289"/>
                <a:gd name="T100" fmla="*/ 1091502975 w 433"/>
                <a:gd name="T101" fmla="*/ 3805375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0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1161173343 w 361"/>
                <a:gd name="T1" fmla="*/ 0 h 321"/>
                <a:gd name="T2" fmla="*/ 1048710697 w 361"/>
                <a:gd name="T3" fmla="*/ 0 h 321"/>
                <a:gd name="T4" fmla="*/ 832221235 w 361"/>
                <a:gd name="T5" fmla="*/ 232149791 h 321"/>
                <a:gd name="T6" fmla="*/ 663528104 w 361"/>
                <a:gd name="T7" fmla="*/ 269873557 h 321"/>
                <a:gd name="T8" fmla="*/ 663528104 w 361"/>
                <a:gd name="T9" fmla="*/ 191523279 h 321"/>
                <a:gd name="T10" fmla="*/ 553877401 w 361"/>
                <a:gd name="T11" fmla="*/ 191523279 h 321"/>
                <a:gd name="T12" fmla="*/ 444226698 w 361"/>
                <a:gd name="T13" fmla="*/ 269873557 h 321"/>
                <a:gd name="T14" fmla="*/ 219301406 w 361"/>
                <a:gd name="T15" fmla="*/ 191523279 h 321"/>
                <a:gd name="T16" fmla="*/ 168693131 w 361"/>
                <a:gd name="T17" fmla="*/ 153799513 h 321"/>
                <a:gd name="T18" fmla="*/ 56230485 w 361"/>
                <a:gd name="T19" fmla="*/ 116075747 h 321"/>
                <a:gd name="T20" fmla="*/ 56230485 w 361"/>
                <a:gd name="T21" fmla="*/ 191523279 h 321"/>
                <a:gd name="T22" fmla="*/ 0 w 361"/>
                <a:gd name="T23" fmla="*/ 232149791 h 321"/>
                <a:gd name="T24" fmla="*/ 219301406 w 361"/>
                <a:gd name="T25" fmla="*/ 269873557 h 321"/>
                <a:gd name="T26" fmla="*/ 272721624 w 361"/>
                <a:gd name="T27" fmla="*/ 377244474 h 321"/>
                <a:gd name="T28" fmla="*/ 387994537 w 361"/>
                <a:gd name="T29" fmla="*/ 377244474 h 321"/>
                <a:gd name="T30" fmla="*/ 553877401 w 361"/>
                <a:gd name="T31" fmla="*/ 539748817 h 321"/>
                <a:gd name="T32" fmla="*/ 714136378 w 361"/>
                <a:gd name="T33" fmla="*/ 496221263 h 321"/>
                <a:gd name="T34" fmla="*/ 714136378 w 361"/>
                <a:gd name="T35" fmla="*/ 693548330 h 321"/>
                <a:gd name="T36" fmla="*/ 939059994 w 361"/>
                <a:gd name="T37" fmla="*/ 882170567 h 321"/>
                <a:gd name="T38" fmla="*/ 1048710697 w 361"/>
                <a:gd name="T39" fmla="*/ 882170567 h 321"/>
                <a:gd name="T40" fmla="*/ 1104942858 w 361"/>
                <a:gd name="T41" fmla="*/ 809622373 h 321"/>
                <a:gd name="T42" fmla="*/ 1268012103 w 361"/>
                <a:gd name="T43" fmla="*/ 916993291 h 321"/>
                <a:gd name="T44" fmla="*/ 1161173343 w 361"/>
                <a:gd name="T45" fmla="*/ 998244611 h 321"/>
                <a:gd name="T46" fmla="*/ 1104942858 w 361"/>
                <a:gd name="T47" fmla="*/ 960520845 h 321"/>
                <a:gd name="T48" fmla="*/ 995292156 w 361"/>
                <a:gd name="T49" fmla="*/ 916993291 h 321"/>
                <a:gd name="T50" fmla="*/ 995292156 w 361"/>
                <a:gd name="T51" fmla="*/ 1073693846 h 321"/>
                <a:gd name="T52" fmla="*/ 939059994 w 361"/>
                <a:gd name="T53" fmla="*/ 1149143082 h 321"/>
                <a:gd name="T54" fmla="*/ 1104942858 w 361"/>
                <a:gd name="T55" fmla="*/ 1305843637 h 321"/>
                <a:gd name="T56" fmla="*/ 1104942858 w 361"/>
                <a:gd name="T57" fmla="*/ 1419016638 h 321"/>
                <a:gd name="T58" fmla="*/ 1374852539 w 361"/>
                <a:gd name="T59" fmla="*/ 1419016638 h 321"/>
                <a:gd name="T60" fmla="*/ 1490125452 w 361"/>
                <a:gd name="T61" fmla="*/ 1497366916 h 321"/>
                <a:gd name="T62" fmla="*/ 1653196373 w 361"/>
                <a:gd name="T63" fmla="*/ 1459643150 h 321"/>
                <a:gd name="T64" fmla="*/ 1878119988 w 361"/>
                <a:gd name="T65" fmla="*/ 1535092385 h 321"/>
                <a:gd name="T66" fmla="*/ 2041190909 w 361"/>
                <a:gd name="T67" fmla="*/ 1419016638 h 321"/>
                <a:gd name="T68" fmla="*/ 2147483647 w 361"/>
                <a:gd name="T69" fmla="*/ 1230394401 h 321"/>
                <a:gd name="T70" fmla="*/ 1987770691 w 361"/>
                <a:gd name="T71" fmla="*/ 1149143082 h 321"/>
                <a:gd name="T72" fmla="*/ 2147483647 w 361"/>
                <a:gd name="T73" fmla="*/ 1114320358 h 321"/>
                <a:gd name="T74" fmla="*/ 2147483647 w 361"/>
                <a:gd name="T75" fmla="*/ 1149143082 h 321"/>
                <a:gd name="T76" fmla="*/ 2147483647 w 361"/>
                <a:gd name="T77" fmla="*/ 1114320358 h 321"/>
                <a:gd name="T78" fmla="*/ 2147483647 w 361"/>
                <a:gd name="T79" fmla="*/ 1073693846 h 321"/>
                <a:gd name="T80" fmla="*/ 2147483647 w 361"/>
                <a:gd name="T81" fmla="*/ 960520845 h 321"/>
                <a:gd name="T82" fmla="*/ 2147483647 w 361"/>
                <a:gd name="T83" fmla="*/ 882170567 h 321"/>
                <a:gd name="T84" fmla="*/ 2103045281 w 361"/>
                <a:gd name="T85" fmla="*/ 847347843 h 321"/>
                <a:gd name="T86" fmla="*/ 1987770691 w 361"/>
                <a:gd name="T87" fmla="*/ 809622373 h 321"/>
                <a:gd name="T88" fmla="*/ 1878119988 w 361"/>
                <a:gd name="T89" fmla="*/ 615198052 h 321"/>
                <a:gd name="T90" fmla="*/ 1602588098 w 361"/>
                <a:gd name="T91" fmla="*/ 307599026 h 321"/>
                <a:gd name="T92" fmla="*/ 1602588098 w 361"/>
                <a:gd name="T93" fmla="*/ 191523279 h 321"/>
                <a:gd name="T94" fmla="*/ 1324244264 w 361"/>
                <a:gd name="T95" fmla="*/ 153799513 h 321"/>
                <a:gd name="T96" fmla="*/ 1214593561 w 361"/>
                <a:gd name="T97" fmla="*/ 116075747 h 321"/>
                <a:gd name="T98" fmla="*/ 116117334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1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148779748 w 65"/>
                <a:gd name="T1" fmla="*/ 0 h 57"/>
                <a:gd name="T2" fmla="*/ 0 w 65"/>
                <a:gd name="T3" fmla="*/ 152172312 h 57"/>
                <a:gd name="T4" fmla="*/ 148779748 w 65"/>
                <a:gd name="T5" fmla="*/ 211952938 h 57"/>
                <a:gd name="T6" fmla="*/ 413279476 w 65"/>
                <a:gd name="T7" fmla="*/ 152172312 h 57"/>
                <a:gd name="T8" fmla="*/ 413279476 w 65"/>
                <a:gd name="T9" fmla="*/ 92390038 h 57"/>
                <a:gd name="T10" fmla="*/ 148779748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2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1256098752 w 241"/>
                <a:gd name="T1" fmla="*/ 78609381 h 297"/>
                <a:gd name="T2" fmla="*/ 1087869880 w 241"/>
                <a:gd name="T3" fmla="*/ 0 h 297"/>
                <a:gd name="T4" fmla="*/ 930858164 w 241"/>
                <a:gd name="T5" fmla="*/ 119369547 h 297"/>
                <a:gd name="T6" fmla="*/ 709358267 w 241"/>
                <a:gd name="T7" fmla="*/ 37849214 h 297"/>
                <a:gd name="T8" fmla="*/ 549543518 w 241"/>
                <a:gd name="T9" fmla="*/ 78609381 h 297"/>
                <a:gd name="T10" fmla="*/ 493467785 w 241"/>
                <a:gd name="T11" fmla="*/ 154307808 h 297"/>
                <a:gd name="T12" fmla="*/ 434587345 w 241"/>
                <a:gd name="T13" fmla="*/ 232917189 h 297"/>
                <a:gd name="T14" fmla="*/ 493467785 w 241"/>
                <a:gd name="T15" fmla="*/ 355199396 h 297"/>
                <a:gd name="T16" fmla="*/ 384119354 w 241"/>
                <a:gd name="T17" fmla="*/ 355199396 h 297"/>
                <a:gd name="T18" fmla="*/ 325238913 w 241"/>
                <a:gd name="T19" fmla="*/ 311526569 h 297"/>
                <a:gd name="T20" fmla="*/ 271967889 w 241"/>
                <a:gd name="T21" fmla="*/ 311526569 h 297"/>
                <a:gd name="T22" fmla="*/ 271967889 w 241"/>
                <a:gd name="T23" fmla="*/ 393048609 h 297"/>
                <a:gd name="T24" fmla="*/ 271967889 w 241"/>
                <a:gd name="T25" fmla="*/ 465834378 h 297"/>
                <a:gd name="T26" fmla="*/ 271967889 w 241"/>
                <a:gd name="T27" fmla="*/ 465834378 h 297"/>
                <a:gd name="T28" fmla="*/ 271967889 w 241"/>
                <a:gd name="T29" fmla="*/ 541532805 h 297"/>
                <a:gd name="T30" fmla="*/ 56075732 w 241"/>
                <a:gd name="T31" fmla="*/ 660904059 h 297"/>
                <a:gd name="T32" fmla="*/ 0 w 241"/>
                <a:gd name="T33" fmla="*/ 698753273 h 297"/>
                <a:gd name="T34" fmla="*/ 0 w 241"/>
                <a:gd name="T35" fmla="*/ 855972034 h 297"/>
                <a:gd name="T36" fmla="*/ 168227197 w 241"/>
                <a:gd name="T37" fmla="*/ 931670462 h 297"/>
                <a:gd name="T38" fmla="*/ 168227197 w 241"/>
                <a:gd name="T39" fmla="*/ 1129651096 h 297"/>
                <a:gd name="T40" fmla="*/ 325238913 w 241"/>
                <a:gd name="T41" fmla="*/ 1129651096 h 297"/>
                <a:gd name="T42" fmla="*/ 325238913 w 241"/>
                <a:gd name="T43" fmla="*/ 1205347817 h 297"/>
                <a:gd name="T44" fmla="*/ 384119354 w 241"/>
                <a:gd name="T45" fmla="*/ 1281046245 h 297"/>
                <a:gd name="T46" fmla="*/ 434587345 w 241"/>
                <a:gd name="T47" fmla="*/ 1397504839 h 297"/>
                <a:gd name="T48" fmla="*/ 597206802 w 241"/>
                <a:gd name="T49" fmla="*/ 1397504839 h 297"/>
                <a:gd name="T50" fmla="*/ 709358267 w 241"/>
                <a:gd name="T51" fmla="*/ 1281046245 h 297"/>
                <a:gd name="T52" fmla="*/ 762630966 w 241"/>
                <a:gd name="T53" fmla="*/ 1281046245 h 297"/>
                <a:gd name="T54" fmla="*/ 762630966 w 241"/>
                <a:gd name="T55" fmla="*/ 1356744673 h 297"/>
                <a:gd name="T56" fmla="*/ 818706699 w 241"/>
                <a:gd name="T57" fmla="*/ 1397504839 h 297"/>
                <a:gd name="T58" fmla="*/ 930858164 w 241"/>
                <a:gd name="T59" fmla="*/ 1397504839 h 297"/>
                <a:gd name="T60" fmla="*/ 930858164 w 241"/>
                <a:gd name="T61" fmla="*/ 1356744673 h 297"/>
                <a:gd name="T62" fmla="*/ 1037401888 w 241"/>
                <a:gd name="T63" fmla="*/ 1356744673 h 297"/>
                <a:gd name="T64" fmla="*/ 1037401888 w 241"/>
                <a:gd name="T65" fmla="*/ 1397504839 h 297"/>
                <a:gd name="T66" fmla="*/ 1087869880 w 241"/>
                <a:gd name="T67" fmla="*/ 1435354053 h 297"/>
                <a:gd name="T68" fmla="*/ 1202826052 w 241"/>
                <a:gd name="T69" fmla="*/ 1397504839 h 297"/>
                <a:gd name="T70" fmla="*/ 1256098752 w 241"/>
                <a:gd name="T71" fmla="*/ 1249020643 h 297"/>
                <a:gd name="T72" fmla="*/ 1256098752 w 241"/>
                <a:gd name="T73" fmla="*/ 1088889223 h 297"/>
                <a:gd name="T74" fmla="*/ 1371053250 w 241"/>
                <a:gd name="T75" fmla="*/ 1088889223 h 297"/>
                <a:gd name="T76" fmla="*/ 1371053250 w 241"/>
                <a:gd name="T77" fmla="*/ 1051040009 h 297"/>
                <a:gd name="T78" fmla="*/ 1371053250 w 241"/>
                <a:gd name="T79" fmla="*/ 975343288 h 297"/>
                <a:gd name="T80" fmla="*/ 1474793941 w 241"/>
                <a:gd name="T81" fmla="*/ 1051040009 h 297"/>
                <a:gd name="T82" fmla="*/ 1584142373 w 241"/>
                <a:gd name="T83" fmla="*/ 931670462 h 297"/>
                <a:gd name="T84" fmla="*/ 1474793941 w 241"/>
                <a:gd name="T85" fmla="*/ 855972034 h 297"/>
                <a:gd name="T86" fmla="*/ 1474793941 w 241"/>
                <a:gd name="T87" fmla="*/ 815211867 h 297"/>
                <a:gd name="T88" fmla="*/ 1584142373 w 241"/>
                <a:gd name="T89" fmla="*/ 774451700 h 297"/>
                <a:gd name="T90" fmla="*/ 1528064966 w 241"/>
                <a:gd name="T91" fmla="*/ 660904059 h 297"/>
                <a:gd name="T92" fmla="*/ 1474793941 w 241"/>
                <a:gd name="T93" fmla="*/ 623054845 h 297"/>
                <a:gd name="T94" fmla="*/ 1643021138 w 241"/>
                <a:gd name="T95" fmla="*/ 660904059 h 297"/>
                <a:gd name="T96" fmla="*/ 1643021138 w 241"/>
                <a:gd name="T97" fmla="*/ 503683592 h 297"/>
                <a:gd name="T98" fmla="*/ 1474793941 w 241"/>
                <a:gd name="T99" fmla="*/ 585205631 h 297"/>
                <a:gd name="T100" fmla="*/ 1643021138 w 241"/>
                <a:gd name="T101" fmla="*/ 393048609 h 297"/>
                <a:gd name="T102" fmla="*/ 1371053250 w 241"/>
                <a:gd name="T103" fmla="*/ 270766403 h 297"/>
                <a:gd name="T104" fmla="*/ 1202826052 w 241"/>
                <a:gd name="T105" fmla="*/ 270766403 h 297"/>
                <a:gd name="T106" fmla="*/ 1087869880 w 241"/>
                <a:gd name="T107" fmla="*/ 355199396 h 297"/>
                <a:gd name="T108" fmla="*/ 1037401888 w 241"/>
                <a:gd name="T109" fmla="*/ 232917189 h 297"/>
                <a:gd name="T110" fmla="*/ 1087869880 w 241"/>
                <a:gd name="T111" fmla="*/ 192157022 h 297"/>
                <a:gd name="T112" fmla="*/ 1256098752 w 241"/>
                <a:gd name="T113" fmla="*/ 78609381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3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1930025478 w 273"/>
                <a:gd name="T1" fmla="*/ 271087375 h 369"/>
                <a:gd name="T2" fmla="*/ 1930025478 w 273"/>
                <a:gd name="T3" fmla="*/ 233193532 h 369"/>
                <a:gd name="T4" fmla="*/ 1822329905 w 273"/>
                <a:gd name="T5" fmla="*/ 233193532 h 369"/>
                <a:gd name="T6" fmla="*/ 1822329905 w 273"/>
                <a:gd name="T7" fmla="*/ 271087375 h 369"/>
                <a:gd name="T8" fmla="*/ 1703296095 w 273"/>
                <a:gd name="T9" fmla="*/ 271087375 h 369"/>
                <a:gd name="T10" fmla="*/ 1643780032 w 273"/>
                <a:gd name="T11" fmla="*/ 271087375 h 369"/>
                <a:gd name="T12" fmla="*/ 1643780032 w 273"/>
                <a:gd name="T13" fmla="*/ 154491462 h 369"/>
                <a:gd name="T14" fmla="*/ 1587098948 w 273"/>
                <a:gd name="T15" fmla="*/ 154491462 h 369"/>
                <a:gd name="T16" fmla="*/ 1473735099 w 273"/>
                <a:gd name="T17" fmla="*/ 271087375 h 369"/>
                <a:gd name="T18" fmla="*/ 1306521779 w 273"/>
                <a:gd name="T19" fmla="*/ 271087375 h 369"/>
                <a:gd name="T20" fmla="*/ 1247005715 w 273"/>
                <a:gd name="T21" fmla="*/ 154491462 h 369"/>
                <a:gd name="T22" fmla="*/ 1195991225 w 273"/>
                <a:gd name="T23" fmla="*/ 78702070 h 369"/>
                <a:gd name="T24" fmla="*/ 1136475162 w 273"/>
                <a:gd name="T25" fmla="*/ 0 h 369"/>
                <a:gd name="T26" fmla="*/ 1020278016 w 273"/>
                <a:gd name="T27" fmla="*/ 0 h 369"/>
                <a:gd name="T28" fmla="*/ 1020278016 w 273"/>
                <a:gd name="T29" fmla="*/ 37893842 h 369"/>
                <a:gd name="T30" fmla="*/ 796383613 w 273"/>
                <a:gd name="T31" fmla="*/ 78702070 h 369"/>
                <a:gd name="T32" fmla="*/ 796383613 w 273"/>
                <a:gd name="T33" fmla="*/ 154491462 h 369"/>
                <a:gd name="T34" fmla="*/ 563985953 w 273"/>
                <a:gd name="T35" fmla="*/ 154491462 h 369"/>
                <a:gd name="T36" fmla="*/ 459125360 w 273"/>
                <a:gd name="T37" fmla="*/ 233193532 h 369"/>
                <a:gd name="T38" fmla="*/ 459125360 w 273"/>
                <a:gd name="T39" fmla="*/ 355619923 h 369"/>
                <a:gd name="T40" fmla="*/ 512973146 w 273"/>
                <a:gd name="T41" fmla="*/ 434323701 h 369"/>
                <a:gd name="T42" fmla="*/ 342926530 w 273"/>
                <a:gd name="T43" fmla="*/ 542174749 h 369"/>
                <a:gd name="T44" fmla="*/ 286243763 w 273"/>
                <a:gd name="T45" fmla="*/ 542174749 h 369"/>
                <a:gd name="T46" fmla="*/ 223894403 w 273"/>
                <a:gd name="T47" fmla="*/ 702496690 h 369"/>
                <a:gd name="T48" fmla="*/ 223894403 w 273"/>
                <a:gd name="T49" fmla="*/ 778284374 h 369"/>
                <a:gd name="T50" fmla="*/ 223894403 w 273"/>
                <a:gd name="T51" fmla="*/ 856986445 h 369"/>
                <a:gd name="T52" fmla="*/ 116198830 w 273"/>
                <a:gd name="T53" fmla="*/ 979414543 h 369"/>
                <a:gd name="T54" fmla="*/ 56682767 w 273"/>
                <a:gd name="T55" fmla="*/ 1052286135 h 369"/>
                <a:gd name="T56" fmla="*/ 0 w 273"/>
                <a:gd name="T57" fmla="*/ 1250501918 h 369"/>
                <a:gd name="T58" fmla="*/ 56682767 w 273"/>
                <a:gd name="T59" fmla="*/ 1323375216 h 369"/>
                <a:gd name="T60" fmla="*/ 391106040 w 273"/>
                <a:gd name="T61" fmla="*/ 1323375216 h 369"/>
                <a:gd name="T62" fmla="*/ 563985953 w 273"/>
                <a:gd name="T63" fmla="*/ 1600293070 h 369"/>
                <a:gd name="T64" fmla="*/ 626336996 w 273"/>
                <a:gd name="T65" fmla="*/ 1792676667 h 369"/>
                <a:gd name="T66" fmla="*/ 796383613 w 273"/>
                <a:gd name="T67" fmla="*/ 1600293070 h 369"/>
                <a:gd name="T68" fmla="*/ 850231399 w 273"/>
                <a:gd name="T69" fmla="*/ 1638186912 h 369"/>
                <a:gd name="T70" fmla="*/ 1079794079 w 273"/>
                <a:gd name="T71" fmla="*/ 1486609835 h 369"/>
                <a:gd name="T72" fmla="*/ 1079794079 w 273"/>
                <a:gd name="T73" fmla="*/ 1364183444 h 369"/>
                <a:gd name="T74" fmla="*/ 1306521779 w 273"/>
                <a:gd name="T75" fmla="*/ 1323375216 h 369"/>
                <a:gd name="T76" fmla="*/ 1417052332 w 273"/>
                <a:gd name="T77" fmla="*/ 1130989912 h 369"/>
                <a:gd name="T78" fmla="*/ 1536084458 w 273"/>
                <a:gd name="T79" fmla="*/ 1093096070 h 369"/>
                <a:gd name="T80" fmla="*/ 1536084458 w 273"/>
                <a:gd name="T81" fmla="*/ 979414543 h 369"/>
                <a:gd name="T82" fmla="*/ 1703296095 w 273"/>
                <a:gd name="T83" fmla="*/ 979414543 h 369"/>
                <a:gd name="T84" fmla="*/ 1759978862 w 273"/>
                <a:gd name="T85" fmla="*/ 778284374 h 369"/>
                <a:gd name="T86" fmla="*/ 1703296095 w 273"/>
                <a:gd name="T87" fmla="*/ 623792912 h 369"/>
                <a:gd name="T88" fmla="*/ 1759978862 w 273"/>
                <a:gd name="T89" fmla="*/ 585899070 h 369"/>
                <a:gd name="T90" fmla="*/ 1643780032 w 273"/>
                <a:gd name="T91" fmla="*/ 504280907 h 369"/>
                <a:gd name="T92" fmla="*/ 1759978862 w 273"/>
                <a:gd name="T93" fmla="*/ 466387065 h 369"/>
                <a:gd name="T94" fmla="*/ 1822329905 w 273"/>
                <a:gd name="T95" fmla="*/ 504280907 h 369"/>
                <a:gd name="T96" fmla="*/ 1930025478 w 273"/>
                <a:gd name="T97" fmla="*/ 393513766 h 369"/>
                <a:gd name="T98" fmla="*/ 1930025478 w 273"/>
                <a:gd name="T99" fmla="*/ 271087375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4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2147483647 w 505"/>
                <a:gd name="T1" fmla="*/ 458972586 h 385"/>
                <a:gd name="T2" fmla="*/ 2147483647 w 505"/>
                <a:gd name="T3" fmla="*/ 191723330 h 385"/>
                <a:gd name="T4" fmla="*/ 2147483647 w 505"/>
                <a:gd name="T5" fmla="*/ 270155214 h 385"/>
                <a:gd name="T6" fmla="*/ 2147483647 w 505"/>
                <a:gd name="T7" fmla="*/ 191723330 h 385"/>
                <a:gd name="T8" fmla="*/ 2147483647 w 505"/>
                <a:gd name="T9" fmla="*/ 270155214 h 385"/>
                <a:gd name="T10" fmla="*/ 2147483647 w 505"/>
                <a:gd name="T11" fmla="*/ 0 h 385"/>
                <a:gd name="T12" fmla="*/ 1994085039 w 505"/>
                <a:gd name="T13" fmla="*/ 0 h 385"/>
                <a:gd name="T14" fmla="*/ 1540239763 w 505"/>
                <a:gd name="T15" fmla="*/ 37763815 h 385"/>
                <a:gd name="T16" fmla="*/ 1480671223 w 505"/>
                <a:gd name="T17" fmla="*/ 191723330 h 385"/>
                <a:gd name="T18" fmla="*/ 1197017926 w 505"/>
                <a:gd name="T19" fmla="*/ 119099953 h 385"/>
                <a:gd name="T20" fmla="*/ 1023989751 w 505"/>
                <a:gd name="T21" fmla="*/ 232391398 h 385"/>
                <a:gd name="T22" fmla="*/ 1080720411 w 505"/>
                <a:gd name="T23" fmla="*/ 421208771 h 385"/>
                <a:gd name="T24" fmla="*/ 1023989751 w 505"/>
                <a:gd name="T25" fmla="*/ 540310427 h 385"/>
                <a:gd name="T26" fmla="*/ 797067113 w 505"/>
                <a:gd name="T27" fmla="*/ 810463937 h 385"/>
                <a:gd name="T28" fmla="*/ 513413816 w 505"/>
                <a:gd name="T29" fmla="*/ 1077714897 h 385"/>
                <a:gd name="T30" fmla="*/ 224086442 w 505"/>
                <a:gd name="T31" fmla="*/ 1307200338 h 385"/>
                <a:gd name="T32" fmla="*/ 0 w 505"/>
                <a:gd name="T33" fmla="*/ 1429206248 h 385"/>
                <a:gd name="T34" fmla="*/ 56730660 w 505"/>
                <a:gd name="T35" fmla="*/ 1504733879 h 385"/>
                <a:gd name="T36" fmla="*/ 116297515 w 505"/>
                <a:gd name="T37" fmla="*/ 1731315066 h 385"/>
                <a:gd name="T38" fmla="*/ 399950813 w 505"/>
                <a:gd name="T39" fmla="*/ 1847510765 h 385"/>
                <a:gd name="T40" fmla="*/ 286489494 w 505"/>
                <a:gd name="T41" fmla="*/ 1661597647 h 385"/>
                <a:gd name="T42" fmla="*/ 567306595 w 505"/>
                <a:gd name="T43" fmla="*/ 1466970064 h 385"/>
                <a:gd name="T44" fmla="*/ 1080720411 w 505"/>
                <a:gd name="T45" fmla="*/ 1350774364 h 385"/>
                <a:gd name="T46" fmla="*/ 1367209904 w 505"/>
                <a:gd name="T47" fmla="*/ 1429206248 h 385"/>
                <a:gd name="T48" fmla="*/ 1704757665 w 505"/>
                <a:gd name="T49" fmla="*/ 1193910596 h 385"/>
                <a:gd name="T50" fmla="*/ 1877787524 w 505"/>
                <a:gd name="T51" fmla="*/ 1156146781 h 385"/>
                <a:gd name="T52" fmla="*/ 1877787524 w 505"/>
                <a:gd name="T53" fmla="*/ 1037046829 h 385"/>
                <a:gd name="T54" fmla="*/ 1994085039 w 505"/>
                <a:gd name="T55" fmla="*/ 999283013 h 385"/>
                <a:gd name="T56" fmla="*/ 2147483647 w 505"/>
                <a:gd name="T57" fmla="*/ 1115478713 h 385"/>
                <a:gd name="T58" fmla="*/ 2147483647 w 505"/>
                <a:gd name="T59" fmla="*/ 964423451 h 385"/>
                <a:gd name="T60" fmla="*/ 2147483647 w 505"/>
                <a:gd name="T61" fmla="*/ 926659636 h 385"/>
                <a:gd name="T62" fmla="*/ 2147483647 w 505"/>
                <a:gd name="T63" fmla="*/ 964423451 h 385"/>
                <a:gd name="T64" fmla="*/ 2147483647 w 505"/>
                <a:gd name="T65" fmla="*/ 888895821 h 385"/>
                <a:gd name="T66" fmla="*/ 2147483647 w 505"/>
                <a:gd name="T67" fmla="*/ 848227752 h 385"/>
                <a:gd name="T68" fmla="*/ 2147483647 w 505"/>
                <a:gd name="T69" fmla="*/ 656506127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5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2147483647 w 497"/>
                <a:gd name="T1" fmla="*/ 1661597647 h 385"/>
                <a:gd name="T2" fmla="*/ 2147483647 w 497"/>
                <a:gd name="T3" fmla="*/ 1429206248 h 385"/>
                <a:gd name="T4" fmla="*/ 2147483647 w 497"/>
                <a:gd name="T5" fmla="*/ 1156146781 h 385"/>
                <a:gd name="T6" fmla="*/ 2147483647 w 497"/>
                <a:gd name="T7" fmla="*/ 888895821 h 385"/>
                <a:gd name="T8" fmla="*/ 2147483647 w 497"/>
                <a:gd name="T9" fmla="*/ 772700122 h 385"/>
                <a:gd name="T10" fmla="*/ 2147483647 w 497"/>
                <a:gd name="T11" fmla="*/ 621646565 h 385"/>
                <a:gd name="T12" fmla="*/ 2147483647 w 497"/>
                <a:gd name="T13" fmla="*/ 458972586 h 385"/>
                <a:gd name="T14" fmla="*/ 2147483647 w 497"/>
                <a:gd name="T15" fmla="*/ 540310427 h 385"/>
                <a:gd name="T16" fmla="*/ 2147483647 w 497"/>
                <a:gd name="T17" fmla="*/ 502546612 h 385"/>
                <a:gd name="T18" fmla="*/ 2147483647 w 497"/>
                <a:gd name="T19" fmla="*/ 270155214 h 385"/>
                <a:gd name="T20" fmla="*/ 2147483647 w 497"/>
                <a:gd name="T21" fmla="*/ 78431884 h 385"/>
                <a:gd name="T22" fmla="*/ 2147483647 w 497"/>
                <a:gd name="T23" fmla="*/ 37763815 h 385"/>
                <a:gd name="T24" fmla="*/ 2147483647 w 497"/>
                <a:gd name="T25" fmla="*/ 119099953 h 385"/>
                <a:gd name="T26" fmla="*/ 2147483647 w 497"/>
                <a:gd name="T27" fmla="*/ 119099953 h 385"/>
                <a:gd name="T28" fmla="*/ 2147483647 w 497"/>
                <a:gd name="T29" fmla="*/ 153959515 h 385"/>
                <a:gd name="T30" fmla="*/ 2069257462 w 497"/>
                <a:gd name="T31" fmla="*/ 307919029 h 385"/>
                <a:gd name="T32" fmla="*/ 1898713070 w 497"/>
                <a:gd name="T33" fmla="*/ 348587098 h 385"/>
                <a:gd name="T34" fmla="*/ 1608790806 w 497"/>
                <a:gd name="T35" fmla="*/ 458972586 h 385"/>
                <a:gd name="T36" fmla="*/ 1316024365 w 497"/>
                <a:gd name="T37" fmla="*/ 421208771 h 385"/>
                <a:gd name="T38" fmla="*/ 1148324150 w 497"/>
                <a:gd name="T39" fmla="*/ 348587098 h 385"/>
                <a:gd name="T40" fmla="*/ 1028942906 w 497"/>
                <a:gd name="T41" fmla="*/ 421208771 h 385"/>
                <a:gd name="T42" fmla="*/ 690699984 w 497"/>
                <a:gd name="T43" fmla="*/ 621646565 h 385"/>
                <a:gd name="T44" fmla="*/ 235918310 w 497"/>
                <a:gd name="T45" fmla="*/ 540310427 h 385"/>
                <a:gd name="T46" fmla="*/ 0 w 497"/>
                <a:gd name="T47" fmla="*/ 621646565 h 385"/>
                <a:gd name="T48" fmla="*/ 235918310 w 497"/>
                <a:gd name="T49" fmla="*/ 694268238 h 385"/>
                <a:gd name="T50" fmla="*/ 633851854 w 497"/>
                <a:gd name="T51" fmla="*/ 810463937 h 385"/>
                <a:gd name="T52" fmla="*/ 741863133 w 497"/>
                <a:gd name="T53" fmla="*/ 999283013 h 385"/>
                <a:gd name="T54" fmla="*/ 400776035 w 497"/>
                <a:gd name="T55" fmla="*/ 1077714897 h 385"/>
                <a:gd name="T56" fmla="*/ 633851854 w 497"/>
                <a:gd name="T57" fmla="*/ 1193910596 h 385"/>
                <a:gd name="T58" fmla="*/ 974938952 w 497"/>
                <a:gd name="T59" fmla="*/ 1350774364 h 385"/>
                <a:gd name="T60" fmla="*/ 974938952 w 497"/>
                <a:gd name="T61" fmla="*/ 1466970064 h 385"/>
                <a:gd name="T62" fmla="*/ 1492252053 w 497"/>
                <a:gd name="T63" fmla="*/ 1731315066 h 385"/>
                <a:gd name="T64" fmla="*/ 1779333512 w 497"/>
                <a:gd name="T65" fmla="*/ 1731315066 h 385"/>
                <a:gd name="T66" fmla="*/ 1836181643 w 497"/>
                <a:gd name="T67" fmla="*/ 1661597647 h 385"/>
                <a:gd name="T68" fmla="*/ 2120418925 w 497"/>
                <a:gd name="T69" fmla="*/ 1809746950 h 385"/>
                <a:gd name="T70" fmla="*/ 2147483647 w 497"/>
                <a:gd name="T71" fmla="*/ 1771983135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6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346789995 w 369"/>
                <a:gd name="T1" fmla="*/ 1579971648 h 353"/>
                <a:gd name="T2" fmla="*/ 235931507 w 369"/>
                <a:gd name="T3" fmla="*/ 1302014117 h 353"/>
                <a:gd name="T4" fmla="*/ 400798799 w 369"/>
                <a:gd name="T5" fmla="*/ 947982989 h 353"/>
                <a:gd name="T6" fmla="*/ 56851372 w 369"/>
                <a:gd name="T7" fmla="*/ 792910811 h 353"/>
                <a:gd name="T8" fmla="*/ 116543626 w 369"/>
                <a:gd name="T9" fmla="*/ 675877141 h 353"/>
                <a:gd name="T10" fmla="*/ 346789995 w 369"/>
                <a:gd name="T11" fmla="*/ 675877141 h 353"/>
                <a:gd name="T12" fmla="*/ 741903657 w 369"/>
                <a:gd name="T13" fmla="*/ 591026875 h 353"/>
                <a:gd name="T14" fmla="*/ 1199552141 w 369"/>
                <a:gd name="T15" fmla="*/ 552990077 h 353"/>
                <a:gd name="T16" fmla="*/ 974990909 w 369"/>
                <a:gd name="T17" fmla="*/ 394992912 h 353"/>
                <a:gd name="T18" fmla="*/ 1028999712 w 369"/>
                <a:gd name="T19" fmla="*/ 196033963 h 353"/>
                <a:gd name="T20" fmla="*/ 1316095767 w 369"/>
                <a:gd name="T21" fmla="*/ 196033963 h 353"/>
                <a:gd name="T22" fmla="*/ 1492333333 w 369"/>
                <a:gd name="T23" fmla="*/ 236995747 h 353"/>
                <a:gd name="T24" fmla="*/ 1662885763 w 369"/>
                <a:gd name="T25" fmla="*/ 196033963 h 353"/>
                <a:gd name="T26" fmla="*/ 1779431075 w 369"/>
                <a:gd name="T27" fmla="*/ 0 h 353"/>
                <a:gd name="T28" fmla="*/ 2069369698 w 369"/>
                <a:gd name="T29" fmla="*/ 78998582 h 353"/>
                <a:gd name="T30" fmla="*/ 2147483647 w 369"/>
                <a:gd name="T31" fmla="*/ 356956114 h 353"/>
                <a:gd name="T32" fmla="*/ 2147483647 w 369"/>
                <a:gd name="T33" fmla="*/ 435954697 h 353"/>
                <a:gd name="T34" fmla="*/ 2147483647 w 369"/>
                <a:gd name="T35" fmla="*/ 318921027 h 353"/>
                <a:gd name="T36" fmla="*/ 2147483647 w 369"/>
                <a:gd name="T37" fmla="*/ 476918191 h 353"/>
                <a:gd name="T38" fmla="*/ 2147483647 w 369"/>
                <a:gd name="T39" fmla="*/ 629061962 h 353"/>
                <a:gd name="T40" fmla="*/ 2147483647 w 369"/>
                <a:gd name="T41" fmla="*/ 833874306 h 353"/>
                <a:gd name="T42" fmla="*/ 2147483647 w 369"/>
                <a:gd name="T43" fmla="*/ 909946191 h 353"/>
                <a:gd name="T44" fmla="*/ 2147483647 w 369"/>
                <a:gd name="T45" fmla="*/ 1026981571 h 353"/>
                <a:gd name="T46" fmla="*/ 2147483647 w 369"/>
                <a:gd name="T47" fmla="*/ 1149868635 h 353"/>
                <a:gd name="T48" fmla="*/ 2147483647 w 369"/>
                <a:gd name="T49" fmla="*/ 1263977319 h 353"/>
                <a:gd name="T50" fmla="*/ 2147483647 w 369"/>
                <a:gd name="T51" fmla="*/ 1381012699 h 353"/>
                <a:gd name="T52" fmla="*/ 2147483647 w 369"/>
                <a:gd name="T53" fmla="*/ 1421974483 h 353"/>
                <a:gd name="T54" fmla="*/ 1947140935 w 369"/>
                <a:gd name="T55" fmla="*/ 1536083167 h 353"/>
                <a:gd name="T56" fmla="*/ 1662885763 w 369"/>
                <a:gd name="T57" fmla="*/ 1500973066 h 353"/>
                <a:gd name="T58" fmla="*/ 1492333333 w 369"/>
                <a:gd name="T59" fmla="*/ 1421974483 h 353"/>
                <a:gd name="T60" fmla="*/ 1378632276 w 369"/>
                <a:gd name="T61" fmla="*/ 1500973066 h 353"/>
                <a:gd name="T62" fmla="*/ 1028999712 w 369"/>
                <a:gd name="T63" fmla="*/ 1737968813 h 353"/>
                <a:gd name="T64" fmla="*/ 574193796 w 369"/>
                <a:gd name="T65" fmla="*/ 1620933433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7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2147483647 w 569"/>
                <a:gd name="T1" fmla="*/ 2147483647 h 617"/>
                <a:gd name="T2" fmla="*/ 2147483647 w 569"/>
                <a:gd name="T3" fmla="*/ 2006102884 h 617"/>
                <a:gd name="T4" fmla="*/ 2147483647 w 569"/>
                <a:gd name="T5" fmla="*/ 1968307447 h 617"/>
                <a:gd name="T6" fmla="*/ 2147483647 w 569"/>
                <a:gd name="T7" fmla="*/ 1854917726 h 617"/>
                <a:gd name="T8" fmla="*/ 2147483647 w 569"/>
                <a:gd name="T9" fmla="*/ 1741529709 h 617"/>
                <a:gd name="T10" fmla="*/ 2147483647 w 569"/>
                <a:gd name="T11" fmla="*/ 1543827484 h 617"/>
                <a:gd name="T12" fmla="*/ 2147483647 w 569"/>
                <a:gd name="T13" fmla="*/ 1200754520 h 617"/>
                <a:gd name="T14" fmla="*/ 2147483647 w 569"/>
                <a:gd name="T15" fmla="*/ 1084459294 h 617"/>
                <a:gd name="T16" fmla="*/ 2147483647 w 569"/>
                <a:gd name="T17" fmla="*/ 851867136 h 617"/>
                <a:gd name="T18" fmla="*/ 2147483647 w 569"/>
                <a:gd name="T19" fmla="*/ 811162784 h 617"/>
                <a:gd name="T20" fmla="*/ 2147483647 w 569"/>
                <a:gd name="T21" fmla="*/ 773367347 h 617"/>
                <a:gd name="T22" fmla="*/ 2147483647 w 569"/>
                <a:gd name="T23" fmla="*/ 540775189 h 617"/>
                <a:gd name="T24" fmla="*/ 2147483647 w 569"/>
                <a:gd name="T25" fmla="*/ 540775189 h 617"/>
                <a:gd name="T26" fmla="*/ 2147483647 w 569"/>
                <a:gd name="T27" fmla="*/ 308184737 h 617"/>
                <a:gd name="T28" fmla="*/ 2147483647 w 569"/>
                <a:gd name="T29" fmla="*/ 462275400 h 617"/>
                <a:gd name="T30" fmla="*/ 2147483647 w 569"/>
                <a:gd name="T31" fmla="*/ 694867558 h 617"/>
                <a:gd name="T32" fmla="*/ 2147483647 w 569"/>
                <a:gd name="T33" fmla="*/ 1160050168 h 617"/>
                <a:gd name="T34" fmla="*/ 2147483647 w 569"/>
                <a:gd name="T35" fmla="*/ 1084459294 h 617"/>
                <a:gd name="T36" fmla="*/ 2048420432 w 569"/>
                <a:gd name="T37" fmla="*/ 1160050168 h 617"/>
                <a:gd name="T38" fmla="*/ 1934933434 w 569"/>
                <a:gd name="T39" fmla="*/ 1084459294 h 617"/>
                <a:gd name="T40" fmla="*/ 1651219309 w 569"/>
                <a:gd name="T41" fmla="*/ 502979752 h 617"/>
                <a:gd name="T42" fmla="*/ 1540570497 w 569"/>
                <a:gd name="T43" fmla="*/ 540775189 h 617"/>
                <a:gd name="T44" fmla="*/ 1483826998 w 569"/>
                <a:gd name="T45" fmla="*/ 354701804 h 617"/>
                <a:gd name="T46" fmla="*/ 1140532873 w 569"/>
                <a:gd name="T47" fmla="*/ 191887805 h 617"/>
                <a:gd name="T48" fmla="*/ 967467559 w 569"/>
                <a:gd name="T49" fmla="*/ 392498946 h 617"/>
                <a:gd name="T50" fmla="*/ 967467559 w 569"/>
                <a:gd name="T51" fmla="*/ 0 h 617"/>
                <a:gd name="T52" fmla="*/ 797238747 w 569"/>
                <a:gd name="T53" fmla="*/ 0 h 617"/>
                <a:gd name="T54" fmla="*/ 680915248 w 569"/>
                <a:gd name="T55" fmla="*/ 154092368 h 617"/>
                <a:gd name="T56" fmla="*/ 627009935 w 569"/>
                <a:gd name="T57" fmla="*/ 308184737 h 617"/>
                <a:gd name="T58" fmla="*/ 567429935 w 569"/>
                <a:gd name="T59" fmla="*/ 462275400 h 617"/>
                <a:gd name="T60" fmla="*/ 737658747 w 569"/>
                <a:gd name="T61" fmla="*/ 540775189 h 617"/>
                <a:gd name="T62" fmla="*/ 627009935 w 569"/>
                <a:gd name="T63" fmla="*/ 1160050168 h 617"/>
                <a:gd name="T64" fmla="*/ 170228812 w 569"/>
                <a:gd name="T65" fmla="*/ 1354846889 h 617"/>
                <a:gd name="T66" fmla="*/ 56743499 w 569"/>
                <a:gd name="T67" fmla="*/ 1506030342 h 617"/>
                <a:gd name="T68" fmla="*/ 0 w 569"/>
                <a:gd name="T69" fmla="*/ 1811307868 h 617"/>
                <a:gd name="T70" fmla="*/ 343294125 w 569"/>
                <a:gd name="T71" fmla="*/ 1776417936 h 617"/>
                <a:gd name="T72" fmla="*/ 567429935 w 569"/>
                <a:gd name="T73" fmla="*/ 1892714868 h 617"/>
                <a:gd name="T74" fmla="*/ 627009935 w 569"/>
                <a:gd name="T75" fmla="*/ 1968307447 h 617"/>
                <a:gd name="T76" fmla="*/ 680915248 w 569"/>
                <a:gd name="T77" fmla="*/ 2147483647 h 617"/>
                <a:gd name="T78" fmla="*/ 853980562 w 569"/>
                <a:gd name="T79" fmla="*/ 2147483647 h 617"/>
                <a:gd name="T80" fmla="*/ 797238747 w 569"/>
                <a:gd name="T81" fmla="*/ 2147483647 h 617"/>
                <a:gd name="T82" fmla="*/ 737658747 w 569"/>
                <a:gd name="T83" fmla="*/ 2147483647 h 617"/>
                <a:gd name="T84" fmla="*/ 1027047559 w 569"/>
                <a:gd name="T85" fmla="*/ 2147483647 h 617"/>
                <a:gd name="T86" fmla="*/ 1421410497 w 569"/>
                <a:gd name="T87" fmla="*/ 2147483647 h 617"/>
                <a:gd name="T88" fmla="*/ 1588802808 w 569"/>
                <a:gd name="T89" fmla="*/ 2147483647 h 617"/>
                <a:gd name="T90" fmla="*/ 1651219309 w 569"/>
                <a:gd name="T91" fmla="*/ 2147483647 h 617"/>
                <a:gd name="T92" fmla="*/ 1878191620 w 569"/>
                <a:gd name="T93" fmla="*/ 2147483647 h 617"/>
                <a:gd name="T94" fmla="*/ 1934933434 w 569"/>
                <a:gd name="T95" fmla="*/ 2147483647 h 617"/>
                <a:gd name="T96" fmla="*/ 2147483647 w 569"/>
                <a:gd name="T97" fmla="*/ 2147483647 h 617"/>
                <a:gd name="T98" fmla="*/ 2147483647 w 569"/>
                <a:gd name="T99" fmla="*/ 2147483647 h 617"/>
                <a:gd name="T100" fmla="*/ 2147483647 w 569"/>
                <a:gd name="T101" fmla="*/ 2147483647 h 617"/>
                <a:gd name="T102" fmla="*/ 2147483647 w 569"/>
                <a:gd name="T103" fmla="*/ 2147483647 h 617"/>
                <a:gd name="T104" fmla="*/ 2147483647 w 569"/>
                <a:gd name="T105" fmla="*/ 2147483647 h 617"/>
                <a:gd name="T106" fmla="*/ 2147483647 w 569"/>
                <a:gd name="T107" fmla="*/ 2147483647 h 617"/>
                <a:gd name="T108" fmla="*/ 2147483647 w 569"/>
                <a:gd name="T109" fmla="*/ 2147483647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8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147483647 w 1209"/>
                <a:gd name="T1" fmla="*/ 2147483647 h 785"/>
                <a:gd name="T2" fmla="*/ 2147483647 w 1209"/>
                <a:gd name="T3" fmla="*/ 2147483647 h 785"/>
                <a:gd name="T4" fmla="*/ 2147483647 w 1209"/>
                <a:gd name="T5" fmla="*/ 2147483647 h 785"/>
                <a:gd name="T6" fmla="*/ 2147483647 w 1209"/>
                <a:gd name="T7" fmla="*/ 2147483647 h 785"/>
                <a:gd name="T8" fmla="*/ 2147483647 w 1209"/>
                <a:gd name="T9" fmla="*/ 2147483647 h 785"/>
                <a:gd name="T10" fmla="*/ 2147483647 w 1209"/>
                <a:gd name="T11" fmla="*/ 2147483647 h 785"/>
                <a:gd name="T12" fmla="*/ 2147483647 w 1209"/>
                <a:gd name="T13" fmla="*/ 2147483647 h 785"/>
                <a:gd name="T14" fmla="*/ 2147483647 w 1209"/>
                <a:gd name="T15" fmla="*/ 2147483647 h 785"/>
                <a:gd name="T16" fmla="*/ 2147483647 w 1209"/>
                <a:gd name="T17" fmla="*/ 2147483647 h 785"/>
                <a:gd name="T18" fmla="*/ 2147483647 w 1209"/>
                <a:gd name="T19" fmla="*/ 2147483647 h 785"/>
                <a:gd name="T20" fmla="*/ 2147483647 w 1209"/>
                <a:gd name="T21" fmla="*/ 2147483647 h 785"/>
                <a:gd name="T22" fmla="*/ 2147483647 w 1209"/>
                <a:gd name="T23" fmla="*/ 2147483647 h 785"/>
                <a:gd name="T24" fmla="*/ 2147483647 w 1209"/>
                <a:gd name="T25" fmla="*/ 2147483647 h 785"/>
                <a:gd name="T26" fmla="*/ 2147483647 w 1209"/>
                <a:gd name="T27" fmla="*/ 2147483647 h 785"/>
                <a:gd name="T28" fmla="*/ 2147483647 w 1209"/>
                <a:gd name="T29" fmla="*/ 2147483647 h 785"/>
                <a:gd name="T30" fmla="*/ 2147483647 w 1209"/>
                <a:gd name="T31" fmla="*/ 2147483647 h 785"/>
                <a:gd name="T32" fmla="*/ 2147483647 w 1209"/>
                <a:gd name="T33" fmla="*/ 2147483647 h 785"/>
                <a:gd name="T34" fmla="*/ 2147483647 w 1209"/>
                <a:gd name="T35" fmla="*/ 2147483647 h 785"/>
                <a:gd name="T36" fmla="*/ 2147483647 w 1209"/>
                <a:gd name="T37" fmla="*/ 2147483647 h 785"/>
                <a:gd name="T38" fmla="*/ 2147483647 w 1209"/>
                <a:gd name="T39" fmla="*/ 2147483647 h 785"/>
                <a:gd name="T40" fmla="*/ 2147483647 w 1209"/>
                <a:gd name="T41" fmla="*/ 2147483647 h 785"/>
                <a:gd name="T42" fmla="*/ 2147483647 w 1209"/>
                <a:gd name="T43" fmla="*/ 2147483647 h 785"/>
                <a:gd name="T44" fmla="*/ 1942343912 w 1209"/>
                <a:gd name="T45" fmla="*/ 2147483647 h 785"/>
                <a:gd name="T46" fmla="*/ 1769123678 w 1209"/>
                <a:gd name="T47" fmla="*/ 2147483647 h 785"/>
                <a:gd name="T48" fmla="*/ 1485154590 w 1209"/>
                <a:gd name="T49" fmla="*/ 2147483647 h 785"/>
                <a:gd name="T50" fmla="*/ 1141553578 w 1209"/>
                <a:gd name="T51" fmla="*/ 1873884713 h 785"/>
                <a:gd name="T52" fmla="*/ 854745034 w 1209"/>
                <a:gd name="T53" fmla="*/ 1987541841 h 785"/>
                <a:gd name="T54" fmla="*/ 460028777 w 1209"/>
                <a:gd name="T55" fmla="*/ 1599941981 h 785"/>
                <a:gd name="T56" fmla="*/ 224335479 w 1209"/>
                <a:gd name="T57" fmla="*/ 1323085183 h 785"/>
                <a:gd name="T58" fmla="*/ 0 w 1209"/>
                <a:gd name="T59" fmla="*/ 1250228400 h 785"/>
                <a:gd name="T60" fmla="*/ 116427764 w 1209"/>
                <a:gd name="T61" fmla="*/ 856798701 h 785"/>
                <a:gd name="T62" fmla="*/ 343602698 w 1209"/>
                <a:gd name="T63" fmla="*/ 935485323 h 785"/>
                <a:gd name="T64" fmla="*/ 567936491 w 1209"/>
                <a:gd name="T65" fmla="*/ 894684979 h 785"/>
                <a:gd name="T66" fmla="*/ 567936491 w 1209"/>
                <a:gd name="T67" fmla="*/ 623656313 h 785"/>
                <a:gd name="T68" fmla="*/ 400395167 w 1209"/>
                <a:gd name="T69" fmla="*/ 466284775 h 785"/>
                <a:gd name="T70" fmla="*/ 567936491 w 1209"/>
                <a:gd name="T71" fmla="*/ 233142387 h 785"/>
                <a:gd name="T72" fmla="*/ 1090438333 w 1209"/>
                <a:gd name="T73" fmla="*/ 192342043 h 785"/>
                <a:gd name="T74" fmla="*/ 1485154590 w 1209"/>
                <a:gd name="T75" fmla="*/ 37886278 h 785"/>
                <a:gd name="T76" fmla="*/ 2053092767 w 1209"/>
                <a:gd name="T77" fmla="*/ 78684916 h 785"/>
                <a:gd name="T78" fmla="*/ 2147483647 w 1209"/>
                <a:gd name="T79" fmla="*/ 271028666 h 785"/>
                <a:gd name="T80" fmla="*/ 2147483647 w 1209"/>
                <a:gd name="T81" fmla="*/ 271028666 h 785"/>
                <a:gd name="T82" fmla="*/ 2147483647 w 1209"/>
                <a:gd name="T83" fmla="*/ 192342043 h 785"/>
                <a:gd name="T84" fmla="*/ 2147483647 w 1209"/>
                <a:gd name="T85" fmla="*/ 271028666 h 785"/>
                <a:gd name="T86" fmla="*/ 2147483647 w 1209"/>
                <a:gd name="T87" fmla="*/ 355543421 h 785"/>
                <a:gd name="T88" fmla="*/ 2147483647 w 1209"/>
                <a:gd name="T89" fmla="*/ 466284775 h 785"/>
                <a:gd name="T90" fmla="*/ 2147483647 w 1209"/>
                <a:gd name="T91" fmla="*/ 661542591 h 785"/>
                <a:gd name="T92" fmla="*/ 2147483647 w 1209"/>
                <a:gd name="T93" fmla="*/ 894684979 h 785"/>
                <a:gd name="T94" fmla="*/ 2147483647 w 1209"/>
                <a:gd name="T95" fmla="*/ 1212342122 h 785"/>
                <a:gd name="T96" fmla="*/ 2147483647 w 1209"/>
                <a:gd name="T97" fmla="*/ 1559141637 h 785"/>
                <a:gd name="T98" fmla="*/ 2147483647 w 1209"/>
                <a:gd name="T99" fmla="*/ 1792284024 h 785"/>
                <a:gd name="T100" fmla="*/ 2147483647 w 1209"/>
                <a:gd name="T101" fmla="*/ 2025428119 h 785"/>
                <a:gd name="T102" fmla="*/ 2147483647 w 1209"/>
                <a:gd name="T103" fmla="*/ 2063312690 h 785"/>
                <a:gd name="T104" fmla="*/ 2147483647 w 1209"/>
                <a:gd name="T105" fmla="*/ 2147483647 h 785"/>
                <a:gd name="T106" fmla="*/ 2147483647 w 1209"/>
                <a:gd name="T107" fmla="*/ 2147483647 h 785"/>
                <a:gd name="T108" fmla="*/ 2147483647 w 1209"/>
                <a:gd name="T109" fmla="*/ 2147483647 h 785"/>
                <a:gd name="T110" fmla="*/ 2147483647 w 1209"/>
                <a:gd name="T111" fmla="*/ 2147483647 h 785"/>
                <a:gd name="T112" fmla="*/ 2147483647 w 1209"/>
                <a:gd name="T113" fmla="*/ 2147483647 h 785"/>
                <a:gd name="T114" fmla="*/ 2147483647 w 1209"/>
                <a:gd name="T115" fmla="*/ 2147483647 h 785"/>
                <a:gd name="T116" fmla="*/ 2147483647 w 1209"/>
                <a:gd name="T117" fmla="*/ 2147483647 h 785"/>
                <a:gd name="T118" fmla="*/ 2147483647 w 1209"/>
                <a:gd name="T119" fmla="*/ 2147483647 h 785"/>
                <a:gd name="T120" fmla="*/ 2147483647 w 1209"/>
                <a:gd name="T121" fmla="*/ 2147483647 h 785"/>
                <a:gd name="T122" fmla="*/ 2147483647 w 1209"/>
                <a:gd name="T123" fmla="*/ 2147483647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9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2147483647 w 761"/>
                <a:gd name="T1" fmla="*/ 2147483647 h 633"/>
                <a:gd name="T2" fmla="*/ 2147483647 w 761"/>
                <a:gd name="T3" fmla="*/ 2147483647 h 633"/>
                <a:gd name="T4" fmla="*/ 2147483647 w 761"/>
                <a:gd name="T5" fmla="*/ 2147483647 h 633"/>
                <a:gd name="T6" fmla="*/ 2147483647 w 761"/>
                <a:gd name="T7" fmla="*/ 2092138960 h 633"/>
                <a:gd name="T8" fmla="*/ 2147483647 w 761"/>
                <a:gd name="T9" fmla="*/ 2057221021 h 633"/>
                <a:gd name="T10" fmla="*/ 2147483647 w 761"/>
                <a:gd name="T11" fmla="*/ 2129965307 h 633"/>
                <a:gd name="T12" fmla="*/ 2147483647 w 761"/>
                <a:gd name="T13" fmla="*/ 2147483647 h 633"/>
                <a:gd name="T14" fmla="*/ 2147483647 w 761"/>
                <a:gd name="T15" fmla="*/ 2147483647 h 633"/>
                <a:gd name="T16" fmla="*/ 2147483647 w 761"/>
                <a:gd name="T17" fmla="*/ 2147483647 h 633"/>
                <a:gd name="T18" fmla="*/ 2147483647 w 761"/>
                <a:gd name="T19" fmla="*/ 2147483647 h 633"/>
                <a:gd name="T20" fmla="*/ 2147483647 w 761"/>
                <a:gd name="T21" fmla="*/ 2147483647 h 633"/>
                <a:gd name="T22" fmla="*/ 2147483647 w 761"/>
                <a:gd name="T23" fmla="*/ 2147483647 h 633"/>
                <a:gd name="T24" fmla="*/ 2147483647 w 761"/>
                <a:gd name="T25" fmla="*/ 2147483647 h 633"/>
                <a:gd name="T26" fmla="*/ 2147483647 w 761"/>
                <a:gd name="T27" fmla="*/ 2147483647 h 633"/>
                <a:gd name="T28" fmla="*/ 2147483647 w 761"/>
                <a:gd name="T29" fmla="*/ 2147483647 h 633"/>
                <a:gd name="T30" fmla="*/ 2077079681 w 761"/>
                <a:gd name="T31" fmla="*/ 2147483647 h 633"/>
                <a:gd name="T32" fmla="*/ 1907523014 w 761"/>
                <a:gd name="T33" fmla="*/ 2147483647 h 633"/>
                <a:gd name="T34" fmla="*/ 1749269788 w 761"/>
                <a:gd name="T35" fmla="*/ 2147483647 h 633"/>
                <a:gd name="T36" fmla="*/ 1517540830 w 761"/>
                <a:gd name="T37" fmla="*/ 2147483647 h 633"/>
                <a:gd name="T38" fmla="*/ 1407327231 w 761"/>
                <a:gd name="T39" fmla="*/ 2147483647 h 633"/>
                <a:gd name="T40" fmla="*/ 1017345047 w 761"/>
                <a:gd name="T41" fmla="*/ 2147483647 h 633"/>
                <a:gd name="T42" fmla="*/ 901481408 w 761"/>
                <a:gd name="T43" fmla="*/ 2147483647 h 633"/>
                <a:gd name="T44" fmla="*/ 731923060 w 761"/>
                <a:gd name="T45" fmla="*/ 2057221021 h 633"/>
                <a:gd name="T46" fmla="*/ 562366393 w 761"/>
                <a:gd name="T47" fmla="*/ 2147483647 h 633"/>
                <a:gd name="T48" fmla="*/ 505847504 w 761"/>
                <a:gd name="T49" fmla="*/ 1204653558 h 633"/>
                <a:gd name="T50" fmla="*/ 505847504 w 761"/>
                <a:gd name="T51" fmla="*/ 1044614424 h 633"/>
                <a:gd name="T52" fmla="*/ 285421987 w 761"/>
                <a:gd name="T53" fmla="*/ 660522208 h 633"/>
                <a:gd name="T54" fmla="*/ 0 w 761"/>
                <a:gd name="T55" fmla="*/ 503393186 h 633"/>
                <a:gd name="T56" fmla="*/ 56518889 w 761"/>
                <a:gd name="T57" fmla="*/ 308437818 h 633"/>
                <a:gd name="T58" fmla="*/ 115863639 w 761"/>
                <a:gd name="T59" fmla="*/ 154218909 h 633"/>
                <a:gd name="T60" fmla="*/ 223251377 w 761"/>
                <a:gd name="T61" fmla="*/ 0 h 633"/>
                <a:gd name="T62" fmla="*/ 446501073 w 761"/>
                <a:gd name="T63" fmla="*/ 78564511 h 633"/>
                <a:gd name="T64" fmla="*/ 616059421 w 761"/>
                <a:gd name="T65" fmla="*/ 392820848 h 633"/>
                <a:gd name="T66" fmla="*/ 901481408 w 761"/>
                <a:gd name="T67" fmla="*/ 581957697 h 633"/>
                <a:gd name="T68" fmla="*/ 1065386355 w 761"/>
                <a:gd name="T69" fmla="*/ 503393186 h 633"/>
                <a:gd name="T70" fmla="*/ 1237770564 w 761"/>
                <a:gd name="T71" fmla="*/ 622694156 h 633"/>
                <a:gd name="T72" fmla="*/ 1576885579 w 761"/>
                <a:gd name="T73" fmla="*/ 462656727 h 633"/>
                <a:gd name="T74" fmla="*/ 2023386652 w 761"/>
                <a:gd name="T75" fmla="*/ 462656727 h 633"/>
                <a:gd name="T76" fmla="*/ 2077079681 w 761"/>
                <a:gd name="T77" fmla="*/ 192045255 h 633"/>
                <a:gd name="T78" fmla="*/ 2147483647 w 761"/>
                <a:gd name="T79" fmla="*/ 154218909 h 633"/>
                <a:gd name="T80" fmla="*/ 2147483647 w 761"/>
                <a:gd name="T81" fmla="*/ 232783420 h 633"/>
                <a:gd name="T82" fmla="*/ 2147483647 w 761"/>
                <a:gd name="T83" fmla="*/ 354994502 h 633"/>
                <a:gd name="T84" fmla="*/ 2147483647 w 761"/>
                <a:gd name="T85" fmla="*/ 660522208 h 633"/>
                <a:gd name="T86" fmla="*/ 2147483647 w 761"/>
                <a:gd name="T87" fmla="*/ 774004658 h 633"/>
                <a:gd name="T88" fmla="*/ 2147483647 w 761"/>
                <a:gd name="T89" fmla="*/ 660522208 h 633"/>
                <a:gd name="T90" fmla="*/ 2147483647 w 761"/>
                <a:gd name="T91" fmla="*/ 695440147 h 633"/>
                <a:gd name="T92" fmla="*/ 2147483647 w 761"/>
                <a:gd name="T93" fmla="*/ 893305627 h 633"/>
                <a:gd name="T94" fmla="*/ 2147483647 w 761"/>
                <a:gd name="T95" fmla="*/ 1088260995 h 633"/>
                <a:gd name="T96" fmla="*/ 2147483647 w 761"/>
                <a:gd name="T97" fmla="*/ 1242479904 h 633"/>
                <a:gd name="T98" fmla="*/ 2147483647 w 761"/>
                <a:gd name="T99" fmla="*/ 1434526865 h 633"/>
                <a:gd name="T100" fmla="*/ 2147483647 w 761"/>
                <a:gd name="T101" fmla="*/ 1513089670 h 633"/>
                <a:gd name="T102" fmla="*/ 2147483647 w 761"/>
                <a:gd name="T103" fmla="*/ 1626572121 h 633"/>
                <a:gd name="T104" fmla="*/ 2147483647 w 761"/>
                <a:gd name="T105" fmla="*/ 1745873090 h 633"/>
                <a:gd name="T106" fmla="*/ 2147483647 w 761"/>
                <a:gd name="T107" fmla="*/ 1824437601 h 633"/>
                <a:gd name="T108" fmla="*/ 2147483647 w 761"/>
                <a:gd name="T109" fmla="*/ 2147483647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0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2147483647 w 785"/>
                <a:gd name="T1" fmla="*/ 2147483647 h 617"/>
                <a:gd name="T2" fmla="*/ 2147483647 w 785"/>
                <a:gd name="T3" fmla="*/ 2147483647 h 617"/>
                <a:gd name="T4" fmla="*/ 2147483647 w 785"/>
                <a:gd name="T5" fmla="*/ 2147483647 h 617"/>
                <a:gd name="T6" fmla="*/ 2147483647 w 785"/>
                <a:gd name="T7" fmla="*/ 2147483647 h 617"/>
                <a:gd name="T8" fmla="*/ 2147483647 w 785"/>
                <a:gd name="T9" fmla="*/ 2147483647 h 617"/>
                <a:gd name="T10" fmla="*/ 2147483647 w 785"/>
                <a:gd name="T11" fmla="*/ 2147483647 h 617"/>
                <a:gd name="T12" fmla="*/ 2147483647 w 785"/>
                <a:gd name="T13" fmla="*/ 2147483647 h 617"/>
                <a:gd name="T14" fmla="*/ 2147483647 w 785"/>
                <a:gd name="T15" fmla="*/ 2147483647 h 617"/>
                <a:gd name="T16" fmla="*/ 2147483647 w 785"/>
                <a:gd name="T17" fmla="*/ 2147483647 h 617"/>
                <a:gd name="T18" fmla="*/ 2147483647 w 785"/>
                <a:gd name="T19" fmla="*/ 2147483647 h 617"/>
                <a:gd name="T20" fmla="*/ 2147483647 w 785"/>
                <a:gd name="T21" fmla="*/ 2147483647 h 617"/>
                <a:gd name="T22" fmla="*/ 2147483647 w 785"/>
                <a:gd name="T23" fmla="*/ 2147483647 h 617"/>
                <a:gd name="T24" fmla="*/ 2147483647 w 785"/>
                <a:gd name="T25" fmla="*/ 2147483647 h 617"/>
                <a:gd name="T26" fmla="*/ 2147483647 w 785"/>
                <a:gd name="T27" fmla="*/ 2147483647 h 617"/>
                <a:gd name="T28" fmla="*/ 2147483647 w 785"/>
                <a:gd name="T29" fmla="*/ 2147483647 h 617"/>
                <a:gd name="T30" fmla="*/ 2147483647 w 785"/>
                <a:gd name="T31" fmla="*/ 2147483647 h 617"/>
                <a:gd name="T32" fmla="*/ 2147483647 w 785"/>
                <a:gd name="T33" fmla="*/ 2147483647 h 617"/>
                <a:gd name="T34" fmla="*/ 1643258318 w 785"/>
                <a:gd name="T35" fmla="*/ 2147483647 h 617"/>
                <a:gd name="T36" fmla="*/ 960456338 w 785"/>
                <a:gd name="T37" fmla="*/ 2147483647 h 617"/>
                <a:gd name="T38" fmla="*/ 286152898 w 785"/>
                <a:gd name="T39" fmla="*/ 2147483647 h 617"/>
                <a:gd name="T40" fmla="*/ 0 w 785"/>
                <a:gd name="T41" fmla="*/ 1793287011 h 617"/>
                <a:gd name="T42" fmla="*/ 116161878 w 785"/>
                <a:gd name="T43" fmla="*/ 1487115225 h 617"/>
                <a:gd name="T44" fmla="*/ 223823531 w 785"/>
                <a:gd name="T45" fmla="*/ 1213019082 h 617"/>
                <a:gd name="T46" fmla="*/ 56663674 w 785"/>
                <a:gd name="T47" fmla="*/ 1052644279 h 617"/>
                <a:gd name="T48" fmla="*/ 342818255 w 785"/>
                <a:gd name="T49" fmla="*/ 1017653755 h 617"/>
                <a:gd name="T50" fmla="*/ 733799960 w 785"/>
                <a:gd name="T51" fmla="*/ 1093467981 h 617"/>
                <a:gd name="T52" fmla="*/ 677136286 w 785"/>
                <a:gd name="T53" fmla="*/ 898100946 h 617"/>
                <a:gd name="T54" fmla="*/ 909458358 w 785"/>
                <a:gd name="T55" fmla="*/ 661911917 h 617"/>
                <a:gd name="T56" fmla="*/ 626138307 w 785"/>
                <a:gd name="T57" fmla="*/ 355741838 h 617"/>
                <a:gd name="T58" fmla="*/ 1079451062 w 785"/>
                <a:gd name="T59" fmla="*/ 78729107 h 617"/>
                <a:gd name="T60" fmla="*/ 2045574777 w 785"/>
                <a:gd name="T61" fmla="*/ 0 h 617"/>
                <a:gd name="T62" fmla="*/ 2147483647 w 785"/>
                <a:gd name="T63" fmla="*/ 195367035 h 617"/>
                <a:gd name="T64" fmla="*/ 2147483647 w 785"/>
                <a:gd name="T65" fmla="*/ 504453702 h 617"/>
                <a:gd name="T66" fmla="*/ 2147483647 w 785"/>
                <a:gd name="T67" fmla="*/ 233272441 h 617"/>
                <a:gd name="T68" fmla="*/ 2147483647 w 785"/>
                <a:gd name="T69" fmla="*/ 355741838 h 617"/>
                <a:gd name="T70" fmla="*/ 2147483647 w 785"/>
                <a:gd name="T71" fmla="*/ 469461470 h 617"/>
                <a:gd name="T72" fmla="*/ 2147483647 w 785"/>
                <a:gd name="T73" fmla="*/ 586099398 h 617"/>
                <a:gd name="T74" fmla="*/ 2147483647 w 785"/>
                <a:gd name="T75" fmla="*/ 857278952 h 617"/>
                <a:gd name="T76" fmla="*/ 2147483647 w 785"/>
                <a:gd name="T77" fmla="*/ 1131375094 h 617"/>
                <a:gd name="T78" fmla="*/ 2147483647 w 785"/>
                <a:gd name="T79" fmla="*/ 1638743677 h 617"/>
                <a:gd name="T80" fmla="*/ 2147483647 w 785"/>
                <a:gd name="T81" fmla="*/ 1755379898 h 617"/>
                <a:gd name="T82" fmla="*/ 2147483647 w 785"/>
                <a:gd name="T83" fmla="*/ 1988652339 h 617"/>
                <a:gd name="T84" fmla="*/ 2147483647 w 785"/>
                <a:gd name="T85" fmla="*/ 2111121736 h 617"/>
                <a:gd name="T86" fmla="*/ 2147483647 w 785"/>
                <a:gd name="T87" fmla="*/ 2147483647 h 617"/>
                <a:gd name="T88" fmla="*/ 2147483647 w 785"/>
                <a:gd name="T89" fmla="*/ 2147483647 h 617"/>
                <a:gd name="T90" fmla="*/ 2147483647 w 785"/>
                <a:gd name="T91" fmla="*/ 2147483647 h 617"/>
                <a:gd name="T92" fmla="*/ 2147483647 w 785"/>
                <a:gd name="T93" fmla="*/ 2147483647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1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1947231742 w 305"/>
                <a:gd name="T1" fmla="*/ 202780100 h 425"/>
                <a:gd name="T2" fmla="*/ 2012612340 w 305"/>
                <a:gd name="T3" fmla="*/ 358538504 h 425"/>
                <a:gd name="T4" fmla="*/ 2147483647 w 305"/>
                <a:gd name="T5" fmla="*/ 440826900 h 425"/>
                <a:gd name="T6" fmla="*/ 2147483647 w 305"/>
                <a:gd name="T7" fmla="*/ 678873701 h 425"/>
                <a:gd name="T8" fmla="*/ 1947231742 w 305"/>
                <a:gd name="T9" fmla="*/ 761160383 h 425"/>
                <a:gd name="T10" fmla="*/ 1947231742 w 305"/>
                <a:gd name="T11" fmla="*/ 802305439 h 425"/>
                <a:gd name="T12" fmla="*/ 1722660230 w 305"/>
                <a:gd name="T13" fmla="*/ 802305439 h 425"/>
                <a:gd name="T14" fmla="*/ 1608953156 w 305"/>
                <a:gd name="T15" fmla="*/ 881653801 h 425"/>
                <a:gd name="T16" fmla="*/ 1608953156 w 305"/>
                <a:gd name="T17" fmla="*/ 1005085539 h 425"/>
                <a:gd name="T18" fmla="*/ 1662963215 w 305"/>
                <a:gd name="T19" fmla="*/ 1040350525 h 425"/>
                <a:gd name="T20" fmla="*/ 1492403447 w 305"/>
                <a:gd name="T21" fmla="*/ 1204925604 h 425"/>
                <a:gd name="T22" fmla="*/ 1378696373 w 305"/>
                <a:gd name="T23" fmla="*/ 1204925604 h 425"/>
                <a:gd name="T24" fmla="*/ 1378696373 w 305"/>
                <a:gd name="T25" fmla="*/ 1363624042 h 425"/>
                <a:gd name="T26" fmla="*/ 1378696373 w 305"/>
                <a:gd name="T27" fmla="*/ 1407707418 h 425"/>
                <a:gd name="T28" fmla="*/ 1378696373 w 305"/>
                <a:gd name="T29" fmla="*/ 1522320767 h 425"/>
                <a:gd name="T30" fmla="*/ 1262146665 w 305"/>
                <a:gd name="T31" fmla="*/ 1604609163 h 425"/>
                <a:gd name="T32" fmla="*/ 1199608702 w 305"/>
                <a:gd name="T33" fmla="*/ 1804450943 h 425"/>
                <a:gd name="T34" fmla="*/ 1148439591 w 305"/>
                <a:gd name="T35" fmla="*/ 1927882681 h 425"/>
                <a:gd name="T36" fmla="*/ 1148439591 w 305"/>
                <a:gd name="T37" fmla="*/ 1966087702 h 425"/>
                <a:gd name="T38" fmla="*/ 1091586897 w 305"/>
                <a:gd name="T39" fmla="*/ 2086579405 h 425"/>
                <a:gd name="T40" fmla="*/ 975037189 w 305"/>
                <a:gd name="T41" fmla="*/ 2086579405 h 425"/>
                <a:gd name="T42" fmla="*/ 915340174 w 305"/>
                <a:gd name="T43" fmla="*/ 2045436064 h 425"/>
                <a:gd name="T44" fmla="*/ 460513565 w 305"/>
                <a:gd name="T45" fmla="*/ 2124784426 h 425"/>
                <a:gd name="T46" fmla="*/ 400816550 w 305"/>
                <a:gd name="T47" fmla="*/ 2086579405 h 425"/>
                <a:gd name="T48" fmla="*/ 574220639 w 305"/>
                <a:gd name="T49" fmla="*/ 1848532604 h 425"/>
                <a:gd name="T50" fmla="*/ 400816550 w 305"/>
                <a:gd name="T51" fmla="*/ 1804450943 h 425"/>
                <a:gd name="T52" fmla="*/ 287109476 w 305"/>
                <a:gd name="T53" fmla="*/ 1848532604 h 425"/>
                <a:gd name="T54" fmla="*/ 173402402 w 305"/>
                <a:gd name="T55" fmla="*/ 1804450943 h 425"/>
                <a:gd name="T56" fmla="*/ 173402402 w 305"/>
                <a:gd name="T57" fmla="*/ 1604609163 h 425"/>
                <a:gd name="T58" fmla="*/ 287109476 w 305"/>
                <a:gd name="T59" fmla="*/ 1566404142 h 425"/>
                <a:gd name="T60" fmla="*/ 346806491 w 305"/>
                <a:gd name="T61" fmla="*/ 1566404142 h 425"/>
                <a:gd name="T62" fmla="*/ 346806491 w 305"/>
                <a:gd name="T63" fmla="*/ 1445910725 h 425"/>
                <a:gd name="T64" fmla="*/ 235942052 w 305"/>
                <a:gd name="T65" fmla="*/ 1445910725 h 425"/>
                <a:gd name="T66" fmla="*/ 235942052 w 305"/>
                <a:gd name="T67" fmla="*/ 1363624042 h 425"/>
                <a:gd name="T68" fmla="*/ 116549709 w 305"/>
                <a:gd name="T69" fmla="*/ 1325419022 h 425"/>
                <a:gd name="T70" fmla="*/ 116549709 w 305"/>
                <a:gd name="T71" fmla="*/ 1081495580 h 425"/>
                <a:gd name="T72" fmla="*/ 0 w 305"/>
                <a:gd name="T73" fmla="*/ 1005085539 h 425"/>
                <a:gd name="T74" fmla="*/ 56852694 w 305"/>
                <a:gd name="T75" fmla="*/ 881653801 h 425"/>
                <a:gd name="T76" fmla="*/ 235942052 w 305"/>
                <a:gd name="T77" fmla="*/ 761160383 h 425"/>
                <a:gd name="T78" fmla="*/ 235942052 w 305"/>
                <a:gd name="T79" fmla="*/ 640668680 h 425"/>
                <a:gd name="T80" fmla="*/ 173402402 w 305"/>
                <a:gd name="T81" fmla="*/ 605401979 h 425"/>
                <a:gd name="T82" fmla="*/ 235942052 w 305"/>
                <a:gd name="T83" fmla="*/ 523113583 h 425"/>
                <a:gd name="T84" fmla="*/ 116549709 w 305"/>
                <a:gd name="T85" fmla="*/ 399683559 h 425"/>
                <a:gd name="T86" fmla="*/ 235942052 w 305"/>
                <a:gd name="T87" fmla="*/ 320333483 h 425"/>
                <a:gd name="T88" fmla="*/ 400816550 w 305"/>
                <a:gd name="T89" fmla="*/ 282128462 h 425"/>
                <a:gd name="T90" fmla="*/ 804475735 w 305"/>
                <a:gd name="T91" fmla="*/ 120493418 h 425"/>
                <a:gd name="T92" fmla="*/ 1029047248 w 305"/>
                <a:gd name="T93" fmla="*/ 38205021 h 425"/>
                <a:gd name="T94" fmla="*/ 1199608702 w 305"/>
                <a:gd name="T95" fmla="*/ 38205021 h 425"/>
                <a:gd name="T96" fmla="*/ 1316158410 w 305"/>
                <a:gd name="T97" fmla="*/ 0 h 425"/>
                <a:gd name="T98" fmla="*/ 1378696373 w 305"/>
                <a:gd name="T99" fmla="*/ 38205021 h 425"/>
                <a:gd name="T100" fmla="*/ 1316158410 w 305"/>
                <a:gd name="T101" fmla="*/ 79348362 h 425"/>
                <a:gd name="T102" fmla="*/ 1316158410 w 305"/>
                <a:gd name="T103" fmla="*/ 164575079 h 425"/>
                <a:gd name="T104" fmla="*/ 1492403447 w 305"/>
                <a:gd name="T105" fmla="*/ 164575079 h 425"/>
                <a:gd name="T106" fmla="*/ 1492403447 w 305"/>
                <a:gd name="T107" fmla="*/ 79348362 h 425"/>
                <a:gd name="T108" fmla="*/ 1552100462 w 305"/>
                <a:gd name="T109" fmla="*/ 0 h 425"/>
                <a:gd name="T110" fmla="*/ 1662963215 w 305"/>
                <a:gd name="T111" fmla="*/ 79348362 h 425"/>
                <a:gd name="T112" fmla="*/ 1722660230 w 305"/>
                <a:gd name="T113" fmla="*/ 164575079 h 425"/>
                <a:gd name="T114" fmla="*/ 1947231742 w 305"/>
                <a:gd name="T115" fmla="*/ 164575079 h 425"/>
                <a:gd name="T116" fmla="*/ 1947231742 w 305"/>
                <a:gd name="T117" fmla="*/ 202780100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2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2147483647 w 353"/>
                <a:gd name="T1" fmla="*/ 522896898 h 417"/>
                <a:gd name="T2" fmla="*/ 2147483647 w 353"/>
                <a:gd name="T3" fmla="*/ 640401858 h 417"/>
                <a:gd name="T4" fmla="*/ 2147483647 w 353"/>
                <a:gd name="T5" fmla="*/ 881287196 h 417"/>
                <a:gd name="T6" fmla="*/ 2147483647 w 353"/>
                <a:gd name="T7" fmla="*/ 1078108603 h 417"/>
                <a:gd name="T8" fmla="*/ 2147483647 w 353"/>
                <a:gd name="T9" fmla="*/ 1324867646 h 417"/>
                <a:gd name="T10" fmla="*/ 2147483647 w 353"/>
                <a:gd name="T11" fmla="*/ 1442372606 h 417"/>
                <a:gd name="T12" fmla="*/ 2147483647 w 353"/>
                <a:gd name="T13" fmla="*/ 1562815275 h 417"/>
                <a:gd name="T14" fmla="*/ 2147483647 w 353"/>
                <a:gd name="T15" fmla="*/ 1603943211 h 417"/>
                <a:gd name="T16" fmla="*/ 2147483647 w 353"/>
                <a:gd name="T17" fmla="*/ 1838951415 h 417"/>
                <a:gd name="T18" fmla="*/ 1928958073 w 353"/>
                <a:gd name="T19" fmla="*/ 2003459730 h 417"/>
                <a:gd name="T20" fmla="*/ 1586220654 w 353"/>
                <a:gd name="T21" fmla="*/ 1880079351 h 417"/>
                <a:gd name="T22" fmla="*/ 1526737884 w 353"/>
                <a:gd name="T23" fmla="*/ 2041648242 h 417"/>
                <a:gd name="T24" fmla="*/ 1359617944 w 353"/>
                <a:gd name="T25" fmla="*/ 2085712173 h 417"/>
                <a:gd name="T26" fmla="*/ 1195330516 w 353"/>
                <a:gd name="T27" fmla="*/ 1924143282 h 417"/>
                <a:gd name="T28" fmla="*/ 1079195807 w 353"/>
                <a:gd name="T29" fmla="*/ 2003459730 h 417"/>
                <a:gd name="T30" fmla="*/ 1019713037 w 353"/>
                <a:gd name="T31" fmla="*/ 1765512101 h 417"/>
                <a:gd name="T32" fmla="*/ 1079195807 w 353"/>
                <a:gd name="T33" fmla="*/ 1562815275 h 417"/>
                <a:gd name="T34" fmla="*/ 1019713037 w 353"/>
                <a:gd name="T35" fmla="*/ 1442372606 h 417"/>
                <a:gd name="T36" fmla="*/ 676975617 w 353"/>
                <a:gd name="T37" fmla="*/ 1562815275 h 417"/>
                <a:gd name="T38" fmla="*/ 453205420 w 353"/>
                <a:gd name="T39" fmla="*/ 1518751344 h 417"/>
                <a:gd name="T40" fmla="*/ 223770197 w 353"/>
                <a:gd name="T41" fmla="*/ 1562815275 h 417"/>
                <a:gd name="T42" fmla="*/ 169952453 w 353"/>
                <a:gd name="T43" fmla="*/ 1518751344 h 417"/>
                <a:gd name="T44" fmla="*/ 116134709 w 353"/>
                <a:gd name="T45" fmla="*/ 1324867646 h 417"/>
                <a:gd name="T46" fmla="*/ 169952453 w 353"/>
                <a:gd name="T47" fmla="*/ 1198549558 h 417"/>
                <a:gd name="T48" fmla="*/ 0 w 353"/>
                <a:gd name="T49" fmla="*/ 1122172534 h 417"/>
                <a:gd name="T50" fmla="*/ 169952453 w 353"/>
                <a:gd name="T51" fmla="*/ 840160974 h 417"/>
                <a:gd name="T52" fmla="*/ 169952453 w 353"/>
                <a:gd name="T53" fmla="*/ 678590369 h 417"/>
                <a:gd name="T54" fmla="*/ 169952453 w 353"/>
                <a:gd name="T55" fmla="*/ 605151055 h 417"/>
                <a:gd name="T56" fmla="*/ 342737419 w 353"/>
                <a:gd name="T57" fmla="*/ 164506600 h 417"/>
                <a:gd name="T58" fmla="*/ 733627557 w 353"/>
                <a:gd name="T59" fmla="*/ 202696826 h 417"/>
                <a:gd name="T60" fmla="*/ 795942840 w 353"/>
                <a:gd name="T61" fmla="*/ 0 h 417"/>
                <a:gd name="T62" fmla="*/ 1300135174 w 353"/>
                <a:gd name="T63" fmla="*/ 79316448 h 417"/>
                <a:gd name="T64" fmla="*/ 1756173107 w 353"/>
                <a:gd name="T65" fmla="*/ 202696826 h 417"/>
                <a:gd name="T66" fmla="*/ 2045091100 w 353"/>
                <a:gd name="T67" fmla="*/ 164506600 h 417"/>
                <a:gd name="T68" fmla="*/ 2147483647 w 353"/>
                <a:gd name="T69" fmla="*/ 399516519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3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2147483647 w 489"/>
                <a:gd name="T1" fmla="*/ 1165762775 h 321"/>
                <a:gd name="T2" fmla="*/ 2147483647 w 489"/>
                <a:gd name="T3" fmla="*/ 1240787188 h 321"/>
                <a:gd name="T4" fmla="*/ 2147483647 w 489"/>
                <a:gd name="T5" fmla="*/ 1393722090 h 321"/>
                <a:gd name="T6" fmla="*/ 2147483647 w 489"/>
                <a:gd name="T7" fmla="*/ 1428348220 h 321"/>
                <a:gd name="T8" fmla="*/ 2147483647 w 489"/>
                <a:gd name="T9" fmla="*/ 1506258710 h 321"/>
                <a:gd name="T10" fmla="*/ 2147483647 w 489"/>
                <a:gd name="T11" fmla="*/ 1506258710 h 321"/>
                <a:gd name="T12" fmla="*/ 2147483647 w 489"/>
                <a:gd name="T13" fmla="*/ 1281185471 h 321"/>
                <a:gd name="T14" fmla="*/ 2147483647 w 489"/>
                <a:gd name="T15" fmla="*/ 1281185471 h 321"/>
                <a:gd name="T16" fmla="*/ 2031311032 w 489"/>
                <a:gd name="T17" fmla="*/ 1359095961 h 321"/>
                <a:gd name="T18" fmla="*/ 1971899428 w 489"/>
                <a:gd name="T19" fmla="*/ 1321583755 h 321"/>
                <a:gd name="T20" fmla="*/ 1691816152 w 489"/>
                <a:gd name="T21" fmla="*/ 1321583755 h 321"/>
                <a:gd name="T22" fmla="*/ 1581480316 w 489"/>
                <a:gd name="T23" fmla="*/ 1203274982 h 321"/>
                <a:gd name="T24" fmla="*/ 1298567916 w 489"/>
                <a:gd name="T25" fmla="*/ 1203274982 h 321"/>
                <a:gd name="T26" fmla="*/ 1018484640 w 489"/>
                <a:gd name="T27" fmla="*/ 1128250569 h 321"/>
                <a:gd name="T28" fmla="*/ 902490556 w 489"/>
                <a:gd name="T29" fmla="*/ 1165762775 h 321"/>
                <a:gd name="T30" fmla="*/ 959073036 w 489"/>
                <a:gd name="T31" fmla="*/ 1321583755 h 321"/>
                <a:gd name="T32" fmla="*/ 786496472 w 489"/>
                <a:gd name="T33" fmla="*/ 1281185471 h 321"/>
                <a:gd name="T34" fmla="*/ 562995676 w 489"/>
                <a:gd name="T35" fmla="*/ 1281185471 h 321"/>
                <a:gd name="T36" fmla="*/ 342324004 w 489"/>
                <a:gd name="T37" fmla="*/ 1506258710 h 321"/>
                <a:gd name="T38" fmla="*/ 56582480 w 489"/>
                <a:gd name="T39" fmla="*/ 1281185471 h 321"/>
                <a:gd name="T40" fmla="*/ 0 w 489"/>
                <a:gd name="T41" fmla="*/ 1281185471 h 321"/>
                <a:gd name="T42" fmla="*/ 56582480 w 489"/>
                <a:gd name="T43" fmla="*/ 1203274982 h 321"/>
                <a:gd name="T44" fmla="*/ 115994084 w 489"/>
                <a:gd name="T45" fmla="*/ 1165762775 h 321"/>
                <a:gd name="T46" fmla="*/ 0 w 489"/>
                <a:gd name="T47" fmla="*/ 1090738363 h 321"/>
                <a:gd name="T48" fmla="*/ 0 w 489"/>
                <a:gd name="T49" fmla="*/ 1053226156 h 321"/>
                <a:gd name="T50" fmla="*/ 115994084 w 489"/>
                <a:gd name="T51" fmla="*/ 981087821 h 321"/>
                <a:gd name="T52" fmla="*/ 506413196 w 489"/>
                <a:gd name="T53" fmla="*/ 981087821 h 321"/>
                <a:gd name="T54" fmla="*/ 676160636 w 489"/>
                <a:gd name="T55" fmla="*/ 906063408 h 321"/>
                <a:gd name="T56" fmla="*/ 786496472 w 489"/>
                <a:gd name="T57" fmla="*/ 865665124 h 321"/>
                <a:gd name="T58" fmla="*/ 786496472 w 489"/>
                <a:gd name="T59" fmla="*/ 750244127 h 321"/>
                <a:gd name="T60" fmla="*/ 562995676 w 489"/>
                <a:gd name="T61" fmla="*/ 565569172 h 321"/>
                <a:gd name="T62" fmla="*/ 506413196 w 489"/>
                <a:gd name="T63" fmla="*/ 375122064 h 321"/>
                <a:gd name="T64" fmla="*/ 616749032 w 489"/>
                <a:gd name="T65" fmla="*/ 265471521 h 321"/>
                <a:gd name="T66" fmla="*/ 616749032 w 489"/>
                <a:gd name="T67" fmla="*/ 190447109 h 321"/>
                <a:gd name="T68" fmla="*/ 506413196 w 489"/>
                <a:gd name="T69" fmla="*/ 37512206 h 321"/>
                <a:gd name="T70" fmla="*/ 902490556 w 489"/>
                <a:gd name="T71" fmla="*/ 37512206 h 321"/>
                <a:gd name="T72" fmla="*/ 1018484640 w 489"/>
                <a:gd name="T73" fmla="*/ 75024413 h 321"/>
                <a:gd name="T74" fmla="*/ 1182573832 w 489"/>
                <a:gd name="T75" fmla="*/ 0 h 321"/>
                <a:gd name="T76" fmla="*/ 1468315356 w 489"/>
                <a:gd name="T77" fmla="*/ 337609857 h 321"/>
                <a:gd name="T78" fmla="*/ 1971899428 w 489"/>
                <a:gd name="T79" fmla="*/ 337609857 h 321"/>
                <a:gd name="T80" fmla="*/ 2082235264 w 489"/>
                <a:gd name="T81" fmla="*/ 375122064 h 321"/>
                <a:gd name="T82" fmla="*/ 2147483647 w 489"/>
                <a:gd name="T83" fmla="*/ 337609857 h 321"/>
                <a:gd name="T84" fmla="*/ 2147483647 w 489"/>
                <a:gd name="T85" fmla="*/ 412634270 h 321"/>
                <a:gd name="T86" fmla="*/ 2147483647 w 489"/>
                <a:gd name="T87" fmla="*/ 530941344 h 321"/>
                <a:gd name="T88" fmla="*/ 2147483647 w 489"/>
                <a:gd name="T89" fmla="*/ 600195302 h 321"/>
                <a:gd name="T90" fmla="*/ 2147483647 w 489"/>
                <a:gd name="T91" fmla="*/ 530941344 h 321"/>
                <a:gd name="T92" fmla="*/ 2147483647 w 489"/>
                <a:gd name="T93" fmla="*/ 600195302 h 321"/>
                <a:gd name="T94" fmla="*/ 2147483647 w 489"/>
                <a:gd name="T95" fmla="*/ 600195302 h 321"/>
                <a:gd name="T96" fmla="*/ 2147483647 w 489"/>
                <a:gd name="T97" fmla="*/ 565569172 h 321"/>
                <a:gd name="T98" fmla="*/ 2147483647 w 489"/>
                <a:gd name="T99" fmla="*/ 715617998 h 321"/>
                <a:gd name="T100" fmla="*/ 2147483647 w 489"/>
                <a:gd name="T101" fmla="*/ 906063408 h 321"/>
                <a:gd name="T102" fmla="*/ 2147483647 w 489"/>
                <a:gd name="T103" fmla="*/ 1015713950 h 321"/>
                <a:gd name="T104" fmla="*/ 2147483647 w 489"/>
                <a:gd name="T105" fmla="*/ 1165762775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4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616328466 w 305"/>
                <a:gd name="T1" fmla="*/ 0 h 385"/>
                <a:gd name="T2" fmla="*/ 901874994 w 305"/>
                <a:gd name="T3" fmla="*/ 154683253 h 385"/>
                <a:gd name="T4" fmla="*/ 1238311568 w 305"/>
                <a:gd name="T5" fmla="*/ 318121936 h 385"/>
                <a:gd name="T6" fmla="*/ 1407942253 w 305"/>
                <a:gd name="T7" fmla="*/ 469887282 h 385"/>
                <a:gd name="T8" fmla="*/ 1690662304 w 305"/>
                <a:gd name="T9" fmla="*/ 662510163 h 385"/>
                <a:gd name="T10" fmla="*/ 1911183035 w 305"/>
                <a:gd name="T11" fmla="*/ 703371115 h 385"/>
                <a:gd name="T12" fmla="*/ 1750033464 w 305"/>
                <a:gd name="T13" fmla="*/ 703371115 h 385"/>
                <a:gd name="T14" fmla="*/ 1631291144 w 305"/>
                <a:gd name="T15" fmla="*/ 860972275 h 385"/>
                <a:gd name="T16" fmla="*/ 1750033464 w 305"/>
                <a:gd name="T17" fmla="*/ 1094456108 h 385"/>
                <a:gd name="T18" fmla="*/ 2029925356 w 305"/>
                <a:gd name="T19" fmla="*/ 1214117641 h 385"/>
                <a:gd name="T20" fmla="*/ 2029925356 w 305"/>
                <a:gd name="T21" fmla="*/ 1450519381 h 385"/>
                <a:gd name="T22" fmla="*/ 1970554195 w 305"/>
                <a:gd name="T23" fmla="*/ 1570180913 h 385"/>
                <a:gd name="T24" fmla="*/ 1854640034 w 305"/>
                <a:gd name="T25" fmla="*/ 1526402054 h 385"/>
                <a:gd name="T26" fmla="*/ 1911183035 w 305"/>
                <a:gd name="T27" fmla="*/ 1686922830 h 385"/>
                <a:gd name="T28" fmla="*/ 1854640034 w 305"/>
                <a:gd name="T29" fmla="*/ 1762803794 h 385"/>
                <a:gd name="T30" fmla="*/ 1580401097 w 305"/>
                <a:gd name="T31" fmla="*/ 1876627804 h 385"/>
                <a:gd name="T32" fmla="*/ 1294854569 w 305"/>
                <a:gd name="T33" fmla="*/ 1876627804 h 385"/>
                <a:gd name="T34" fmla="*/ 1065852724 w 305"/>
                <a:gd name="T35" fmla="*/ 1803664746 h 385"/>
                <a:gd name="T36" fmla="*/ 901874994 w 305"/>
                <a:gd name="T37" fmla="*/ 1876627804 h 385"/>
                <a:gd name="T38" fmla="*/ 955591518 w 305"/>
                <a:gd name="T39" fmla="*/ 1762803794 h 385"/>
                <a:gd name="T40" fmla="*/ 848158470 w 305"/>
                <a:gd name="T41" fmla="*/ 1803664746 h 385"/>
                <a:gd name="T42" fmla="*/ 562611942 w 305"/>
                <a:gd name="T43" fmla="*/ 1526402054 h 385"/>
                <a:gd name="T44" fmla="*/ 506067259 w 305"/>
                <a:gd name="T45" fmla="*/ 1292918221 h 385"/>
                <a:gd name="T46" fmla="*/ 506067259 w 305"/>
                <a:gd name="T47" fmla="*/ 1059434388 h 385"/>
                <a:gd name="T48" fmla="*/ 506067259 w 305"/>
                <a:gd name="T49" fmla="*/ 779253788 h 385"/>
                <a:gd name="T50" fmla="*/ 169632367 w 305"/>
                <a:gd name="T51" fmla="*/ 744230359 h 385"/>
                <a:gd name="T52" fmla="*/ 0 w 305"/>
                <a:gd name="T53" fmla="*/ 662510163 h 385"/>
                <a:gd name="T54" fmla="*/ 223348890 w 305"/>
                <a:gd name="T55" fmla="*/ 589547106 h 385"/>
                <a:gd name="T56" fmla="*/ 285546528 w 305"/>
                <a:gd name="T57" fmla="*/ 195542497 h 385"/>
                <a:gd name="T58" fmla="*/ 506067259 w 305"/>
                <a:gd name="T59" fmla="*/ 274343077 h 385"/>
                <a:gd name="T60" fmla="*/ 732242627 w 305"/>
                <a:gd name="T61" fmla="*/ 233483833 h 385"/>
                <a:gd name="T62" fmla="*/ 562611942 w 305"/>
                <a:gd name="T63" fmla="*/ 78800580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5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1417351983 w 377"/>
                <a:gd name="T1" fmla="*/ 37679270 h 361"/>
                <a:gd name="T2" fmla="*/ 1760351806 w 377"/>
                <a:gd name="T3" fmla="*/ 0 h 361"/>
                <a:gd name="T4" fmla="*/ 1873739426 w 377"/>
                <a:gd name="T5" fmla="*/ 78257863 h 361"/>
                <a:gd name="T6" fmla="*/ 2147483647 w 377"/>
                <a:gd name="T7" fmla="*/ 115937133 h 361"/>
                <a:gd name="T8" fmla="*/ 2147483647 w 377"/>
                <a:gd name="T9" fmla="*/ 78257863 h 361"/>
                <a:gd name="T10" fmla="*/ 2147483647 w 377"/>
                <a:gd name="T11" fmla="*/ 78257863 h 361"/>
                <a:gd name="T12" fmla="*/ 1987127046 w 377"/>
                <a:gd name="T13" fmla="*/ 304335186 h 361"/>
                <a:gd name="T14" fmla="*/ 1930433236 w 377"/>
                <a:gd name="T15" fmla="*/ 417374699 h 361"/>
                <a:gd name="T16" fmla="*/ 1987127046 w 377"/>
                <a:gd name="T17" fmla="*/ 457953292 h 361"/>
                <a:gd name="T18" fmla="*/ 2046656136 w 377"/>
                <a:gd name="T19" fmla="*/ 457953292 h 361"/>
                <a:gd name="T20" fmla="*/ 2147483647 w 377"/>
                <a:gd name="T21" fmla="*/ 608672075 h 361"/>
                <a:gd name="T22" fmla="*/ 2147483647 w 377"/>
                <a:gd name="T23" fmla="*/ 608672075 h 361"/>
                <a:gd name="T24" fmla="*/ 2147483647 w 377"/>
                <a:gd name="T25" fmla="*/ 692726879 h 361"/>
                <a:gd name="T26" fmla="*/ 2147483647 w 377"/>
                <a:gd name="T27" fmla="*/ 730406149 h 361"/>
                <a:gd name="T28" fmla="*/ 2147483647 w 377"/>
                <a:gd name="T29" fmla="*/ 808664012 h 361"/>
                <a:gd name="T30" fmla="*/ 2147483647 w 377"/>
                <a:gd name="T31" fmla="*/ 915904881 h 361"/>
                <a:gd name="T32" fmla="*/ 2147483647 w 377"/>
                <a:gd name="T33" fmla="*/ 846343282 h 361"/>
                <a:gd name="T34" fmla="*/ 2147483647 w 377"/>
                <a:gd name="T35" fmla="*/ 768085419 h 361"/>
                <a:gd name="T36" fmla="*/ 2147483647 w 377"/>
                <a:gd name="T37" fmla="*/ 768085419 h 361"/>
                <a:gd name="T38" fmla="*/ 2147483647 w 377"/>
                <a:gd name="T39" fmla="*/ 997062065 h 361"/>
                <a:gd name="T40" fmla="*/ 2147483647 w 377"/>
                <a:gd name="T41" fmla="*/ 1147780848 h 361"/>
                <a:gd name="T42" fmla="*/ 1987127046 w 377"/>
                <a:gd name="T43" fmla="*/ 1147780848 h 361"/>
                <a:gd name="T44" fmla="*/ 1930433236 w 377"/>
                <a:gd name="T45" fmla="*/ 1185460119 h 361"/>
                <a:gd name="T46" fmla="*/ 2046656136 w 377"/>
                <a:gd name="T47" fmla="*/ 1223139389 h 361"/>
                <a:gd name="T48" fmla="*/ 2106185225 w 377"/>
                <a:gd name="T49" fmla="*/ 1304296573 h 361"/>
                <a:gd name="T50" fmla="*/ 2147483647 w 377"/>
                <a:gd name="T51" fmla="*/ 1373858172 h 361"/>
                <a:gd name="T52" fmla="*/ 2147483647 w 377"/>
                <a:gd name="T53" fmla="*/ 1339076522 h 361"/>
                <a:gd name="T54" fmla="*/ 2147483647 w 377"/>
                <a:gd name="T55" fmla="*/ 1605732437 h 361"/>
                <a:gd name="T56" fmla="*/ 2147483647 w 377"/>
                <a:gd name="T57" fmla="*/ 1721671273 h 361"/>
                <a:gd name="T58" fmla="*/ 2106185225 w 377"/>
                <a:gd name="T59" fmla="*/ 1681092680 h 361"/>
                <a:gd name="T60" fmla="*/ 2046656136 w 377"/>
                <a:gd name="T61" fmla="*/ 1721671273 h 361"/>
                <a:gd name="T62" fmla="*/ 1822714492 w 377"/>
                <a:gd name="T63" fmla="*/ 1721671273 h 361"/>
                <a:gd name="T64" fmla="*/ 1703656313 w 377"/>
                <a:gd name="T65" fmla="*/ 1643413410 h 361"/>
                <a:gd name="T66" fmla="*/ 1649797782 w 377"/>
                <a:gd name="T67" fmla="*/ 1721671273 h 361"/>
                <a:gd name="T68" fmla="*/ 1536410163 w 377"/>
                <a:gd name="T69" fmla="*/ 1643413410 h 361"/>
                <a:gd name="T70" fmla="*/ 1536410163 w 377"/>
                <a:gd name="T71" fmla="*/ 1527476277 h 361"/>
                <a:gd name="T72" fmla="*/ 1366327049 w 377"/>
                <a:gd name="T73" fmla="*/ 1452116035 h 361"/>
                <a:gd name="T74" fmla="*/ 1247268870 w 377"/>
                <a:gd name="T75" fmla="*/ 1489795305 h 361"/>
                <a:gd name="T76" fmla="*/ 1136716530 w 377"/>
                <a:gd name="T77" fmla="*/ 1452116035 h 361"/>
                <a:gd name="T78" fmla="*/ 626468873 w 377"/>
                <a:gd name="T79" fmla="*/ 1411537442 h 361"/>
                <a:gd name="T80" fmla="*/ 342999823 w 377"/>
                <a:gd name="T81" fmla="*/ 1107202256 h 361"/>
                <a:gd name="T82" fmla="*/ 116222900 w 377"/>
                <a:gd name="T83" fmla="*/ 878225610 h 361"/>
                <a:gd name="T84" fmla="*/ 0 w 377"/>
                <a:gd name="T85" fmla="*/ 608672075 h 361"/>
                <a:gd name="T86" fmla="*/ 223941644 w 377"/>
                <a:gd name="T87" fmla="*/ 608672075 h 361"/>
                <a:gd name="T88" fmla="*/ 796551986 w 377"/>
                <a:gd name="T89" fmla="*/ 376796107 h 361"/>
                <a:gd name="T90" fmla="*/ 966633416 w 377"/>
                <a:gd name="T91" fmla="*/ 376796107 h 361"/>
                <a:gd name="T92" fmla="*/ 1196245619 w 377"/>
                <a:gd name="T93" fmla="*/ 376796107 h 361"/>
                <a:gd name="T94" fmla="*/ 1366327049 w 377"/>
                <a:gd name="T95" fmla="*/ 231874265 h 361"/>
                <a:gd name="T96" fmla="*/ 1417351983 w 377"/>
                <a:gd name="T97" fmla="*/ 37679270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6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1469283740 w 249"/>
                <a:gd name="T1" fmla="*/ 1649927714 h 457"/>
                <a:gd name="T2" fmla="*/ 1409832369 w 249"/>
                <a:gd name="T3" fmla="*/ 1845582678 h 457"/>
                <a:gd name="T4" fmla="*/ 1239973473 w 249"/>
                <a:gd name="T5" fmla="*/ 2006193916 h 457"/>
                <a:gd name="T6" fmla="*/ 959705370 w 249"/>
                <a:gd name="T7" fmla="*/ 1965310993 h 457"/>
                <a:gd name="T8" fmla="*/ 563366263 w 249"/>
                <a:gd name="T9" fmla="*/ 2114242128 h 457"/>
                <a:gd name="T10" fmla="*/ 285929899 w 249"/>
                <a:gd name="T11" fmla="*/ 2147483647 h 457"/>
                <a:gd name="T12" fmla="*/ 56619632 w 249"/>
                <a:gd name="T13" fmla="*/ 2147483647 h 457"/>
                <a:gd name="T14" fmla="*/ 0 w 249"/>
                <a:gd name="T15" fmla="*/ 2147483647 h 457"/>
                <a:gd name="T16" fmla="*/ 116071003 w 249"/>
                <a:gd name="T17" fmla="*/ 1886465601 h 457"/>
                <a:gd name="T18" fmla="*/ 169858896 w 249"/>
                <a:gd name="T19" fmla="*/ 1807618499 h 457"/>
                <a:gd name="T20" fmla="*/ 56619632 w 249"/>
                <a:gd name="T21" fmla="*/ 1609043083 h 457"/>
                <a:gd name="T22" fmla="*/ 116071003 w 249"/>
                <a:gd name="T23" fmla="*/ 1296580257 h 457"/>
                <a:gd name="T24" fmla="*/ 169858896 w 249"/>
                <a:gd name="T25" fmla="*/ 1098004841 h 457"/>
                <a:gd name="T26" fmla="*/ 223648472 w 249"/>
                <a:gd name="T27" fmla="*/ 1019157740 h 457"/>
                <a:gd name="T28" fmla="*/ 116071003 w 249"/>
                <a:gd name="T29" fmla="*/ 943232800 h 457"/>
                <a:gd name="T30" fmla="*/ 223648472 w 249"/>
                <a:gd name="T31" fmla="*/ 788460759 h 457"/>
                <a:gd name="T32" fmla="*/ 390675629 w 249"/>
                <a:gd name="T33" fmla="*/ 551922873 h 457"/>
                <a:gd name="T34" fmla="*/ 390675629 w 249"/>
                <a:gd name="T35" fmla="*/ 394230380 h 457"/>
                <a:gd name="T36" fmla="*/ 506746631 w 249"/>
                <a:gd name="T37" fmla="*/ 394230380 h 457"/>
                <a:gd name="T38" fmla="*/ 849296162 w 249"/>
                <a:gd name="T39" fmla="*/ 119730024 h 457"/>
                <a:gd name="T40" fmla="*/ 1019156740 w 249"/>
                <a:gd name="T41" fmla="*/ 78845392 h 457"/>
                <a:gd name="T42" fmla="*/ 1191845692 w 249"/>
                <a:gd name="T43" fmla="*/ 0 h 457"/>
                <a:gd name="T44" fmla="*/ 1239973473 w 249"/>
                <a:gd name="T45" fmla="*/ 37962470 h 457"/>
                <a:gd name="T46" fmla="*/ 1523071633 w 249"/>
                <a:gd name="T47" fmla="*/ 0 h 457"/>
                <a:gd name="T48" fmla="*/ 1692930529 w 249"/>
                <a:gd name="T49" fmla="*/ 119730024 h 457"/>
                <a:gd name="T50" fmla="*/ 1523071633 w 249"/>
                <a:gd name="T51" fmla="*/ 157692494 h 457"/>
                <a:gd name="T52" fmla="*/ 1469283740 w 249"/>
                <a:gd name="T53" fmla="*/ 233617433 h 457"/>
                <a:gd name="T54" fmla="*/ 1692930529 w 249"/>
                <a:gd name="T55" fmla="*/ 233617433 h 457"/>
                <a:gd name="T56" fmla="*/ 1755213638 w 249"/>
                <a:gd name="T57" fmla="*/ 435113302 h 457"/>
                <a:gd name="T58" fmla="*/ 1641972692 w 249"/>
                <a:gd name="T59" fmla="*/ 589885343 h 457"/>
                <a:gd name="T60" fmla="*/ 1523071633 w 249"/>
                <a:gd name="T61" fmla="*/ 511039951 h 457"/>
                <a:gd name="T62" fmla="*/ 1358874532 w 249"/>
                <a:gd name="T63" fmla="*/ 589885343 h 457"/>
                <a:gd name="T64" fmla="*/ 1409832369 w 249"/>
                <a:gd name="T65" fmla="*/ 668730736 h 457"/>
                <a:gd name="T66" fmla="*/ 1299423161 w 249"/>
                <a:gd name="T67" fmla="*/ 788460759 h 457"/>
                <a:gd name="T68" fmla="*/ 1585353060 w 249"/>
                <a:gd name="T69" fmla="*/ 1060042371 h 457"/>
                <a:gd name="T70" fmla="*/ 1358874532 w 249"/>
                <a:gd name="T71" fmla="*/ 1489314768 h 457"/>
                <a:gd name="T72" fmla="*/ 1469283740 w 249"/>
                <a:gd name="T73" fmla="*/ 1649927714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7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2147483647 w 321"/>
                <a:gd name="T1" fmla="*/ 2147483647 h 609"/>
                <a:gd name="T2" fmla="*/ 2112180764 w 321"/>
                <a:gd name="T3" fmla="*/ 2147483647 h 609"/>
                <a:gd name="T4" fmla="*/ 2001461366 w 321"/>
                <a:gd name="T5" fmla="*/ 2147483647 h 609"/>
                <a:gd name="T6" fmla="*/ 1595490242 w 321"/>
                <a:gd name="T7" fmla="*/ 2147483647 h 609"/>
                <a:gd name="T8" fmla="*/ 1717565994 w 321"/>
                <a:gd name="T9" fmla="*/ 2147483647 h 609"/>
                <a:gd name="T10" fmla="*/ 1595490242 w 321"/>
                <a:gd name="T11" fmla="*/ 2147483647 h 609"/>
                <a:gd name="T12" fmla="*/ 1655109416 w 321"/>
                <a:gd name="T13" fmla="*/ 2147483647 h 609"/>
                <a:gd name="T14" fmla="*/ 1427992444 w 321"/>
                <a:gd name="T15" fmla="*/ 2147483647 h 609"/>
                <a:gd name="T16" fmla="*/ 1090157759 w 321"/>
                <a:gd name="T17" fmla="*/ 2147483647 h 609"/>
                <a:gd name="T18" fmla="*/ 681349231 w 321"/>
                <a:gd name="T19" fmla="*/ 2147483647 h 609"/>
                <a:gd name="T20" fmla="*/ 400292947 w 321"/>
                <a:gd name="T21" fmla="*/ 2147483647 h 609"/>
                <a:gd name="T22" fmla="*/ 116397575 w 321"/>
                <a:gd name="T23" fmla="*/ 2147483647 h 609"/>
                <a:gd name="T24" fmla="*/ 116397575 w 321"/>
                <a:gd name="T25" fmla="*/ 2147483647 h 609"/>
                <a:gd name="T26" fmla="*/ 0 w 321"/>
                <a:gd name="T27" fmla="*/ 2147483647 h 609"/>
                <a:gd name="T28" fmla="*/ 56778401 w 321"/>
                <a:gd name="T29" fmla="*/ 2147483647 h 609"/>
                <a:gd name="T30" fmla="*/ 56778401 w 321"/>
                <a:gd name="T31" fmla="*/ 2147483647 h 609"/>
                <a:gd name="T32" fmla="*/ 0 w 321"/>
                <a:gd name="T33" fmla="*/ 2147483647 h 609"/>
                <a:gd name="T34" fmla="*/ 116397575 w 321"/>
                <a:gd name="T35" fmla="*/ 2147483647 h 609"/>
                <a:gd name="T36" fmla="*/ 343512862 w 321"/>
                <a:gd name="T37" fmla="*/ 2147483647 h 609"/>
                <a:gd name="T38" fmla="*/ 343512862 w 321"/>
                <a:gd name="T39" fmla="*/ 1662317882 h 609"/>
                <a:gd name="T40" fmla="*/ 627408234 w 321"/>
                <a:gd name="T41" fmla="*/ 1662317882 h 609"/>
                <a:gd name="T42" fmla="*/ 627408234 w 321"/>
                <a:gd name="T43" fmla="*/ 1734972360 h 609"/>
                <a:gd name="T44" fmla="*/ 797745121 w 321"/>
                <a:gd name="T45" fmla="*/ 1734972360 h 609"/>
                <a:gd name="T46" fmla="*/ 797745121 w 321"/>
                <a:gd name="T47" fmla="*/ 1583851933 h 609"/>
                <a:gd name="T48" fmla="*/ 1141257983 w 321"/>
                <a:gd name="T49" fmla="*/ 1583851933 h 609"/>
                <a:gd name="T50" fmla="*/ 1198038068 w 321"/>
                <a:gd name="T51" fmla="*/ 1354267261 h 609"/>
                <a:gd name="T52" fmla="*/ 1198038068 w 321"/>
                <a:gd name="T53" fmla="*/ 1194428773 h 609"/>
                <a:gd name="T54" fmla="*/ 1027701182 w 321"/>
                <a:gd name="T55" fmla="*/ 1118867707 h 609"/>
                <a:gd name="T56" fmla="*/ 797745121 w 321"/>
                <a:gd name="T57" fmla="*/ 1002622929 h 609"/>
                <a:gd name="T58" fmla="*/ 681349231 w 321"/>
                <a:gd name="T59" fmla="*/ 892187918 h 609"/>
                <a:gd name="T60" fmla="*/ 738127632 w 321"/>
                <a:gd name="T61" fmla="*/ 694570603 h 609"/>
                <a:gd name="T62" fmla="*/ 854525207 w 321"/>
                <a:gd name="T63" fmla="*/ 621916125 h 609"/>
                <a:gd name="T64" fmla="*/ 1027701182 w 321"/>
                <a:gd name="T65" fmla="*/ 694570603 h 609"/>
                <a:gd name="T66" fmla="*/ 1260494646 w 321"/>
                <a:gd name="T67" fmla="*/ 694570603 h 609"/>
                <a:gd name="T68" fmla="*/ 1314433958 w 321"/>
                <a:gd name="T69" fmla="*/ 578324120 h 609"/>
                <a:gd name="T70" fmla="*/ 1427992444 w 321"/>
                <a:gd name="T71" fmla="*/ 578324120 h 609"/>
                <a:gd name="T72" fmla="*/ 1371214043 w 321"/>
                <a:gd name="T73" fmla="*/ 421392221 h 609"/>
                <a:gd name="T74" fmla="*/ 1765828814 w 321"/>
                <a:gd name="T75" fmla="*/ 154025311 h 609"/>
                <a:gd name="T76" fmla="*/ 1765828814 w 321"/>
                <a:gd name="T77" fmla="*/ 78465950 h 609"/>
                <a:gd name="T78" fmla="*/ 2001461366 w 321"/>
                <a:gd name="T79" fmla="*/ 78465950 h 609"/>
                <a:gd name="T80" fmla="*/ 2052561590 w 321"/>
                <a:gd name="T81" fmla="*/ 119151366 h 609"/>
                <a:gd name="T82" fmla="*/ 2112180764 w 321"/>
                <a:gd name="T83" fmla="*/ 37780533 h 609"/>
                <a:gd name="T84" fmla="*/ 2147483647 w 321"/>
                <a:gd name="T85" fmla="*/ 0 h 609"/>
                <a:gd name="T86" fmla="*/ 2147483647 w 321"/>
                <a:gd name="T87" fmla="*/ 119151366 h 609"/>
                <a:gd name="T88" fmla="*/ 2147483647 w 321"/>
                <a:gd name="T89" fmla="*/ 154025311 h 609"/>
                <a:gd name="T90" fmla="*/ 2001461366 w 321"/>
                <a:gd name="T91" fmla="*/ 540543587 h 609"/>
                <a:gd name="T92" fmla="*/ 2112180764 w 321"/>
                <a:gd name="T93" fmla="*/ 621916125 h 609"/>
                <a:gd name="T94" fmla="*/ 2001461366 w 321"/>
                <a:gd name="T95" fmla="*/ 892187918 h 609"/>
                <a:gd name="T96" fmla="*/ 1941843877 w 321"/>
                <a:gd name="T97" fmla="*/ 1194428773 h 609"/>
                <a:gd name="T98" fmla="*/ 2052561590 w 321"/>
                <a:gd name="T99" fmla="*/ 1392046089 h 609"/>
                <a:gd name="T100" fmla="*/ 1882224703 w 321"/>
                <a:gd name="T101" fmla="*/ 1734972360 h 609"/>
                <a:gd name="T102" fmla="*/ 1941843877 w 321"/>
                <a:gd name="T103" fmla="*/ 1810531722 h 609"/>
                <a:gd name="T104" fmla="*/ 2052561590 w 321"/>
                <a:gd name="T105" fmla="*/ 2080805220 h 609"/>
                <a:gd name="T106" fmla="*/ 2147483647 w 321"/>
                <a:gd name="T107" fmla="*/ 214748364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8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1180192022 w 177"/>
                <a:gd name="T1" fmla="*/ 586137679 h 313"/>
                <a:gd name="T2" fmla="*/ 1076959713 w 177"/>
                <a:gd name="T3" fmla="*/ 504485852 h 313"/>
                <a:gd name="T4" fmla="*/ 803534319 w 177"/>
                <a:gd name="T5" fmla="*/ 434500767 h 313"/>
                <a:gd name="T6" fmla="*/ 912347249 w 177"/>
                <a:gd name="T7" fmla="*/ 154553597 h 313"/>
                <a:gd name="T8" fmla="*/ 862124997 w 177"/>
                <a:gd name="T9" fmla="*/ 0 h 313"/>
                <a:gd name="T10" fmla="*/ 488258440 w 177"/>
                <a:gd name="T11" fmla="*/ 271198821 h 313"/>
                <a:gd name="T12" fmla="*/ 429667761 w 177"/>
                <a:gd name="T13" fmla="*/ 545312619 h 313"/>
                <a:gd name="T14" fmla="*/ 270634248 w 177"/>
                <a:gd name="T15" fmla="*/ 586137679 h 313"/>
                <a:gd name="T16" fmla="*/ 55801203 w 177"/>
                <a:gd name="T17" fmla="*/ 702781195 h 313"/>
                <a:gd name="T18" fmla="*/ 0 w 177"/>
                <a:gd name="T19" fmla="*/ 816509732 h 313"/>
                <a:gd name="T20" fmla="*/ 270634248 w 177"/>
                <a:gd name="T21" fmla="*/ 938986619 h 313"/>
                <a:gd name="T22" fmla="*/ 270634248 w 177"/>
                <a:gd name="T23" fmla="*/ 1093540216 h 313"/>
                <a:gd name="T24" fmla="*/ 323645976 w 177"/>
                <a:gd name="T25" fmla="*/ 1172275358 h 313"/>
                <a:gd name="T26" fmla="*/ 270634248 w 177"/>
                <a:gd name="T27" fmla="*/ 1288918874 h 313"/>
                <a:gd name="T28" fmla="*/ 323645976 w 177"/>
                <a:gd name="T29" fmla="*/ 1364739037 h 313"/>
                <a:gd name="T30" fmla="*/ 641711331 w 177"/>
                <a:gd name="T31" fmla="*/ 1525124298 h 313"/>
                <a:gd name="T32" fmla="*/ 758894358 w 177"/>
                <a:gd name="T33" fmla="*/ 1525124298 h 313"/>
                <a:gd name="T34" fmla="*/ 758894358 w 177"/>
                <a:gd name="T35" fmla="*/ 1449305842 h 313"/>
                <a:gd name="T36" fmla="*/ 862124997 w 177"/>
                <a:gd name="T37" fmla="*/ 1329745641 h 313"/>
                <a:gd name="T38" fmla="*/ 803534319 w 177"/>
                <a:gd name="T39" fmla="*/ 1172275358 h 313"/>
                <a:gd name="T40" fmla="*/ 758894358 w 177"/>
                <a:gd name="T41" fmla="*/ 1172275358 h 313"/>
                <a:gd name="T42" fmla="*/ 697512534 w 177"/>
                <a:gd name="T43" fmla="*/ 1017721761 h 313"/>
                <a:gd name="T44" fmla="*/ 803534319 w 177"/>
                <a:gd name="T45" fmla="*/ 1017721761 h 313"/>
                <a:gd name="T46" fmla="*/ 803534319 w 177"/>
                <a:gd name="T47" fmla="*/ 857334792 h 313"/>
                <a:gd name="T48" fmla="*/ 912347249 w 177"/>
                <a:gd name="T49" fmla="*/ 857334792 h 313"/>
                <a:gd name="T50" fmla="*/ 1018369034 w 177"/>
                <a:gd name="T51" fmla="*/ 898161559 h 313"/>
                <a:gd name="T52" fmla="*/ 1076959713 w 177"/>
                <a:gd name="T53" fmla="*/ 661956135 h 313"/>
                <a:gd name="T54" fmla="*/ 1180192022 w 177"/>
                <a:gd name="T55" fmla="*/ 586137679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9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2147483647 w 857"/>
                <a:gd name="T1" fmla="*/ 2147483647 h 841"/>
                <a:gd name="T2" fmla="*/ 2147483647 w 857"/>
                <a:gd name="T3" fmla="*/ 2147483647 h 841"/>
                <a:gd name="T4" fmla="*/ 2147483647 w 857"/>
                <a:gd name="T5" fmla="*/ 2147483647 h 841"/>
                <a:gd name="T6" fmla="*/ 2147483647 w 857"/>
                <a:gd name="T7" fmla="*/ 2147483647 h 841"/>
                <a:gd name="T8" fmla="*/ 2147483647 w 857"/>
                <a:gd name="T9" fmla="*/ 2147483647 h 841"/>
                <a:gd name="T10" fmla="*/ 2147483647 w 857"/>
                <a:gd name="T11" fmla="*/ 2147483647 h 841"/>
                <a:gd name="T12" fmla="*/ 2147483647 w 857"/>
                <a:gd name="T13" fmla="*/ 2147483647 h 841"/>
                <a:gd name="T14" fmla="*/ 2147483647 w 857"/>
                <a:gd name="T15" fmla="*/ 2147483647 h 841"/>
                <a:gd name="T16" fmla="*/ 2147483647 w 857"/>
                <a:gd name="T17" fmla="*/ 2147483647 h 841"/>
                <a:gd name="T18" fmla="*/ 2147483647 w 857"/>
                <a:gd name="T19" fmla="*/ 2147483647 h 841"/>
                <a:gd name="T20" fmla="*/ 2147483647 w 857"/>
                <a:gd name="T21" fmla="*/ 2147483647 h 841"/>
                <a:gd name="T22" fmla="*/ 2147483647 w 857"/>
                <a:gd name="T23" fmla="*/ 2147483647 h 841"/>
                <a:gd name="T24" fmla="*/ 2147483647 w 857"/>
                <a:gd name="T25" fmla="*/ 2147483647 h 841"/>
                <a:gd name="T26" fmla="*/ 2147483647 w 857"/>
                <a:gd name="T27" fmla="*/ 2147483647 h 841"/>
                <a:gd name="T28" fmla="*/ 2147483647 w 857"/>
                <a:gd name="T29" fmla="*/ 2147483647 h 841"/>
                <a:gd name="T30" fmla="*/ 2147483647 w 857"/>
                <a:gd name="T31" fmla="*/ 2147483647 h 841"/>
                <a:gd name="T32" fmla="*/ 2147483647 w 857"/>
                <a:gd name="T33" fmla="*/ 2147483647 h 841"/>
                <a:gd name="T34" fmla="*/ 2147483647 w 857"/>
                <a:gd name="T35" fmla="*/ 2147483647 h 841"/>
                <a:gd name="T36" fmla="*/ 2147483647 w 857"/>
                <a:gd name="T37" fmla="*/ 2147483647 h 841"/>
                <a:gd name="T38" fmla="*/ 2147483647 w 857"/>
                <a:gd name="T39" fmla="*/ 2147483647 h 841"/>
                <a:gd name="T40" fmla="*/ 2147483647 w 857"/>
                <a:gd name="T41" fmla="*/ 2147483647 h 841"/>
                <a:gd name="T42" fmla="*/ 2147483647 w 857"/>
                <a:gd name="T43" fmla="*/ 2147483647 h 841"/>
                <a:gd name="T44" fmla="*/ 2147483647 w 857"/>
                <a:gd name="T45" fmla="*/ 2147483647 h 841"/>
                <a:gd name="T46" fmla="*/ 2147483647 w 857"/>
                <a:gd name="T47" fmla="*/ 2147483647 h 841"/>
                <a:gd name="T48" fmla="*/ 2147483647 w 857"/>
                <a:gd name="T49" fmla="*/ 2147483647 h 841"/>
                <a:gd name="T50" fmla="*/ 2147483647 w 857"/>
                <a:gd name="T51" fmla="*/ 2147483647 h 841"/>
                <a:gd name="T52" fmla="*/ 2147483647 w 857"/>
                <a:gd name="T53" fmla="*/ 2147483647 h 841"/>
                <a:gd name="T54" fmla="*/ 2147483647 w 857"/>
                <a:gd name="T55" fmla="*/ 2147483647 h 841"/>
                <a:gd name="T56" fmla="*/ 2147483647 w 857"/>
                <a:gd name="T57" fmla="*/ 2147483647 h 841"/>
                <a:gd name="T58" fmla="*/ 2147483647 w 857"/>
                <a:gd name="T59" fmla="*/ 2147483647 h 841"/>
                <a:gd name="T60" fmla="*/ 2147483647 w 857"/>
                <a:gd name="T61" fmla="*/ 2147483647 h 841"/>
                <a:gd name="T62" fmla="*/ 2147483647 w 857"/>
                <a:gd name="T63" fmla="*/ 1974285869 h 841"/>
                <a:gd name="T64" fmla="*/ 2147483647 w 857"/>
                <a:gd name="T65" fmla="*/ 1741675506 h 841"/>
                <a:gd name="T66" fmla="*/ 2147483647 w 857"/>
                <a:gd name="T67" fmla="*/ 1625368619 h 841"/>
                <a:gd name="T68" fmla="*/ 1993708401 w 857"/>
                <a:gd name="T69" fmla="*/ 1506156107 h 841"/>
                <a:gd name="T70" fmla="*/ 1480393517 w 857"/>
                <a:gd name="T71" fmla="*/ 1625368619 h 841"/>
                <a:gd name="T72" fmla="*/ 343155793 w 857"/>
                <a:gd name="T73" fmla="*/ 1160147894 h 841"/>
                <a:gd name="T74" fmla="*/ 56720258 w 857"/>
                <a:gd name="T75" fmla="*/ 773431929 h 841"/>
                <a:gd name="T76" fmla="*/ 343155793 w 857"/>
                <a:gd name="T77" fmla="*/ 732724178 h 841"/>
                <a:gd name="T78" fmla="*/ 796916175 w 857"/>
                <a:gd name="T79" fmla="*/ 462315100 h 841"/>
                <a:gd name="T80" fmla="*/ 967076949 w 857"/>
                <a:gd name="T81" fmla="*/ 308209498 h 841"/>
                <a:gd name="T82" fmla="*/ 1537112091 w 857"/>
                <a:gd name="T83" fmla="*/ 154105602 h 841"/>
                <a:gd name="T84" fmla="*/ 1650552607 w 857"/>
                <a:gd name="T85" fmla="*/ 0 h 841"/>
                <a:gd name="T86" fmla="*/ 2047592730 w 857"/>
                <a:gd name="T87" fmla="*/ 354731912 h 841"/>
                <a:gd name="T88" fmla="*/ 2107148917 w 857"/>
                <a:gd name="T89" fmla="*/ 622233659 h 841"/>
                <a:gd name="T90" fmla="*/ 2147483647 w 857"/>
                <a:gd name="T91" fmla="*/ 851938395 h 841"/>
                <a:gd name="T92" fmla="*/ 2147483647 w 857"/>
                <a:gd name="T93" fmla="*/ 930443157 h 841"/>
                <a:gd name="T94" fmla="*/ 2147483647 w 857"/>
                <a:gd name="T95" fmla="*/ 851938395 h 841"/>
                <a:gd name="T96" fmla="*/ 2147483647 w 857"/>
                <a:gd name="T97" fmla="*/ 1043841007 h 841"/>
                <a:gd name="T98" fmla="*/ 2147483647 w 857"/>
                <a:gd name="T99" fmla="*/ 1232837993 h 841"/>
                <a:gd name="T100" fmla="*/ 2147483647 w 857"/>
                <a:gd name="T101" fmla="*/ 1587569904 h 841"/>
                <a:gd name="T102" fmla="*/ 2147483647 w 857"/>
                <a:gd name="T103" fmla="*/ 1663169040 h 841"/>
                <a:gd name="T104" fmla="*/ 2147483647 w 857"/>
                <a:gd name="T105" fmla="*/ 1543954822 h 841"/>
                <a:gd name="T106" fmla="*/ 2147483647 w 857"/>
                <a:gd name="T107" fmla="*/ 1543954822 h 841"/>
                <a:gd name="T108" fmla="*/ 2147483647 w 857"/>
                <a:gd name="T109" fmla="*/ 1625368619 h 841"/>
                <a:gd name="T110" fmla="*/ 2147483647 w 857"/>
                <a:gd name="T111" fmla="*/ 1892872071 h 841"/>
                <a:gd name="T112" fmla="*/ 2147483647 w 857"/>
                <a:gd name="T113" fmla="*/ 2147483647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0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116051044 w 1425"/>
                <a:gd name="T1" fmla="*/ 2147483647 h 1241"/>
                <a:gd name="T2" fmla="*/ 447220235 w 1425"/>
                <a:gd name="T3" fmla="*/ 2147483647 h 1241"/>
                <a:gd name="T4" fmla="*/ 959541373 w 1425"/>
                <a:gd name="T5" fmla="*/ 2147483647 h 1241"/>
                <a:gd name="T6" fmla="*/ 789712054 w 1425"/>
                <a:gd name="T7" fmla="*/ 2147483647 h 1241"/>
                <a:gd name="T8" fmla="*/ 1522812652 w 1425"/>
                <a:gd name="T9" fmla="*/ 2147483647 h 1241"/>
                <a:gd name="T10" fmla="*/ 1808694697 w 1425"/>
                <a:gd name="T11" fmla="*/ 2147483647 h 1241"/>
                <a:gd name="T12" fmla="*/ 2147483647 w 1425"/>
                <a:gd name="T13" fmla="*/ 2147483647 h 1241"/>
                <a:gd name="T14" fmla="*/ 2147483647 w 1425"/>
                <a:gd name="T15" fmla="*/ 2147483647 h 1241"/>
                <a:gd name="T16" fmla="*/ 2147483647 w 1425"/>
                <a:gd name="T17" fmla="*/ 2147483647 h 1241"/>
                <a:gd name="T18" fmla="*/ 2147483647 w 1425"/>
                <a:gd name="T19" fmla="*/ 2147483647 h 1241"/>
                <a:gd name="T20" fmla="*/ 2147483647 w 1425"/>
                <a:gd name="T21" fmla="*/ 2147483647 h 1241"/>
                <a:gd name="T22" fmla="*/ 2147483647 w 1425"/>
                <a:gd name="T23" fmla="*/ 2147483647 h 1241"/>
                <a:gd name="T24" fmla="*/ 2147483647 w 1425"/>
                <a:gd name="T25" fmla="*/ 2147483647 h 1241"/>
                <a:gd name="T26" fmla="*/ 2147483647 w 1425"/>
                <a:gd name="T27" fmla="*/ 2147483647 h 1241"/>
                <a:gd name="T28" fmla="*/ 2147483647 w 1425"/>
                <a:gd name="T29" fmla="*/ 2147483647 h 1241"/>
                <a:gd name="T30" fmla="*/ 2147483647 w 1425"/>
                <a:gd name="T31" fmla="*/ 2147483647 h 1241"/>
                <a:gd name="T32" fmla="*/ 2147483647 w 1425"/>
                <a:gd name="T33" fmla="*/ 2147483647 h 1241"/>
                <a:gd name="T34" fmla="*/ 2147483647 w 1425"/>
                <a:gd name="T35" fmla="*/ 2147483647 h 1241"/>
                <a:gd name="T36" fmla="*/ 2147483647 w 1425"/>
                <a:gd name="T37" fmla="*/ 2147483647 h 1241"/>
                <a:gd name="T38" fmla="*/ 2147483647 w 1425"/>
                <a:gd name="T39" fmla="*/ 2147483647 h 1241"/>
                <a:gd name="T40" fmla="*/ 2147483647 w 1425"/>
                <a:gd name="T41" fmla="*/ 2147483647 h 1241"/>
                <a:gd name="T42" fmla="*/ 2147483647 w 1425"/>
                <a:gd name="T43" fmla="*/ 2147483647 h 1241"/>
                <a:gd name="T44" fmla="*/ 2147483647 w 1425"/>
                <a:gd name="T45" fmla="*/ 2147483647 h 1241"/>
                <a:gd name="T46" fmla="*/ 2147483647 w 1425"/>
                <a:gd name="T47" fmla="*/ 2147483647 h 1241"/>
                <a:gd name="T48" fmla="*/ 2147483647 w 1425"/>
                <a:gd name="T49" fmla="*/ 2147483647 h 1241"/>
                <a:gd name="T50" fmla="*/ 2147483647 w 1425"/>
                <a:gd name="T51" fmla="*/ 2147483647 h 1241"/>
                <a:gd name="T52" fmla="*/ 2147483647 w 1425"/>
                <a:gd name="T53" fmla="*/ 2147483647 h 1241"/>
                <a:gd name="T54" fmla="*/ 2147483647 w 1425"/>
                <a:gd name="T55" fmla="*/ 2147483647 h 1241"/>
                <a:gd name="T56" fmla="*/ 2147483647 w 1425"/>
                <a:gd name="T57" fmla="*/ 2147483647 h 1241"/>
                <a:gd name="T58" fmla="*/ 2147483647 w 1425"/>
                <a:gd name="T59" fmla="*/ 2147483647 h 1241"/>
                <a:gd name="T60" fmla="*/ 2147483647 w 1425"/>
                <a:gd name="T61" fmla="*/ 2100049475 h 1241"/>
                <a:gd name="T62" fmla="*/ 2147483647 w 1425"/>
                <a:gd name="T63" fmla="*/ 1435957055 h 1241"/>
                <a:gd name="T64" fmla="*/ 2147483647 w 1425"/>
                <a:gd name="T65" fmla="*/ 623315175 h 1241"/>
                <a:gd name="T66" fmla="*/ 2147483647 w 1425"/>
                <a:gd name="T67" fmla="*/ 623315175 h 1241"/>
                <a:gd name="T68" fmla="*/ 2147483647 w 1425"/>
                <a:gd name="T69" fmla="*/ 355348956 h 1241"/>
                <a:gd name="T70" fmla="*/ 2147483647 w 1425"/>
                <a:gd name="T71" fmla="*/ 317483274 h 1241"/>
                <a:gd name="T72" fmla="*/ 2147483647 w 1425"/>
                <a:gd name="T73" fmla="*/ 0 h 1241"/>
                <a:gd name="T74" fmla="*/ 2147483647 w 1425"/>
                <a:gd name="T75" fmla="*/ 317483274 h 1241"/>
                <a:gd name="T76" fmla="*/ 2147483647 w 1425"/>
                <a:gd name="T77" fmla="*/ 815553443 h 1241"/>
                <a:gd name="T78" fmla="*/ 2147483647 w 1425"/>
                <a:gd name="T79" fmla="*/ 1167989129 h 1241"/>
                <a:gd name="T80" fmla="*/ 2147483647 w 1425"/>
                <a:gd name="T81" fmla="*/ 1357314127 h 1241"/>
                <a:gd name="T82" fmla="*/ 2147483647 w 1425"/>
                <a:gd name="T83" fmla="*/ 2100049475 h 1241"/>
                <a:gd name="T84" fmla="*/ 2147483647 w 1425"/>
                <a:gd name="T85" fmla="*/ 2024319818 h 1241"/>
                <a:gd name="T86" fmla="*/ 2147483647 w 1425"/>
                <a:gd name="T87" fmla="*/ 2147483647 h 1241"/>
                <a:gd name="T88" fmla="*/ 2147483647 w 1425"/>
                <a:gd name="T89" fmla="*/ 2147483647 h 1241"/>
                <a:gd name="T90" fmla="*/ 2147483647 w 1425"/>
                <a:gd name="T91" fmla="*/ 2147483647 h 1241"/>
                <a:gd name="T92" fmla="*/ 2147483647 w 1425"/>
                <a:gd name="T93" fmla="*/ 2147483647 h 1241"/>
                <a:gd name="T94" fmla="*/ 2147483647 w 1425"/>
                <a:gd name="T95" fmla="*/ 2147483647 h 1241"/>
                <a:gd name="T96" fmla="*/ 2147483647 w 1425"/>
                <a:gd name="T97" fmla="*/ 2147483647 h 1241"/>
                <a:gd name="T98" fmla="*/ 2147483647 w 1425"/>
                <a:gd name="T99" fmla="*/ 2147483647 h 1241"/>
                <a:gd name="T100" fmla="*/ 2147483647 w 1425"/>
                <a:gd name="T101" fmla="*/ 2147483647 h 1241"/>
                <a:gd name="T102" fmla="*/ 2147483647 w 1425"/>
                <a:gd name="T103" fmla="*/ 2147483647 h 1241"/>
                <a:gd name="T104" fmla="*/ 2147483647 w 1425"/>
                <a:gd name="T105" fmla="*/ 2147483647 h 1241"/>
                <a:gd name="T106" fmla="*/ 1754914740 w 1425"/>
                <a:gd name="T107" fmla="*/ 2147483647 h 1241"/>
                <a:gd name="T108" fmla="*/ 676490825 w 1425"/>
                <a:gd name="T109" fmla="*/ 2147483647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1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2147483647 w 1273"/>
                <a:gd name="T1" fmla="*/ 2147483647 h 1033"/>
                <a:gd name="T2" fmla="*/ 2147483647 w 1273"/>
                <a:gd name="T3" fmla="*/ 2147483647 h 1033"/>
                <a:gd name="T4" fmla="*/ 2147483647 w 1273"/>
                <a:gd name="T5" fmla="*/ 2147483647 h 1033"/>
                <a:gd name="T6" fmla="*/ 2147483647 w 1273"/>
                <a:gd name="T7" fmla="*/ 2147483647 h 1033"/>
                <a:gd name="T8" fmla="*/ 2147483647 w 1273"/>
                <a:gd name="T9" fmla="*/ 2147483647 h 1033"/>
                <a:gd name="T10" fmla="*/ 2147483647 w 1273"/>
                <a:gd name="T11" fmla="*/ 2147483647 h 1033"/>
                <a:gd name="T12" fmla="*/ 2147483647 w 1273"/>
                <a:gd name="T13" fmla="*/ 2147483647 h 1033"/>
                <a:gd name="T14" fmla="*/ 2147483647 w 1273"/>
                <a:gd name="T15" fmla="*/ 2147483647 h 1033"/>
                <a:gd name="T16" fmla="*/ 2147483647 w 1273"/>
                <a:gd name="T17" fmla="*/ 2147483647 h 1033"/>
                <a:gd name="T18" fmla="*/ 2147483647 w 1273"/>
                <a:gd name="T19" fmla="*/ 2147483647 h 1033"/>
                <a:gd name="T20" fmla="*/ 2147483647 w 1273"/>
                <a:gd name="T21" fmla="*/ 2147483647 h 1033"/>
                <a:gd name="T22" fmla="*/ 2147483647 w 1273"/>
                <a:gd name="T23" fmla="*/ 2147483647 h 1033"/>
                <a:gd name="T24" fmla="*/ 2147483647 w 1273"/>
                <a:gd name="T25" fmla="*/ 2147483647 h 1033"/>
                <a:gd name="T26" fmla="*/ 2147483647 w 1273"/>
                <a:gd name="T27" fmla="*/ 2147483647 h 1033"/>
                <a:gd name="T28" fmla="*/ 2147483647 w 1273"/>
                <a:gd name="T29" fmla="*/ 2147483647 h 1033"/>
                <a:gd name="T30" fmla="*/ 2147483647 w 1273"/>
                <a:gd name="T31" fmla="*/ 2147483647 h 1033"/>
                <a:gd name="T32" fmla="*/ 2147483647 w 1273"/>
                <a:gd name="T33" fmla="*/ 2147483647 h 1033"/>
                <a:gd name="T34" fmla="*/ 2147483647 w 1273"/>
                <a:gd name="T35" fmla="*/ 2147483647 h 1033"/>
                <a:gd name="T36" fmla="*/ 1928853653 w 1273"/>
                <a:gd name="T37" fmla="*/ 2147483647 h 1033"/>
                <a:gd name="T38" fmla="*/ 1526654457 w 1273"/>
                <a:gd name="T39" fmla="*/ 2147483647 h 1033"/>
                <a:gd name="T40" fmla="*/ 1079137965 w 1273"/>
                <a:gd name="T41" fmla="*/ 2147483647 h 1033"/>
                <a:gd name="T42" fmla="*/ 733587491 w 1273"/>
                <a:gd name="T43" fmla="*/ 2147483647 h 1033"/>
                <a:gd name="T44" fmla="*/ 390869452 w 1273"/>
                <a:gd name="T45" fmla="*/ 2147483647 h 1033"/>
                <a:gd name="T46" fmla="*/ 453181364 w 1273"/>
                <a:gd name="T47" fmla="*/ 2147483647 h 1033"/>
                <a:gd name="T48" fmla="*/ 286070999 w 1273"/>
                <a:gd name="T49" fmla="*/ 2147483647 h 1033"/>
                <a:gd name="T50" fmla="*/ 0 w 1273"/>
                <a:gd name="T51" fmla="*/ 2147483647 h 1033"/>
                <a:gd name="T52" fmla="*/ 223759087 w 1273"/>
                <a:gd name="T53" fmla="*/ 2147483647 h 1033"/>
                <a:gd name="T54" fmla="*/ 223759087 w 1273"/>
                <a:gd name="T55" fmla="*/ 2147483647 h 1033"/>
                <a:gd name="T56" fmla="*/ 169942801 w 1273"/>
                <a:gd name="T57" fmla="*/ 2147483647 h 1033"/>
                <a:gd name="T58" fmla="*/ 0 w 1273"/>
                <a:gd name="T59" fmla="*/ 2147483647 h 1033"/>
                <a:gd name="T60" fmla="*/ 625956601 w 1273"/>
                <a:gd name="T61" fmla="*/ 2147483647 h 1033"/>
                <a:gd name="T62" fmla="*/ 960177331 w 1273"/>
                <a:gd name="T63" fmla="*/ 2147483647 h 1033"/>
                <a:gd name="T64" fmla="*/ 1079137965 w 1273"/>
                <a:gd name="T65" fmla="*/ 2147483647 h 1033"/>
                <a:gd name="T66" fmla="*/ 1416191131 w 1273"/>
                <a:gd name="T67" fmla="*/ 2147483647 h 1033"/>
                <a:gd name="T68" fmla="*/ 2147483647 w 1273"/>
                <a:gd name="T69" fmla="*/ 2147483647 h 1033"/>
                <a:gd name="T70" fmla="*/ 2147483647 w 1273"/>
                <a:gd name="T71" fmla="*/ 2060237596 h 1033"/>
                <a:gd name="T72" fmla="*/ 2147483647 w 1273"/>
                <a:gd name="T73" fmla="*/ 1824532816 h 1033"/>
                <a:gd name="T74" fmla="*/ 2147483647 w 1273"/>
                <a:gd name="T75" fmla="*/ 1129057523 h 1033"/>
                <a:gd name="T76" fmla="*/ 2147483647 w 1273"/>
                <a:gd name="T77" fmla="*/ 966100626 h 1033"/>
                <a:gd name="T78" fmla="*/ 2147483647 w 1273"/>
                <a:gd name="T79" fmla="*/ 1088318299 h 1033"/>
                <a:gd name="T80" fmla="*/ 2147483647 w 1273"/>
                <a:gd name="T81" fmla="*/ 462680701 h 1033"/>
                <a:gd name="T82" fmla="*/ 2147483647 w 1273"/>
                <a:gd name="T83" fmla="*/ 622727409 h 1033"/>
                <a:gd name="T84" fmla="*/ 2147483647 w 1273"/>
                <a:gd name="T85" fmla="*/ 392841300 h 1033"/>
                <a:gd name="T86" fmla="*/ 2147483647 w 1273"/>
                <a:gd name="T87" fmla="*/ 192055368 h 1033"/>
                <a:gd name="T88" fmla="*/ 2147483647 w 1273"/>
                <a:gd name="T89" fmla="*/ 0 h 1033"/>
                <a:gd name="T90" fmla="*/ 2147483647 w 1273"/>
                <a:gd name="T91" fmla="*/ 78568260 h 1033"/>
                <a:gd name="T92" fmla="*/ 2147483647 w 1273"/>
                <a:gd name="T93" fmla="*/ 232794592 h 1033"/>
                <a:gd name="T94" fmla="*/ 2147483647 w 1273"/>
                <a:gd name="T95" fmla="*/ 541248961 h 1033"/>
                <a:gd name="T96" fmla="*/ 2147483647 w 1273"/>
                <a:gd name="T97" fmla="*/ 695475293 h 1033"/>
                <a:gd name="T98" fmla="*/ 2147483647 w 1273"/>
                <a:gd name="T99" fmla="*/ 1204715595 h 1033"/>
                <a:gd name="T100" fmla="*/ 2147483647 w 1273"/>
                <a:gd name="T101" fmla="*/ 1626657071 h 1033"/>
                <a:gd name="T102" fmla="*/ 2147483647 w 1273"/>
                <a:gd name="T103" fmla="*/ 1789613968 h 1033"/>
                <a:gd name="T104" fmla="*/ 2147483647 w 1273"/>
                <a:gd name="T105" fmla="*/ 2130076997 h 1033"/>
                <a:gd name="T106" fmla="*/ 2147483647 w 1273"/>
                <a:gd name="T107" fmla="*/ 2147483647 h 1033"/>
                <a:gd name="T108" fmla="*/ 2147483647 w 1273"/>
                <a:gd name="T109" fmla="*/ 21474836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2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151900449 w 129"/>
                <a:gd name="T1" fmla="*/ 1160635009 h 257"/>
                <a:gd name="T2" fmla="*/ 207137883 w 129"/>
                <a:gd name="T3" fmla="*/ 1245845493 h 257"/>
                <a:gd name="T4" fmla="*/ 359038332 w 129"/>
                <a:gd name="T5" fmla="*/ 1284043650 h 257"/>
                <a:gd name="T6" fmla="*/ 417036141 w 129"/>
                <a:gd name="T7" fmla="*/ 1122436851 h 257"/>
                <a:gd name="T8" fmla="*/ 671125344 w 129"/>
                <a:gd name="T9" fmla="*/ 925569951 h 257"/>
                <a:gd name="T10" fmla="*/ 671125344 w 129"/>
                <a:gd name="T11" fmla="*/ 640552797 h 257"/>
                <a:gd name="T12" fmla="*/ 773312435 w 129"/>
                <a:gd name="T13" fmla="*/ 481884054 h 257"/>
                <a:gd name="T14" fmla="*/ 828549869 w 129"/>
                <a:gd name="T15" fmla="*/ 358475413 h 257"/>
                <a:gd name="T16" fmla="*/ 726361115 w 129"/>
                <a:gd name="T17" fmla="*/ 282079098 h 257"/>
                <a:gd name="T18" fmla="*/ 671125344 w 129"/>
                <a:gd name="T19" fmla="*/ 0 h 257"/>
                <a:gd name="T20" fmla="*/ 417036141 w 129"/>
                <a:gd name="T21" fmla="*/ 120470585 h 257"/>
                <a:gd name="T22" fmla="*/ 314849050 w 129"/>
                <a:gd name="T23" fmla="*/ 120470585 h 257"/>
                <a:gd name="T24" fmla="*/ 359038332 w 129"/>
                <a:gd name="T25" fmla="*/ 202743012 h 257"/>
                <a:gd name="T26" fmla="*/ 151900449 w 129"/>
                <a:gd name="T27" fmla="*/ 358475413 h 257"/>
                <a:gd name="T28" fmla="*/ 151900449 w 129"/>
                <a:gd name="T29" fmla="*/ 561218426 h 257"/>
                <a:gd name="T30" fmla="*/ 0 w 129"/>
                <a:gd name="T31" fmla="*/ 678750955 h 257"/>
                <a:gd name="T32" fmla="*/ 49713358 w 129"/>
                <a:gd name="T33" fmla="*/ 840357753 h 257"/>
                <a:gd name="T34" fmla="*/ 104949129 w 129"/>
                <a:gd name="T35" fmla="*/ 1122436851 h 257"/>
                <a:gd name="T36" fmla="*/ 151900449 w 129"/>
                <a:gd name="T37" fmla="*/ 1160635009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7F7F7F">
                <a:alpha val="39999"/>
              </a:srgbClr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77" name="矩形 43"/>
          <p:cNvSpPr>
            <a:spLocks noChangeArrowheads="1"/>
          </p:cNvSpPr>
          <p:nvPr/>
        </p:nvSpPr>
        <p:spPr bwMode="auto">
          <a:xfrm>
            <a:off x="7769802" y="2028825"/>
            <a:ext cx="1312691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0278" name="矩形 47"/>
          <p:cNvSpPr>
            <a:spLocks noChangeArrowheads="1"/>
          </p:cNvSpPr>
          <p:nvPr/>
        </p:nvSpPr>
        <p:spPr bwMode="auto">
          <a:xfrm>
            <a:off x="7769802" y="2401888"/>
            <a:ext cx="3152365" cy="93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/>
          </a:p>
        </p:txBody>
      </p:sp>
      <p:grpSp>
        <p:nvGrpSpPr>
          <p:cNvPr id="10279" name="组合 45"/>
          <p:cNvGrpSpPr>
            <a:grpSpLocks/>
          </p:cNvGrpSpPr>
          <p:nvPr/>
        </p:nvGrpSpPr>
        <p:grpSpPr bwMode="auto">
          <a:xfrm>
            <a:off x="4981210" y="3159126"/>
            <a:ext cx="498332" cy="481013"/>
            <a:chOff x="19362" y="0"/>
            <a:chExt cx="499120" cy="480000"/>
          </a:xfrm>
        </p:grpSpPr>
        <p:sp>
          <p:nvSpPr>
            <p:cNvPr id="9249" name="椭圆 46"/>
            <p:cNvSpPr>
              <a:spLocks noChangeArrowheads="1"/>
            </p:cNvSpPr>
            <p:nvPr/>
          </p:nvSpPr>
          <p:spPr bwMode="auto">
            <a:xfrm>
              <a:off x="19362" y="0"/>
              <a:ext cx="480000" cy="480000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sym typeface="Arial" pitchFamily="34" charset="0"/>
              </a:endParaRPr>
            </a:p>
          </p:txBody>
        </p:sp>
        <p:sp>
          <p:nvSpPr>
            <p:cNvPr id="9250" name="矩形 47"/>
            <p:cNvSpPr>
              <a:spLocks noChangeArrowheads="1"/>
            </p:cNvSpPr>
            <p:nvPr/>
          </p:nvSpPr>
          <p:spPr bwMode="auto">
            <a:xfrm>
              <a:off x="22050" y="913"/>
              <a:ext cx="496432" cy="460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sym typeface="Arial" pitchFamily="34" charset="0"/>
                </a:rPr>
                <a:t>01</a:t>
              </a:r>
              <a:endParaRPr lang="zh-CN" altLang="en-US" sz="2400">
                <a:solidFill>
                  <a:schemeClr val="bg1"/>
                </a:solidFill>
                <a:sym typeface="Arial" pitchFamily="34" charset="0"/>
              </a:endParaRPr>
            </a:p>
          </p:txBody>
        </p:sp>
      </p:grpSp>
      <p:grpSp>
        <p:nvGrpSpPr>
          <p:cNvPr id="10282" name="组合 48"/>
          <p:cNvGrpSpPr>
            <a:grpSpLocks/>
          </p:cNvGrpSpPr>
          <p:nvPr/>
        </p:nvGrpSpPr>
        <p:grpSpPr bwMode="auto">
          <a:xfrm>
            <a:off x="5368813" y="4186238"/>
            <a:ext cx="495649" cy="479731"/>
            <a:chOff x="22778" y="0"/>
            <a:chExt cx="494975" cy="480000"/>
          </a:xfrm>
        </p:grpSpPr>
        <p:sp>
          <p:nvSpPr>
            <p:cNvPr id="9247" name="椭圆 49"/>
            <p:cNvSpPr>
              <a:spLocks noChangeArrowheads="1"/>
            </p:cNvSpPr>
            <p:nvPr/>
          </p:nvSpPr>
          <p:spPr bwMode="auto">
            <a:xfrm>
              <a:off x="30267" y="0"/>
              <a:ext cx="479999" cy="480000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sym typeface="Arial" pitchFamily="34" charset="0"/>
              </a:endParaRPr>
            </a:p>
          </p:txBody>
        </p:sp>
        <p:sp>
          <p:nvSpPr>
            <p:cNvPr id="9248" name="矩形 50"/>
            <p:cNvSpPr>
              <a:spLocks noChangeArrowheads="1"/>
            </p:cNvSpPr>
            <p:nvPr/>
          </p:nvSpPr>
          <p:spPr bwMode="auto">
            <a:xfrm>
              <a:off x="22778" y="5896"/>
              <a:ext cx="494975" cy="461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sym typeface="Arial" pitchFamily="34" charset="0"/>
                </a:rPr>
                <a:t>02</a:t>
              </a:r>
              <a:endParaRPr lang="zh-CN" altLang="en-US" sz="2400">
                <a:solidFill>
                  <a:schemeClr val="bg1"/>
                </a:solidFill>
                <a:sym typeface="Arial" pitchFamily="34" charset="0"/>
              </a:endParaRPr>
            </a:p>
          </p:txBody>
        </p:sp>
      </p:grpSp>
      <p:grpSp>
        <p:nvGrpSpPr>
          <p:cNvPr id="10285" name="组合 51"/>
          <p:cNvGrpSpPr>
            <a:grpSpLocks/>
          </p:cNvGrpSpPr>
          <p:nvPr/>
        </p:nvGrpSpPr>
        <p:grpSpPr bwMode="auto">
          <a:xfrm>
            <a:off x="3735489" y="4244976"/>
            <a:ext cx="495649" cy="479732"/>
            <a:chOff x="22778" y="0"/>
            <a:chExt cx="494976" cy="480000"/>
          </a:xfrm>
        </p:grpSpPr>
        <p:sp>
          <p:nvSpPr>
            <p:cNvPr id="9245" name="椭圆 52"/>
            <p:cNvSpPr>
              <a:spLocks noChangeArrowheads="1"/>
            </p:cNvSpPr>
            <p:nvPr/>
          </p:nvSpPr>
          <p:spPr bwMode="auto">
            <a:xfrm>
              <a:off x="30267" y="0"/>
              <a:ext cx="479999" cy="480000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sym typeface="Arial" pitchFamily="34" charset="0"/>
              </a:endParaRPr>
            </a:p>
          </p:txBody>
        </p:sp>
        <p:sp>
          <p:nvSpPr>
            <p:cNvPr id="9246" name="矩形 53"/>
            <p:cNvSpPr>
              <a:spLocks noChangeArrowheads="1"/>
            </p:cNvSpPr>
            <p:nvPr/>
          </p:nvSpPr>
          <p:spPr bwMode="auto">
            <a:xfrm>
              <a:off x="22778" y="5896"/>
              <a:ext cx="494976" cy="461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sym typeface="Arial" pitchFamily="34" charset="0"/>
                </a:rPr>
                <a:t>03</a:t>
              </a:r>
              <a:endParaRPr lang="zh-CN" altLang="en-US" sz="2400">
                <a:solidFill>
                  <a:schemeClr val="bg1"/>
                </a:solidFill>
                <a:sym typeface="Arial" pitchFamily="34" charset="0"/>
              </a:endParaRPr>
            </a:p>
          </p:txBody>
        </p:sp>
      </p:grpSp>
      <p:grpSp>
        <p:nvGrpSpPr>
          <p:cNvPr id="10288" name="组合 54"/>
          <p:cNvGrpSpPr>
            <a:grpSpLocks/>
          </p:cNvGrpSpPr>
          <p:nvPr/>
        </p:nvGrpSpPr>
        <p:grpSpPr bwMode="auto">
          <a:xfrm>
            <a:off x="7071797" y="2032000"/>
            <a:ext cx="534124" cy="533400"/>
            <a:chOff x="403" y="0"/>
            <a:chExt cx="533400" cy="533400"/>
          </a:xfrm>
        </p:grpSpPr>
        <p:sp>
          <p:nvSpPr>
            <p:cNvPr id="9243" name="椭圆 55"/>
            <p:cNvSpPr>
              <a:spLocks noChangeArrowheads="1"/>
            </p:cNvSpPr>
            <p:nvPr/>
          </p:nvSpPr>
          <p:spPr bwMode="auto">
            <a:xfrm>
              <a:off x="403" y="0"/>
              <a:ext cx="533400" cy="533400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sym typeface="Arial" pitchFamily="34" charset="0"/>
              </a:endParaRPr>
            </a:p>
          </p:txBody>
        </p:sp>
        <p:sp>
          <p:nvSpPr>
            <p:cNvPr id="9244" name="矩形 56"/>
            <p:cNvSpPr>
              <a:spLocks noChangeArrowheads="1"/>
            </p:cNvSpPr>
            <p:nvPr/>
          </p:nvSpPr>
          <p:spPr bwMode="auto">
            <a:xfrm>
              <a:off x="22778" y="33909"/>
              <a:ext cx="49497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sym typeface="Arial" pitchFamily="34" charset="0"/>
                </a:rPr>
                <a:t>01</a:t>
              </a:r>
              <a:endParaRPr lang="zh-CN" altLang="en-US" sz="2400">
                <a:solidFill>
                  <a:schemeClr val="bg1"/>
                </a:solidFill>
                <a:sym typeface="Arial" pitchFamily="34" charset="0"/>
              </a:endParaRPr>
            </a:p>
          </p:txBody>
        </p:sp>
      </p:grpSp>
      <p:sp>
        <p:nvSpPr>
          <p:cNvPr id="10291" name="矩形 57"/>
          <p:cNvSpPr>
            <a:spLocks noChangeArrowheads="1"/>
          </p:cNvSpPr>
          <p:nvPr/>
        </p:nvSpPr>
        <p:spPr bwMode="auto">
          <a:xfrm>
            <a:off x="7769802" y="3397250"/>
            <a:ext cx="1312691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0292" name="矩形 47"/>
          <p:cNvSpPr>
            <a:spLocks noChangeArrowheads="1"/>
          </p:cNvSpPr>
          <p:nvPr/>
        </p:nvSpPr>
        <p:spPr bwMode="auto">
          <a:xfrm>
            <a:off x="7769802" y="3770313"/>
            <a:ext cx="315236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/>
          </a:p>
        </p:txBody>
      </p:sp>
      <p:grpSp>
        <p:nvGrpSpPr>
          <p:cNvPr id="10293" name="组合 59"/>
          <p:cNvGrpSpPr>
            <a:grpSpLocks/>
          </p:cNvGrpSpPr>
          <p:nvPr/>
        </p:nvGrpSpPr>
        <p:grpSpPr bwMode="auto">
          <a:xfrm>
            <a:off x="7071789" y="3402013"/>
            <a:ext cx="534124" cy="533400"/>
            <a:chOff x="3566" y="0"/>
            <a:chExt cx="533400" cy="533400"/>
          </a:xfrm>
        </p:grpSpPr>
        <p:sp>
          <p:nvSpPr>
            <p:cNvPr id="9241" name="椭圆 60"/>
            <p:cNvSpPr>
              <a:spLocks noChangeArrowheads="1"/>
            </p:cNvSpPr>
            <p:nvPr/>
          </p:nvSpPr>
          <p:spPr bwMode="auto">
            <a:xfrm>
              <a:off x="3566" y="0"/>
              <a:ext cx="533400" cy="533400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sym typeface="Arial" pitchFamily="34" charset="0"/>
              </a:endParaRPr>
            </a:p>
          </p:txBody>
        </p:sp>
        <p:sp>
          <p:nvSpPr>
            <p:cNvPr id="9242" name="矩形 61"/>
            <p:cNvSpPr>
              <a:spLocks noChangeArrowheads="1"/>
            </p:cNvSpPr>
            <p:nvPr/>
          </p:nvSpPr>
          <p:spPr bwMode="auto">
            <a:xfrm>
              <a:off x="22778" y="33909"/>
              <a:ext cx="49497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sym typeface="Arial" pitchFamily="34" charset="0"/>
                </a:rPr>
                <a:t>02</a:t>
              </a:r>
              <a:endParaRPr lang="zh-CN" altLang="en-US" sz="2400">
                <a:solidFill>
                  <a:schemeClr val="bg1"/>
                </a:solidFill>
                <a:sym typeface="Arial" pitchFamily="34" charset="0"/>
              </a:endParaRPr>
            </a:p>
          </p:txBody>
        </p:sp>
      </p:grpSp>
      <p:sp>
        <p:nvSpPr>
          <p:cNvPr id="10296" name="矩形 62"/>
          <p:cNvSpPr>
            <a:spLocks noChangeArrowheads="1"/>
          </p:cNvSpPr>
          <p:nvPr/>
        </p:nvSpPr>
        <p:spPr bwMode="auto">
          <a:xfrm>
            <a:off x="7769802" y="4692650"/>
            <a:ext cx="1312691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添加标题</a:t>
            </a:r>
            <a:endParaRPr lang="en-US" sz="220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0297" name="矩形 47"/>
          <p:cNvSpPr>
            <a:spLocks noChangeArrowheads="1"/>
          </p:cNvSpPr>
          <p:nvPr/>
        </p:nvSpPr>
        <p:spPr bwMode="auto">
          <a:xfrm>
            <a:off x="7769802" y="5064125"/>
            <a:ext cx="3152365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/>
          </a:p>
        </p:txBody>
      </p:sp>
      <p:grpSp>
        <p:nvGrpSpPr>
          <p:cNvPr id="10298" name="组合 64"/>
          <p:cNvGrpSpPr>
            <a:grpSpLocks/>
          </p:cNvGrpSpPr>
          <p:nvPr/>
        </p:nvGrpSpPr>
        <p:grpSpPr bwMode="auto">
          <a:xfrm>
            <a:off x="7071789" y="4695825"/>
            <a:ext cx="534124" cy="533400"/>
            <a:chOff x="3566" y="0"/>
            <a:chExt cx="533400" cy="533400"/>
          </a:xfrm>
        </p:grpSpPr>
        <p:sp>
          <p:nvSpPr>
            <p:cNvPr id="9239" name="椭圆 65"/>
            <p:cNvSpPr>
              <a:spLocks noChangeArrowheads="1"/>
            </p:cNvSpPr>
            <p:nvPr/>
          </p:nvSpPr>
          <p:spPr bwMode="auto">
            <a:xfrm>
              <a:off x="3566" y="0"/>
              <a:ext cx="533400" cy="533400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sym typeface="Arial" pitchFamily="34" charset="0"/>
              </a:endParaRPr>
            </a:p>
          </p:txBody>
        </p:sp>
        <p:sp>
          <p:nvSpPr>
            <p:cNvPr id="9240" name="矩形 66"/>
            <p:cNvSpPr>
              <a:spLocks noChangeArrowheads="1"/>
            </p:cNvSpPr>
            <p:nvPr/>
          </p:nvSpPr>
          <p:spPr bwMode="auto">
            <a:xfrm>
              <a:off x="22778" y="33909"/>
              <a:ext cx="49497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sym typeface="Arial" pitchFamily="34" charset="0"/>
                </a:rPr>
                <a:t>03</a:t>
              </a:r>
              <a:endParaRPr lang="zh-CN" altLang="en-US" sz="2400">
                <a:solidFill>
                  <a:schemeClr val="bg1"/>
                </a:solidFill>
                <a:sym typeface="Arial" pitchFamily="34" charset="0"/>
              </a:endParaRPr>
            </a:p>
          </p:txBody>
        </p:sp>
      </p:grpSp>
      <p:sp>
        <p:nvSpPr>
          <p:cNvPr id="10301" name="矩形 3"/>
          <p:cNvSpPr>
            <a:spLocks noChangeArrowheads="1"/>
          </p:cNvSpPr>
          <p:nvPr/>
        </p:nvSpPr>
        <p:spPr bwMode="auto">
          <a:xfrm>
            <a:off x="4803150" y="563563"/>
            <a:ext cx="18253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分支机构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10302" name="文本框 37"/>
          <p:cNvSpPr>
            <a:spLocks noChangeArrowheads="1"/>
          </p:cNvSpPr>
          <p:nvPr/>
        </p:nvSpPr>
        <p:spPr bwMode="auto">
          <a:xfrm>
            <a:off x="6688854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Branch</a:t>
            </a:r>
            <a:endParaRPr lang="zh-CN" altLang="en-US" sz="1600" baseline="-30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10303" name="组合 74"/>
          <p:cNvGrpSpPr>
            <a:grpSpLocks/>
          </p:cNvGrpSpPr>
          <p:nvPr/>
        </p:nvGrpSpPr>
        <p:grpSpPr bwMode="auto">
          <a:xfrm>
            <a:off x="4257121" y="619125"/>
            <a:ext cx="263491" cy="393700"/>
            <a:chOff x="0" y="0"/>
            <a:chExt cx="213756" cy="427512"/>
          </a:xfrm>
        </p:grpSpPr>
        <p:sp>
          <p:nvSpPr>
            <p:cNvPr id="9237" name="直接连接符 75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8" name="直接连接符 76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2410469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0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0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75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400"/>
                                        <p:tgtEl>
                                          <p:spTgt spid="10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1" dur="400"/>
                                        <p:tgtEl>
                                          <p:spTgt spid="10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10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5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400"/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10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10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0" dur="400"/>
                                        <p:tgtEl>
                                          <p:spTgt spid="10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500"/>
                                        <p:tgtEl>
                                          <p:spTgt spid="1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1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3" dur="400"/>
                                        <p:tgtEl>
                                          <p:spTgt spid="10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10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0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9" dur="400"/>
                                        <p:tgtEl>
                                          <p:spTgt spid="10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61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1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10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7" grpId="0" bldLvl="0" autoUpdateAnimBg="0"/>
      <p:bldP spid="10278" grpId="0" bldLvl="0" autoUpdateAnimBg="0"/>
      <p:bldP spid="10291" grpId="0" bldLvl="0" autoUpdateAnimBg="0"/>
      <p:bldP spid="10292" grpId="0" bldLvl="0" autoUpdateAnimBg="0"/>
      <p:bldP spid="10296" grpId="0" bldLvl="0" autoUpdateAnimBg="0"/>
      <p:bldP spid="10297" grpId="0" bldLvl="0" autoUpdateAnimBg="0"/>
      <p:bldP spid="10301" grpId="0" bldLvl="0" autoUpdateAnimBg="0"/>
      <p:bldP spid="10302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8A3952-0A5A-4E93-AA66-DBDCE83C9969}" type="slidenum">
              <a:rPr lang="zh-CN" altLang="en-US"/>
              <a:pPr>
                <a:defRPr/>
              </a:pPr>
              <a:t>9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243" name="任意多边形 4"/>
          <p:cNvSpPr>
            <a:spLocks noChangeArrowheads="1"/>
          </p:cNvSpPr>
          <p:nvPr/>
        </p:nvSpPr>
        <p:spPr bwMode="auto">
          <a:xfrm>
            <a:off x="11657083" y="6162675"/>
            <a:ext cx="634917" cy="400050"/>
          </a:xfrm>
          <a:custGeom>
            <a:avLst/>
            <a:gdLst>
              <a:gd name="T0" fmla="*/ 154365 w 808522"/>
              <a:gd name="T1" fmla="*/ 0 h 510140"/>
              <a:gd name="T2" fmla="*/ 157334 w 808522"/>
              <a:gd name="T3" fmla="*/ 0 h 510140"/>
              <a:gd name="T4" fmla="*/ 498719 w 808522"/>
              <a:gd name="T5" fmla="*/ 0 h 510140"/>
              <a:gd name="T6" fmla="*/ 498719 w 808522"/>
              <a:gd name="T7" fmla="*/ 313717 h 510140"/>
              <a:gd name="T8" fmla="*/ 157341 w 808522"/>
              <a:gd name="T9" fmla="*/ 313717 h 510140"/>
              <a:gd name="T10" fmla="*/ 157334 w 808522"/>
              <a:gd name="T11" fmla="*/ 313718 h 510140"/>
              <a:gd name="T12" fmla="*/ 157328 w 808522"/>
              <a:gd name="T13" fmla="*/ 313717 h 510140"/>
              <a:gd name="T14" fmla="*/ 154365 w 808522"/>
              <a:gd name="T15" fmla="*/ 313717 h 510140"/>
              <a:gd name="T16" fmla="*/ 154365 w 808522"/>
              <a:gd name="T17" fmla="*/ 313420 h 510140"/>
              <a:gd name="T18" fmla="*/ 125625 w 808522"/>
              <a:gd name="T19" fmla="*/ 310531 h 510140"/>
              <a:gd name="T20" fmla="*/ 0 w 808522"/>
              <a:gd name="T21" fmla="*/ 156859 h 510140"/>
              <a:gd name="T22" fmla="*/ 125625 w 808522"/>
              <a:gd name="T23" fmla="*/ 3187 h 510140"/>
              <a:gd name="T24" fmla="*/ 154365 w 808522"/>
              <a:gd name="T25" fmla="*/ 298 h 510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08522"/>
              <a:gd name="T40" fmla="*/ 0 h 510140"/>
              <a:gd name="T41" fmla="*/ 808522 w 808522"/>
              <a:gd name="T42" fmla="*/ 510140 h 510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4" name="TextBox 15"/>
          <p:cNvSpPr>
            <a:spLocks noChangeArrowheads="1"/>
          </p:cNvSpPr>
          <p:nvPr/>
        </p:nvSpPr>
        <p:spPr bwMode="auto">
          <a:xfrm>
            <a:off x="11736448" y="6208713"/>
            <a:ext cx="453966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79" rIns="68558" bIns="34279">
            <a:spAutoFit/>
          </a:bodyPr>
          <a:lstStyle/>
          <a:p>
            <a:pPr algn="ctr"/>
            <a:r>
              <a:rPr lang="zh-CN" altLang="zh-CN" sz="14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  <a:endParaRPr lang="zh-CN" altLang="zh-CN" sz="14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11268" name="任意多边形 45"/>
          <p:cNvSpPr>
            <a:spLocks noChangeArrowheads="1"/>
          </p:cNvSpPr>
          <p:nvPr/>
        </p:nvSpPr>
        <p:spPr bwMode="auto">
          <a:xfrm>
            <a:off x="0" y="3429000"/>
            <a:ext cx="12190413" cy="3429000"/>
          </a:xfrm>
          <a:custGeom>
            <a:avLst/>
            <a:gdLst>
              <a:gd name="T0" fmla="*/ 0 w 12192000"/>
              <a:gd name="T1" fmla="*/ 0 h 3429000"/>
              <a:gd name="T2" fmla="*/ 1082370 w 12192000"/>
              <a:gd name="T3" fmla="*/ 0 h 3429000"/>
              <a:gd name="T4" fmla="*/ 1128200 w 12192000"/>
              <a:gd name="T5" fmla="*/ 50476 h 3429000"/>
              <a:gd name="T6" fmla="*/ 1874309 w 12192000"/>
              <a:gd name="T7" fmla="*/ 359835 h 3429000"/>
              <a:gd name="T8" fmla="*/ 2620419 w 12192000"/>
              <a:gd name="T9" fmla="*/ 50476 h 3429000"/>
              <a:gd name="T10" fmla="*/ 2666248 w 12192000"/>
              <a:gd name="T11" fmla="*/ 0 h 3429000"/>
              <a:gd name="T12" fmla="*/ 3868167 w 12192000"/>
              <a:gd name="T13" fmla="*/ 0 h 3429000"/>
              <a:gd name="T14" fmla="*/ 3914043 w 12192000"/>
              <a:gd name="T15" fmla="*/ 50476 h 3429000"/>
              <a:gd name="T16" fmla="*/ 4660901 w 12192000"/>
              <a:gd name="T17" fmla="*/ 359835 h 3429000"/>
              <a:gd name="T18" fmla="*/ 5407759 w 12192000"/>
              <a:gd name="T19" fmla="*/ 50476 h 3429000"/>
              <a:gd name="T20" fmla="*/ 5453636 w 12192000"/>
              <a:gd name="T21" fmla="*/ 0 h 3429000"/>
              <a:gd name="T22" fmla="*/ 6655553 w 12192000"/>
              <a:gd name="T23" fmla="*/ 0 h 3429000"/>
              <a:gd name="T24" fmla="*/ 6701383 w 12192000"/>
              <a:gd name="T25" fmla="*/ 50476 h 3429000"/>
              <a:gd name="T26" fmla="*/ 7447492 w 12192000"/>
              <a:gd name="T27" fmla="*/ 359835 h 3429000"/>
              <a:gd name="T28" fmla="*/ 8193602 w 12192000"/>
              <a:gd name="T29" fmla="*/ 50476 h 3429000"/>
              <a:gd name="T30" fmla="*/ 8239431 w 12192000"/>
              <a:gd name="T31" fmla="*/ 0 h 3429000"/>
              <a:gd name="T32" fmla="*/ 9441351 w 12192000"/>
              <a:gd name="T33" fmla="*/ 0 h 3429000"/>
              <a:gd name="T34" fmla="*/ 9487227 w 12192000"/>
              <a:gd name="T35" fmla="*/ 50476 h 3429000"/>
              <a:gd name="T36" fmla="*/ 10234085 w 12192000"/>
              <a:gd name="T37" fmla="*/ 359835 h 3429000"/>
              <a:gd name="T38" fmla="*/ 10980943 w 12192000"/>
              <a:gd name="T39" fmla="*/ 50476 h 3429000"/>
              <a:gd name="T40" fmla="*/ 11026819 w 12192000"/>
              <a:gd name="T41" fmla="*/ 0 h 3429000"/>
              <a:gd name="T42" fmla="*/ 12192000 w 12192000"/>
              <a:gd name="T43" fmla="*/ 0 h 3429000"/>
              <a:gd name="T44" fmla="*/ 12192000 w 12192000"/>
              <a:gd name="T45" fmla="*/ 3429000 h 3429000"/>
              <a:gd name="T46" fmla="*/ 0 w 12192000"/>
              <a:gd name="T47" fmla="*/ 3429000 h 3429000"/>
              <a:gd name="T48" fmla="*/ 0 w 12192000"/>
              <a:gd name="T49" fmla="*/ 0 h 342900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2192000"/>
              <a:gd name="T76" fmla="*/ 0 h 3429000"/>
              <a:gd name="T77" fmla="*/ 12192000 w 12192000"/>
              <a:gd name="T78" fmla="*/ 3429000 h 342900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2192000" h="3429000">
                <a:moveTo>
                  <a:pt x="0" y="0"/>
                </a:moveTo>
                <a:lnTo>
                  <a:pt x="1082370" y="0"/>
                </a:lnTo>
                <a:lnTo>
                  <a:pt x="1128200" y="50476"/>
                </a:lnTo>
                <a:cubicBezTo>
                  <a:pt x="1319146" y="241614"/>
                  <a:pt x="1582935" y="359835"/>
                  <a:pt x="1874309" y="359835"/>
                </a:cubicBezTo>
                <a:cubicBezTo>
                  <a:pt x="2165683" y="359835"/>
                  <a:pt x="2429473" y="241614"/>
                  <a:pt x="2620419" y="50476"/>
                </a:cubicBezTo>
                <a:lnTo>
                  <a:pt x="2666248" y="0"/>
                </a:lnTo>
                <a:lnTo>
                  <a:pt x="3868167" y="0"/>
                </a:lnTo>
                <a:lnTo>
                  <a:pt x="3914043" y="50476"/>
                </a:lnTo>
                <a:cubicBezTo>
                  <a:pt x="4105180" y="241614"/>
                  <a:pt x="4369235" y="359835"/>
                  <a:pt x="4660901" y="359835"/>
                </a:cubicBezTo>
                <a:cubicBezTo>
                  <a:pt x="4952568" y="359835"/>
                  <a:pt x="5216622" y="241614"/>
                  <a:pt x="5407759" y="50476"/>
                </a:cubicBezTo>
                <a:lnTo>
                  <a:pt x="5453636" y="0"/>
                </a:lnTo>
                <a:lnTo>
                  <a:pt x="6655553" y="0"/>
                </a:lnTo>
                <a:lnTo>
                  <a:pt x="6701383" y="50476"/>
                </a:lnTo>
                <a:cubicBezTo>
                  <a:pt x="6892329" y="241614"/>
                  <a:pt x="7156118" y="359835"/>
                  <a:pt x="7447492" y="359835"/>
                </a:cubicBezTo>
                <a:cubicBezTo>
                  <a:pt x="7738866" y="359835"/>
                  <a:pt x="8002656" y="241614"/>
                  <a:pt x="8193602" y="50476"/>
                </a:cubicBezTo>
                <a:lnTo>
                  <a:pt x="8239431" y="0"/>
                </a:lnTo>
                <a:lnTo>
                  <a:pt x="9441351" y="0"/>
                </a:lnTo>
                <a:lnTo>
                  <a:pt x="9487227" y="50476"/>
                </a:lnTo>
                <a:cubicBezTo>
                  <a:pt x="9678364" y="241614"/>
                  <a:pt x="9942418" y="359835"/>
                  <a:pt x="10234085" y="359835"/>
                </a:cubicBezTo>
                <a:cubicBezTo>
                  <a:pt x="10525752" y="359835"/>
                  <a:pt x="10789806" y="241614"/>
                  <a:pt x="10980943" y="50476"/>
                </a:cubicBezTo>
                <a:lnTo>
                  <a:pt x="11026819" y="0"/>
                </a:ln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lnTo>
                  <a:pt x="0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5715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69" name="等腰三角形 15"/>
          <p:cNvSpPr>
            <a:spLocks noChangeArrowheads="1"/>
          </p:cNvSpPr>
          <p:nvPr/>
        </p:nvSpPr>
        <p:spPr bwMode="auto">
          <a:xfrm flipV="1">
            <a:off x="1730150" y="4005264"/>
            <a:ext cx="287301" cy="192087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1270" name="等腰三角形 26"/>
          <p:cNvSpPr>
            <a:spLocks noChangeArrowheads="1"/>
          </p:cNvSpPr>
          <p:nvPr/>
        </p:nvSpPr>
        <p:spPr bwMode="auto">
          <a:xfrm flipV="1">
            <a:off x="4515850" y="4005264"/>
            <a:ext cx="287300" cy="192087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1271" name="等腰三角形 32"/>
          <p:cNvSpPr>
            <a:spLocks noChangeArrowheads="1"/>
          </p:cNvSpPr>
          <p:nvPr/>
        </p:nvSpPr>
        <p:spPr bwMode="auto">
          <a:xfrm flipV="1">
            <a:off x="7303138" y="4005264"/>
            <a:ext cx="287300" cy="192087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1272" name="等腰三角形 38"/>
          <p:cNvSpPr>
            <a:spLocks noChangeArrowheads="1"/>
          </p:cNvSpPr>
          <p:nvPr/>
        </p:nvSpPr>
        <p:spPr bwMode="auto">
          <a:xfrm flipV="1">
            <a:off x="10088836" y="4005264"/>
            <a:ext cx="287301" cy="192087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grpSp>
        <p:nvGrpSpPr>
          <p:cNvPr id="11273" name="组合 1"/>
          <p:cNvGrpSpPr>
            <a:grpSpLocks/>
          </p:cNvGrpSpPr>
          <p:nvPr/>
        </p:nvGrpSpPr>
        <p:grpSpPr bwMode="auto">
          <a:xfrm>
            <a:off x="819044" y="1676401"/>
            <a:ext cx="2109513" cy="2112963"/>
            <a:chOff x="0" y="0"/>
            <a:chExt cx="1582738" cy="1584325"/>
          </a:xfrm>
        </p:grpSpPr>
        <p:sp>
          <p:nvSpPr>
            <p:cNvPr id="10281" name="椭圆 9"/>
            <p:cNvSpPr>
              <a:spLocks noChangeArrowheads="1"/>
            </p:cNvSpPr>
            <p:nvPr/>
          </p:nvSpPr>
          <p:spPr bwMode="auto">
            <a:xfrm>
              <a:off x="0" y="0"/>
              <a:ext cx="1582738" cy="1584325"/>
            </a:xfrm>
            <a:prstGeom prst="ellipse">
              <a:avLst/>
            </a:prstGeom>
            <a:solidFill>
              <a:srgbClr val="F2F2F2">
                <a:alpha val="29803"/>
              </a:srgbClr>
            </a:solidFill>
            <a:ln w="57150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0282" name="椭圆 31"/>
            <p:cNvSpPr>
              <a:spLocks noChangeArrowheads="1"/>
            </p:cNvSpPr>
            <p:nvPr/>
          </p:nvSpPr>
          <p:spPr bwMode="auto">
            <a:xfrm rot="20812041" flipH="1">
              <a:off x="107915" y="108022"/>
              <a:ext cx="1366909" cy="1368281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</p:grpSp>
      <p:grpSp>
        <p:nvGrpSpPr>
          <p:cNvPr id="11276" name="组合 34"/>
          <p:cNvGrpSpPr>
            <a:grpSpLocks/>
          </p:cNvGrpSpPr>
          <p:nvPr/>
        </p:nvGrpSpPr>
        <p:grpSpPr bwMode="auto">
          <a:xfrm>
            <a:off x="9176143" y="1676401"/>
            <a:ext cx="2112687" cy="2112963"/>
            <a:chOff x="0" y="0"/>
            <a:chExt cx="1584325" cy="1584325"/>
          </a:xfrm>
        </p:grpSpPr>
        <p:sp>
          <p:nvSpPr>
            <p:cNvPr id="10279" name="椭圆 36"/>
            <p:cNvSpPr>
              <a:spLocks noChangeArrowheads="1"/>
            </p:cNvSpPr>
            <p:nvPr/>
          </p:nvSpPr>
          <p:spPr bwMode="auto">
            <a:xfrm>
              <a:off x="0" y="0"/>
              <a:ext cx="1584325" cy="1584325"/>
            </a:xfrm>
            <a:prstGeom prst="ellipse">
              <a:avLst/>
            </a:prstGeom>
            <a:solidFill>
              <a:srgbClr val="F2F2F2">
                <a:alpha val="29803"/>
              </a:srgbClr>
            </a:solidFill>
            <a:ln w="57150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0280" name="椭圆 37"/>
            <p:cNvSpPr>
              <a:spLocks noChangeArrowheads="1"/>
            </p:cNvSpPr>
            <p:nvPr/>
          </p:nvSpPr>
          <p:spPr bwMode="auto">
            <a:xfrm>
              <a:off x="107950" y="107950"/>
              <a:ext cx="1368425" cy="1368425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</p:grpSp>
      <p:grpSp>
        <p:nvGrpSpPr>
          <p:cNvPr id="11279" name="组合 37"/>
          <p:cNvGrpSpPr>
            <a:grpSpLocks/>
          </p:cNvGrpSpPr>
          <p:nvPr/>
        </p:nvGrpSpPr>
        <p:grpSpPr bwMode="auto">
          <a:xfrm>
            <a:off x="6392032" y="1676401"/>
            <a:ext cx="2109512" cy="2112963"/>
            <a:chOff x="0" y="0"/>
            <a:chExt cx="1582737" cy="1584325"/>
          </a:xfrm>
        </p:grpSpPr>
        <p:sp>
          <p:nvSpPr>
            <p:cNvPr id="10277" name="椭圆 30"/>
            <p:cNvSpPr>
              <a:spLocks noChangeArrowheads="1"/>
            </p:cNvSpPr>
            <p:nvPr/>
          </p:nvSpPr>
          <p:spPr bwMode="auto">
            <a:xfrm>
              <a:off x="0" y="0"/>
              <a:ext cx="1582737" cy="1584325"/>
            </a:xfrm>
            <a:prstGeom prst="ellipse">
              <a:avLst/>
            </a:prstGeom>
            <a:solidFill>
              <a:srgbClr val="F2F2F2">
                <a:alpha val="29803"/>
              </a:srgbClr>
            </a:solidFill>
            <a:ln w="57150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0278" name="椭圆 25"/>
            <p:cNvSpPr>
              <a:spLocks noChangeArrowheads="1"/>
            </p:cNvSpPr>
            <p:nvPr/>
          </p:nvSpPr>
          <p:spPr bwMode="auto">
            <a:xfrm>
              <a:off x="107950" y="107950"/>
              <a:ext cx="1366837" cy="1368425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</p:grpSp>
      <p:grpSp>
        <p:nvGrpSpPr>
          <p:cNvPr id="11282" name="组合 40"/>
          <p:cNvGrpSpPr>
            <a:grpSpLocks/>
          </p:cNvGrpSpPr>
          <p:nvPr/>
        </p:nvGrpSpPr>
        <p:grpSpPr bwMode="auto">
          <a:xfrm>
            <a:off x="3604744" y="1676401"/>
            <a:ext cx="2112687" cy="2112963"/>
            <a:chOff x="0" y="0"/>
            <a:chExt cx="1584325" cy="1584325"/>
          </a:xfrm>
        </p:grpSpPr>
        <p:sp>
          <p:nvSpPr>
            <p:cNvPr id="10275" name="椭圆 24"/>
            <p:cNvSpPr>
              <a:spLocks noChangeArrowheads="1"/>
            </p:cNvSpPr>
            <p:nvPr/>
          </p:nvSpPr>
          <p:spPr bwMode="auto">
            <a:xfrm>
              <a:off x="0" y="0"/>
              <a:ext cx="1584325" cy="1584325"/>
            </a:xfrm>
            <a:prstGeom prst="ellipse">
              <a:avLst/>
            </a:prstGeom>
            <a:solidFill>
              <a:srgbClr val="F2F2F2">
                <a:alpha val="29803"/>
              </a:srgbClr>
            </a:solidFill>
            <a:ln w="57150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0276" name="椭圆 25"/>
            <p:cNvSpPr>
              <a:spLocks noChangeArrowheads="1"/>
            </p:cNvSpPr>
            <p:nvPr/>
          </p:nvSpPr>
          <p:spPr bwMode="auto">
            <a:xfrm>
              <a:off x="107950" y="107950"/>
              <a:ext cx="1368425" cy="1368425"/>
            </a:xfrm>
            <a:prstGeom prst="ellipse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</p:grpSp>
      <p:sp>
        <p:nvSpPr>
          <p:cNvPr id="11285" name="Rectangle 59"/>
          <p:cNvSpPr>
            <a:spLocks noChangeArrowheads="1"/>
          </p:cNvSpPr>
          <p:nvPr/>
        </p:nvSpPr>
        <p:spPr bwMode="auto">
          <a:xfrm>
            <a:off x="990471" y="5062539"/>
            <a:ext cx="1766658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主要职能及成绩</a:t>
            </a:r>
            <a:endParaRPr lang="en-US" sz="1400" b="1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1286" name="Rectangle 60"/>
          <p:cNvSpPr>
            <a:spLocks noChangeArrowheads="1"/>
          </p:cNvSpPr>
          <p:nvPr/>
        </p:nvSpPr>
        <p:spPr bwMode="auto">
          <a:xfrm>
            <a:off x="868250" y="4197350"/>
            <a:ext cx="2012688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1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Nickel Lee</a:t>
            </a:r>
          </a:p>
        </p:txBody>
      </p:sp>
      <p:sp>
        <p:nvSpPr>
          <p:cNvPr id="11287" name="矩形 3"/>
          <p:cNvSpPr>
            <a:spLocks noChangeArrowheads="1"/>
          </p:cNvSpPr>
          <p:nvPr/>
        </p:nvSpPr>
        <p:spPr bwMode="auto">
          <a:xfrm>
            <a:off x="4820611" y="563563"/>
            <a:ext cx="1826974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ea typeface="方正兰亭黑_GBK" pitchFamily="2" charset="-122"/>
                <a:sym typeface="Arial" pitchFamily="34" charset="0"/>
              </a:rPr>
              <a:t>团队介绍</a:t>
            </a:r>
            <a:endParaRPr lang="zh-CN" altLang="en-US" sz="3200">
              <a:solidFill>
                <a:schemeClr val="bg1"/>
              </a:solidFill>
              <a:sym typeface="Arial" pitchFamily="34" charset="0"/>
            </a:endParaRPr>
          </a:p>
        </p:txBody>
      </p:sp>
      <p:grpSp>
        <p:nvGrpSpPr>
          <p:cNvPr id="11288" name="组合 52"/>
          <p:cNvGrpSpPr>
            <a:grpSpLocks/>
          </p:cNvGrpSpPr>
          <p:nvPr/>
        </p:nvGrpSpPr>
        <p:grpSpPr bwMode="auto">
          <a:xfrm>
            <a:off x="4261884" y="619125"/>
            <a:ext cx="263491" cy="393700"/>
            <a:chOff x="0" y="0"/>
            <a:chExt cx="213756" cy="427512"/>
          </a:xfrm>
        </p:grpSpPr>
        <p:sp>
          <p:nvSpPr>
            <p:cNvPr id="10273" name="直接连接符 53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4" name="直接连接符 54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91" name="文本框 37"/>
          <p:cNvSpPr>
            <a:spLocks noChangeArrowheads="1"/>
          </p:cNvSpPr>
          <p:nvPr/>
        </p:nvSpPr>
        <p:spPr bwMode="auto">
          <a:xfrm>
            <a:off x="6711077" y="809625"/>
            <a:ext cx="230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sym typeface="Arial" pitchFamily="34" charset="0"/>
              </a:rPr>
              <a:t>Our Team</a:t>
            </a:r>
            <a:endParaRPr lang="zh-CN" altLang="en-US" sz="1600">
              <a:solidFill>
                <a:schemeClr val="bg1"/>
              </a:solidFill>
              <a:sym typeface="Arial" pitchFamily="34" charset="0"/>
            </a:endParaRPr>
          </a:p>
        </p:txBody>
      </p:sp>
      <p:sp>
        <p:nvSpPr>
          <p:cNvPr id="11292" name="矩形 56"/>
          <p:cNvSpPr>
            <a:spLocks noChangeArrowheads="1"/>
          </p:cNvSpPr>
          <p:nvPr/>
        </p:nvSpPr>
        <p:spPr bwMode="auto">
          <a:xfrm>
            <a:off x="1474596" y="4510088"/>
            <a:ext cx="799996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200">
                <a:solidFill>
                  <a:srgbClr val="D8D8D8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rPr>
              <a:t>公司职务</a:t>
            </a:r>
            <a:endParaRPr lang="en-US" sz="1100">
              <a:solidFill>
                <a:srgbClr val="D8D8D8"/>
              </a:solidFill>
              <a:latin typeface="方正兰亭黑_GBK" pitchFamily="2" charset="-122"/>
              <a:ea typeface="方正兰亭黑_GBK" pitchFamily="2" charset="-122"/>
              <a:sym typeface="Calibri" pitchFamily="34" charset="0"/>
            </a:endParaRPr>
          </a:p>
        </p:txBody>
      </p:sp>
      <p:sp>
        <p:nvSpPr>
          <p:cNvPr id="11293" name="矩形 47"/>
          <p:cNvSpPr>
            <a:spLocks noChangeArrowheads="1"/>
          </p:cNvSpPr>
          <p:nvPr/>
        </p:nvSpPr>
        <p:spPr bwMode="auto">
          <a:xfrm>
            <a:off x="946027" y="5329239"/>
            <a:ext cx="1855546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点击录入你的综合描述说明，点击录入你的综合描述说明。</a:t>
            </a:r>
            <a:endParaRPr lang="zh-CN" altLang="en-US"/>
          </a:p>
        </p:txBody>
      </p:sp>
      <p:sp>
        <p:nvSpPr>
          <p:cNvPr id="11294" name="Rectangle 59"/>
          <p:cNvSpPr>
            <a:spLocks noChangeArrowheads="1"/>
          </p:cNvSpPr>
          <p:nvPr/>
        </p:nvSpPr>
        <p:spPr bwMode="auto">
          <a:xfrm>
            <a:off x="3777758" y="5062539"/>
            <a:ext cx="176507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主要职能及成绩</a:t>
            </a:r>
            <a:endParaRPr lang="en-US" sz="1400" b="1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1295" name="Rectangle 60"/>
          <p:cNvSpPr>
            <a:spLocks noChangeArrowheads="1"/>
          </p:cNvSpPr>
          <p:nvPr/>
        </p:nvSpPr>
        <p:spPr bwMode="auto">
          <a:xfrm>
            <a:off x="3653949" y="4197350"/>
            <a:ext cx="2012688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1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Nickel Lee</a:t>
            </a:r>
          </a:p>
        </p:txBody>
      </p:sp>
      <p:sp>
        <p:nvSpPr>
          <p:cNvPr id="11296" name="矩形 64"/>
          <p:cNvSpPr>
            <a:spLocks noChangeArrowheads="1"/>
          </p:cNvSpPr>
          <p:nvPr/>
        </p:nvSpPr>
        <p:spPr bwMode="auto">
          <a:xfrm>
            <a:off x="4260295" y="4510088"/>
            <a:ext cx="799996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200">
                <a:solidFill>
                  <a:srgbClr val="D8D8D8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rPr>
              <a:t>公司职务</a:t>
            </a:r>
            <a:endParaRPr lang="en-US" sz="1100">
              <a:solidFill>
                <a:srgbClr val="D8D8D8"/>
              </a:solidFill>
              <a:latin typeface="方正兰亭黑_GBK" pitchFamily="2" charset="-122"/>
              <a:ea typeface="方正兰亭黑_GBK" pitchFamily="2" charset="-122"/>
              <a:sym typeface="Calibri" pitchFamily="34" charset="0"/>
            </a:endParaRPr>
          </a:p>
        </p:txBody>
      </p:sp>
      <p:sp>
        <p:nvSpPr>
          <p:cNvPr id="11297" name="矩形 47"/>
          <p:cNvSpPr>
            <a:spLocks noChangeArrowheads="1"/>
          </p:cNvSpPr>
          <p:nvPr/>
        </p:nvSpPr>
        <p:spPr bwMode="auto">
          <a:xfrm>
            <a:off x="3731728" y="5329239"/>
            <a:ext cx="185554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点击录入你的综合描述说明，点击录入你的综合描述说明。</a:t>
            </a:r>
            <a:endParaRPr lang="zh-CN" altLang="en-US"/>
          </a:p>
        </p:txBody>
      </p:sp>
      <p:sp>
        <p:nvSpPr>
          <p:cNvPr id="11298" name="Rectangle 59"/>
          <p:cNvSpPr>
            <a:spLocks noChangeArrowheads="1"/>
          </p:cNvSpPr>
          <p:nvPr/>
        </p:nvSpPr>
        <p:spPr bwMode="auto">
          <a:xfrm>
            <a:off x="6563459" y="5062539"/>
            <a:ext cx="176665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主要职能及成绩</a:t>
            </a:r>
            <a:endParaRPr lang="en-US" sz="1400" b="1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1299" name="Rectangle 60"/>
          <p:cNvSpPr>
            <a:spLocks noChangeArrowheads="1"/>
          </p:cNvSpPr>
          <p:nvPr/>
        </p:nvSpPr>
        <p:spPr bwMode="auto">
          <a:xfrm>
            <a:off x="6439650" y="4197350"/>
            <a:ext cx="2012688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1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Nickel Lee</a:t>
            </a:r>
          </a:p>
        </p:txBody>
      </p:sp>
      <p:sp>
        <p:nvSpPr>
          <p:cNvPr id="11300" name="矩形 68"/>
          <p:cNvSpPr>
            <a:spLocks noChangeArrowheads="1"/>
          </p:cNvSpPr>
          <p:nvPr/>
        </p:nvSpPr>
        <p:spPr bwMode="auto">
          <a:xfrm>
            <a:off x="7045996" y="4510088"/>
            <a:ext cx="799996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200">
                <a:solidFill>
                  <a:srgbClr val="D8D8D8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rPr>
              <a:t>公司职务</a:t>
            </a:r>
            <a:endParaRPr lang="en-US" sz="1100">
              <a:solidFill>
                <a:srgbClr val="D8D8D8"/>
              </a:solidFill>
              <a:latin typeface="方正兰亭黑_GBK" pitchFamily="2" charset="-122"/>
              <a:ea typeface="方正兰亭黑_GBK" pitchFamily="2" charset="-122"/>
              <a:sym typeface="Calibri" pitchFamily="34" charset="0"/>
            </a:endParaRPr>
          </a:p>
        </p:txBody>
      </p:sp>
      <p:sp>
        <p:nvSpPr>
          <p:cNvPr id="11301" name="矩形 47"/>
          <p:cNvSpPr>
            <a:spLocks noChangeArrowheads="1"/>
          </p:cNvSpPr>
          <p:nvPr/>
        </p:nvSpPr>
        <p:spPr bwMode="auto">
          <a:xfrm>
            <a:off x="6519015" y="5329239"/>
            <a:ext cx="185554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点击录入你的综合描述说明，点击录入你的综合描述说明。</a:t>
            </a:r>
            <a:endParaRPr lang="zh-CN" altLang="en-US"/>
          </a:p>
        </p:txBody>
      </p:sp>
      <p:sp>
        <p:nvSpPr>
          <p:cNvPr id="11302" name="Rectangle 59"/>
          <p:cNvSpPr>
            <a:spLocks noChangeArrowheads="1"/>
          </p:cNvSpPr>
          <p:nvPr/>
        </p:nvSpPr>
        <p:spPr bwMode="auto">
          <a:xfrm>
            <a:off x="9349158" y="5062539"/>
            <a:ext cx="1766658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主要职能及成绩</a:t>
            </a:r>
            <a:endParaRPr lang="en-US" sz="1400" b="1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1303" name="Rectangle 60"/>
          <p:cNvSpPr>
            <a:spLocks noChangeArrowheads="1"/>
          </p:cNvSpPr>
          <p:nvPr/>
        </p:nvSpPr>
        <p:spPr bwMode="auto">
          <a:xfrm>
            <a:off x="9226937" y="4197350"/>
            <a:ext cx="2012688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1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Nickel Lee</a:t>
            </a:r>
          </a:p>
        </p:txBody>
      </p:sp>
      <p:sp>
        <p:nvSpPr>
          <p:cNvPr id="11304" name="矩形 72"/>
          <p:cNvSpPr>
            <a:spLocks noChangeArrowheads="1"/>
          </p:cNvSpPr>
          <p:nvPr/>
        </p:nvSpPr>
        <p:spPr bwMode="auto">
          <a:xfrm>
            <a:off x="9833283" y="4510088"/>
            <a:ext cx="799996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200">
                <a:solidFill>
                  <a:srgbClr val="D8D8D8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rPr>
              <a:t>公司职务</a:t>
            </a:r>
            <a:endParaRPr lang="en-US" sz="1100">
              <a:solidFill>
                <a:srgbClr val="D8D8D8"/>
              </a:solidFill>
              <a:latin typeface="方正兰亭黑_GBK" pitchFamily="2" charset="-122"/>
              <a:ea typeface="方正兰亭黑_GBK" pitchFamily="2" charset="-122"/>
              <a:sym typeface="Calibri" pitchFamily="34" charset="0"/>
            </a:endParaRPr>
          </a:p>
        </p:txBody>
      </p:sp>
      <p:sp>
        <p:nvSpPr>
          <p:cNvPr id="11305" name="矩形 47"/>
          <p:cNvSpPr>
            <a:spLocks noChangeArrowheads="1"/>
          </p:cNvSpPr>
          <p:nvPr/>
        </p:nvSpPr>
        <p:spPr bwMode="auto">
          <a:xfrm>
            <a:off x="9304714" y="5329239"/>
            <a:ext cx="1855546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20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点击录入你的综合描述说明，点击录入你的综合描述说明。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65062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3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25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15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25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25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65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25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25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615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25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64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1" dur="25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6650"/>
                            </p:stCondLst>
                            <p:childTnLst>
                              <p:par>
                                <p:cTn id="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25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69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9" dur="25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715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3" dur="25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25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765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1" dur="250"/>
                                        <p:tgtEl>
                                          <p:spTgt spid="1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7900"/>
                            </p:stCondLst>
                            <p:childTnLst>
                              <p:par>
                                <p:cTn id="1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5" dur="250"/>
                                        <p:tgtEl>
                                          <p:spTgt spid="1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8150"/>
                            </p:stCondLst>
                            <p:childTnLst>
                              <p:par>
                                <p:cTn id="10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9" dur="25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1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3" dur="250"/>
                                        <p:tgtEl>
                                          <p:spTgt spid="1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8650"/>
                            </p:stCondLst>
                            <p:childTnLst>
                              <p:par>
                                <p:cTn id="1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7" dur="25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8900"/>
                            </p:stCondLst>
                            <p:childTnLst>
                              <p:par>
                                <p:cTn id="1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1" dur="250"/>
                                        <p:tgtEl>
                                          <p:spTgt spid="11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9150"/>
                            </p:stCondLst>
                            <p:childTnLst>
                              <p:par>
                                <p:cTn id="1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5" dur="250"/>
                                        <p:tgtEl>
                                          <p:spTgt spid="11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9400"/>
                            </p:stCondLst>
                            <p:childTnLst>
                              <p:par>
                                <p:cTn id="1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9" dur="250"/>
                                        <p:tgtEl>
                                          <p:spTgt spid="11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9650"/>
                            </p:stCondLst>
                            <p:childTnLst>
                              <p:par>
                                <p:cTn id="1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3" dur="250"/>
                                        <p:tgtEl>
                                          <p:spTgt spid="11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11269" grpId="0" bldLvl="0" animBg="1" autoUpdateAnimBg="0"/>
      <p:bldP spid="11270" grpId="0" bldLvl="0" animBg="1" autoUpdateAnimBg="0"/>
      <p:bldP spid="11271" grpId="0" bldLvl="0" animBg="1" autoUpdateAnimBg="0"/>
      <p:bldP spid="11272" grpId="0" bldLvl="0" animBg="1" autoUpdateAnimBg="0"/>
      <p:bldP spid="11285" grpId="0" bldLvl="0" autoUpdateAnimBg="0"/>
      <p:bldP spid="11286" grpId="0" bldLvl="0" autoUpdateAnimBg="0"/>
      <p:bldP spid="11287" grpId="0" bldLvl="0" autoUpdateAnimBg="0"/>
      <p:bldP spid="11291" grpId="0" bldLvl="0" autoUpdateAnimBg="0"/>
      <p:bldP spid="11292" grpId="0" bldLvl="0" autoUpdateAnimBg="0"/>
      <p:bldP spid="11293" grpId="0" bldLvl="0" autoUpdateAnimBg="0"/>
      <p:bldP spid="11294" grpId="0" bldLvl="0" autoUpdateAnimBg="0"/>
      <p:bldP spid="11295" grpId="0" bldLvl="0" autoUpdateAnimBg="0"/>
      <p:bldP spid="11296" grpId="0" bldLvl="0" autoUpdateAnimBg="0"/>
      <p:bldP spid="11297" grpId="0" bldLvl="0" autoUpdateAnimBg="0"/>
      <p:bldP spid="11298" grpId="0" bldLvl="0" autoUpdateAnimBg="0"/>
      <p:bldP spid="11299" grpId="0" bldLvl="0" autoUpdateAnimBg="0"/>
      <p:bldP spid="11300" grpId="0" bldLvl="0" autoUpdateAnimBg="0"/>
      <p:bldP spid="11301" grpId="0" bldLvl="0" autoUpdateAnimBg="0"/>
      <p:bldP spid="11302" grpId="0" bldLvl="0" autoUpdateAnimBg="0"/>
      <p:bldP spid="11303" grpId="0" bldLvl="0" autoUpdateAnimBg="0"/>
      <p:bldP spid="11304" grpId="0" bldLvl="0" autoUpdateAnimBg="0"/>
      <p:bldP spid="11305" grpId="0" bldLvl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方正兰亭黑_GBK"/>
        <a:ea typeface="方正兰亭黑_GBK"/>
        <a:cs typeface=""/>
      </a:majorFont>
      <a:minorFont>
        <a:latin typeface="方正兰亭黑_GBK"/>
        <a:ea typeface="方正兰亭黑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8625</Words>
  <Application>Microsoft Office PowerPoint</Application>
  <PresentationFormat>自定义</PresentationFormat>
  <Paragraphs>616</Paragraphs>
  <Slides>48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4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zzf</dc:creator>
  <cp:lastModifiedBy>zzf</cp:lastModifiedBy>
  <cp:revision>1</cp:revision>
  <dcterms:created xsi:type="dcterms:W3CDTF">2016-03-23T05:42:08Z</dcterms:created>
  <dcterms:modified xsi:type="dcterms:W3CDTF">2016-03-23T05:44:19Z</dcterms:modified>
</cp:coreProperties>
</file>